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34" r:id="rId2"/>
    <p:sldMasterId id="2147483745" r:id="rId3"/>
    <p:sldMasterId id="2147483802" r:id="rId4"/>
    <p:sldMasterId id="2147483816" r:id="rId5"/>
  </p:sldMasterIdLst>
  <p:notesMasterIdLst>
    <p:notesMasterId r:id="rId23"/>
  </p:notesMasterIdLst>
  <p:sldIdLst>
    <p:sldId id="311" r:id="rId6"/>
    <p:sldId id="274" r:id="rId7"/>
    <p:sldId id="509" r:id="rId8"/>
    <p:sldId id="288" r:id="rId9"/>
    <p:sldId id="273" r:id="rId10"/>
    <p:sldId id="511" r:id="rId11"/>
    <p:sldId id="512" r:id="rId12"/>
    <p:sldId id="275" r:id="rId13"/>
    <p:sldId id="513" r:id="rId14"/>
    <p:sldId id="277" r:id="rId15"/>
    <p:sldId id="278" r:id="rId16"/>
    <p:sldId id="281" r:id="rId17"/>
    <p:sldId id="280" r:id="rId18"/>
    <p:sldId id="510" r:id="rId19"/>
    <p:sldId id="283" r:id="rId20"/>
    <p:sldId id="284" r:id="rId21"/>
    <p:sldId id="27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69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CFD1-7827-4E58-A5C6-1E44DEA9B063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FF3224-6177-45DB-9572-ACF064952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392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767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6656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E2685F-2BB2-4B94-971C-518DB452AE5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623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6656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E2685F-2BB2-4B94-971C-518DB452AE5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9405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6656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E2685F-2BB2-4B94-971C-518DB452AE5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299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6656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E2685F-2BB2-4B94-971C-518DB452AE5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582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11" Type="http://schemas.openxmlformats.org/officeDocument/2006/relationships/image" Target="../media/image8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8D60F6-9E43-4752-8935-9DEE237B92FE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黑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1E4215-D146-476F-AA9E-4EC9E53F89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49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281026"/>
      </p:ext>
    </p:extLst>
  </p:cSld>
  <p:clrMapOvr>
    <a:masterClrMapping/>
  </p:clrMapOvr>
  <p:transition spd="slow" advClick="0" advTm="3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AAF422-EABD-4D5E-9D97-DAC5E703531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黑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4B3C8F-C2D4-479F-BD71-862ECF5E6A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49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392176"/>
      </p:ext>
    </p:extLst>
  </p:cSld>
  <p:clrMapOvr>
    <a:masterClrMapping/>
  </p:clrMapOvr>
  <p:transition spd="slow" advClick="0" advTm="3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10F662-A43C-492A-B221-02474FF45C95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黑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F70F7C-FAFF-41AA-A3DE-B4038DE4436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49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238770"/>
      </p:ext>
    </p:extLst>
  </p:cSld>
  <p:clrMapOvr>
    <a:masterClrMapping/>
  </p:clrMapOvr>
  <p:transition spd="slow" advClick="0" advTm="3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1485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0500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6307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8119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5870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6011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1953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29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F4D0A9-2ED5-4EEC-BC11-381BF850F29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黑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FE1E6E-1007-4E62-9A4A-A7C733A479C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49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199171"/>
      </p:ext>
    </p:extLst>
  </p:cSld>
  <p:clrMapOvr>
    <a:masterClrMapping/>
  </p:clrMapOvr>
  <p:transition spd="slow" advClick="0" advTm="300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6260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0942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382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52291"/>
            <a:ext cx="12192000" cy="18057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92BF21-13BA-4B80-A633-4F2F2DB27D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1" y="2685940"/>
            <a:ext cx="4742253" cy="41720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EC94D2-412D-4B93-BE91-46F66E7223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7314"/>
            <a:ext cx="1152934" cy="18057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9180F61-54E6-47FA-B0F0-E2B3A61852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1396376" y="5030169"/>
            <a:ext cx="1424171" cy="11123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0671998-5326-4877-ABE2-B5476191ED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6" r="83500"/>
          <a:stretch/>
        </p:blipFill>
        <p:spPr>
          <a:xfrm>
            <a:off x="1370564" y="2609850"/>
            <a:ext cx="658261" cy="71965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443AD8-5572-4873-AD64-2A3DC786DF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4" r="62080" b="46502"/>
          <a:stretch/>
        </p:blipFill>
        <p:spPr>
          <a:xfrm>
            <a:off x="1606202" y="476250"/>
            <a:ext cx="1512786" cy="130492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334B92D-BC08-4AAA-A5DA-D05694E3D4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1" b="58493"/>
          <a:stretch/>
        </p:blipFill>
        <p:spPr>
          <a:xfrm>
            <a:off x="9080158" y="-5010"/>
            <a:ext cx="1812887" cy="178618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18A9E5D-BBCF-43F5-B7AF-9ED504646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3" t="29628" r="38723" b="56206"/>
          <a:stretch/>
        </p:blipFill>
        <p:spPr>
          <a:xfrm>
            <a:off x="8101554" y="1270000"/>
            <a:ext cx="826205" cy="609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A7DED89-8CFB-4E6C-AE21-54A3DDF05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4" t="46450" r="30103" b="29350"/>
          <a:stretch/>
        </p:blipFill>
        <p:spPr>
          <a:xfrm>
            <a:off x="8419759" y="1993900"/>
            <a:ext cx="952500" cy="10414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50D84E8-A8F7-4A78-A15D-26F1DBD21A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 t="60764" r="50922" b="25070"/>
          <a:stretch/>
        </p:blipFill>
        <p:spPr>
          <a:xfrm>
            <a:off x="7917761" y="2609850"/>
            <a:ext cx="413098" cy="6096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6097EF4-3305-48FF-88D7-1261A18A85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1" t="70650" r="5329"/>
          <a:stretch/>
        </p:blipFill>
        <p:spPr>
          <a:xfrm>
            <a:off x="9461158" y="3035300"/>
            <a:ext cx="1168401" cy="126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7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7"/>
          <a:stretch/>
        </p:blipFill>
        <p:spPr>
          <a:xfrm flipH="1">
            <a:off x="8531" y="5783193"/>
            <a:ext cx="12192000" cy="107480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BE7EB23-E655-486D-9DDA-0CD8344DB3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02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38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9292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2675211"/>
            <a:ext cx="4514057" cy="1354217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2063308"/>
            <a:ext cx="2257029" cy="609398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5183147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606203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735776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466742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4474591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9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3103" y="160113"/>
            <a:ext cx="2544286" cy="729430"/>
          </a:xfrm>
        </p:spPr>
        <p:txBody>
          <a:bodyPr vert="horz" wrap="none">
            <a:spAutoFit/>
          </a:bodyPr>
          <a:lstStyle>
            <a:lvl1pPr algn="l">
              <a:defRPr sz="4600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69227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1958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798B3-05B3-0EE6-867F-3AE942F7D5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F1E912-6CF3-21A9-5DE7-5A61C8DBF7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B9F77-8585-C134-15D1-6B1360D0C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259C2-C868-EE3A-7133-2DE95662B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64BD5-33FC-7245-7D8E-B72F55DEB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693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99B22-945C-FC6E-9100-8A72718B6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EE60B-2112-E9DB-1D89-0B9ED9AEA2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F8226-4E7B-D9B5-6ECF-4ACF9B659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B9ABA9-0C29-8020-B192-9CEF141F6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098412-18D8-0A25-2F74-3F88E81CC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35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76293-F3B2-4FB3-AC87-A8C7074DCCA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黑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4F0A08-A0BE-49AC-8143-BF0D5F95F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49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729830"/>
      </p:ext>
    </p:extLst>
  </p:cSld>
  <p:clrMapOvr>
    <a:masterClrMapping/>
  </p:clrMapOvr>
  <p:transition spd="slow" advClick="0" advTm="300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8CAA9-5D79-278B-4BDF-89BCF81C9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8881B4-63B4-353C-3819-F67F3B691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3C5AD-A188-063F-B2E1-4B138B485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387911-1278-F670-428B-29B99B25C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D94F25-1E59-184C-0788-EFE0348CE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7378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C3166-FF07-55B6-53ED-13A3C56DF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B5F68-7D2C-C922-2A8B-61606B81BF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5411FC-454E-E798-4003-52A6BB5378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33C48B-0D0B-7E82-A373-FD8F0FA79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3645BC-E548-93C3-1243-6D0A25C57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50CD7C-0D4E-9D63-EB7C-34AB6E1CC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65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385DB-DF95-078A-B19F-3B9BB1A86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09F6EF-4D6C-ED70-05B5-D8640E6F5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8CC071-B72D-3B82-C987-7C4C9EA5CB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F46986-C670-745F-CCE7-3D5402CBDA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7C5FA2-028E-1622-5513-28E6B72B7C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54D3CC-4B5E-8D0C-8FA5-25219DB59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C7BC21-1CE7-1228-43A0-6DC1EA8D7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7B53D0-700C-CEE9-ABEA-1AC446954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7502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9217D-A7E7-2565-AB76-DED9B6936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C9E1D-E816-7F6D-DA0F-88ACE4328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3322FF-7D86-B291-BFFE-ACFAC9507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644C0F-27D7-B0CD-C6CE-812F3593C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4491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3D80B9-0F84-8598-9503-BB1219F14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392C97-C4DD-CC58-C9E0-BB52ADD32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8A8107-351A-1649-812D-09745D038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7165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3E947-D43D-F392-41A8-C6FC54382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3E1E5-F079-DBF2-09D6-502034206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2DD7CA-3F22-4FC2-8669-C2D4761A09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F9D8D1-F03F-271A-62DA-120A9C332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7B91BA-3BFA-A354-AEBE-06FCE3620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0778ED-2EED-8D3D-E604-6B0ADA24D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7870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FDD98-90BF-3E18-0D80-0D6F95749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902BE4-7DC3-4C3A-FD81-ADC0D5579C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9BF800-5B03-34C6-86D1-BD1203E8A5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2EBE06-2372-0EB0-A68E-B7231025B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821102-D801-D1A3-83BE-7BB4F3AC3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02E9B4-B7E5-5750-DB71-64139454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5238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016A9-BB9D-3B38-D25C-75B2104C3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4B5A98-E72E-F49B-10F4-72676965AB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DF0768-05F6-9ED4-6E64-ECFA4E0A2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10BBD-7FC7-0D1C-D31A-30438FD14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FA6F7-C0E5-F961-5C05-64971A549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3503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42770F-1BE0-02F4-56FB-67328FBC5A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EFEC0F-70C3-496A-7D11-A6E0B69BEB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6FD64-3D47-F235-1F1E-8BA3E14C9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63C42-2354-41FA-9E17-850C18E21842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2415A5-4064-0403-BF38-E6A48DE7A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441ED-733F-3383-77D9-7C9AC7618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788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8006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86E044-BB2F-4F10-8A33-59BD9C5F78B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黑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C3C30B-4A66-4794-AF38-9528EF8522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49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573412"/>
      </p:ext>
    </p:extLst>
  </p:cSld>
  <p:clrMapOvr>
    <a:masterClrMapping/>
  </p:clrMapOvr>
  <p:transition spd="slow" advClick="0" advTm="300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90421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2423716-7161-6251-A813-C03989E33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F1B8CEE-79CD-17DE-184A-AD959C1FDC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42982A7-7813-A1FF-5098-21C8174A0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1C189-BCFD-4B99-97A3-FB452A8C6376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A350069-A1E4-3D37-D1B1-BF740064C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5D42DF5-9934-FC74-D5BF-610AA3358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F49C1-C900-4A24-AAA9-C6661B5621B7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组合 5">
            <a:extLst>
              <a:ext uri="{FF2B5EF4-FFF2-40B4-BE49-F238E27FC236}">
                <a16:creationId xmlns:a16="http://schemas.microsoft.com/office/drawing/2014/main" id="{C7B7E2F7-CD85-53B2-F376-6D382A4E5EA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9200" cy="10800"/>
          </a:xfrm>
        </p:grpSpPr>
        <p:pic>
          <p:nvPicPr>
            <p:cNvPr id="8" name="图片 3" descr="千库网_卡通圣诞节贺卡圣诞插画_插画编号13895">
              <a:extLst>
                <a:ext uri="{FF2B5EF4-FFF2-40B4-BE49-F238E27FC236}">
                  <a16:creationId xmlns:a16="http://schemas.microsoft.com/office/drawing/2014/main" id="{197EA4A8-D957-2157-0C30-C7152D1EC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9201" cy="10801"/>
            </a:xfrm>
            <a:prstGeom prst="rect">
              <a:avLst/>
            </a:prstGeom>
          </p:spPr>
        </p:pic>
        <p:sp>
          <p:nvSpPr>
            <p:cNvPr id="9" name="圆角矩形 4">
              <a:extLst>
                <a:ext uri="{FF2B5EF4-FFF2-40B4-BE49-F238E27FC236}">
                  <a16:creationId xmlns:a16="http://schemas.microsoft.com/office/drawing/2014/main" id="{4108A12A-B607-7370-5210-5397B7460090}"/>
                </a:ext>
              </a:extLst>
            </p:cNvPr>
            <p:cNvSpPr/>
            <p:nvPr/>
          </p:nvSpPr>
          <p:spPr>
            <a:xfrm>
              <a:off x="4338" y="4061"/>
              <a:ext cx="9138" cy="1776"/>
            </a:xfrm>
            <a:prstGeom prst="roundRect">
              <a:avLst/>
            </a:prstGeom>
            <a:solidFill>
              <a:srgbClr val="272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6216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A0303C-C3EE-6CBE-72F1-27831D9C1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BD1F718-8BBA-9108-8454-B0B5C257E1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CB01807-4DA0-6030-7EAD-67588BD0C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1C189-BCFD-4B99-97A3-FB452A8C6376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9C1D002-66C3-1AB6-B786-2199A5F7F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9065447-3263-3655-A2C3-AFEFE22DB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F49C1-C900-4A24-AAA9-C6661B56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6104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F71A732-31C3-E1CB-7127-8D28908AA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8200549-38D6-0E26-81D9-C0B7BDFA33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5AE1CA2-C4C7-9124-A61A-417A4CCDB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1C189-BCFD-4B99-97A3-FB452A8C6376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62AEB13-3C41-1171-0BF6-0C5D0A058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6D40FF2-9F73-3E82-95BA-A44331BF8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F49C1-C900-4A24-AAA9-C6661B56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9315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43ECE06-580D-3BA3-51DF-F04172549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5170872-BB82-C288-F8C0-F0086D0434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1F2ACB9-58B4-AD37-064E-B8BFC48B0E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77103B4-A07F-2F11-78B0-7FF3C7EE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1C189-BCFD-4B99-97A3-FB452A8C6376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9D02072-4E64-85EC-E74A-76C4E6E76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D9A0EF9-B51E-BF50-72F8-D768831C6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F49C1-C900-4A24-AAA9-C6661B56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6499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CCB0A51-D6A9-B895-0BD1-ABD8F86EF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4F88D5F-F897-D5B8-01BC-BFC466AE93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1EF82AF-B42A-0E97-601F-B71D782105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1AB755AA-6B9E-6017-71AB-5B0CED44B6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B1751626-9A97-F422-703A-9379BF302C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6A2E53F0-5ED3-F236-C0BB-92FD908E7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1C189-BCFD-4B99-97A3-FB452A8C6376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69C52EED-BD56-2F3F-2FB7-05430E2FB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83792016-803C-AC1D-D4D1-4F0D81548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F49C1-C900-4A24-AAA9-C6661B56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4836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68B1E86-01AE-D557-2E4C-B8ABD2549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B8E4B6C-A0A8-CAA3-E5C0-DEC500700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1C189-BCFD-4B99-97A3-FB452A8C6376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D33FB3E-DE98-B9CD-7898-A57C8838D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F9A2017-3662-3B48-2255-4B887AF60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F49C1-C900-4A24-AAA9-C6661B56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978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7D72418A-9405-28F0-8225-43B9BC636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1C189-BCFD-4B99-97A3-FB452A8C6376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637E611-2A5A-DB30-A435-34FD978DA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9F0F8FFC-4B72-A151-2451-98643A7B5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F49C1-C900-4A24-AAA9-C6661B56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5669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6F1120E-80CA-BAD5-FB78-F8D4B8257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3EC00A0-B18B-4C41-A5E5-3F0206E610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65A34AF-92A2-66DE-1849-0A73B01FD8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F3BDBF1-94E5-2305-8A58-CB2B37EB1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1C189-BCFD-4B99-97A3-FB452A8C6376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1551D97-0F8F-53B7-3A40-A16C0E663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80CD856-4FC9-F840-4817-47870F49A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F49C1-C900-4A24-AAA9-C6661B56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741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5C8116D-8FA8-5E55-CC22-CE08828DF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3598A893-A894-7223-EC7E-FA460372DC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948CD32-4452-8BFB-A4A0-530DBD7996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C37EA38-BDF1-DA0D-B1C2-67510332A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1C189-BCFD-4B99-97A3-FB452A8C6376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513BD70-0698-CBE1-60D1-3DBBE7B44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91544D2-4BA2-D0C8-03DF-73C5FE673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F49C1-C900-4A24-AAA9-C6661B56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625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9B725-B50D-4B44-B899-70A40B6BBE4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黑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CA2136-6E11-4B56-A316-67E57459F7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49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472831"/>
      </p:ext>
    </p:extLst>
  </p:cSld>
  <p:clrMapOvr>
    <a:masterClrMapping/>
  </p:clrMapOvr>
  <p:transition spd="slow" advClick="0" advTm="300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C296C4-5F09-1515-C0A2-30ABECA55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12BE691-4AE6-D7EC-EF50-CB089FF07A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93E8FD6-A17A-7231-1CE9-58E6EBC99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1C189-BCFD-4B99-97A3-FB452A8C6376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81CCD49-1DD0-6B73-69EB-3857EA6FD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C3D6DB9-4031-586E-D934-F6EEE022F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F49C1-C900-4A24-AAA9-C6661B56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9686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D757A8C-D925-2D67-C6A4-DFF17D7A96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23BA902-9413-A457-0B64-B34A4C90D4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7A570AC-F523-EAC0-8AF9-2643FBF85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1C189-BCFD-4B99-97A3-FB452A8C6376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EF7FC50-902E-D00E-A10B-F8E75C5BF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8915DA8-4E5D-84D1-FD58-2BB884217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F49C1-C900-4A24-AAA9-C6661B562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590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677CD-9B0B-46DB-9508-3463EB9DF416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黑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65D77C-3DBE-485D-BD28-0D9ED0E172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49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724564"/>
      </p:ext>
    </p:extLst>
  </p:cSld>
  <p:clrMapOvr>
    <a:masterClrMapping/>
  </p:clrMapOvr>
  <p:transition spd="slow" advClick="0" advTm="3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A259A6-F3B3-40E4-9DFD-FA82FAD47FA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黑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F5F82C-B94A-4205-8179-B55E3C5D05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49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753225"/>
      </p:ext>
    </p:extLst>
  </p:cSld>
  <p:clrMapOvr>
    <a:masterClrMapping/>
  </p:clrMapOvr>
  <p:transition spd="slow" advClick="0" advTm="3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6E5316-308F-4AE5-856E-9B20BD06E90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黑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65918F-9646-4BC7-9A49-3AE2303B8C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49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965738"/>
      </p:ext>
    </p:extLst>
  </p:cSld>
  <p:clrMapOvr>
    <a:masterClrMapping/>
  </p:clrMapOvr>
  <p:transition spd="slow" advClick="0" advTm="3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05119-5DD0-4733-A74F-47DEC983377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黑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EB63EA-AF37-4A29-B6C4-AD761D1356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49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722185"/>
      </p:ext>
    </p:extLst>
  </p:cSld>
  <p:clrMapOvr>
    <a:masterClrMapping/>
  </p:clrMapOvr>
  <p:transition spd="slow" advClick="0" advTm="3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4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">
            <a:extLst>
              <a:ext uri="{FF2B5EF4-FFF2-40B4-BE49-F238E27FC236}">
                <a16:creationId xmlns:a16="http://schemas.microsoft.com/office/drawing/2014/main" id="{2471B55A-BEE9-8F13-CBA5-A497E6C697A1}"/>
              </a:ext>
            </a:extLst>
          </p:cNvPr>
          <p:cNvSpPr/>
          <p:nvPr userDrawn="1"/>
        </p:nvSpPr>
        <p:spPr>
          <a:xfrm>
            <a:off x="-10160" y="-35560"/>
            <a:ext cx="12242800" cy="6904355"/>
          </a:xfrm>
          <a:prstGeom prst="rect">
            <a:avLst/>
          </a:prstGeom>
          <a:solidFill>
            <a:srgbClr val="1782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2" descr="1">
            <a:extLst>
              <a:ext uri="{FF2B5EF4-FFF2-40B4-BE49-F238E27FC236}">
                <a16:creationId xmlns:a16="http://schemas.microsoft.com/office/drawing/2014/main" id="{BBD87C7B-0004-583D-B3AD-E6268DF5B73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0160" y="-33655"/>
            <a:ext cx="12309475" cy="692531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09F0471B-6D8A-B5F4-3D57-7085C09B1BC6}"/>
              </a:ext>
            </a:extLst>
          </p:cNvPr>
          <p:cNvSpPr/>
          <p:nvPr userDrawn="1"/>
        </p:nvSpPr>
        <p:spPr>
          <a:xfrm>
            <a:off x="272415" y="271508"/>
            <a:ext cx="11647714" cy="63137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思源黑体 CN Normal" panose="020B04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5399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 spd="slow" advClick="0" advTm="3000">
    <p:fade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黑体" pitchFamily="49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261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7" name="矩形 1">
            <a:extLst>
              <a:ext uri="{FF2B5EF4-FFF2-40B4-BE49-F238E27FC236}">
                <a16:creationId xmlns:a16="http://schemas.microsoft.com/office/drawing/2014/main" id="{B2B15001-1A8A-447B-F957-C70962492C2B}"/>
              </a:ext>
            </a:extLst>
          </p:cNvPr>
          <p:cNvSpPr/>
          <p:nvPr userDrawn="1"/>
        </p:nvSpPr>
        <p:spPr>
          <a:xfrm>
            <a:off x="-10160" y="-35560"/>
            <a:ext cx="12242800" cy="6904355"/>
          </a:xfrm>
          <a:prstGeom prst="rect">
            <a:avLst/>
          </a:prstGeom>
          <a:solidFill>
            <a:srgbClr val="1782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2" descr="1">
            <a:extLst>
              <a:ext uri="{FF2B5EF4-FFF2-40B4-BE49-F238E27FC236}">
                <a16:creationId xmlns:a16="http://schemas.microsoft.com/office/drawing/2014/main" id="{5B7FE9FC-997C-6A25-6CB8-FC5EC8DAE94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0160" y="-33655"/>
            <a:ext cx="12309475" cy="6925310"/>
          </a:xfrm>
          <a:prstGeom prst="rect">
            <a:avLst/>
          </a:prstGeom>
        </p:spPr>
      </p:pic>
      <p:sp>
        <p:nvSpPr>
          <p:cNvPr id="9" name="矩形 1">
            <a:extLst>
              <a:ext uri="{FF2B5EF4-FFF2-40B4-BE49-F238E27FC236}">
                <a16:creationId xmlns:a16="http://schemas.microsoft.com/office/drawing/2014/main" id="{DD02B109-ABFD-BD38-B021-B3AF85797D44}"/>
              </a:ext>
            </a:extLst>
          </p:cNvPr>
          <p:cNvSpPr/>
          <p:nvPr userDrawn="1"/>
        </p:nvSpPr>
        <p:spPr>
          <a:xfrm>
            <a:off x="272415" y="271508"/>
            <a:ext cx="11647714" cy="63137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思源黑体 CN Normal" panose="020B04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4678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662B3E-AB32-DFDB-202C-6C26F5DAC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F729FD-BE94-EDAF-5FDD-5EF9C6ADF6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6A8B2-FD59-84EF-B309-CF957B2D27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63C42-2354-41FA-9E17-850C18E21842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79C7BD-F0CA-A9A5-853E-3E9F6F85BE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D1154-E1A4-F5A3-A99F-3B7B0A8F46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79D8C-DB0A-49A9-82E2-64A42102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582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8C2BDC53-3817-769B-B521-8E7C5BC21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B534108-C2D4-B296-D534-311E0C5E51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A3AF48A-7AED-D440-B436-8BC07F589A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AF41C189-BCFD-4B99-97A3-FB452A8C6376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12EA741-7A7D-80AA-C129-825E7235F6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69B55F6-6FF4-A5D1-632D-4D9951EB65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CCF49C1-C900-4A24-AAA9-C6661B5621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568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7.png"/><Relationship Id="rId5" Type="http://schemas.microsoft.com/office/2007/relationships/hdphoto" Target="../media/hdphoto3.wdp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2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47.xml"/><Relationship Id="rId7" Type="http://schemas.microsoft.com/office/2007/relationships/hdphoto" Target="../media/hdphoto6.wdp"/><Relationship Id="rId12" Type="http://schemas.openxmlformats.org/officeDocument/2006/relationships/image" Target="../media/image6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7.png"/><Relationship Id="rId11" Type="http://schemas.openxmlformats.org/officeDocument/2006/relationships/image" Target="../media/image60.gif"/><Relationship Id="rId5" Type="http://schemas.openxmlformats.org/officeDocument/2006/relationships/image" Target="../media/image56.jpeg"/><Relationship Id="rId10" Type="http://schemas.openxmlformats.org/officeDocument/2006/relationships/image" Target="../media/image54.png"/><Relationship Id="rId4" Type="http://schemas.openxmlformats.org/officeDocument/2006/relationships/image" Target="../media/image55.jpg"/><Relationship Id="rId9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527502"/>
            <a:ext cx="12192000" cy="320040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5910420" cy="2223723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614" y="5212895"/>
            <a:ext cx="12191999" cy="1654630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6176497" y="1414321"/>
            <a:ext cx="6030277" cy="3486359"/>
          </a:xfrm>
          <a:prstGeom prst="rect">
            <a:avLst/>
          </a:prstGeom>
        </p:spPr>
      </p:pic>
      <p:pic>
        <p:nvPicPr>
          <p:cNvPr id="13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74274940-CA93-1495-DB0B-CC6F312275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266077" y="1379677"/>
            <a:ext cx="6030277" cy="34863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FDBB50-F6DB-0D90-6E72-F6D89BCC44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09887" y="1414491"/>
            <a:ext cx="13097887" cy="505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95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91" b="100000" l="6000" r="100000">
                        <a14:foregroundMark x1="66000" y1="74545" x2="54000" y2="8727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276" y="386709"/>
            <a:ext cx="741724" cy="8158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556" y1="15475" x2="89259" y2="16255"/>
                        <a14:foregroundMark x1="94074" y1="20416" x2="86296" y2="57867"/>
                        <a14:foregroundMark x1="93333" y1="12354" x2="88333" y2="24317"/>
                        <a14:foregroundMark x1="89815" y1="21977" x2="79259" y2="54226"/>
                        <a14:foregroundMark x1="93704" y1="55527" x2="77963" y2="83355"/>
                        <a14:foregroundMark x1="92963" y1="71131" x2="83889" y2="86996"/>
                        <a14:foregroundMark x1="3333" y1="15475" x2="4259" y2="75033"/>
                        <a14:foregroundMark x1="5926" y1="78934" x2="17222" y2="83355"/>
                        <a14:foregroundMark x1="4074" y1="78934" x2="3889" y2="84655"/>
                        <a14:foregroundMark x1="5185" y1="86996" x2="5185" y2="86996"/>
                        <a14:foregroundMark x1="4815" y1="88296" x2="8519" y2="89337"/>
                        <a14:foregroundMark x1="7778" y1="70091" x2="28333" y2="79454"/>
                        <a14:foregroundMark x1="13704" y1="25098" x2="15741" y2="656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24899" y="4319851"/>
            <a:ext cx="3143251" cy="223811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650" y="386709"/>
            <a:ext cx="8549452" cy="351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645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913DD58-6423-4C19-B12C-BF6745919A5D}"/>
              </a:ext>
            </a:extLst>
          </p:cNvPr>
          <p:cNvSpPr txBox="1"/>
          <p:nvPr/>
        </p:nvSpPr>
        <p:spPr>
          <a:xfrm>
            <a:off x="1180448" y="473369"/>
            <a:ext cx="1236062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đoạn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dưới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9C6C74-AD9D-4753-933C-6DD23F2E89EE}"/>
              </a:ext>
            </a:extLst>
          </p:cNvPr>
          <p:cNvSpPr/>
          <p:nvPr/>
        </p:nvSpPr>
        <p:spPr>
          <a:xfrm>
            <a:off x="1272548" y="1458254"/>
            <a:ext cx="7920604" cy="3869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may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chiếc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mới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Anh cu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khoái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3F5F82-BF40-45B5-88CC-F919F6623CC1}"/>
              </a:ext>
            </a:extLst>
          </p:cNvPr>
          <p:cNvSpPr/>
          <p:nvPr/>
        </p:nvSpPr>
        <p:spPr>
          <a:xfrm>
            <a:off x="6542496" y="1458254"/>
            <a:ext cx="5169942" cy="4854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Khi 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máy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Xe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chạy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liền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……</a:t>
            </a:r>
          </a:p>
          <a:p>
            <a:pPr marL="2286000" marR="0" lvl="5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(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Đặng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Hấn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735967" y="1458254"/>
            <a:ext cx="1113111" cy="967413"/>
            <a:chOff x="3229369" y="1445200"/>
            <a:chExt cx="1113111" cy="967413"/>
          </a:xfrm>
        </p:grpSpPr>
        <p:sp>
          <p:nvSpPr>
            <p:cNvPr id="14" name="Rounded Rectangle 13"/>
            <p:cNvSpPr/>
            <p:nvPr/>
          </p:nvSpPr>
          <p:spPr>
            <a:xfrm>
              <a:off x="3513530" y="1746973"/>
              <a:ext cx="828950" cy="665640"/>
            </a:xfrm>
            <a:prstGeom prst="roundRect">
              <a:avLst/>
            </a:prstGeom>
            <a:noFill/>
            <a:ln w="38100"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endParaRPr lang="en-US" dirty="0"/>
            </a:p>
          </p:txBody>
        </p:sp>
        <p:grpSp>
          <p:nvGrpSpPr>
            <p:cNvPr id="15" name="Group 14"/>
            <p:cNvGrpSpPr/>
            <p:nvPr/>
          </p:nvGrpSpPr>
          <p:grpSpPr>
            <a:xfrm rot="21086547">
              <a:off x="3229369" y="1445200"/>
              <a:ext cx="554857" cy="573647"/>
              <a:chOff x="-2972528" y="2704296"/>
              <a:chExt cx="2263942" cy="2279560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-2457312" y="3320405"/>
                <a:ext cx="1299882" cy="128195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291" t="61399" r="36690" b="14343"/>
              <a:stretch/>
            </p:blipFill>
            <p:spPr>
              <a:xfrm>
                <a:off x="-2972528" y="2704296"/>
                <a:ext cx="2263942" cy="227956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24" name="Group 23"/>
          <p:cNvGrpSpPr/>
          <p:nvPr/>
        </p:nvGrpSpPr>
        <p:grpSpPr>
          <a:xfrm>
            <a:off x="1716717" y="2425601"/>
            <a:ext cx="1113111" cy="967413"/>
            <a:chOff x="3229369" y="1445200"/>
            <a:chExt cx="1113111" cy="967413"/>
          </a:xfrm>
        </p:grpSpPr>
        <p:sp>
          <p:nvSpPr>
            <p:cNvPr id="25" name="Rounded Rectangle 24"/>
            <p:cNvSpPr/>
            <p:nvPr/>
          </p:nvSpPr>
          <p:spPr>
            <a:xfrm>
              <a:off x="3513530" y="1746973"/>
              <a:ext cx="828950" cy="665640"/>
            </a:xfrm>
            <a:prstGeom prst="roundRect">
              <a:avLst/>
            </a:prstGeom>
            <a:noFill/>
            <a:ln w="38100"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endParaRPr lang="en-US" dirty="0"/>
            </a:p>
          </p:txBody>
        </p:sp>
        <p:grpSp>
          <p:nvGrpSpPr>
            <p:cNvPr id="26" name="Group 25"/>
            <p:cNvGrpSpPr/>
            <p:nvPr/>
          </p:nvGrpSpPr>
          <p:grpSpPr>
            <a:xfrm rot="21086547">
              <a:off x="3229369" y="1445200"/>
              <a:ext cx="554857" cy="573647"/>
              <a:chOff x="-2972528" y="2704296"/>
              <a:chExt cx="2263942" cy="2279560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-2457312" y="3320405"/>
                <a:ext cx="1299882" cy="128195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291" t="61399" r="36690" b="14343"/>
              <a:stretch/>
            </p:blipFill>
            <p:spPr>
              <a:xfrm>
                <a:off x="-2972528" y="2704296"/>
                <a:ext cx="2263942" cy="227956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29" name="Group 28"/>
          <p:cNvGrpSpPr/>
          <p:nvPr/>
        </p:nvGrpSpPr>
        <p:grpSpPr>
          <a:xfrm>
            <a:off x="8175794" y="2461587"/>
            <a:ext cx="1113111" cy="967413"/>
            <a:chOff x="3229369" y="1445200"/>
            <a:chExt cx="1113111" cy="967413"/>
          </a:xfrm>
        </p:grpSpPr>
        <p:sp>
          <p:nvSpPr>
            <p:cNvPr id="30" name="Rounded Rectangle 29"/>
            <p:cNvSpPr/>
            <p:nvPr/>
          </p:nvSpPr>
          <p:spPr>
            <a:xfrm>
              <a:off x="3513530" y="1746973"/>
              <a:ext cx="828950" cy="665640"/>
            </a:xfrm>
            <a:prstGeom prst="roundRect">
              <a:avLst/>
            </a:prstGeom>
            <a:noFill/>
            <a:ln w="38100"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endParaRPr lang="en-US" dirty="0"/>
            </a:p>
          </p:txBody>
        </p:sp>
        <p:grpSp>
          <p:nvGrpSpPr>
            <p:cNvPr id="31" name="Group 30"/>
            <p:cNvGrpSpPr/>
            <p:nvPr/>
          </p:nvGrpSpPr>
          <p:grpSpPr>
            <a:xfrm rot="21086547">
              <a:off x="3229369" y="1445200"/>
              <a:ext cx="554857" cy="573647"/>
              <a:chOff x="-2972528" y="2704296"/>
              <a:chExt cx="2263942" cy="2279560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-2457312" y="3320405"/>
                <a:ext cx="1299882" cy="128195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291" t="61399" r="36690" b="14343"/>
              <a:stretch/>
            </p:blipFill>
            <p:spPr>
              <a:xfrm>
                <a:off x="-2972528" y="2704296"/>
                <a:ext cx="2263942" cy="227956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34" name="Group 33"/>
          <p:cNvGrpSpPr/>
          <p:nvPr/>
        </p:nvGrpSpPr>
        <p:grpSpPr>
          <a:xfrm>
            <a:off x="6876383" y="3383835"/>
            <a:ext cx="977832" cy="967413"/>
            <a:chOff x="3229369" y="1445200"/>
            <a:chExt cx="977832" cy="967413"/>
          </a:xfrm>
        </p:grpSpPr>
        <p:sp>
          <p:nvSpPr>
            <p:cNvPr id="35" name="Rounded Rectangle 34"/>
            <p:cNvSpPr/>
            <p:nvPr/>
          </p:nvSpPr>
          <p:spPr>
            <a:xfrm>
              <a:off x="3513530" y="1746973"/>
              <a:ext cx="693671" cy="665640"/>
            </a:xfrm>
            <a:prstGeom prst="roundRect">
              <a:avLst/>
            </a:prstGeom>
            <a:noFill/>
            <a:ln w="38100"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endParaRPr lang="en-US" dirty="0"/>
            </a:p>
          </p:txBody>
        </p:sp>
        <p:grpSp>
          <p:nvGrpSpPr>
            <p:cNvPr id="36" name="Group 35"/>
            <p:cNvGrpSpPr/>
            <p:nvPr/>
          </p:nvGrpSpPr>
          <p:grpSpPr>
            <a:xfrm rot="21086547">
              <a:off x="3229369" y="1445200"/>
              <a:ext cx="554857" cy="573647"/>
              <a:chOff x="-2972528" y="2704296"/>
              <a:chExt cx="2263942" cy="2279560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-2457312" y="3320405"/>
                <a:ext cx="1299882" cy="128195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291" t="61399" r="36690" b="14343"/>
              <a:stretch/>
            </p:blipFill>
            <p:spPr>
              <a:xfrm>
                <a:off x="-2972528" y="2704296"/>
                <a:ext cx="2263942" cy="227956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39" name="Group 38"/>
          <p:cNvGrpSpPr/>
          <p:nvPr/>
        </p:nvGrpSpPr>
        <p:grpSpPr>
          <a:xfrm>
            <a:off x="6953386" y="4369098"/>
            <a:ext cx="1182816" cy="967413"/>
            <a:chOff x="3229369" y="1445200"/>
            <a:chExt cx="1182816" cy="967413"/>
          </a:xfrm>
        </p:grpSpPr>
        <p:sp>
          <p:nvSpPr>
            <p:cNvPr id="40" name="Rounded Rectangle 39"/>
            <p:cNvSpPr/>
            <p:nvPr/>
          </p:nvSpPr>
          <p:spPr>
            <a:xfrm>
              <a:off x="3513530" y="1746973"/>
              <a:ext cx="898655" cy="665640"/>
            </a:xfrm>
            <a:prstGeom prst="roundRect">
              <a:avLst/>
            </a:prstGeom>
            <a:noFill/>
            <a:ln w="38100"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endParaRPr lang="en-US" dirty="0"/>
            </a:p>
          </p:txBody>
        </p:sp>
        <p:grpSp>
          <p:nvGrpSpPr>
            <p:cNvPr id="41" name="Group 40"/>
            <p:cNvGrpSpPr/>
            <p:nvPr/>
          </p:nvGrpSpPr>
          <p:grpSpPr>
            <a:xfrm rot="21086547">
              <a:off x="3229369" y="1445200"/>
              <a:ext cx="554857" cy="573647"/>
              <a:chOff x="-2972528" y="2704296"/>
              <a:chExt cx="2263942" cy="2279560"/>
            </a:xfrm>
          </p:grpSpPr>
          <p:sp>
            <p:nvSpPr>
              <p:cNvPr id="42" name="Oval 41"/>
              <p:cNvSpPr/>
              <p:nvPr/>
            </p:nvSpPr>
            <p:spPr>
              <a:xfrm>
                <a:off x="-2457312" y="3320405"/>
                <a:ext cx="1299882" cy="128195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291" t="61399" r="36690" b="14343"/>
              <a:stretch/>
            </p:blipFill>
            <p:spPr>
              <a:xfrm>
                <a:off x="-2972528" y="2704296"/>
                <a:ext cx="2263942" cy="2279560"/>
              </a:xfrm>
              <a:prstGeom prst="rect">
                <a:avLst/>
              </a:prstGeom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2555758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3172" y="0"/>
            <a:ext cx="11144085" cy="1545490"/>
            <a:chOff x="1933286" y="192870"/>
            <a:chExt cx="11144085" cy="1661900"/>
          </a:xfrm>
        </p:grpSpPr>
        <p:sp>
          <p:nvSpPr>
            <p:cNvPr id="3" name="Google Shape;1352;p29"/>
            <p:cNvSpPr/>
            <p:nvPr/>
          </p:nvSpPr>
          <p:spPr>
            <a:xfrm>
              <a:off x="2191657" y="410584"/>
              <a:ext cx="10885714" cy="1306286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" name="Google Shape;697;p24"/>
            <p:cNvSpPr txBox="1">
              <a:spLocks/>
            </p:cNvSpPr>
            <p:nvPr/>
          </p:nvSpPr>
          <p:spPr>
            <a:xfrm>
              <a:off x="3024114" y="700884"/>
              <a:ext cx="9298514" cy="1153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3.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Quan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sát</a:t>
              </a:r>
              <a:r>
                <a:rPr kumimoji="0" lang="en-US" sz="36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36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tranh</a:t>
              </a:r>
              <a:r>
                <a:rPr kumimoji="0" lang="en-US" sz="36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36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và</a:t>
              </a:r>
              <a:r>
                <a:rPr kumimoji="0" lang="en-US" sz="36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36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trả</a:t>
              </a:r>
              <a:r>
                <a:rPr kumimoji="0" lang="en-US" sz="36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36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lời</a:t>
              </a:r>
              <a:r>
                <a:rPr kumimoji="0" lang="en-US" sz="36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36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câu</a:t>
              </a:r>
              <a:r>
                <a:rPr kumimoji="0" lang="en-US" sz="36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36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hỏi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20" y="1524000"/>
            <a:ext cx="6438129" cy="4158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ounded Rectangle 7"/>
          <p:cNvSpPr/>
          <p:nvPr/>
        </p:nvSpPr>
        <p:spPr>
          <a:xfrm>
            <a:off x="6853464" y="2392602"/>
            <a:ext cx="4767036" cy="1760298"/>
          </a:xfrm>
          <a:prstGeom prst="roundRect">
            <a:avLst/>
          </a:prstGeom>
          <a:solidFill>
            <a:srgbClr val="FFFFFF">
              <a:alpha val="6470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noProof="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3600" noProof="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noProof="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3600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3600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sz="3600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cờ</a:t>
            </a:r>
            <a:r>
              <a:rPr lang="en-US" sz="3600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sz="3600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8000" y="1810366"/>
            <a:ext cx="217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7870726" y="3964043"/>
            <a:ext cx="2317948" cy="2645747"/>
            <a:chOff x="8126350" y="1467127"/>
            <a:chExt cx="2765067" cy="2752924"/>
          </a:xfrm>
        </p:grpSpPr>
        <p:pic>
          <p:nvPicPr>
            <p:cNvPr id="31" name="图片 2" descr="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26350" y="1467127"/>
              <a:ext cx="2765067" cy="2343882"/>
            </a:xfrm>
            <a:prstGeom prst="rect">
              <a:avLst/>
            </a:prstGeom>
          </p:spPr>
        </p:pic>
        <p:sp>
          <p:nvSpPr>
            <p:cNvPr id="32" name="Rounded Rectangle 31"/>
            <p:cNvSpPr/>
            <p:nvPr/>
          </p:nvSpPr>
          <p:spPr>
            <a:xfrm>
              <a:off x="8126350" y="3132350"/>
              <a:ext cx="2571800" cy="1087701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đôi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078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5AE1D3E4-023F-4A9B-81DB-16A71F3B9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0587" y="816065"/>
            <a:ext cx="7278224" cy="279727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AB8793D-98E2-409E-8980-2D0A66BD2F5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60587" y="3881611"/>
            <a:ext cx="7278225" cy="2563876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4A537AF6-E812-41E5-8C70-ED344046CF44}"/>
              </a:ext>
            </a:extLst>
          </p:cNvPr>
          <p:cNvSpPr txBox="1"/>
          <p:nvPr/>
        </p:nvSpPr>
        <p:spPr>
          <a:xfrm>
            <a:off x="3261199" y="3090120"/>
            <a:ext cx="3238500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đang</a:t>
            </a:r>
            <a:r>
              <a:rPr lang="en-US" sz="2800" dirty="0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chơi</a:t>
            </a:r>
            <a:r>
              <a:rPr lang="en-US" sz="2800" dirty="0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cờ</a:t>
            </a:r>
            <a:r>
              <a:rPr lang="en-US" sz="2800" dirty="0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.</a:t>
            </a:r>
            <a:endParaRPr lang="vi-VN" sz="2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01A9274-41F7-4171-B63B-F98C10141B40}"/>
              </a:ext>
            </a:extLst>
          </p:cNvPr>
          <p:cNvSpPr txBox="1"/>
          <p:nvPr/>
        </p:nvSpPr>
        <p:spPr>
          <a:xfrm>
            <a:off x="7170400" y="3105741"/>
            <a:ext cx="3116600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Bà</a:t>
            </a:r>
            <a:r>
              <a:rPr lang="en-US" sz="2800" dirty="0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đang</a:t>
            </a:r>
            <a:r>
              <a:rPr lang="en-US" sz="2800" dirty="0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xem</a:t>
            </a:r>
            <a:r>
              <a:rPr lang="en-US" sz="2800" dirty="0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ti</a:t>
            </a:r>
            <a:r>
              <a:rPr lang="en-US" sz="2800" dirty="0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 vi.</a:t>
            </a:r>
            <a:endParaRPr lang="vi-VN" sz="2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5C1A137-F874-4B11-A775-34C055CD12DE}"/>
              </a:ext>
            </a:extLst>
          </p:cNvPr>
          <p:cNvSpPr txBox="1"/>
          <p:nvPr/>
        </p:nvSpPr>
        <p:spPr>
          <a:xfrm>
            <a:off x="2970823" y="5985540"/>
            <a:ext cx="3810000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Bố</a:t>
            </a:r>
            <a:r>
              <a:rPr lang="en-US" sz="2800" dirty="0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mẹ</a:t>
            </a:r>
            <a:r>
              <a:rPr lang="en-US" sz="2800" dirty="0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đang</a:t>
            </a:r>
            <a:r>
              <a:rPr lang="en-US" sz="2800" dirty="0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dọn</a:t>
            </a:r>
            <a:r>
              <a:rPr lang="en-US" sz="2800" dirty="0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nhà</a:t>
            </a:r>
            <a:r>
              <a:rPr lang="en-US" sz="2800" dirty="0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.</a:t>
            </a:r>
            <a:endParaRPr lang="vi-VN" sz="2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AF7CD8E-B12D-48F1-BD03-43D48AC11962}"/>
              </a:ext>
            </a:extLst>
          </p:cNvPr>
          <p:cNvSpPr txBox="1"/>
          <p:nvPr/>
        </p:nvSpPr>
        <p:spPr>
          <a:xfrm>
            <a:off x="6891059" y="5953904"/>
            <a:ext cx="4020527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nhỏ</a:t>
            </a:r>
            <a:r>
              <a:rPr lang="en-US" sz="2800" dirty="0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đang</a:t>
            </a:r>
            <a:r>
              <a:rPr lang="en-US" sz="2800" dirty="0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sym typeface="Wingdings" panose="05000000000000000000" pitchFamily="2" charset="2"/>
              </a:rPr>
              <a:t>bài</a:t>
            </a:r>
            <a:endParaRPr lang="vi-VN" sz="28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73608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  <p:bldP spid="5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527502"/>
            <a:ext cx="12192000" cy="320040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5910420" cy="2223723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614" y="5212895"/>
            <a:ext cx="12191999" cy="1654630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6176497" y="1414321"/>
            <a:ext cx="6030277" cy="3486359"/>
          </a:xfrm>
          <a:prstGeom prst="rect">
            <a:avLst/>
          </a:prstGeom>
        </p:spPr>
      </p:pic>
      <p:pic>
        <p:nvPicPr>
          <p:cNvPr id="13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74274940-CA93-1495-DB0B-CC6F312275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266077" y="1379677"/>
            <a:ext cx="6030277" cy="3486359"/>
          </a:xfrm>
          <a:prstGeom prst="rect">
            <a:avLst/>
          </a:prstGeom>
        </p:spPr>
      </p:pic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B75C982A-F7B5-ACD9-718A-482C4358B6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48" y="53314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90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2083240" y="3046145"/>
            <a:ext cx="7951714" cy="2957925"/>
          </a:xfrm>
          <a:prstGeom prst="roundRect">
            <a:avLst>
              <a:gd name="adj" fmla="val 12152"/>
            </a:avLst>
          </a:prstGeom>
          <a:solidFill>
            <a:srgbClr val="EFF7CD">
              <a:alpha val="83000"/>
            </a:srgbClr>
          </a:solidFill>
          <a:ln>
            <a:solidFill>
              <a:srgbClr val="A7C6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12201" y="3512406"/>
            <a:ext cx="63530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-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Mỗi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chú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lùn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mang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một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ngữ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70003" y="4365823"/>
            <a:ext cx="77649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- Em hãy xếp mỗi chú lùn vào ngôi nhà tương ứng với nhóm từ phù hợp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2050" name="Picture 2" descr="Cartoon happy dwarf sitting on tree stump Vector Image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3519" l="0" r="100000">
                        <a14:foregroundMark x1="36383" y1="14537" x2="41851" y2="13611"/>
                        <a14:foregroundMark x1="49211" y1="14537" x2="53207" y2="12963"/>
                        <a14:foregroundMark x1="35647" y1="13889" x2="38801" y2="14630"/>
                        <a14:foregroundMark x1="36172" y1="14630" x2="37960" y2="12037"/>
                        <a14:foregroundMark x1="48055" y1="15741" x2="50578" y2="13519"/>
                        <a14:foregroundMark x1="49001" y1="14352" x2="51630" y2="14815"/>
                        <a14:foregroundMark x1="49001" y1="15556" x2="51630" y2="13241"/>
                        <a14:foregroundMark x1="52156" y1="16944" x2="51104" y2="13519"/>
                        <a14:foregroundMark x1="48475" y1="15556" x2="49842" y2="12130"/>
                        <a14:foregroundMark x1="47950" y1="16944" x2="49317" y2="12778"/>
                        <a14:foregroundMark x1="51735" y1="17407" x2="50894" y2="13704"/>
                        <a14:foregroundMark x1="34805" y1="16019" x2="35857" y2="12593"/>
                        <a14:foregroundMark x1="38801" y1="16296" x2="37434" y2="1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15"/>
          <a:stretch/>
        </p:blipFill>
        <p:spPr bwMode="auto">
          <a:xfrm>
            <a:off x="0" y="4525108"/>
            <a:ext cx="2314671" cy="243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4493" y="-442870"/>
            <a:ext cx="7955970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6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1769966" y="4289303"/>
            <a:ext cx="2974282" cy="1940502"/>
            <a:chOff x="3723778" y="4308602"/>
            <a:chExt cx="2974282" cy="1940502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50" t="4954" r="5300" b="56804"/>
            <a:stretch/>
          </p:blipFill>
          <p:spPr>
            <a:xfrm>
              <a:off x="4430685" y="4308602"/>
              <a:ext cx="1431776" cy="1458122"/>
            </a:xfrm>
            <a:prstGeom prst="rect">
              <a:avLst/>
            </a:prstGeom>
          </p:spPr>
        </p:pic>
        <p:sp>
          <p:nvSpPr>
            <p:cNvPr id="39" name="Rounded Rectangle 38"/>
            <p:cNvSpPr/>
            <p:nvPr/>
          </p:nvSpPr>
          <p:spPr>
            <a:xfrm>
              <a:off x="3723778" y="5670222"/>
              <a:ext cx="2974282" cy="578882"/>
            </a:xfrm>
            <a:prstGeom prst="roundRect">
              <a:avLst/>
            </a:prstGeom>
            <a:solidFill>
              <a:srgbClr val="DBF3F9"/>
            </a:solidFill>
            <a:ln w="57150">
              <a:solidFill>
                <a:srgbClr val="21ADCE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Từ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chỉ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sự</a:t>
              </a:r>
              <a:r>
                <a:rPr kumimoji="0" lang="en-US" sz="28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vật</a:t>
              </a:r>
              <a:endPara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730069" y="4254806"/>
            <a:ext cx="3233205" cy="2006584"/>
            <a:chOff x="7197509" y="4233437"/>
            <a:chExt cx="3233205" cy="2006584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800" t="54058" r="5950" b="12775"/>
            <a:stretch/>
          </p:blipFill>
          <p:spPr>
            <a:xfrm>
              <a:off x="8068161" y="4233437"/>
              <a:ext cx="1343024" cy="1590287"/>
            </a:xfrm>
            <a:prstGeom prst="rect">
              <a:avLst/>
            </a:prstGeom>
          </p:spPr>
        </p:pic>
        <p:sp>
          <p:nvSpPr>
            <p:cNvPr id="42" name="Rounded Rectangle 41"/>
            <p:cNvSpPr/>
            <p:nvPr/>
          </p:nvSpPr>
          <p:spPr>
            <a:xfrm>
              <a:off x="7197509" y="5661139"/>
              <a:ext cx="3233205" cy="578882"/>
            </a:xfrm>
            <a:prstGeom prst="roundRect">
              <a:avLst/>
            </a:prstGeom>
            <a:solidFill>
              <a:schemeClr val="accent6"/>
            </a:solidFill>
            <a:ln w="57150"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Từ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chỉ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hoạt</a:t>
              </a:r>
              <a:r>
                <a:rPr kumimoji="0" lang="en-US" sz="28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động</a:t>
              </a:r>
              <a:endPara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44301" y="1355249"/>
            <a:ext cx="1254415" cy="1713857"/>
            <a:chOff x="5568363" y="1250509"/>
            <a:chExt cx="940811" cy="1285393"/>
          </a:xfrm>
        </p:grpSpPr>
        <p:pic>
          <p:nvPicPr>
            <p:cNvPr id="13" name="Picture 2" descr="Cute Dwarf Cuttable Design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72" t="65026" r="37657" b="3863"/>
            <a:stretch/>
          </p:blipFill>
          <p:spPr bwMode="auto">
            <a:xfrm>
              <a:off x="5568363" y="1250509"/>
              <a:ext cx="940811" cy="1285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ounded Rectangle 13"/>
            <p:cNvSpPr/>
            <p:nvPr/>
          </p:nvSpPr>
          <p:spPr>
            <a:xfrm>
              <a:off x="5678998" y="2099754"/>
              <a:ext cx="775391" cy="43416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689ECD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bóng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074350" y="1469721"/>
            <a:ext cx="1542623" cy="1622778"/>
            <a:chOff x="1147253" y="1404459"/>
            <a:chExt cx="1542623" cy="1622778"/>
          </a:xfrm>
        </p:grpSpPr>
        <p:pic>
          <p:nvPicPr>
            <p:cNvPr id="16" name="Picture 2" descr="Cute Dwarf Cuttable Design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4167" b="95167" l="61667" r="83667">
                          <a14:foregroundMark x1="71333" y1="82167" x2="74000" y2="82167"/>
                          <a14:foregroundMark x1="71000" y1="82500" x2="73833" y2="82167"/>
                          <a14:foregroundMark x1="71000" y1="82000" x2="74833" y2="82000"/>
                          <a14:foregroundMark x1="70667" y1="81833" x2="74500" y2="81833"/>
                          <a14:foregroundMark x1="70667" y1="83333" x2="74667" y2="8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72" t="64855" r="16432" b="4034"/>
            <a:stretch/>
          </p:blipFill>
          <p:spPr bwMode="auto">
            <a:xfrm>
              <a:off x="1338925" y="1404459"/>
              <a:ext cx="1145625" cy="1598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ounded Rectangle 16"/>
            <p:cNvSpPr/>
            <p:nvPr/>
          </p:nvSpPr>
          <p:spPr>
            <a:xfrm>
              <a:off x="1147253" y="2448355"/>
              <a:ext cx="1542623" cy="5788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tưới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cây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545029" y="1114764"/>
            <a:ext cx="1126907" cy="1958749"/>
            <a:chOff x="8882446" y="2254543"/>
            <a:chExt cx="845180" cy="1469062"/>
          </a:xfrm>
        </p:grpSpPr>
        <p:pic>
          <p:nvPicPr>
            <p:cNvPr id="22" name="Picture 2" descr="Cute Dwarf Cuttable Design"/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500" b="35500" l="39000" r="60833">
                          <a14:foregroundMark x1="48333" y1="22500" x2="50667" y2="22667"/>
                          <a14:foregroundMark x1="44333" y1="23833" x2="51833" y2="31500"/>
                          <a14:foregroundMark x1="47833" y1="26000" x2="53333" y2="25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41" t="-1025" r="39349" b="64630"/>
            <a:stretch/>
          </p:blipFill>
          <p:spPr bwMode="auto">
            <a:xfrm>
              <a:off x="8882446" y="2254543"/>
              <a:ext cx="845180" cy="1436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ounded Rectangle 22"/>
            <p:cNvSpPr/>
            <p:nvPr/>
          </p:nvSpPr>
          <p:spPr>
            <a:xfrm>
              <a:off x="8971994" y="3289443"/>
              <a:ext cx="685871" cy="43416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51888D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mây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741751" y="1285790"/>
            <a:ext cx="1418926" cy="1787723"/>
            <a:chOff x="6800040" y="1878994"/>
            <a:chExt cx="1064195" cy="1340792"/>
          </a:xfrm>
        </p:grpSpPr>
        <p:pic>
          <p:nvPicPr>
            <p:cNvPr id="25" name="Picture 2" descr="Cute Dwarf Cuttable Design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78" t="63957" r="60351" b="4932"/>
            <a:stretch/>
          </p:blipFill>
          <p:spPr bwMode="auto">
            <a:xfrm>
              <a:off x="6842389" y="1878994"/>
              <a:ext cx="981359" cy="1340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ounded Rectangle 25"/>
            <p:cNvSpPr/>
            <p:nvPr/>
          </p:nvSpPr>
          <p:spPr>
            <a:xfrm>
              <a:off x="6800040" y="2768269"/>
              <a:ext cx="1064195" cy="43416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AB459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gối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đầu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393486" y="1118811"/>
            <a:ext cx="1100517" cy="1947647"/>
            <a:chOff x="9384151" y="1223385"/>
            <a:chExt cx="1100517" cy="1947647"/>
          </a:xfrm>
        </p:grpSpPr>
        <p:pic>
          <p:nvPicPr>
            <p:cNvPr id="28" name="Picture 2" descr="Cute Dwarf Cuttable Design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27" r="60964" b="63605"/>
            <a:stretch/>
          </p:blipFill>
          <p:spPr bwMode="auto">
            <a:xfrm>
              <a:off x="9384151" y="1223385"/>
              <a:ext cx="1100517" cy="1915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ounded Rectangle 28"/>
            <p:cNvSpPr/>
            <p:nvPr/>
          </p:nvSpPr>
          <p:spPr>
            <a:xfrm>
              <a:off x="9515771" y="2592150"/>
              <a:ext cx="837278" cy="5788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ô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tô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68653" y="1126127"/>
            <a:ext cx="1072937" cy="1944187"/>
            <a:chOff x="93966" y="1489123"/>
            <a:chExt cx="1072937" cy="1944187"/>
          </a:xfrm>
        </p:grpSpPr>
        <p:pic>
          <p:nvPicPr>
            <p:cNvPr id="31" name="Picture 2" descr="Cute Dwarf Cuttable Design"/>
            <p:cNvPicPr>
              <a:picLocks noChangeAspect="1" noChangeArrowheads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500" b="35667" l="60500" r="80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55" t="-410" r="19260" b="64015"/>
            <a:stretch/>
          </p:blipFill>
          <p:spPr bwMode="auto">
            <a:xfrm>
              <a:off x="93966" y="1489123"/>
              <a:ext cx="1072937" cy="1915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ounded Rectangle 31"/>
            <p:cNvSpPr/>
            <p:nvPr/>
          </p:nvSpPr>
          <p:spPr>
            <a:xfrm>
              <a:off x="217605" y="2854428"/>
              <a:ext cx="936543" cy="5788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800" kern="0" noProof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quạt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627146" y="1144142"/>
            <a:ext cx="1126907" cy="1948357"/>
            <a:chOff x="10841527" y="1619907"/>
            <a:chExt cx="1126907" cy="1948357"/>
          </a:xfrm>
        </p:grpSpPr>
        <p:pic>
          <p:nvPicPr>
            <p:cNvPr id="34" name="Picture 2" descr="Cute Dwarf Cuttable Design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41" t="-1025" r="39349" b="64630"/>
            <a:stretch/>
          </p:blipFill>
          <p:spPr bwMode="auto">
            <a:xfrm>
              <a:off x="10841527" y="1619907"/>
              <a:ext cx="1126907" cy="1915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ounded Rectangle 34"/>
            <p:cNvSpPr/>
            <p:nvPr/>
          </p:nvSpPr>
          <p:spPr>
            <a:xfrm>
              <a:off x="10927543" y="2989382"/>
              <a:ext cx="999295" cy="5788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51888D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chạy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91875" y="-144217"/>
            <a:ext cx="3808251" cy="1316108"/>
          </a:xfrm>
          <a:prstGeom prst="rect">
            <a:avLst/>
          </a:prstGeom>
        </p:spPr>
      </p:pic>
      <p:pic>
        <p:nvPicPr>
          <p:cNvPr id="43" name="01 NK PowerSkills" descr="Káº¿t quáº£ hÃ¬nh áº£nh cho win text gif">
            <a:extLst>
              <a:ext uri="{FF2B5EF4-FFF2-40B4-BE49-F238E27FC236}">
                <a16:creationId xmlns:a16="http://schemas.microsoft.com/office/drawing/2014/main" id="{EEB41A19-31F2-4F0D-849A-C04760C9A8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875" y="1657805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10371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79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0.1082 0.3717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04" y="1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52618 0.224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02" y="1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0.0293 0.4946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2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6 L -0.47162 0.4699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0.2388 0.53449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40" y="2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59259E-6 L -0.45859 0.36158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30" y="1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6 L -0.32748 0.51412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2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4576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6D425D8A-82EA-B745-1FC5-D36AF2AA0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7837" y="864524"/>
            <a:ext cx="3744941" cy="1491629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2FE53B2B-1725-09EE-0A71-17082B814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6842" y="1639749"/>
            <a:ext cx="8538315" cy="383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09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indoor, furniture&#10;&#10;Description automatically generated">
            <a:extLst>
              <a:ext uri="{FF2B5EF4-FFF2-40B4-BE49-F238E27FC236}">
                <a16:creationId xmlns:a16="http://schemas.microsoft.com/office/drawing/2014/main" id="{175E0E43-1AFC-62E3-7619-97C4EE4465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3" descr="卡通人物&#10;&#10;中度可信度描述已自动生成">
            <a:extLst>
              <a:ext uri="{FF2B5EF4-FFF2-40B4-BE49-F238E27FC236}">
                <a16:creationId xmlns:a16="http://schemas.microsoft.com/office/drawing/2014/main" id="{C8BF8A08-7F9D-A256-6E27-8247D22A8F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94" b="29493"/>
          <a:stretch/>
        </p:blipFill>
        <p:spPr>
          <a:xfrm>
            <a:off x="5159912" y="3049388"/>
            <a:ext cx="7032088" cy="360143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1080688-0645-5B1D-B540-1F01EE901725}"/>
              </a:ext>
            </a:extLst>
          </p:cNvPr>
          <p:cNvSpPr/>
          <p:nvPr/>
        </p:nvSpPr>
        <p:spPr>
          <a:xfrm>
            <a:off x="873760" y="1056640"/>
            <a:ext cx="10678160" cy="212344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Hình ảnh 9">
            <a:extLst>
              <a:ext uri="{FF2B5EF4-FFF2-40B4-BE49-F238E27FC236}">
                <a16:creationId xmlns:a16="http://schemas.microsoft.com/office/drawing/2014/main" id="{C4376609-1297-0A84-DB85-9C490823B3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871" y="624677"/>
            <a:ext cx="10626834" cy="3055298"/>
          </a:xfrm>
          <a:prstGeom prst="rect">
            <a:avLst/>
          </a:prstGeom>
        </p:spPr>
      </p:pic>
      <p:sp>
        <p:nvSpPr>
          <p:cNvPr id="11" name="箭头: 五边形 10">
            <a:extLst>
              <a:ext uri="{FF2B5EF4-FFF2-40B4-BE49-F238E27FC236}">
                <a16:creationId xmlns:a16="http://schemas.microsoft.com/office/drawing/2014/main" id="{1517F006-8DDE-DA17-1B15-255DAF4BC935}"/>
              </a:ext>
            </a:extLst>
          </p:cNvPr>
          <p:cNvSpPr/>
          <p:nvPr/>
        </p:nvSpPr>
        <p:spPr>
          <a:xfrm>
            <a:off x="5067219" y="122040"/>
            <a:ext cx="2066365" cy="707886"/>
          </a:xfrm>
          <a:prstGeom prst="homePlate">
            <a:avLst/>
          </a:prstGeom>
          <a:solidFill>
            <a:srgbClr val="F67C08"/>
          </a:solidFill>
          <a:ln>
            <a:noFill/>
          </a:ln>
          <a:effectLst>
            <a:outerShdw blurRad="25400" algn="ctr" rotWithShape="0">
              <a:prstClr val="black">
                <a:alpha val="6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8F2334-50B8-E21F-B6AB-252341B178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3371" y="152867"/>
            <a:ext cx="1914310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76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BC5E13F-ABAE-3651-5070-90FC8EF74518}"/>
              </a:ext>
            </a:extLst>
          </p:cNvPr>
          <p:cNvSpPr txBox="1"/>
          <p:nvPr/>
        </p:nvSpPr>
        <p:spPr>
          <a:xfrm>
            <a:off x="2123348" y="130613"/>
            <a:ext cx="5996762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35BB62-9C36-13E3-C48E-62F5D1A29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148" y="2778878"/>
            <a:ext cx="7490586" cy="376009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3537821-E43A-A04F-F0EF-BD2F826A5330}"/>
              </a:ext>
            </a:extLst>
          </p:cNvPr>
          <p:cNvCxnSpPr/>
          <p:nvPr/>
        </p:nvCxnSpPr>
        <p:spPr>
          <a:xfrm flipV="1">
            <a:off x="5512262" y="814647"/>
            <a:ext cx="2013527" cy="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2F355D2-63C3-ED09-46D1-87B7ACCAA06E}"/>
              </a:ext>
            </a:extLst>
          </p:cNvPr>
          <p:cNvCxnSpPr>
            <a:cxnSpLocks/>
          </p:cNvCxnSpPr>
          <p:nvPr/>
        </p:nvCxnSpPr>
        <p:spPr>
          <a:xfrm>
            <a:off x="2630588" y="1581267"/>
            <a:ext cx="179917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05EF61C-30CD-9125-C7E0-A0CAF759D197}"/>
              </a:ext>
            </a:extLst>
          </p:cNvPr>
          <p:cNvCxnSpPr>
            <a:cxnSpLocks/>
          </p:cNvCxnSpPr>
          <p:nvPr/>
        </p:nvCxnSpPr>
        <p:spPr>
          <a:xfrm>
            <a:off x="2713715" y="2264759"/>
            <a:ext cx="242724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49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3172" y="0"/>
            <a:ext cx="11144085" cy="1371600"/>
            <a:chOff x="1933286" y="192870"/>
            <a:chExt cx="11144085" cy="1371600"/>
          </a:xfrm>
        </p:grpSpPr>
        <p:sp>
          <p:nvSpPr>
            <p:cNvPr id="3" name="Google Shape;1352;p29"/>
            <p:cNvSpPr/>
            <p:nvPr/>
          </p:nvSpPr>
          <p:spPr>
            <a:xfrm>
              <a:off x="2191657" y="410584"/>
              <a:ext cx="10885714" cy="1153886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" name="Google Shape;697;p24"/>
            <p:cNvSpPr txBox="1">
              <a:spLocks/>
            </p:cNvSpPr>
            <p:nvPr/>
          </p:nvSpPr>
          <p:spPr>
            <a:xfrm>
              <a:off x="3024114" y="410584"/>
              <a:ext cx="9298514" cy="1153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lvl="0" algn="just"/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Dựa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tranh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ngữ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endParaRPr lang="en-US" sz="36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955" y="1762103"/>
            <a:ext cx="7150264" cy="3589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ounded Rectangle 7"/>
          <p:cNvSpPr/>
          <p:nvPr/>
        </p:nvSpPr>
        <p:spPr>
          <a:xfrm>
            <a:off x="9325431" y="1456833"/>
            <a:ext cx="1056086" cy="443422"/>
          </a:xfrm>
          <a:prstGeom prst="roundRect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Straight Arrow Connector 9"/>
          <p:cNvCxnSpPr>
            <a:endCxn id="14" idx="1"/>
          </p:cNvCxnSpPr>
          <p:nvPr/>
        </p:nvCxnSpPr>
        <p:spPr>
          <a:xfrm flipV="1">
            <a:off x="6853382" y="3295096"/>
            <a:ext cx="2116446" cy="257867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969828" y="3033486"/>
            <a:ext cx="754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833200" y="3044789"/>
            <a:ext cx="1937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sửa</a:t>
            </a:r>
            <a:r>
              <a:rPr lang="en-US" sz="2800" b="1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quạt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9247739" y="2806978"/>
            <a:ext cx="8941" cy="34117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10296256" y="2833045"/>
            <a:ext cx="2546" cy="340347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671096" y="2049697"/>
            <a:ext cx="12119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680644" y="2086818"/>
            <a:ext cx="1557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6117507" y="3424029"/>
            <a:ext cx="3811584" cy="1028107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8498581" y="4381511"/>
            <a:ext cx="2938676" cy="1976718"/>
            <a:chOff x="5876916" y="975793"/>
            <a:chExt cx="4684259" cy="3150895"/>
          </a:xfrm>
        </p:grpSpPr>
        <p:grpSp>
          <p:nvGrpSpPr>
            <p:cNvPr id="31" name="Group 30"/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33" name="图片 2" descr="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</p:spPr>
          </p:pic>
          <p:pic>
            <p:nvPicPr>
              <p:cNvPr id="34" name="图片 1" descr="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</p:spPr>
          </p:pic>
          <p:pic>
            <p:nvPicPr>
              <p:cNvPr id="35" name="图片 2" descr="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</p:spPr>
          </p:pic>
        </p:grpSp>
        <p:sp>
          <p:nvSpPr>
            <p:cNvPr id="32" name="Rounded Rectangle 31"/>
            <p:cNvSpPr/>
            <p:nvPr/>
          </p:nvSpPr>
          <p:spPr>
            <a:xfrm>
              <a:off x="6233520" y="2591918"/>
              <a:ext cx="4327655" cy="1534770"/>
            </a:xfrm>
            <a:prstGeom prst="roundRect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lang="en-US" sz="32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929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/>
      <p:bldP spid="18" grpId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41087" y="186000"/>
            <a:ext cx="5630335" cy="6501127"/>
            <a:chOff x="762196" y="494920"/>
            <a:chExt cx="5598751" cy="5146690"/>
          </a:xfrm>
        </p:grpSpPr>
        <p:sp>
          <p:nvSpPr>
            <p:cNvPr id="16" name="Rectangle 15"/>
            <p:cNvSpPr/>
            <p:nvPr/>
          </p:nvSpPr>
          <p:spPr>
            <a:xfrm>
              <a:off x="1135623" y="1919764"/>
              <a:ext cx="2408368" cy="3721846"/>
            </a:xfrm>
            <a:prstGeom prst="rect">
              <a:avLst/>
            </a:prstGeom>
            <a:solidFill>
              <a:srgbClr val="9FD9E5"/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494920"/>
              <a:ext cx="5598751" cy="1555107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3338575" y="2150360"/>
            <a:ext cx="2339915" cy="4536766"/>
          </a:xfrm>
          <a:prstGeom prst="rect">
            <a:avLst/>
          </a:prstGeom>
          <a:solidFill>
            <a:srgbClr val="9FD9E5"/>
          </a:solidFill>
          <a:ln w="25400" cap="flat" cmpd="sng" algn="ctr">
            <a:solidFill>
              <a:srgbClr val="9FD9E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57" y="-4961"/>
            <a:ext cx="1662144" cy="120468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191491" y="890496"/>
            <a:ext cx="4116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Từ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ngữ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chỉ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sự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98660" y="3660748"/>
            <a:ext cx="2203840" cy="64364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điện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84752" y="3725003"/>
            <a:ext cx="2203841" cy="58015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chổi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406612" y="3019662"/>
            <a:ext cx="2203841" cy="53058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365593" y="2230170"/>
            <a:ext cx="2203842" cy="64746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bình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tưới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998660" y="4398389"/>
            <a:ext cx="2203841" cy="74638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391406" y="4411169"/>
            <a:ext cx="2203841" cy="73360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970162" y="2901705"/>
            <a:ext cx="225001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chảo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922051" y="2201962"/>
            <a:ext cx="225001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044837" y="5259370"/>
            <a:ext cx="2203841" cy="62419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en-US" sz="2800" noProof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ng, </a:t>
            </a:r>
            <a:r>
              <a:rPr lang="en-US" sz="2800" noProof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044836" y="5998162"/>
            <a:ext cx="2203841" cy="56673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800" noProof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noProof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3376894" y="5288099"/>
            <a:ext cx="2203841" cy="56673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2800" noProof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noProof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160312" y="1337444"/>
            <a:ext cx="5630335" cy="5227451"/>
            <a:chOff x="762196" y="494920"/>
            <a:chExt cx="5598751" cy="5146689"/>
          </a:xfrm>
        </p:grpSpPr>
        <p:sp>
          <p:nvSpPr>
            <p:cNvPr id="31" name="Rectangle 30"/>
            <p:cNvSpPr/>
            <p:nvPr/>
          </p:nvSpPr>
          <p:spPr>
            <a:xfrm>
              <a:off x="1135623" y="2061303"/>
              <a:ext cx="2408368" cy="3580306"/>
            </a:xfrm>
            <a:prstGeom prst="rect">
              <a:avLst/>
            </a:prstGeom>
            <a:solidFill>
              <a:srgbClr val="9FD9E5"/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494920"/>
              <a:ext cx="5598751" cy="1555107"/>
            </a:xfrm>
            <a:prstGeom prst="rect">
              <a:avLst/>
            </a:prstGeom>
          </p:spPr>
        </p:pic>
      </p:grpSp>
      <p:sp>
        <p:nvSpPr>
          <p:cNvPr id="33" name="Rectangle 32"/>
          <p:cNvSpPr/>
          <p:nvPr/>
        </p:nvSpPr>
        <p:spPr>
          <a:xfrm>
            <a:off x="8957800" y="2916954"/>
            <a:ext cx="2339915" cy="3671690"/>
          </a:xfrm>
          <a:prstGeom prst="rect">
            <a:avLst/>
          </a:prstGeom>
          <a:solidFill>
            <a:srgbClr val="9FD9E5"/>
          </a:solidFill>
          <a:ln w="25400" cap="flat" cmpd="sng" algn="ctr">
            <a:solidFill>
              <a:srgbClr val="9FD9E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10715" y="2041940"/>
            <a:ext cx="4418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Từ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động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6617885" y="4555836"/>
            <a:ext cx="2203840" cy="73226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quạt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8867902" y="3001803"/>
            <a:ext cx="2361771" cy="74638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8916915" y="3809454"/>
            <a:ext cx="2203841" cy="68701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6617885" y="3061615"/>
            <a:ext cx="225001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sào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6617885" y="3819000"/>
            <a:ext cx="225001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10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 animBg="1"/>
      <p:bldP spid="26" grpId="0" animBg="1"/>
      <p:bldP spid="27" grpId="0" animBg="1"/>
      <p:bldP spid="28" grpId="0" animBg="1"/>
      <p:bldP spid="30" grpId="0" animBg="1"/>
      <p:bldP spid="24" grpId="0" animBg="1"/>
      <p:bldP spid="25" grpId="0" animBg="1"/>
      <p:bldP spid="17" grpId="0" animBg="1"/>
      <p:bldP spid="22" grpId="0" animBg="1"/>
      <p:bldP spid="29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6">
            <a:extLst>
              <a:ext uri="{FF2B5EF4-FFF2-40B4-BE49-F238E27FC236}">
                <a16:creationId xmlns:a16="http://schemas.microsoft.com/office/drawing/2014/main" id="{282AE0FA-100A-32AE-B349-44CCF7307E09}"/>
              </a:ext>
            </a:extLst>
          </p:cNvPr>
          <p:cNvGrpSpPr/>
          <p:nvPr/>
        </p:nvGrpSpPr>
        <p:grpSpPr>
          <a:xfrm>
            <a:off x="625128" y="2676698"/>
            <a:ext cx="10946188" cy="2068169"/>
            <a:chOff x="625128" y="2676698"/>
            <a:chExt cx="10946188" cy="2068169"/>
          </a:xfrm>
        </p:grpSpPr>
        <p:sp>
          <p:nvSpPr>
            <p:cNvPr id="4" name="同侧圆角矩形 2">
              <a:extLst>
                <a:ext uri="{FF2B5EF4-FFF2-40B4-BE49-F238E27FC236}">
                  <a16:creationId xmlns:a16="http://schemas.microsoft.com/office/drawing/2014/main" id="{DAFD8A01-B8F8-FC9A-0508-CFD6B3493927}"/>
                </a:ext>
              </a:extLst>
            </p:cNvPr>
            <p:cNvSpPr/>
            <p:nvPr/>
          </p:nvSpPr>
          <p:spPr>
            <a:xfrm>
              <a:off x="625128" y="2676698"/>
              <a:ext cx="10946188" cy="2068169"/>
            </a:xfrm>
            <a:prstGeom prst="round2SameRect">
              <a:avLst/>
            </a:prstGeom>
            <a:solidFill>
              <a:srgbClr val="29274F"/>
            </a:solidFill>
            <a:ln w="57150">
              <a:solidFill>
                <a:schemeClr val="bg1"/>
              </a:solidFill>
            </a:ln>
            <a:effectLst>
              <a:outerShdw blurRad="228600" dist="1778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  <a:sym typeface="+mn-ea"/>
              </a:endParaRPr>
            </a:p>
          </p:txBody>
        </p:sp>
        <p:sp>
          <p:nvSpPr>
            <p:cNvPr id="8" name="Hộp Văn bản 5">
              <a:extLst>
                <a:ext uri="{FF2B5EF4-FFF2-40B4-BE49-F238E27FC236}">
                  <a16:creationId xmlns:a16="http://schemas.microsoft.com/office/drawing/2014/main" id="{D0EC9D26-4443-EDB0-2677-3000BBF14823}"/>
                </a:ext>
              </a:extLst>
            </p:cNvPr>
            <p:cNvSpPr txBox="1"/>
            <p:nvPr/>
          </p:nvSpPr>
          <p:spPr>
            <a:xfrm>
              <a:off x="785750" y="2900819"/>
              <a:ext cx="106205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ừ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sự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vật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đến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danh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dùng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về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sự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vật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cụ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thể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như con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người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đồ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vật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cây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cối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hay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thậm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chí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đơn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vị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khái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niệm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hiện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tượng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…</a:t>
              </a:r>
            </a:p>
          </p:txBody>
        </p:sp>
      </p:grpSp>
      <p:grpSp>
        <p:nvGrpSpPr>
          <p:cNvPr id="9" name="Nhóm 3">
            <a:extLst>
              <a:ext uri="{FF2B5EF4-FFF2-40B4-BE49-F238E27FC236}">
                <a16:creationId xmlns:a16="http://schemas.microsoft.com/office/drawing/2014/main" id="{38F797C8-0FF7-784E-0535-75014A1FBE54}"/>
              </a:ext>
            </a:extLst>
          </p:cNvPr>
          <p:cNvGrpSpPr/>
          <p:nvPr/>
        </p:nvGrpSpPr>
        <p:grpSpPr>
          <a:xfrm>
            <a:off x="785750" y="1378207"/>
            <a:ext cx="5310250" cy="734927"/>
            <a:chOff x="785750" y="1378207"/>
            <a:chExt cx="5310250" cy="734927"/>
          </a:xfrm>
        </p:grpSpPr>
        <p:sp>
          <p:nvSpPr>
            <p:cNvPr id="10" name="圆角矩形 9">
              <a:extLst>
                <a:ext uri="{FF2B5EF4-FFF2-40B4-BE49-F238E27FC236}">
                  <a16:creationId xmlns:a16="http://schemas.microsoft.com/office/drawing/2014/main" id="{2E18491E-57CE-D7EB-716B-2B8F9BF2F318}"/>
                </a:ext>
              </a:extLst>
            </p:cNvPr>
            <p:cNvSpPr/>
            <p:nvPr/>
          </p:nvSpPr>
          <p:spPr>
            <a:xfrm>
              <a:off x="785750" y="1378207"/>
              <a:ext cx="5310250" cy="734927"/>
            </a:xfrm>
            <a:prstGeom prst="roundRect">
              <a:avLst>
                <a:gd name="adj" fmla="val 50000"/>
              </a:avLst>
            </a:prstGeom>
            <a:solidFill>
              <a:srgbClr val="DF3D2D"/>
            </a:solidFill>
            <a:ln w="31750">
              <a:solidFill>
                <a:schemeClr val="bg1"/>
              </a:solidFill>
            </a:ln>
            <a:effectLst>
              <a:outerShdw blurRad="228600" dist="1778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Hộp Văn bản 1">
              <a:extLst>
                <a:ext uri="{FF2B5EF4-FFF2-40B4-BE49-F238E27FC236}">
                  <a16:creationId xmlns:a16="http://schemas.microsoft.com/office/drawing/2014/main" id="{86A9D0B8-142F-3723-EAD2-2992A295C24D}"/>
                </a:ext>
              </a:extLst>
            </p:cNvPr>
            <p:cNvSpPr txBox="1"/>
            <p:nvPr/>
          </p:nvSpPr>
          <p:spPr>
            <a:xfrm>
              <a:off x="1046215" y="1453282"/>
              <a:ext cx="50497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Thế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sự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2" name="图片 1" descr="千库网_红色喜庆圣诞节礼物_元素编号12791223">
            <a:extLst>
              <a:ext uri="{FF2B5EF4-FFF2-40B4-BE49-F238E27FC236}">
                <a16:creationId xmlns:a16="http://schemas.microsoft.com/office/drawing/2014/main" id="{0EEF5E6D-EF84-1FFE-1E9D-CF79B019E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3540" y="4076347"/>
            <a:ext cx="2781653" cy="2781653"/>
          </a:xfrm>
          <a:prstGeom prst="rect">
            <a:avLst/>
          </a:prstGeom>
          <a:effectLst>
            <a:outerShdw blurRad="317500" dist="2032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56993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Nhóm 7">
            <a:extLst>
              <a:ext uri="{FF2B5EF4-FFF2-40B4-BE49-F238E27FC236}">
                <a16:creationId xmlns:a16="http://schemas.microsoft.com/office/drawing/2014/main" id="{6ED3829C-B963-D873-B45C-22FCB5B8ABFF}"/>
              </a:ext>
            </a:extLst>
          </p:cNvPr>
          <p:cNvGrpSpPr/>
          <p:nvPr/>
        </p:nvGrpSpPr>
        <p:grpSpPr>
          <a:xfrm>
            <a:off x="785749" y="3046614"/>
            <a:ext cx="10935196" cy="1678326"/>
            <a:chOff x="652746" y="4039985"/>
            <a:chExt cx="10935196" cy="1678326"/>
          </a:xfrm>
        </p:grpSpPr>
        <p:sp>
          <p:nvSpPr>
            <p:cNvPr id="12" name="同侧圆角矩形 2">
              <a:extLst>
                <a:ext uri="{FF2B5EF4-FFF2-40B4-BE49-F238E27FC236}">
                  <a16:creationId xmlns:a16="http://schemas.microsoft.com/office/drawing/2014/main" id="{E1BD747D-9A8E-09F0-17BD-9E8305996057}"/>
                </a:ext>
              </a:extLst>
            </p:cNvPr>
            <p:cNvSpPr/>
            <p:nvPr/>
          </p:nvSpPr>
          <p:spPr>
            <a:xfrm>
              <a:off x="652746" y="4039985"/>
              <a:ext cx="10935196" cy="1678326"/>
            </a:xfrm>
            <a:prstGeom prst="round2SameRect">
              <a:avLst/>
            </a:prstGeom>
            <a:solidFill>
              <a:srgbClr val="29274F"/>
            </a:solidFill>
            <a:ln w="57150">
              <a:solidFill>
                <a:schemeClr val="bg1"/>
              </a:solidFill>
            </a:ln>
            <a:effectLst>
              <a:outerShdw blurRad="228600" dist="1778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  <a:sym typeface="+mn-ea"/>
              </a:endParaRPr>
            </a:p>
          </p:txBody>
        </p:sp>
        <p:sp>
          <p:nvSpPr>
            <p:cNvPr id="13" name="Hộp Văn bản 5">
              <a:extLst>
                <a:ext uri="{FF2B5EF4-FFF2-40B4-BE49-F238E27FC236}">
                  <a16:creationId xmlns:a16="http://schemas.microsoft.com/office/drawing/2014/main" id="{6F2BA2FE-9727-D7C7-0E28-74B0E7BDBA49}"/>
                </a:ext>
              </a:extLst>
            </p:cNvPr>
            <p:cNvSpPr txBox="1"/>
            <p:nvPr/>
          </p:nvSpPr>
          <p:spPr>
            <a:xfrm>
              <a:off x="785750" y="4341692"/>
              <a:ext cx="106205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sự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vận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động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con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người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con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vật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mà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chúng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ta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thể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nhìn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thấy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bên </a:t>
              </a:r>
              <a:r>
                <a:rPr kumimoji="0" 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ngoài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grpSp>
        <p:nvGrpSpPr>
          <p:cNvPr id="14" name="Nhóm 4">
            <a:extLst>
              <a:ext uri="{FF2B5EF4-FFF2-40B4-BE49-F238E27FC236}">
                <a16:creationId xmlns:a16="http://schemas.microsoft.com/office/drawing/2014/main" id="{EC2A0251-D98A-ED1E-8493-7BD4A4697F01}"/>
              </a:ext>
            </a:extLst>
          </p:cNvPr>
          <p:cNvGrpSpPr/>
          <p:nvPr/>
        </p:nvGrpSpPr>
        <p:grpSpPr>
          <a:xfrm>
            <a:off x="785749" y="1533838"/>
            <a:ext cx="5997435" cy="860227"/>
            <a:chOff x="785749" y="1533838"/>
            <a:chExt cx="5997435" cy="860227"/>
          </a:xfrm>
        </p:grpSpPr>
        <p:sp>
          <p:nvSpPr>
            <p:cNvPr id="15" name="圆角矩形 13">
              <a:extLst>
                <a:ext uri="{FF2B5EF4-FFF2-40B4-BE49-F238E27FC236}">
                  <a16:creationId xmlns:a16="http://schemas.microsoft.com/office/drawing/2014/main" id="{72042465-A760-3FDF-103F-BF748D22A6FF}"/>
                </a:ext>
              </a:extLst>
            </p:cNvPr>
            <p:cNvSpPr/>
            <p:nvPr/>
          </p:nvSpPr>
          <p:spPr>
            <a:xfrm>
              <a:off x="785749" y="1533838"/>
              <a:ext cx="5997435" cy="860227"/>
            </a:xfrm>
            <a:prstGeom prst="roundRect">
              <a:avLst>
                <a:gd name="adj" fmla="val 50000"/>
              </a:avLst>
            </a:prstGeom>
            <a:solidFill>
              <a:srgbClr val="487A44"/>
            </a:solidFill>
            <a:ln w="31750">
              <a:solidFill>
                <a:schemeClr val="bg1"/>
              </a:solidFill>
            </a:ln>
            <a:effectLst>
              <a:outerShdw blurRad="228600" dist="1778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Hộp Văn bản 1">
              <a:extLst>
                <a:ext uri="{FF2B5EF4-FFF2-40B4-BE49-F238E27FC236}">
                  <a16:creationId xmlns:a16="http://schemas.microsoft.com/office/drawing/2014/main" id="{365C7D81-466C-DF5F-E26B-96583953FF06}"/>
                </a:ext>
              </a:extLst>
            </p:cNvPr>
            <p:cNvSpPr txBox="1"/>
            <p:nvPr/>
          </p:nvSpPr>
          <p:spPr>
            <a:xfrm>
              <a:off x="1035130" y="1671563"/>
              <a:ext cx="57480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Thế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7" name="图片 1" descr="千库网_卡通手绘男孩和送礼物的圣诞老人_元素编号11522992">
            <a:extLst>
              <a:ext uri="{FF2B5EF4-FFF2-40B4-BE49-F238E27FC236}">
                <a16:creationId xmlns:a16="http://schemas.microsoft.com/office/drawing/2014/main" id="{235187BC-773B-F71B-14DA-F9F3690F65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998" t="4756" b="12513"/>
          <a:stretch>
            <a:fillRect/>
          </a:stretch>
        </p:blipFill>
        <p:spPr>
          <a:xfrm>
            <a:off x="8424388" y="189207"/>
            <a:ext cx="3296557" cy="2964711"/>
          </a:xfrm>
          <a:prstGeom prst="rect">
            <a:avLst/>
          </a:prstGeom>
          <a:effectLst>
            <a:outerShdw blurRad="355600" dist="3302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3687044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913DD58-6423-4C19-B12C-BF6745919A5D}"/>
              </a:ext>
            </a:extLst>
          </p:cNvPr>
          <p:cNvSpPr txBox="1"/>
          <p:nvPr/>
        </p:nvSpPr>
        <p:spPr>
          <a:xfrm>
            <a:off x="1180448" y="473369"/>
            <a:ext cx="1236062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+mj-lt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3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chỉ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hoạt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dưới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đây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9C6C74-AD9D-4753-933C-6DD23F2E89EE}"/>
              </a:ext>
            </a:extLst>
          </p:cNvPr>
          <p:cNvSpPr/>
          <p:nvPr/>
        </p:nvSpPr>
        <p:spPr>
          <a:xfrm>
            <a:off x="1272548" y="1458254"/>
            <a:ext cx="7920604" cy="3869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 err="1">
                <a:latin typeface="+mj-lt"/>
              </a:rPr>
              <a:t>Mẹ</a:t>
            </a:r>
            <a:r>
              <a:rPr lang="en-US" sz="3200" dirty="0">
                <a:latin typeface="+mj-lt"/>
              </a:rPr>
              <a:t> may </a:t>
            </a:r>
            <a:r>
              <a:rPr lang="en-US" sz="3200" dirty="0" err="1">
                <a:latin typeface="+mj-lt"/>
              </a:rPr>
              <a:t>chiếc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áo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mới</a:t>
            </a: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 err="1">
                <a:latin typeface="+mj-lt"/>
              </a:rPr>
              <a:t>Lại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thêu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một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bông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hoa</a:t>
            </a: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Anh cu </a:t>
            </a:r>
            <a:r>
              <a:rPr lang="en-US" sz="3200" dirty="0" err="1">
                <a:latin typeface="+mj-lt"/>
              </a:rPr>
              <a:t>Phương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rất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khoái</a:t>
            </a: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 err="1">
                <a:latin typeface="+mj-lt"/>
              </a:rPr>
              <a:t>Khen</a:t>
            </a:r>
            <a:r>
              <a:rPr lang="en-US" sz="3200" dirty="0">
                <a:latin typeface="+mj-lt"/>
              </a:rPr>
              <a:t>: </a:t>
            </a:r>
            <a:r>
              <a:rPr lang="en-US" sz="3200" dirty="0" err="1">
                <a:latin typeface="+mj-lt"/>
              </a:rPr>
              <a:t>Mẹ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giỏi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hơn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ba</a:t>
            </a:r>
            <a:r>
              <a:rPr lang="en-US" sz="3200" dirty="0">
                <a:latin typeface="+mj-lt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3F5F82-BF40-45B5-88CC-F919F6623CC1}"/>
              </a:ext>
            </a:extLst>
          </p:cNvPr>
          <p:cNvSpPr/>
          <p:nvPr/>
        </p:nvSpPr>
        <p:spPr>
          <a:xfrm>
            <a:off x="6542496" y="1458254"/>
            <a:ext cx="5169942" cy="4854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Khi ô </a:t>
            </a:r>
            <a:r>
              <a:rPr lang="en-US" sz="3200" dirty="0" err="1">
                <a:latin typeface="+mj-lt"/>
              </a:rPr>
              <a:t>tô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hỏng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máy</a:t>
            </a: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 err="1">
                <a:latin typeface="+mj-lt"/>
              </a:rPr>
              <a:t>Mẹ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chẳng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sửa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được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cho</a:t>
            </a: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Ba </a:t>
            </a:r>
            <a:r>
              <a:rPr lang="en-US" sz="3200" dirty="0" err="1">
                <a:latin typeface="+mj-lt"/>
              </a:rPr>
              <a:t>nối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dây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cót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lại</a:t>
            </a: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Xe </a:t>
            </a:r>
            <a:r>
              <a:rPr lang="en-US" sz="3200" dirty="0" err="1">
                <a:latin typeface="+mj-lt"/>
              </a:rPr>
              <a:t>chạy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liền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ro</a:t>
            </a:r>
            <a:r>
              <a:rPr lang="en-US" sz="3200" dirty="0">
                <a:latin typeface="+mj-lt"/>
              </a:rPr>
              <a:t> ……</a:t>
            </a:r>
          </a:p>
          <a:p>
            <a:pPr lvl="5">
              <a:lnSpc>
                <a:spcPct val="200000"/>
              </a:lnSpc>
            </a:pPr>
            <a:r>
              <a:rPr lang="en-US" sz="3200" dirty="0">
                <a:latin typeface="+mj-lt"/>
              </a:rPr>
              <a:t>(</a:t>
            </a:r>
            <a:r>
              <a:rPr lang="en-US" sz="3200" dirty="0" err="1">
                <a:latin typeface="+mj-lt"/>
              </a:rPr>
              <a:t>Đặng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Hấn</a:t>
            </a:r>
            <a:r>
              <a:rPr lang="en-US" sz="3200" dirty="0">
                <a:latin typeface="+mj-lt"/>
              </a:rPr>
              <a:t>)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558716" y="1157171"/>
            <a:ext cx="4427621" cy="9625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4844730" y="3903986"/>
            <a:ext cx="2317948" cy="2645747"/>
            <a:chOff x="8126350" y="1467127"/>
            <a:chExt cx="2765067" cy="2752924"/>
          </a:xfrm>
        </p:grpSpPr>
        <p:pic>
          <p:nvPicPr>
            <p:cNvPr id="17" name="图片 2" descr="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26350" y="1467127"/>
              <a:ext cx="2765067" cy="2343882"/>
            </a:xfrm>
            <a:prstGeom prst="rect">
              <a:avLst/>
            </a:prstGeom>
          </p:spPr>
        </p:pic>
        <p:sp>
          <p:nvSpPr>
            <p:cNvPr id="18" name="Rounded Rectangle 17"/>
            <p:cNvSpPr/>
            <p:nvPr/>
          </p:nvSpPr>
          <p:spPr>
            <a:xfrm>
              <a:off x="8126350" y="3132350"/>
              <a:ext cx="2571800" cy="1087701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đôi</a:t>
              </a:r>
              <a:endPara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0391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6A621-EEC9-B70D-8DD6-C54BBF1A1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">
            <a:hlinkClick r:id="" action="ppaction://media"/>
            <a:extLst>
              <a:ext uri="{FF2B5EF4-FFF2-40B4-BE49-F238E27FC236}">
                <a16:creationId xmlns:a16="http://schemas.microsoft.com/office/drawing/2014/main" id="{9754A451-59E6-F65D-0F9B-223C0943866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4456"/>
            <a:ext cx="12215983" cy="6942456"/>
          </a:xfrm>
        </p:spPr>
      </p:pic>
    </p:spTree>
    <p:extLst>
      <p:ext uri="{BB962C8B-B14F-4D97-AF65-F5344CB8AC3E}">
        <p14:creationId xmlns:p14="http://schemas.microsoft.com/office/powerpoint/2010/main" val="2291956021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rmpp25yh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自定义 213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9EDAC6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1">
      <a:majorFont>
        <a:latin typeface="思源黑体 Medium"/>
        <a:ea typeface="字魂27号-布丁体"/>
        <a:cs typeface=""/>
      </a:majorFont>
      <a:minorFont>
        <a:latin typeface="思源黑体 Medium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27000"/>
          </a:schemeClr>
        </a:solidFill>
      </a:spPr>
      <a:bodyPr rtlCol="0" anchor="ctr"/>
      <a:lstStyle>
        <a:defPPr algn="ctr">
          <a:defRPr sz="2800" dirty="0">
            <a:solidFill>
              <a:srgbClr val="73A09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409</Words>
  <Application>Microsoft Office PowerPoint</Application>
  <PresentationFormat>Widescreen</PresentationFormat>
  <Paragraphs>78</Paragraphs>
  <Slides>17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等线</vt:lpstr>
      <vt:lpstr>Arial</vt:lpstr>
      <vt:lpstr>Arial-Rounded</vt:lpstr>
      <vt:lpstr>Calibri</vt:lpstr>
      <vt:lpstr>Calibri Light</vt:lpstr>
      <vt:lpstr>Cambria</vt:lpstr>
      <vt:lpstr>Odibee Sans</vt:lpstr>
      <vt:lpstr>Times New Roman</vt:lpstr>
      <vt:lpstr>思源黑体 Medium</vt:lpstr>
      <vt:lpstr>1_Office 主题​​</vt:lpstr>
      <vt:lpstr>1_Office 主题</vt:lpstr>
      <vt:lpstr>2_Office 主题​​</vt:lpstr>
      <vt:lpstr>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42</cp:revision>
  <dcterms:created xsi:type="dcterms:W3CDTF">2021-11-10T14:15:25Z</dcterms:created>
  <dcterms:modified xsi:type="dcterms:W3CDTF">2026-01-07T13:00:48Z</dcterms:modified>
</cp:coreProperties>
</file>