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83" r:id="rId2"/>
    <p:sldMasterId id="2147483721" r:id="rId3"/>
    <p:sldMasterId id="2147483739" r:id="rId4"/>
  </p:sldMasterIdLst>
  <p:notesMasterIdLst>
    <p:notesMasterId r:id="rId19"/>
  </p:notesMasterIdLst>
  <p:sldIdLst>
    <p:sldId id="11688" r:id="rId5"/>
    <p:sldId id="315" r:id="rId6"/>
    <p:sldId id="319" r:id="rId7"/>
    <p:sldId id="11689" r:id="rId8"/>
    <p:sldId id="257" r:id="rId9"/>
    <p:sldId id="258" r:id="rId10"/>
    <p:sldId id="311" r:id="rId11"/>
    <p:sldId id="317" r:id="rId12"/>
    <p:sldId id="316" r:id="rId13"/>
    <p:sldId id="11691" r:id="rId14"/>
    <p:sldId id="11692" r:id="rId15"/>
    <p:sldId id="11690" r:id="rId16"/>
    <p:sldId id="314" r:id="rId17"/>
    <p:sldId id="116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varScale="1">
        <p:scale>
          <a:sx n="86" d="100"/>
          <a:sy n="86" d="100"/>
        </p:scale>
        <p:origin x="43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11/28/2025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131EEB-C34F-4832-8C51-5EAFD8CA2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9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4"/>
        <p:cNvGrpSpPr/>
        <p:nvPr/>
      </p:nvGrpSpPr>
      <p:grpSpPr>
        <a:xfrm>
          <a:off x="0" y="0"/>
          <a:ext cx="0" cy="0"/>
          <a:chOff x="0" y="0"/>
          <a:chExt cx="0" cy="0"/>
        </a:xfrm>
      </p:grpSpPr>
      <p:sp>
        <p:nvSpPr>
          <p:cNvPr id="9135" name="Google Shape;9135;ge9f09432c0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6" name="Google Shape;9136;ge9f09432c0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tổ</a:t>
            </a:r>
            <a:r>
              <a:rPr lang="en-US" baseline="0"/>
              <a:t> chức hđ cho HS nói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a:t>
            </a:r>
            <a:r>
              <a:rPr lang="en-US" baseline="0"/>
              <a:t> dung bố cục 1 đoạn </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7800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a:t>
            </a:r>
            <a:r>
              <a:rPr lang="en-US" baseline="0"/>
              <a:t> dung bố cục 1 đoạn </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7800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2494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827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648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04541F-AC1B-449E-B07E-471BD6FF4C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D38C631-7B75-4F6C-9ABE-38C66263004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D1AE049-BD1F-47F0-8043-702AFF52D24C}"/>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id="{71ECA11E-D13C-4AE1-B810-3E85306EC0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A141F4A-B613-41F6-87D7-0A888AD2DE7B}"/>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97623465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2EE746-BE3B-4F16-A33A-C2545728F25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7407B68-CAF7-4EC9-9478-10B3C2DBC9D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85C54B1-FB29-4007-AB43-B85CAE951D70}"/>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id="{ECD4AFA6-0B6B-4A1D-946C-A582335E92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1E56D2-9D21-4C15-A017-99604BB63B35}"/>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80317417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BBDAC62-2D46-46BB-A145-B0F26A72DBD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1BFD3E-9B34-4A0F-8DEE-372830C349A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2E2ED4-A11E-4AF5-A33F-CADA1748C3A9}"/>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id="{B9C0D60C-1D52-41C2-98C4-7C862FDD531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DB00652-BB64-4B26-BE63-5D3AB0453FA7}"/>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77593406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F8C25BB4-E566-40F6-A565-6FF0F2FE15BC}"/>
              </a:ext>
            </a:extLst>
          </p:cNvPr>
          <p:cNvSpPr>
            <a:spLocks noGrp="1"/>
          </p:cNvSpPr>
          <p:nvPr>
            <p:ph type="pic" sz="quarter" idx="10"/>
          </p:nvPr>
        </p:nvSpPr>
        <p:spPr>
          <a:xfrm>
            <a:off x="2149183" y="2006476"/>
            <a:ext cx="3537068" cy="3537068"/>
          </a:xfrm>
          <a:custGeom>
            <a:avLst/>
            <a:gdLst>
              <a:gd name="connsiteX0" fmla="*/ 1768534 w 3537068"/>
              <a:gd name="connsiteY0" fmla="*/ 0 h 3537068"/>
              <a:gd name="connsiteX1" fmla="*/ 3537068 w 3537068"/>
              <a:gd name="connsiteY1" fmla="*/ 1768534 h 3537068"/>
              <a:gd name="connsiteX2" fmla="*/ 1768534 w 3537068"/>
              <a:gd name="connsiteY2" fmla="*/ 3537068 h 3537068"/>
              <a:gd name="connsiteX3" fmla="*/ 0 w 3537068"/>
              <a:gd name="connsiteY3" fmla="*/ 1768534 h 3537068"/>
              <a:gd name="connsiteX4" fmla="*/ 1768534 w 3537068"/>
              <a:gd name="connsiteY4" fmla="*/ 0 h 353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068" h="3537068">
                <a:moveTo>
                  <a:pt x="1768534" y="0"/>
                </a:moveTo>
                <a:cubicBezTo>
                  <a:pt x="2745268" y="0"/>
                  <a:pt x="3537068" y="791800"/>
                  <a:pt x="3537068" y="1768534"/>
                </a:cubicBezTo>
                <a:cubicBezTo>
                  <a:pt x="3537068" y="2745268"/>
                  <a:pt x="2745268" y="3537068"/>
                  <a:pt x="1768534" y="3537068"/>
                </a:cubicBezTo>
                <a:cubicBezTo>
                  <a:pt x="791800" y="3537068"/>
                  <a:pt x="0" y="2745268"/>
                  <a:pt x="0" y="1768534"/>
                </a:cubicBezTo>
                <a:cubicBezTo>
                  <a:pt x="0" y="791800"/>
                  <a:pt x="791800" y="0"/>
                  <a:pt x="176853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2787664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4" name="图片占位符 3">
            <a:extLst>
              <a:ext uri="{FF2B5EF4-FFF2-40B4-BE49-F238E27FC236}">
                <a16:creationId xmlns:a16="http://schemas.microsoft.com/office/drawing/2014/main" id="{B55CC739-4F02-429F-BDF5-3D3C1178FEEC}"/>
              </a:ext>
            </a:extLst>
          </p:cNvPr>
          <p:cNvSpPr>
            <a:spLocks noGrp="1"/>
          </p:cNvSpPr>
          <p:nvPr>
            <p:ph type="pic" sz="quarter" idx="14"/>
          </p:nvPr>
        </p:nvSpPr>
        <p:spPr>
          <a:xfrm>
            <a:off x="938427" y="3013455"/>
            <a:ext cx="5010159" cy="2644119"/>
          </a:xfrm>
          <a:custGeom>
            <a:avLst/>
            <a:gdLst>
              <a:gd name="connsiteX0" fmla="*/ 0 w 11520487"/>
              <a:gd name="connsiteY0" fmla="*/ 0 h 3900489"/>
              <a:gd name="connsiteX1" fmla="*/ 11520487 w 11520487"/>
              <a:gd name="connsiteY1" fmla="*/ 0 h 3900489"/>
              <a:gd name="connsiteX2" fmla="*/ 11520487 w 11520487"/>
              <a:gd name="connsiteY2" fmla="*/ 3900489 h 3900489"/>
              <a:gd name="connsiteX3" fmla="*/ 0 w 11520487"/>
              <a:gd name="connsiteY3" fmla="*/ 3900489 h 3900489"/>
            </a:gdLst>
            <a:ahLst/>
            <a:cxnLst>
              <a:cxn ang="0">
                <a:pos x="connsiteX0" y="connsiteY0"/>
              </a:cxn>
              <a:cxn ang="0">
                <a:pos x="connsiteX1" y="connsiteY1"/>
              </a:cxn>
              <a:cxn ang="0">
                <a:pos x="connsiteX2" y="connsiteY2"/>
              </a:cxn>
              <a:cxn ang="0">
                <a:pos x="connsiteX3" y="connsiteY3"/>
              </a:cxn>
            </a:cxnLst>
            <a:rect l="l" t="t" r="r" b="b"/>
            <a:pathLst>
              <a:path w="11520487" h="3900489">
                <a:moveTo>
                  <a:pt x="0" y="0"/>
                </a:moveTo>
                <a:lnTo>
                  <a:pt x="11520487" y="0"/>
                </a:lnTo>
                <a:lnTo>
                  <a:pt x="11520487" y="3900489"/>
                </a:lnTo>
                <a:lnTo>
                  <a:pt x="0" y="390048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5989737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4" name="图片占位符 4">
            <a:extLst>
              <a:ext uri="{FF2B5EF4-FFF2-40B4-BE49-F238E27FC236}">
                <a16:creationId xmlns:a16="http://schemas.microsoft.com/office/drawing/2014/main" id="{77E18961-1EB7-4938-BBA9-657C17E56F6B}"/>
              </a:ext>
            </a:extLst>
          </p:cNvPr>
          <p:cNvSpPr>
            <a:spLocks noGrp="1"/>
          </p:cNvSpPr>
          <p:nvPr>
            <p:ph type="pic" sz="quarter" idx="10"/>
          </p:nvPr>
        </p:nvSpPr>
        <p:spPr>
          <a:xfrm>
            <a:off x="4775200" y="2566410"/>
            <a:ext cx="2590800" cy="2590800"/>
          </a:xfrm>
          <a:custGeom>
            <a:avLst/>
            <a:gdLst>
              <a:gd name="connsiteX0" fmla="*/ 1421721 w 2843442"/>
              <a:gd name="connsiteY0" fmla="*/ 0 h 2843442"/>
              <a:gd name="connsiteX1" fmla="*/ 2843442 w 2843442"/>
              <a:gd name="connsiteY1" fmla="*/ 1421721 h 2843442"/>
              <a:gd name="connsiteX2" fmla="*/ 1421721 w 2843442"/>
              <a:gd name="connsiteY2" fmla="*/ 2843442 h 2843442"/>
              <a:gd name="connsiteX3" fmla="*/ 0 w 2843442"/>
              <a:gd name="connsiteY3" fmla="*/ 1421721 h 2843442"/>
              <a:gd name="connsiteX4" fmla="*/ 1421721 w 2843442"/>
              <a:gd name="connsiteY4" fmla="*/ 0 h 28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42" h="2843442">
                <a:moveTo>
                  <a:pt x="1421721" y="0"/>
                </a:moveTo>
                <a:cubicBezTo>
                  <a:pt x="2206916" y="0"/>
                  <a:pt x="2843442" y="636526"/>
                  <a:pt x="2843442" y="1421721"/>
                </a:cubicBezTo>
                <a:cubicBezTo>
                  <a:pt x="2843442" y="2206916"/>
                  <a:pt x="2206916" y="2843442"/>
                  <a:pt x="1421721" y="2843442"/>
                </a:cubicBezTo>
                <a:cubicBezTo>
                  <a:pt x="636526" y="2843442"/>
                  <a:pt x="0" y="2206916"/>
                  <a:pt x="0" y="1421721"/>
                </a:cubicBezTo>
                <a:cubicBezTo>
                  <a:pt x="0" y="636526"/>
                  <a:pt x="636526" y="0"/>
                  <a:pt x="14217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2618330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4" name="图片占位符 4">
            <a:extLst>
              <a:ext uri="{FF2B5EF4-FFF2-40B4-BE49-F238E27FC236}">
                <a16:creationId xmlns:a16="http://schemas.microsoft.com/office/drawing/2014/main" id="{0DC83402-BD7B-4193-8B83-6F0A8CB0DDF9}"/>
              </a:ext>
            </a:extLst>
          </p:cNvPr>
          <p:cNvSpPr>
            <a:spLocks noGrp="1"/>
          </p:cNvSpPr>
          <p:nvPr>
            <p:ph type="pic" sz="quarter" idx="10"/>
          </p:nvPr>
        </p:nvSpPr>
        <p:spPr>
          <a:xfrm>
            <a:off x="4521315" y="3004566"/>
            <a:ext cx="3083570" cy="3083570"/>
          </a:xfrm>
          <a:custGeom>
            <a:avLst/>
            <a:gdLst>
              <a:gd name="connsiteX0" fmla="*/ 1421721 w 2843442"/>
              <a:gd name="connsiteY0" fmla="*/ 0 h 2843442"/>
              <a:gd name="connsiteX1" fmla="*/ 2843442 w 2843442"/>
              <a:gd name="connsiteY1" fmla="*/ 1421721 h 2843442"/>
              <a:gd name="connsiteX2" fmla="*/ 1421721 w 2843442"/>
              <a:gd name="connsiteY2" fmla="*/ 2843442 h 2843442"/>
              <a:gd name="connsiteX3" fmla="*/ 0 w 2843442"/>
              <a:gd name="connsiteY3" fmla="*/ 1421721 h 2843442"/>
              <a:gd name="connsiteX4" fmla="*/ 1421721 w 2843442"/>
              <a:gd name="connsiteY4" fmla="*/ 0 h 28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42" h="2843442">
                <a:moveTo>
                  <a:pt x="1421721" y="0"/>
                </a:moveTo>
                <a:cubicBezTo>
                  <a:pt x="2206916" y="0"/>
                  <a:pt x="2843442" y="636526"/>
                  <a:pt x="2843442" y="1421721"/>
                </a:cubicBezTo>
                <a:cubicBezTo>
                  <a:pt x="2843442" y="2206916"/>
                  <a:pt x="2206916" y="2843442"/>
                  <a:pt x="1421721" y="2843442"/>
                </a:cubicBezTo>
                <a:cubicBezTo>
                  <a:pt x="636526" y="2843442"/>
                  <a:pt x="0" y="2206916"/>
                  <a:pt x="0" y="1421721"/>
                </a:cubicBezTo>
                <a:cubicBezTo>
                  <a:pt x="0" y="636526"/>
                  <a:pt x="636526" y="0"/>
                  <a:pt x="14217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2118067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51198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Main Slide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47082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52935440"/>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74511828"/>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453D4-D652-4FFC-ABD2-2FCD38CDFB3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01D43-82FF-4431-8E4C-B017910D3BD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68E5E2-649C-436A-9007-FDE0BCEE514A}"/>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id="{B9D4E8EB-1030-40A9-B1BB-5F80C31ECA2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439D19-3518-4756-9AED-461939F11DED}"/>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54454197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11647496"/>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00165647"/>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61435223"/>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54990314"/>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94296892"/>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5452972"/>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01319664"/>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72436904"/>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25588776"/>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42660472"/>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87A06C-42A5-4F44-8C64-ED825B95270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570B5E9-AEE8-45E8-918F-DC213D22898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8A2FFF5-735A-444E-937F-EF960CA4E65D}"/>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2025/11/28</a:t>
            </a:fld>
            <a:endParaRPr lang="zh-CN" altLang="en-US"/>
          </a:p>
        </p:txBody>
      </p:sp>
      <p:sp>
        <p:nvSpPr>
          <p:cNvPr id="5" name="页脚占位符 4">
            <a:extLst>
              <a:ext uri="{FF2B5EF4-FFF2-40B4-BE49-F238E27FC236}">
                <a16:creationId xmlns:a16="http://schemas.microsoft.com/office/drawing/2014/main" id="{0E43C8B6-040F-4821-B509-D664553AE35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73AA010-DAD3-4AD4-9A7E-55263B3FB255}"/>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90785169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52981459"/>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30511409"/>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82713238"/>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56501489"/>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38350961"/>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56211446"/>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29331833"/>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9105108"/>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34359918"/>
      </p:ext>
    </p:extLst>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39032010"/>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CEB0CA-CCB3-4A83-A8B4-53D70B4A06C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4D9B92D-D5EE-4393-8790-8E5D539F464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7CF4ACF-0C94-46AF-9BBE-5A4B55F3F25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38C690A-BA51-4B81-B210-4168D139F50F}"/>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2025/11/28</a:t>
            </a:fld>
            <a:endParaRPr lang="zh-CN" altLang="en-US"/>
          </a:p>
        </p:txBody>
      </p:sp>
      <p:sp>
        <p:nvSpPr>
          <p:cNvPr id="6" name="页脚占位符 5">
            <a:extLst>
              <a:ext uri="{FF2B5EF4-FFF2-40B4-BE49-F238E27FC236}">
                <a16:creationId xmlns:a16="http://schemas.microsoft.com/office/drawing/2014/main" id="{E16AA6DC-F758-45D0-8D0D-07D5324AABF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B8B4304-1C2F-418C-9FEE-2234DAE5479D}"/>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199400094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8376230"/>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66787866"/>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08922619"/>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55772253"/>
      </p:ext>
    </p:extLst>
  </p:cSld>
  <p:clrMapOvr>
    <a:masterClrMapping/>
  </p:clrMapOvr>
  <p:transition spd="slow">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83514030"/>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97445309"/>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6803021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862258"/>
      </p:ext>
    </p:extLst>
  </p:cSld>
  <p:clrMapOvr>
    <a:masterClrMapping/>
  </p:clrMapOvr>
  <p:transition spd="slow">
    <p:wheel spokes="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013672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8619806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D314C9-ADB3-4A38-9C88-38D3AE0FAF6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87F5653-103C-4A99-BE76-6BF1EAC847F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65C1EC-41F8-4442-882E-6945FD4ED8BD}"/>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564ACDB-A5EE-4F76-992A-F309FAB425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1E894D3-2440-497A-A81E-C35D356A55C5}"/>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22BD0DC-F36F-4918-AD4C-C3C1F8F7AF2C}"/>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2025/11/28</a:t>
            </a:fld>
            <a:endParaRPr lang="zh-CN" altLang="en-US"/>
          </a:p>
        </p:txBody>
      </p:sp>
      <p:sp>
        <p:nvSpPr>
          <p:cNvPr id="8" name="页脚占位符 7">
            <a:extLst>
              <a:ext uri="{FF2B5EF4-FFF2-40B4-BE49-F238E27FC236}">
                <a16:creationId xmlns:a16="http://schemas.microsoft.com/office/drawing/2014/main" id="{4138A894-2BD6-493B-865F-056B4F4B2A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9B56468-5554-4610-AD62-808020EE8516}"/>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69233679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70975191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0875017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2352042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798767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11/28/2025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6419717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11/28/2025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596697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11/28/2025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3873311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11/28/2025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11" name="Picture 10">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2" name="Picture 11">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3" name="Picture 12">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4" name="Picture 13">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5" name="Picture 14">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6" name="Picture 15">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7"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8"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9"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20" name="Picture 19">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21" name="Picture 20">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2" name="Picture 21">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3" name="Picture 22">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4" name="TextBox 23">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5" name="TextBox 24">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6436855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750" fill="hold"/>
                                        <p:tgtEl>
                                          <p:spTgt spid="24"/>
                                        </p:tgtEl>
                                        <p:attrNameLst>
                                          <p:attrName>ppt_w</p:attrName>
                                        </p:attrNameLst>
                                      </p:cBhvr>
                                      <p:tavLst>
                                        <p:tav tm="0">
                                          <p:val>
                                            <p:fltVal val="0"/>
                                          </p:val>
                                        </p:tav>
                                        <p:tav tm="100000">
                                          <p:val>
                                            <p:strVal val="#ppt_w"/>
                                          </p:val>
                                        </p:tav>
                                      </p:tavLst>
                                    </p:anim>
                                    <p:anim calcmode="lin" valueType="num">
                                      <p:cBhvr>
                                        <p:cTn id="8" dur="1750" fill="hold"/>
                                        <p:tgtEl>
                                          <p:spTgt spid="24"/>
                                        </p:tgtEl>
                                        <p:attrNameLst>
                                          <p:attrName>ppt_h</p:attrName>
                                        </p:attrNameLst>
                                      </p:cBhvr>
                                      <p:tavLst>
                                        <p:tav tm="0">
                                          <p:val>
                                            <p:fltVal val="0"/>
                                          </p:val>
                                        </p:tav>
                                        <p:tav tm="100000">
                                          <p:val>
                                            <p:strVal val="#ppt_h"/>
                                          </p:val>
                                        </p:tav>
                                      </p:tavLst>
                                    </p:anim>
                                    <p:animEffect transition="in" filter="fade">
                                      <p:cBhvr>
                                        <p:cTn id="9" dur="1750"/>
                                        <p:tgtEl>
                                          <p:spTgt spid="2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11/28/2025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7" name="Picture 6">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8" name="Picture 7">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9" name="Picture 8">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0" name="Picture 9">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1" name="Picture 10">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2" name="Picture 11">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3"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7" name="Picture 16">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8" name="Picture 17">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9" name="Picture 18">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0" name="TextBox 19">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1" name="TextBox 20">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00100943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750" fill="hold"/>
                                        <p:tgtEl>
                                          <p:spTgt spid="20"/>
                                        </p:tgtEl>
                                        <p:attrNameLst>
                                          <p:attrName>ppt_w</p:attrName>
                                        </p:attrNameLst>
                                      </p:cBhvr>
                                      <p:tavLst>
                                        <p:tav tm="0">
                                          <p:val>
                                            <p:fltVal val="0"/>
                                          </p:val>
                                        </p:tav>
                                        <p:tav tm="100000">
                                          <p:val>
                                            <p:strVal val="#ppt_w"/>
                                          </p:val>
                                        </p:tav>
                                      </p:tavLst>
                                    </p:anim>
                                    <p:anim calcmode="lin" valueType="num">
                                      <p:cBhvr>
                                        <p:cTn id="8" dur="1750" fill="hold"/>
                                        <p:tgtEl>
                                          <p:spTgt spid="20"/>
                                        </p:tgtEl>
                                        <p:attrNameLst>
                                          <p:attrName>ppt_h</p:attrName>
                                        </p:attrNameLst>
                                      </p:cBhvr>
                                      <p:tavLst>
                                        <p:tav tm="0">
                                          <p:val>
                                            <p:fltVal val="0"/>
                                          </p:val>
                                        </p:tav>
                                        <p:tav tm="100000">
                                          <p:val>
                                            <p:strVal val="#ppt_h"/>
                                          </p:val>
                                        </p:tav>
                                      </p:tavLst>
                                    </p:anim>
                                    <p:animEffect transition="in" filter="fade">
                                      <p:cBhvr>
                                        <p:cTn id="9" dur="1750"/>
                                        <p:tgtEl>
                                          <p:spTgt spid="2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11/28/2025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6" name="Picture 5">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7" name="Picture 6">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8" name="Picture 7">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9" name="Picture 8">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0" name="Picture 9">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2"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3"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4"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5" name="Picture 14">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6" name="Picture 15">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7" name="Picture 16">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8" name="Picture 17">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9" name="TextBox 18">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0" name="TextBox 19">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8362354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619B3-D7E0-4735-9F7C-99BD0063035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435DD9A-8FE2-4E34-8BC3-09F9B13FD1B8}"/>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2025/11/28</a:t>
            </a:fld>
            <a:endParaRPr lang="zh-CN" altLang="en-US"/>
          </a:p>
        </p:txBody>
      </p:sp>
      <p:sp>
        <p:nvSpPr>
          <p:cNvPr id="4" name="页脚占位符 3">
            <a:extLst>
              <a:ext uri="{FF2B5EF4-FFF2-40B4-BE49-F238E27FC236}">
                <a16:creationId xmlns:a16="http://schemas.microsoft.com/office/drawing/2014/main" id="{73F0B455-270C-4EB2-952A-3932336F970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3295C8F-C613-45DD-8BE3-A7558743D343}"/>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46499959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11/28/2025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0871791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11/28/2025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8366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11/28/2025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0274873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11/28/2025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6626058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3714" y="496906"/>
            <a:ext cx="11416775" cy="5729212"/>
            <a:chOff x="-20797" y="547977"/>
            <a:chExt cx="10011977" cy="6318048"/>
          </a:xfrm>
        </p:grpSpPr>
        <p:sp>
          <p:nvSpPr>
            <p:cNvPr id="10" name="Google Shape;10;p2"/>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 name="Google Shape;13;p2"/>
            <p:cNvGrpSpPr/>
            <p:nvPr/>
          </p:nvGrpSpPr>
          <p:grpSpPr>
            <a:xfrm>
              <a:off x="9631959" y="3959950"/>
              <a:ext cx="340302" cy="334375"/>
              <a:chOff x="4864725" y="4564050"/>
              <a:chExt cx="337300" cy="334375"/>
            </a:xfrm>
          </p:grpSpPr>
          <p:sp>
            <p:nvSpPr>
              <p:cNvPr id="14" name="Google Shape;14;p2"/>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 name="Google Shape;17;p2"/>
            <p:cNvGrpSpPr/>
            <p:nvPr/>
          </p:nvGrpSpPr>
          <p:grpSpPr>
            <a:xfrm>
              <a:off x="6981913" y="6588475"/>
              <a:ext cx="291244" cy="277550"/>
              <a:chOff x="3689675" y="865975"/>
              <a:chExt cx="288675" cy="277550"/>
            </a:xfrm>
          </p:grpSpPr>
          <p:sp>
            <p:nvSpPr>
              <p:cNvPr id="18" name="Google Shape;18;p2"/>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 name="Google Shape;21;p2"/>
            <p:cNvGrpSpPr/>
            <p:nvPr/>
          </p:nvGrpSpPr>
          <p:grpSpPr>
            <a:xfrm>
              <a:off x="6643903" y="1074100"/>
              <a:ext cx="295255" cy="276725"/>
              <a:chOff x="5348675" y="2068175"/>
              <a:chExt cx="292650" cy="276725"/>
            </a:xfrm>
          </p:grpSpPr>
          <p:sp>
            <p:nvSpPr>
              <p:cNvPr id="22" name="Google Shape;22;p2"/>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 name="Google Shape;25;p2"/>
            <p:cNvGrpSpPr/>
            <p:nvPr/>
          </p:nvGrpSpPr>
          <p:grpSpPr>
            <a:xfrm>
              <a:off x="3073043" y="6288528"/>
              <a:ext cx="228593" cy="194302"/>
              <a:chOff x="1916200" y="1417475"/>
              <a:chExt cx="229350" cy="228000"/>
            </a:xfrm>
          </p:grpSpPr>
          <p:sp>
            <p:nvSpPr>
              <p:cNvPr id="26" name="Google Shape;26;p2"/>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2"/>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 name="Google Shape;29;p2"/>
            <p:cNvGrpSpPr/>
            <p:nvPr/>
          </p:nvGrpSpPr>
          <p:grpSpPr>
            <a:xfrm>
              <a:off x="8472525" y="4670500"/>
              <a:ext cx="135369" cy="129375"/>
              <a:chOff x="2419900" y="952925"/>
              <a:chExt cx="134175" cy="129375"/>
            </a:xfrm>
          </p:grpSpPr>
          <p:sp>
            <p:nvSpPr>
              <p:cNvPr id="30" name="Google Shape;30;p2"/>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2"/>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2"/>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 name="Google Shape;33;p2"/>
            <p:cNvGrpSpPr/>
            <p:nvPr/>
          </p:nvGrpSpPr>
          <p:grpSpPr>
            <a:xfrm>
              <a:off x="1397120" y="3005138"/>
              <a:ext cx="139329" cy="128300"/>
              <a:chOff x="732600" y="1890325"/>
              <a:chExt cx="138100" cy="128300"/>
            </a:xfrm>
          </p:grpSpPr>
          <p:sp>
            <p:nvSpPr>
              <p:cNvPr id="34" name="Google Shape;3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 name="Google Shape;37;p2"/>
            <p:cNvGrpSpPr/>
            <p:nvPr/>
          </p:nvGrpSpPr>
          <p:grpSpPr>
            <a:xfrm rot="-1856811">
              <a:off x="1565612" y="819222"/>
              <a:ext cx="1338947" cy="1025873"/>
              <a:chOff x="6015800" y="923575"/>
              <a:chExt cx="1212225" cy="937075"/>
            </a:xfrm>
          </p:grpSpPr>
          <p:sp>
            <p:nvSpPr>
              <p:cNvPr id="38" name="Google Shape;38;p2"/>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2"/>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2"/>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2"/>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2"/>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2"/>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2"/>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2"/>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2"/>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2"/>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2"/>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2"/>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0" name="Google Shape;50;p2"/>
            <p:cNvGrpSpPr/>
            <p:nvPr/>
          </p:nvGrpSpPr>
          <p:grpSpPr>
            <a:xfrm>
              <a:off x="9272395" y="2451888"/>
              <a:ext cx="139329" cy="128300"/>
              <a:chOff x="732600" y="1890325"/>
              <a:chExt cx="138100" cy="128300"/>
            </a:xfrm>
          </p:grpSpPr>
          <p:sp>
            <p:nvSpPr>
              <p:cNvPr id="51" name="Google Shape;5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4" name="Google Shape;54;p2"/>
            <p:cNvGrpSpPr/>
            <p:nvPr/>
          </p:nvGrpSpPr>
          <p:grpSpPr>
            <a:xfrm>
              <a:off x="4961800" y="6288600"/>
              <a:ext cx="135369" cy="129375"/>
              <a:chOff x="2419900" y="952925"/>
              <a:chExt cx="134175" cy="129375"/>
            </a:xfrm>
          </p:grpSpPr>
          <p:sp>
            <p:nvSpPr>
              <p:cNvPr id="55" name="Google Shape;55;p2"/>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2"/>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2"/>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58" name="Google Shape;58;p2"/>
          <p:cNvGrpSpPr/>
          <p:nvPr/>
        </p:nvGrpSpPr>
        <p:grpSpPr>
          <a:xfrm>
            <a:off x="-2280" y="-11449"/>
            <a:ext cx="12192214" cy="6882076"/>
            <a:chOff x="-2000" y="-12625"/>
            <a:chExt cx="10692000" cy="7589400"/>
          </a:xfrm>
        </p:grpSpPr>
        <p:sp>
          <p:nvSpPr>
            <p:cNvPr id="59" name="Google Shape;59;p2"/>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0" name="Google Shape;60;p2"/>
            <p:cNvGrpSpPr/>
            <p:nvPr/>
          </p:nvGrpSpPr>
          <p:grpSpPr>
            <a:xfrm>
              <a:off x="73845" y="61396"/>
              <a:ext cx="10544304" cy="7425379"/>
              <a:chOff x="73845" y="61396"/>
              <a:chExt cx="10544304" cy="7425379"/>
            </a:xfrm>
          </p:grpSpPr>
          <p:grpSp>
            <p:nvGrpSpPr>
              <p:cNvPr id="61" name="Google Shape;61;p2"/>
              <p:cNvGrpSpPr/>
              <p:nvPr/>
            </p:nvGrpSpPr>
            <p:grpSpPr>
              <a:xfrm rot="10800000" flipH="1">
                <a:off x="541072" y="7200946"/>
                <a:ext cx="9609875" cy="285829"/>
                <a:chOff x="471460" y="61396"/>
                <a:chExt cx="9609875" cy="285829"/>
              </a:xfrm>
            </p:grpSpPr>
            <p:grpSp>
              <p:nvGrpSpPr>
                <p:cNvPr id="62" name="Google Shape;62;p2"/>
                <p:cNvGrpSpPr/>
                <p:nvPr/>
              </p:nvGrpSpPr>
              <p:grpSpPr>
                <a:xfrm>
                  <a:off x="471460" y="61396"/>
                  <a:ext cx="8862425" cy="285829"/>
                  <a:chOff x="395260" y="61396"/>
                  <a:chExt cx="8862425" cy="285829"/>
                </a:xfrm>
              </p:grpSpPr>
              <p:grpSp>
                <p:nvGrpSpPr>
                  <p:cNvPr id="63" name="Google Shape;63;p2"/>
                  <p:cNvGrpSpPr/>
                  <p:nvPr/>
                </p:nvGrpSpPr>
                <p:grpSpPr>
                  <a:xfrm rot="5400000">
                    <a:off x="8465008" y="-445452"/>
                    <a:ext cx="278654" cy="1306700"/>
                    <a:chOff x="73845" y="3561500"/>
                    <a:chExt cx="278654" cy="1306700"/>
                  </a:xfrm>
                </p:grpSpPr>
                <p:grpSp>
                  <p:nvGrpSpPr>
                    <p:cNvPr id="64" name="Google Shape;64;p2"/>
                    <p:cNvGrpSpPr/>
                    <p:nvPr/>
                  </p:nvGrpSpPr>
                  <p:grpSpPr>
                    <a:xfrm>
                      <a:off x="179620" y="3954300"/>
                      <a:ext cx="139329" cy="128300"/>
                      <a:chOff x="732600" y="1890325"/>
                      <a:chExt cx="138100" cy="128300"/>
                    </a:xfrm>
                  </p:grpSpPr>
                  <p:sp>
                    <p:nvSpPr>
                      <p:cNvPr id="65" name="Google Shape;6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 name="Google Shape;68;p2"/>
                    <p:cNvGrpSpPr/>
                    <p:nvPr/>
                  </p:nvGrpSpPr>
                  <p:grpSpPr>
                    <a:xfrm>
                      <a:off x="116495" y="4347100"/>
                      <a:ext cx="139329" cy="128300"/>
                      <a:chOff x="732600" y="1890325"/>
                      <a:chExt cx="138100" cy="128300"/>
                    </a:xfrm>
                  </p:grpSpPr>
                  <p:sp>
                    <p:nvSpPr>
                      <p:cNvPr id="69" name="Google Shape;6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2" name="Google Shape;72;p2"/>
                    <p:cNvGrpSpPr/>
                    <p:nvPr/>
                  </p:nvGrpSpPr>
                  <p:grpSpPr>
                    <a:xfrm>
                      <a:off x="213170" y="4739900"/>
                      <a:ext cx="139329" cy="128300"/>
                      <a:chOff x="732600" y="1890325"/>
                      <a:chExt cx="138100" cy="128300"/>
                    </a:xfrm>
                  </p:grpSpPr>
                  <p:sp>
                    <p:nvSpPr>
                      <p:cNvPr id="73" name="Google Shape;7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 name="Google Shape;76;p2"/>
                    <p:cNvGrpSpPr/>
                    <p:nvPr/>
                  </p:nvGrpSpPr>
                  <p:grpSpPr>
                    <a:xfrm>
                      <a:off x="73845" y="3561500"/>
                      <a:ext cx="139329" cy="128300"/>
                      <a:chOff x="732600" y="1890325"/>
                      <a:chExt cx="138100" cy="128300"/>
                    </a:xfrm>
                  </p:grpSpPr>
                  <p:sp>
                    <p:nvSpPr>
                      <p:cNvPr id="77" name="Google Shape;7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 name="Google Shape;80;p2"/>
                  <p:cNvGrpSpPr/>
                  <p:nvPr/>
                </p:nvGrpSpPr>
                <p:grpSpPr>
                  <a:xfrm rot="5400000">
                    <a:off x="3923120" y="-3466465"/>
                    <a:ext cx="285829" cy="7341550"/>
                    <a:chOff x="73845" y="36500"/>
                    <a:chExt cx="285829" cy="7341550"/>
                  </a:xfrm>
                </p:grpSpPr>
                <p:grpSp>
                  <p:nvGrpSpPr>
                    <p:cNvPr id="81" name="Google Shape;81;p2"/>
                    <p:cNvGrpSpPr/>
                    <p:nvPr/>
                  </p:nvGrpSpPr>
                  <p:grpSpPr>
                    <a:xfrm>
                      <a:off x="73845" y="4538300"/>
                      <a:ext cx="285829" cy="2839750"/>
                      <a:chOff x="73845" y="3561500"/>
                      <a:chExt cx="285829" cy="2839750"/>
                    </a:xfrm>
                  </p:grpSpPr>
                  <p:grpSp>
                    <p:nvGrpSpPr>
                      <p:cNvPr id="82" name="Google Shape;82;p2"/>
                      <p:cNvGrpSpPr/>
                      <p:nvPr/>
                    </p:nvGrpSpPr>
                    <p:grpSpPr>
                      <a:xfrm>
                        <a:off x="73845" y="3561500"/>
                        <a:ext cx="278654" cy="1306700"/>
                        <a:chOff x="73845" y="3561500"/>
                        <a:chExt cx="278654" cy="1306700"/>
                      </a:xfrm>
                    </p:grpSpPr>
                    <p:grpSp>
                      <p:nvGrpSpPr>
                        <p:cNvPr id="83" name="Google Shape;83;p2"/>
                        <p:cNvGrpSpPr/>
                        <p:nvPr/>
                      </p:nvGrpSpPr>
                      <p:grpSpPr>
                        <a:xfrm>
                          <a:off x="179620" y="3954300"/>
                          <a:ext cx="139329" cy="128300"/>
                          <a:chOff x="732600" y="1890325"/>
                          <a:chExt cx="138100" cy="128300"/>
                        </a:xfrm>
                      </p:grpSpPr>
                      <p:sp>
                        <p:nvSpPr>
                          <p:cNvPr id="84" name="Google Shape;8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8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 name="Google Shape;87;p2"/>
                        <p:cNvGrpSpPr/>
                        <p:nvPr/>
                      </p:nvGrpSpPr>
                      <p:grpSpPr>
                        <a:xfrm>
                          <a:off x="116495" y="4347100"/>
                          <a:ext cx="139329" cy="128300"/>
                          <a:chOff x="732600" y="1890325"/>
                          <a:chExt cx="138100" cy="128300"/>
                        </a:xfrm>
                      </p:grpSpPr>
                      <p:sp>
                        <p:nvSpPr>
                          <p:cNvPr id="88" name="Google Shape;8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 name="Google Shape;91;p2"/>
                        <p:cNvGrpSpPr/>
                        <p:nvPr/>
                      </p:nvGrpSpPr>
                      <p:grpSpPr>
                        <a:xfrm>
                          <a:off x="213170" y="4739900"/>
                          <a:ext cx="139329" cy="128300"/>
                          <a:chOff x="732600" y="1890325"/>
                          <a:chExt cx="138100" cy="128300"/>
                        </a:xfrm>
                      </p:grpSpPr>
                      <p:sp>
                        <p:nvSpPr>
                          <p:cNvPr id="92" name="Google Shape;9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5" name="Google Shape;95;p2"/>
                        <p:cNvGrpSpPr/>
                        <p:nvPr/>
                      </p:nvGrpSpPr>
                      <p:grpSpPr>
                        <a:xfrm>
                          <a:off x="73845" y="3561500"/>
                          <a:ext cx="139329" cy="128300"/>
                          <a:chOff x="732600" y="1890325"/>
                          <a:chExt cx="138100" cy="128300"/>
                        </a:xfrm>
                      </p:grpSpPr>
                      <p:sp>
                        <p:nvSpPr>
                          <p:cNvPr id="96" name="Google Shape;9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9" name="Google Shape;99;p2"/>
                      <p:cNvGrpSpPr/>
                      <p:nvPr/>
                    </p:nvGrpSpPr>
                    <p:grpSpPr>
                      <a:xfrm>
                        <a:off x="81020" y="5094550"/>
                        <a:ext cx="278654" cy="1306700"/>
                        <a:chOff x="73845" y="3561500"/>
                        <a:chExt cx="278654" cy="1306700"/>
                      </a:xfrm>
                    </p:grpSpPr>
                    <p:grpSp>
                      <p:nvGrpSpPr>
                        <p:cNvPr id="100" name="Google Shape;100;p2"/>
                        <p:cNvGrpSpPr/>
                        <p:nvPr/>
                      </p:nvGrpSpPr>
                      <p:grpSpPr>
                        <a:xfrm>
                          <a:off x="179620" y="3954300"/>
                          <a:ext cx="139329" cy="128300"/>
                          <a:chOff x="732600" y="1890325"/>
                          <a:chExt cx="138100" cy="128300"/>
                        </a:xfrm>
                      </p:grpSpPr>
                      <p:sp>
                        <p:nvSpPr>
                          <p:cNvPr id="101" name="Google Shape;10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 name="Google Shape;104;p2"/>
                        <p:cNvGrpSpPr/>
                        <p:nvPr/>
                      </p:nvGrpSpPr>
                      <p:grpSpPr>
                        <a:xfrm>
                          <a:off x="116495" y="4347100"/>
                          <a:ext cx="139329" cy="128300"/>
                          <a:chOff x="732600" y="1890325"/>
                          <a:chExt cx="138100" cy="128300"/>
                        </a:xfrm>
                      </p:grpSpPr>
                      <p:sp>
                        <p:nvSpPr>
                          <p:cNvPr id="105" name="Google Shape;10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8" name="Google Shape;108;p2"/>
                        <p:cNvGrpSpPr/>
                        <p:nvPr/>
                      </p:nvGrpSpPr>
                      <p:grpSpPr>
                        <a:xfrm>
                          <a:off x="213170" y="4739900"/>
                          <a:ext cx="139329" cy="128300"/>
                          <a:chOff x="732600" y="1890325"/>
                          <a:chExt cx="138100" cy="128300"/>
                        </a:xfrm>
                      </p:grpSpPr>
                      <p:sp>
                        <p:nvSpPr>
                          <p:cNvPr id="109" name="Google Shape;10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 name="Google Shape;112;p2"/>
                        <p:cNvGrpSpPr/>
                        <p:nvPr/>
                      </p:nvGrpSpPr>
                      <p:grpSpPr>
                        <a:xfrm>
                          <a:off x="73845" y="3561500"/>
                          <a:ext cx="139329" cy="128300"/>
                          <a:chOff x="732600" y="1890325"/>
                          <a:chExt cx="138100" cy="128300"/>
                        </a:xfrm>
                      </p:grpSpPr>
                      <p:sp>
                        <p:nvSpPr>
                          <p:cNvPr id="113" name="Google Shape;11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16" name="Google Shape;116;p2"/>
                    <p:cNvGrpSpPr/>
                    <p:nvPr/>
                  </p:nvGrpSpPr>
                  <p:grpSpPr>
                    <a:xfrm>
                      <a:off x="73845" y="1524775"/>
                      <a:ext cx="285829" cy="2839750"/>
                      <a:chOff x="73845" y="3561500"/>
                      <a:chExt cx="285829" cy="2839750"/>
                    </a:xfrm>
                  </p:grpSpPr>
                  <p:grpSp>
                    <p:nvGrpSpPr>
                      <p:cNvPr id="117" name="Google Shape;117;p2"/>
                      <p:cNvGrpSpPr/>
                      <p:nvPr/>
                    </p:nvGrpSpPr>
                    <p:grpSpPr>
                      <a:xfrm>
                        <a:off x="73845" y="3561500"/>
                        <a:ext cx="278654" cy="1306700"/>
                        <a:chOff x="73845" y="3561500"/>
                        <a:chExt cx="278654" cy="1306700"/>
                      </a:xfrm>
                    </p:grpSpPr>
                    <p:grpSp>
                      <p:nvGrpSpPr>
                        <p:cNvPr id="118" name="Google Shape;118;p2"/>
                        <p:cNvGrpSpPr/>
                        <p:nvPr/>
                      </p:nvGrpSpPr>
                      <p:grpSpPr>
                        <a:xfrm>
                          <a:off x="179620" y="3954300"/>
                          <a:ext cx="139329" cy="128300"/>
                          <a:chOff x="732600" y="1890325"/>
                          <a:chExt cx="138100" cy="128300"/>
                        </a:xfrm>
                      </p:grpSpPr>
                      <p:sp>
                        <p:nvSpPr>
                          <p:cNvPr id="119" name="Google Shape;11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2"/>
                        <p:cNvGrpSpPr/>
                        <p:nvPr/>
                      </p:nvGrpSpPr>
                      <p:grpSpPr>
                        <a:xfrm>
                          <a:off x="116495" y="4347100"/>
                          <a:ext cx="139329" cy="128300"/>
                          <a:chOff x="732600" y="1890325"/>
                          <a:chExt cx="138100" cy="128300"/>
                        </a:xfrm>
                      </p:grpSpPr>
                      <p:sp>
                        <p:nvSpPr>
                          <p:cNvPr id="123" name="Google Shape;12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6" name="Google Shape;126;p2"/>
                        <p:cNvGrpSpPr/>
                        <p:nvPr/>
                      </p:nvGrpSpPr>
                      <p:grpSpPr>
                        <a:xfrm>
                          <a:off x="213170" y="4739900"/>
                          <a:ext cx="139329" cy="128300"/>
                          <a:chOff x="732600" y="1890325"/>
                          <a:chExt cx="138100" cy="128300"/>
                        </a:xfrm>
                      </p:grpSpPr>
                      <p:sp>
                        <p:nvSpPr>
                          <p:cNvPr id="127" name="Google Shape;12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 name="Google Shape;12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0" name="Google Shape;130;p2"/>
                        <p:cNvGrpSpPr/>
                        <p:nvPr/>
                      </p:nvGrpSpPr>
                      <p:grpSpPr>
                        <a:xfrm>
                          <a:off x="73845" y="3561500"/>
                          <a:ext cx="139329" cy="128300"/>
                          <a:chOff x="732600" y="1890325"/>
                          <a:chExt cx="138100" cy="128300"/>
                        </a:xfrm>
                      </p:grpSpPr>
                      <p:sp>
                        <p:nvSpPr>
                          <p:cNvPr id="131" name="Google Shape;13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34" name="Google Shape;134;p2"/>
                      <p:cNvGrpSpPr/>
                      <p:nvPr/>
                    </p:nvGrpSpPr>
                    <p:grpSpPr>
                      <a:xfrm>
                        <a:off x="81020" y="5094550"/>
                        <a:ext cx="278654" cy="1306700"/>
                        <a:chOff x="73845" y="3561500"/>
                        <a:chExt cx="278654" cy="1306700"/>
                      </a:xfrm>
                    </p:grpSpPr>
                    <p:grpSp>
                      <p:nvGrpSpPr>
                        <p:cNvPr id="135" name="Google Shape;135;p2"/>
                        <p:cNvGrpSpPr/>
                        <p:nvPr/>
                      </p:nvGrpSpPr>
                      <p:grpSpPr>
                        <a:xfrm>
                          <a:off x="179620" y="3954300"/>
                          <a:ext cx="139329" cy="128300"/>
                          <a:chOff x="732600" y="1890325"/>
                          <a:chExt cx="138100" cy="128300"/>
                        </a:xfrm>
                      </p:grpSpPr>
                      <p:sp>
                        <p:nvSpPr>
                          <p:cNvPr id="136" name="Google Shape;13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 name="Google Shape;139;p2"/>
                        <p:cNvGrpSpPr/>
                        <p:nvPr/>
                      </p:nvGrpSpPr>
                      <p:grpSpPr>
                        <a:xfrm>
                          <a:off x="116495" y="4347100"/>
                          <a:ext cx="139329" cy="128300"/>
                          <a:chOff x="732600" y="1890325"/>
                          <a:chExt cx="138100" cy="128300"/>
                        </a:xfrm>
                      </p:grpSpPr>
                      <p:sp>
                        <p:nvSpPr>
                          <p:cNvPr id="140" name="Google Shape;14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3" name="Google Shape;143;p2"/>
                        <p:cNvGrpSpPr/>
                        <p:nvPr/>
                      </p:nvGrpSpPr>
                      <p:grpSpPr>
                        <a:xfrm>
                          <a:off x="213170" y="4739900"/>
                          <a:ext cx="139329" cy="128300"/>
                          <a:chOff x="732600" y="1890325"/>
                          <a:chExt cx="138100" cy="128300"/>
                        </a:xfrm>
                      </p:grpSpPr>
                      <p:sp>
                        <p:nvSpPr>
                          <p:cNvPr id="144" name="Google Shape;14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2"/>
                        <p:cNvGrpSpPr/>
                        <p:nvPr/>
                      </p:nvGrpSpPr>
                      <p:grpSpPr>
                        <a:xfrm>
                          <a:off x="73845" y="3561500"/>
                          <a:ext cx="139329" cy="128300"/>
                          <a:chOff x="732600" y="1890325"/>
                          <a:chExt cx="138100" cy="128300"/>
                        </a:xfrm>
                      </p:grpSpPr>
                      <p:sp>
                        <p:nvSpPr>
                          <p:cNvPr id="148" name="Google Shape;14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51" name="Google Shape;151;p2"/>
                    <p:cNvGrpSpPr/>
                    <p:nvPr/>
                  </p:nvGrpSpPr>
                  <p:grpSpPr>
                    <a:xfrm>
                      <a:off x="81020" y="36500"/>
                      <a:ext cx="278654" cy="1306700"/>
                      <a:chOff x="73845" y="3561500"/>
                      <a:chExt cx="278654" cy="1306700"/>
                    </a:xfrm>
                  </p:grpSpPr>
                  <p:grpSp>
                    <p:nvGrpSpPr>
                      <p:cNvPr id="152" name="Google Shape;152;p2"/>
                      <p:cNvGrpSpPr/>
                      <p:nvPr/>
                    </p:nvGrpSpPr>
                    <p:grpSpPr>
                      <a:xfrm>
                        <a:off x="179620" y="3954300"/>
                        <a:ext cx="139329" cy="128300"/>
                        <a:chOff x="732600" y="1890325"/>
                        <a:chExt cx="138100" cy="128300"/>
                      </a:xfrm>
                    </p:grpSpPr>
                    <p:sp>
                      <p:nvSpPr>
                        <p:cNvPr id="153" name="Google Shape;15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 name="Google Shape;15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6" name="Google Shape;156;p2"/>
                      <p:cNvGrpSpPr/>
                      <p:nvPr/>
                    </p:nvGrpSpPr>
                    <p:grpSpPr>
                      <a:xfrm>
                        <a:off x="116495" y="4347100"/>
                        <a:ext cx="139329" cy="128300"/>
                        <a:chOff x="732600" y="1890325"/>
                        <a:chExt cx="138100" cy="128300"/>
                      </a:xfrm>
                    </p:grpSpPr>
                    <p:sp>
                      <p:nvSpPr>
                        <p:cNvPr id="157" name="Google Shape;15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0" name="Google Shape;160;p2"/>
                      <p:cNvGrpSpPr/>
                      <p:nvPr/>
                    </p:nvGrpSpPr>
                    <p:grpSpPr>
                      <a:xfrm>
                        <a:off x="213170" y="4739900"/>
                        <a:ext cx="139329" cy="128300"/>
                        <a:chOff x="732600" y="1890325"/>
                        <a:chExt cx="138100" cy="128300"/>
                      </a:xfrm>
                    </p:grpSpPr>
                    <p:sp>
                      <p:nvSpPr>
                        <p:cNvPr id="161" name="Google Shape;16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4" name="Google Shape;164;p2"/>
                      <p:cNvGrpSpPr/>
                      <p:nvPr/>
                    </p:nvGrpSpPr>
                    <p:grpSpPr>
                      <a:xfrm>
                        <a:off x="73845" y="3561500"/>
                        <a:ext cx="139329" cy="128300"/>
                        <a:chOff x="732600" y="1890325"/>
                        <a:chExt cx="138100" cy="128300"/>
                      </a:xfrm>
                    </p:grpSpPr>
                    <p:sp>
                      <p:nvSpPr>
                        <p:cNvPr id="165" name="Google Shape;16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168" name="Google Shape;168;p2"/>
                <p:cNvGrpSpPr/>
                <p:nvPr/>
              </p:nvGrpSpPr>
              <p:grpSpPr>
                <a:xfrm rot="5400000">
                  <a:off x="9702783" y="-38502"/>
                  <a:ext cx="236004" cy="521100"/>
                  <a:chOff x="116495" y="4347100"/>
                  <a:chExt cx="236004" cy="521100"/>
                </a:xfrm>
              </p:grpSpPr>
              <p:grpSp>
                <p:nvGrpSpPr>
                  <p:cNvPr id="169" name="Google Shape;169;p2"/>
                  <p:cNvGrpSpPr/>
                  <p:nvPr/>
                </p:nvGrpSpPr>
                <p:grpSpPr>
                  <a:xfrm>
                    <a:off x="116495" y="4347100"/>
                    <a:ext cx="139329" cy="128300"/>
                    <a:chOff x="732600" y="1890325"/>
                    <a:chExt cx="138100" cy="128300"/>
                  </a:xfrm>
                </p:grpSpPr>
                <p:sp>
                  <p:nvSpPr>
                    <p:cNvPr id="170" name="Google Shape;17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3" name="Google Shape;173;p2"/>
                  <p:cNvGrpSpPr/>
                  <p:nvPr/>
                </p:nvGrpSpPr>
                <p:grpSpPr>
                  <a:xfrm>
                    <a:off x="213170" y="4739900"/>
                    <a:ext cx="139329" cy="128300"/>
                    <a:chOff x="732600" y="1890325"/>
                    <a:chExt cx="138100" cy="128300"/>
                  </a:xfrm>
                </p:grpSpPr>
                <p:sp>
                  <p:nvSpPr>
                    <p:cNvPr id="174" name="Google Shape;17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77" name="Google Shape;177;p2"/>
              <p:cNvGrpSpPr/>
              <p:nvPr/>
            </p:nvGrpSpPr>
            <p:grpSpPr>
              <a:xfrm>
                <a:off x="471460" y="61396"/>
                <a:ext cx="9609875" cy="285829"/>
                <a:chOff x="471460" y="61396"/>
                <a:chExt cx="9609875" cy="285829"/>
              </a:xfrm>
            </p:grpSpPr>
            <p:grpSp>
              <p:nvGrpSpPr>
                <p:cNvPr id="178" name="Google Shape;178;p2"/>
                <p:cNvGrpSpPr/>
                <p:nvPr/>
              </p:nvGrpSpPr>
              <p:grpSpPr>
                <a:xfrm>
                  <a:off x="471460" y="61396"/>
                  <a:ext cx="8862425" cy="285829"/>
                  <a:chOff x="395260" y="61396"/>
                  <a:chExt cx="8862425" cy="285829"/>
                </a:xfrm>
              </p:grpSpPr>
              <p:grpSp>
                <p:nvGrpSpPr>
                  <p:cNvPr id="179" name="Google Shape;179;p2"/>
                  <p:cNvGrpSpPr/>
                  <p:nvPr/>
                </p:nvGrpSpPr>
                <p:grpSpPr>
                  <a:xfrm rot="5400000">
                    <a:off x="8465008" y="-445452"/>
                    <a:ext cx="278654" cy="1306700"/>
                    <a:chOff x="73845" y="3561500"/>
                    <a:chExt cx="278654" cy="1306700"/>
                  </a:xfrm>
                </p:grpSpPr>
                <p:grpSp>
                  <p:nvGrpSpPr>
                    <p:cNvPr id="180" name="Google Shape;180;p2"/>
                    <p:cNvGrpSpPr/>
                    <p:nvPr/>
                  </p:nvGrpSpPr>
                  <p:grpSpPr>
                    <a:xfrm>
                      <a:off x="179620" y="3954300"/>
                      <a:ext cx="139329" cy="128300"/>
                      <a:chOff x="732600" y="1890325"/>
                      <a:chExt cx="138100" cy="128300"/>
                    </a:xfrm>
                  </p:grpSpPr>
                  <p:sp>
                    <p:nvSpPr>
                      <p:cNvPr id="181" name="Google Shape;18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4" name="Google Shape;184;p2"/>
                    <p:cNvGrpSpPr/>
                    <p:nvPr/>
                  </p:nvGrpSpPr>
                  <p:grpSpPr>
                    <a:xfrm>
                      <a:off x="116495" y="4347100"/>
                      <a:ext cx="139329" cy="128300"/>
                      <a:chOff x="732600" y="1890325"/>
                      <a:chExt cx="138100" cy="128300"/>
                    </a:xfrm>
                  </p:grpSpPr>
                  <p:sp>
                    <p:nvSpPr>
                      <p:cNvPr id="185" name="Google Shape;18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8" name="Google Shape;188;p2"/>
                    <p:cNvGrpSpPr/>
                    <p:nvPr/>
                  </p:nvGrpSpPr>
                  <p:grpSpPr>
                    <a:xfrm>
                      <a:off x="213170" y="4739900"/>
                      <a:ext cx="139329" cy="128300"/>
                      <a:chOff x="732600" y="1890325"/>
                      <a:chExt cx="138100" cy="128300"/>
                    </a:xfrm>
                  </p:grpSpPr>
                  <p:sp>
                    <p:nvSpPr>
                      <p:cNvPr id="189" name="Google Shape;18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2" name="Google Shape;192;p2"/>
                    <p:cNvGrpSpPr/>
                    <p:nvPr/>
                  </p:nvGrpSpPr>
                  <p:grpSpPr>
                    <a:xfrm>
                      <a:off x="73845" y="3561500"/>
                      <a:ext cx="139329" cy="128300"/>
                      <a:chOff x="732600" y="1890325"/>
                      <a:chExt cx="138100" cy="128300"/>
                    </a:xfrm>
                  </p:grpSpPr>
                  <p:sp>
                    <p:nvSpPr>
                      <p:cNvPr id="193" name="Google Shape;19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96" name="Google Shape;196;p2"/>
                  <p:cNvGrpSpPr/>
                  <p:nvPr/>
                </p:nvGrpSpPr>
                <p:grpSpPr>
                  <a:xfrm rot="5400000">
                    <a:off x="3923120" y="-3466465"/>
                    <a:ext cx="285829" cy="7341550"/>
                    <a:chOff x="73845" y="36500"/>
                    <a:chExt cx="285829" cy="7341550"/>
                  </a:xfrm>
                </p:grpSpPr>
                <p:grpSp>
                  <p:nvGrpSpPr>
                    <p:cNvPr id="197" name="Google Shape;197;p2"/>
                    <p:cNvGrpSpPr/>
                    <p:nvPr/>
                  </p:nvGrpSpPr>
                  <p:grpSpPr>
                    <a:xfrm>
                      <a:off x="73845" y="4538300"/>
                      <a:ext cx="285829" cy="2839750"/>
                      <a:chOff x="73845" y="3561500"/>
                      <a:chExt cx="285829" cy="2839750"/>
                    </a:xfrm>
                  </p:grpSpPr>
                  <p:grpSp>
                    <p:nvGrpSpPr>
                      <p:cNvPr id="198" name="Google Shape;198;p2"/>
                      <p:cNvGrpSpPr/>
                      <p:nvPr/>
                    </p:nvGrpSpPr>
                    <p:grpSpPr>
                      <a:xfrm>
                        <a:off x="73845" y="3561500"/>
                        <a:ext cx="278654" cy="1306700"/>
                        <a:chOff x="73845" y="3561500"/>
                        <a:chExt cx="278654" cy="1306700"/>
                      </a:xfrm>
                    </p:grpSpPr>
                    <p:grpSp>
                      <p:nvGrpSpPr>
                        <p:cNvPr id="199" name="Google Shape;199;p2"/>
                        <p:cNvGrpSpPr/>
                        <p:nvPr/>
                      </p:nvGrpSpPr>
                      <p:grpSpPr>
                        <a:xfrm>
                          <a:off x="179620" y="3954300"/>
                          <a:ext cx="139329" cy="128300"/>
                          <a:chOff x="732600" y="1890325"/>
                          <a:chExt cx="138100" cy="128300"/>
                        </a:xfrm>
                      </p:grpSpPr>
                      <p:sp>
                        <p:nvSpPr>
                          <p:cNvPr id="200" name="Google Shape;20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 name="Google Shape;203;p2"/>
                        <p:cNvGrpSpPr/>
                        <p:nvPr/>
                      </p:nvGrpSpPr>
                      <p:grpSpPr>
                        <a:xfrm>
                          <a:off x="116495" y="4347100"/>
                          <a:ext cx="139329" cy="128300"/>
                          <a:chOff x="732600" y="1890325"/>
                          <a:chExt cx="138100" cy="128300"/>
                        </a:xfrm>
                      </p:grpSpPr>
                      <p:sp>
                        <p:nvSpPr>
                          <p:cNvPr id="204" name="Google Shape;20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7" name="Google Shape;207;p2"/>
                        <p:cNvGrpSpPr/>
                        <p:nvPr/>
                      </p:nvGrpSpPr>
                      <p:grpSpPr>
                        <a:xfrm>
                          <a:off x="213170" y="4739900"/>
                          <a:ext cx="139329" cy="128300"/>
                          <a:chOff x="732600" y="1890325"/>
                          <a:chExt cx="138100" cy="128300"/>
                        </a:xfrm>
                      </p:grpSpPr>
                      <p:sp>
                        <p:nvSpPr>
                          <p:cNvPr id="208" name="Google Shape;20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1" name="Google Shape;211;p2"/>
                        <p:cNvGrpSpPr/>
                        <p:nvPr/>
                      </p:nvGrpSpPr>
                      <p:grpSpPr>
                        <a:xfrm>
                          <a:off x="73845" y="3561500"/>
                          <a:ext cx="139329" cy="128300"/>
                          <a:chOff x="732600" y="1890325"/>
                          <a:chExt cx="138100" cy="128300"/>
                        </a:xfrm>
                      </p:grpSpPr>
                      <p:sp>
                        <p:nvSpPr>
                          <p:cNvPr id="212" name="Google Shape;21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15" name="Google Shape;215;p2"/>
                      <p:cNvGrpSpPr/>
                      <p:nvPr/>
                    </p:nvGrpSpPr>
                    <p:grpSpPr>
                      <a:xfrm>
                        <a:off x="81020" y="5094550"/>
                        <a:ext cx="278654" cy="1306700"/>
                        <a:chOff x="73845" y="3561500"/>
                        <a:chExt cx="278654" cy="1306700"/>
                      </a:xfrm>
                    </p:grpSpPr>
                    <p:grpSp>
                      <p:nvGrpSpPr>
                        <p:cNvPr id="216" name="Google Shape;216;p2"/>
                        <p:cNvGrpSpPr/>
                        <p:nvPr/>
                      </p:nvGrpSpPr>
                      <p:grpSpPr>
                        <a:xfrm>
                          <a:off x="179620" y="3954300"/>
                          <a:ext cx="139329" cy="128300"/>
                          <a:chOff x="732600" y="1890325"/>
                          <a:chExt cx="138100" cy="128300"/>
                        </a:xfrm>
                      </p:grpSpPr>
                      <p:sp>
                        <p:nvSpPr>
                          <p:cNvPr id="217" name="Google Shape;21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0" name="Google Shape;220;p2"/>
                        <p:cNvGrpSpPr/>
                        <p:nvPr/>
                      </p:nvGrpSpPr>
                      <p:grpSpPr>
                        <a:xfrm>
                          <a:off x="116495" y="4347100"/>
                          <a:ext cx="139329" cy="128300"/>
                          <a:chOff x="732600" y="1890325"/>
                          <a:chExt cx="138100" cy="128300"/>
                        </a:xfrm>
                      </p:grpSpPr>
                      <p:sp>
                        <p:nvSpPr>
                          <p:cNvPr id="221" name="Google Shape;22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4" name="Google Shape;224;p2"/>
                        <p:cNvGrpSpPr/>
                        <p:nvPr/>
                      </p:nvGrpSpPr>
                      <p:grpSpPr>
                        <a:xfrm>
                          <a:off x="213170" y="4739900"/>
                          <a:ext cx="139329" cy="128300"/>
                          <a:chOff x="732600" y="1890325"/>
                          <a:chExt cx="138100" cy="128300"/>
                        </a:xfrm>
                      </p:grpSpPr>
                      <p:sp>
                        <p:nvSpPr>
                          <p:cNvPr id="225" name="Google Shape;22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 name="Google Shape;22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 name="Google Shape;228;p2"/>
                        <p:cNvGrpSpPr/>
                        <p:nvPr/>
                      </p:nvGrpSpPr>
                      <p:grpSpPr>
                        <a:xfrm>
                          <a:off x="73845" y="3561500"/>
                          <a:ext cx="139329" cy="128300"/>
                          <a:chOff x="732600" y="1890325"/>
                          <a:chExt cx="138100" cy="128300"/>
                        </a:xfrm>
                      </p:grpSpPr>
                      <p:sp>
                        <p:nvSpPr>
                          <p:cNvPr id="229" name="Google Shape;22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 name="Google Shape;23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Google Shape;23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32" name="Google Shape;232;p2"/>
                    <p:cNvGrpSpPr/>
                    <p:nvPr/>
                  </p:nvGrpSpPr>
                  <p:grpSpPr>
                    <a:xfrm>
                      <a:off x="73845" y="1524775"/>
                      <a:ext cx="285829" cy="2839750"/>
                      <a:chOff x="73845" y="3561500"/>
                      <a:chExt cx="285829" cy="2839750"/>
                    </a:xfrm>
                  </p:grpSpPr>
                  <p:grpSp>
                    <p:nvGrpSpPr>
                      <p:cNvPr id="233" name="Google Shape;233;p2"/>
                      <p:cNvGrpSpPr/>
                      <p:nvPr/>
                    </p:nvGrpSpPr>
                    <p:grpSpPr>
                      <a:xfrm>
                        <a:off x="73845" y="3561500"/>
                        <a:ext cx="278654" cy="1306700"/>
                        <a:chOff x="73845" y="3561500"/>
                        <a:chExt cx="278654" cy="1306700"/>
                      </a:xfrm>
                    </p:grpSpPr>
                    <p:grpSp>
                      <p:nvGrpSpPr>
                        <p:cNvPr id="234" name="Google Shape;234;p2"/>
                        <p:cNvGrpSpPr/>
                        <p:nvPr/>
                      </p:nvGrpSpPr>
                      <p:grpSpPr>
                        <a:xfrm>
                          <a:off x="179620" y="3954300"/>
                          <a:ext cx="139329" cy="128300"/>
                          <a:chOff x="732600" y="1890325"/>
                          <a:chExt cx="138100" cy="128300"/>
                        </a:xfrm>
                      </p:grpSpPr>
                      <p:sp>
                        <p:nvSpPr>
                          <p:cNvPr id="235" name="Google Shape;23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8" name="Google Shape;238;p2"/>
                        <p:cNvGrpSpPr/>
                        <p:nvPr/>
                      </p:nvGrpSpPr>
                      <p:grpSpPr>
                        <a:xfrm>
                          <a:off x="116495" y="4347100"/>
                          <a:ext cx="139329" cy="128300"/>
                          <a:chOff x="732600" y="1890325"/>
                          <a:chExt cx="138100" cy="128300"/>
                        </a:xfrm>
                      </p:grpSpPr>
                      <p:sp>
                        <p:nvSpPr>
                          <p:cNvPr id="239" name="Google Shape;23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 name="Google Shape;24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2" name="Google Shape;242;p2"/>
                        <p:cNvGrpSpPr/>
                        <p:nvPr/>
                      </p:nvGrpSpPr>
                      <p:grpSpPr>
                        <a:xfrm>
                          <a:off x="213170" y="4739900"/>
                          <a:ext cx="139329" cy="128300"/>
                          <a:chOff x="732600" y="1890325"/>
                          <a:chExt cx="138100" cy="128300"/>
                        </a:xfrm>
                      </p:grpSpPr>
                      <p:sp>
                        <p:nvSpPr>
                          <p:cNvPr id="243" name="Google Shape;24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 name="Google Shape;246;p2"/>
                        <p:cNvGrpSpPr/>
                        <p:nvPr/>
                      </p:nvGrpSpPr>
                      <p:grpSpPr>
                        <a:xfrm>
                          <a:off x="73845" y="3561500"/>
                          <a:ext cx="139329" cy="128300"/>
                          <a:chOff x="732600" y="1890325"/>
                          <a:chExt cx="138100" cy="128300"/>
                        </a:xfrm>
                      </p:grpSpPr>
                      <p:sp>
                        <p:nvSpPr>
                          <p:cNvPr id="247" name="Google Shape;24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 name="Google Shape;24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0" name="Google Shape;250;p2"/>
                      <p:cNvGrpSpPr/>
                      <p:nvPr/>
                    </p:nvGrpSpPr>
                    <p:grpSpPr>
                      <a:xfrm>
                        <a:off x="81020" y="5094550"/>
                        <a:ext cx="278654" cy="1306700"/>
                        <a:chOff x="73845" y="3561500"/>
                        <a:chExt cx="278654" cy="1306700"/>
                      </a:xfrm>
                    </p:grpSpPr>
                    <p:grpSp>
                      <p:nvGrpSpPr>
                        <p:cNvPr id="251" name="Google Shape;251;p2"/>
                        <p:cNvGrpSpPr/>
                        <p:nvPr/>
                      </p:nvGrpSpPr>
                      <p:grpSpPr>
                        <a:xfrm>
                          <a:off x="179620" y="3954300"/>
                          <a:ext cx="139329" cy="128300"/>
                          <a:chOff x="732600" y="1890325"/>
                          <a:chExt cx="138100" cy="128300"/>
                        </a:xfrm>
                      </p:grpSpPr>
                      <p:sp>
                        <p:nvSpPr>
                          <p:cNvPr id="252" name="Google Shape;25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5" name="Google Shape;255;p2"/>
                        <p:cNvGrpSpPr/>
                        <p:nvPr/>
                      </p:nvGrpSpPr>
                      <p:grpSpPr>
                        <a:xfrm>
                          <a:off x="116495" y="4347100"/>
                          <a:ext cx="139329" cy="128300"/>
                          <a:chOff x="732600" y="1890325"/>
                          <a:chExt cx="138100" cy="128300"/>
                        </a:xfrm>
                      </p:grpSpPr>
                      <p:sp>
                        <p:nvSpPr>
                          <p:cNvPr id="256" name="Google Shape;25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 name="Google Shape;25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 name="Google Shape;25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9" name="Google Shape;259;p2"/>
                        <p:cNvGrpSpPr/>
                        <p:nvPr/>
                      </p:nvGrpSpPr>
                      <p:grpSpPr>
                        <a:xfrm>
                          <a:off x="213170" y="4739900"/>
                          <a:ext cx="139329" cy="128300"/>
                          <a:chOff x="732600" y="1890325"/>
                          <a:chExt cx="138100" cy="128300"/>
                        </a:xfrm>
                      </p:grpSpPr>
                      <p:sp>
                        <p:nvSpPr>
                          <p:cNvPr id="260" name="Google Shape;26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
                        <p:cNvGrpSpPr/>
                        <p:nvPr/>
                      </p:nvGrpSpPr>
                      <p:grpSpPr>
                        <a:xfrm>
                          <a:off x="73845" y="3561500"/>
                          <a:ext cx="139329" cy="128300"/>
                          <a:chOff x="732600" y="1890325"/>
                          <a:chExt cx="138100" cy="128300"/>
                        </a:xfrm>
                      </p:grpSpPr>
                      <p:sp>
                        <p:nvSpPr>
                          <p:cNvPr id="264" name="Google Shape;26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 name="Google Shape;26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7" name="Google Shape;267;p2"/>
                    <p:cNvGrpSpPr/>
                    <p:nvPr/>
                  </p:nvGrpSpPr>
                  <p:grpSpPr>
                    <a:xfrm>
                      <a:off x="81020" y="36500"/>
                      <a:ext cx="278654" cy="1306700"/>
                      <a:chOff x="73845" y="3561500"/>
                      <a:chExt cx="278654" cy="1306700"/>
                    </a:xfrm>
                  </p:grpSpPr>
                  <p:grpSp>
                    <p:nvGrpSpPr>
                      <p:cNvPr id="268" name="Google Shape;268;p2"/>
                      <p:cNvGrpSpPr/>
                      <p:nvPr/>
                    </p:nvGrpSpPr>
                    <p:grpSpPr>
                      <a:xfrm>
                        <a:off x="179620" y="3954300"/>
                        <a:ext cx="139329" cy="128300"/>
                        <a:chOff x="732600" y="1890325"/>
                        <a:chExt cx="138100" cy="128300"/>
                      </a:xfrm>
                    </p:grpSpPr>
                    <p:sp>
                      <p:nvSpPr>
                        <p:cNvPr id="269" name="Google Shape;26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2" name="Google Shape;272;p2"/>
                      <p:cNvGrpSpPr/>
                      <p:nvPr/>
                    </p:nvGrpSpPr>
                    <p:grpSpPr>
                      <a:xfrm>
                        <a:off x="116495" y="4347100"/>
                        <a:ext cx="139329" cy="128300"/>
                        <a:chOff x="732600" y="1890325"/>
                        <a:chExt cx="138100" cy="128300"/>
                      </a:xfrm>
                    </p:grpSpPr>
                    <p:sp>
                      <p:nvSpPr>
                        <p:cNvPr id="273" name="Google Shape;27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 name="Google Shape;27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 name="Google Shape;27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6" name="Google Shape;276;p2"/>
                      <p:cNvGrpSpPr/>
                      <p:nvPr/>
                    </p:nvGrpSpPr>
                    <p:grpSpPr>
                      <a:xfrm>
                        <a:off x="213170" y="4739900"/>
                        <a:ext cx="139329" cy="128300"/>
                        <a:chOff x="732600" y="1890325"/>
                        <a:chExt cx="138100" cy="128300"/>
                      </a:xfrm>
                    </p:grpSpPr>
                    <p:sp>
                      <p:nvSpPr>
                        <p:cNvPr id="277" name="Google Shape;27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 name="Google Shape;27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 name="Google Shape;27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0" name="Google Shape;280;p2"/>
                      <p:cNvGrpSpPr/>
                      <p:nvPr/>
                    </p:nvGrpSpPr>
                    <p:grpSpPr>
                      <a:xfrm>
                        <a:off x="73845" y="3561500"/>
                        <a:ext cx="139329" cy="128300"/>
                        <a:chOff x="732600" y="1890325"/>
                        <a:chExt cx="138100" cy="128300"/>
                      </a:xfrm>
                    </p:grpSpPr>
                    <p:sp>
                      <p:nvSpPr>
                        <p:cNvPr id="281" name="Google Shape;28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 name="Google Shape;28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 name="Google Shape;28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84" name="Google Shape;284;p2"/>
                <p:cNvGrpSpPr/>
                <p:nvPr/>
              </p:nvGrpSpPr>
              <p:grpSpPr>
                <a:xfrm rot="5400000">
                  <a:off x="9702783" y="-38502"/>
                  <a:ext cx="236004" cy="521100"/>
                  <a:chOff x="116495" y="4347100"/>
                  <a:chExt cx="236004" cy="521100"/>
                </a:xfrm>
              </p:grpSpPr>
              <p:grpSp>
                <p:nvGrpSpPr>
                  <p:cNvPr id="285" name="Google Shape;285;p2"/>
                  <p:cNvGrpSpPr/>
                  <p:nvPr/>
                </p:nvGrpSpPr>
                <p:grpSpPr>
                  <a:xfrm>
                    <a:off x="116495" y="4347100"/>
                    <a:ext cx="139329" cy="128300"/>
                    <a:chOff x="732600" y="1890325"/>
                    <a:chExt cx="138100" cy="128300"/>
                  </a:xfrm>
                </p:grpSpPr>
                <p:sp>
                  <p:nvSpPr>
                    <p:cNvPr id="286" name="Google Shape;28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 name="Google Shape;28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 name="Google Shape;28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9" name="Google Shape;289;p2"/>
                  <p:cNvGrpSpPr/>
                  <p:nvPr/>
                </p:nvGrpSpPr>
                <p:grpSpPr>
                  <a:xfrm>
                    <a:off x="213170" y="4739900"/>
                    <a:ext cx="139329" cy="128300"/>
                    <a:chOff x="732600" y="1890325"/>
                    <a:chExt cx="138100" cy="128300"/>
                  </a:xfrm>
                </p:grpSpPr>
                <p:sp>
                  <p:nvSpPr>
                    <p:cNvPr id="290" name="Google Shape;29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93" name="Google Shape;293;p2"/>
              <p:cNvGrpSpPr/>
              <p:nvPr/>
            </p:nvGrpSpPr>
            <p:grpSpPr>
              <a:xfrm>
                <a:off x="73845" y="98713"/>
                <a:ext cx="285829" cy="7341550"/>
                <a:chOff x="73845" y="36500"/>
                <a:chExt cx="285829" cy="7341550"/>
              </a:xfrm>
            </p:grpSpPr>
            <p:grpSp>
              <p:nvGrpSpPr>
                <p:cNvPr id="294" name="Google Shape;294;p2"/>
                <p:cNvGrpSpPr/>
                <p:nvPr/>
              </p:nvGrpSpPr>
              <p:grpSpPr>
                <a:xfrm>
                  <a:off x="73845" y="4538300"/>
                  <a:ext cx="285829" cy="2839750"/>
                  <a:chOff x="73845" y="3561500"/>
                  <a:chExt cx="285829" cy="2839750"/>
                </a:xfrm>
              </p:grpSpPr>
              <p:grpSp>
                <p:nvGrpSpPr>
                  <p:cNvPr id="295" name="Google Shape;295;p2"/>
                  <p:cNvGrpSpPr/>
                  <p:nvPr/>
                </p:nvGrpSpPr>
                <p:grpSpPr>
                  <a:xfrm>
                    <a:off x="73845" y="3561500"/>
                    <a:ext cx="278654" cy="1306700"/>
                    <a:chOff x="73845" y="3561500"/>
                    <a:chExt cx="278654" cy="1306700"/>
                  </a:xfrm>
                </p:grpSpPr>
                <p:grpSp>
                  <p:nvGrpSpPr>
                    <p:cNvPr id="296" name="Google Shape;296;p2"/>
                    <p:cNvGrpSpPr/>
                    <p:nvPr/>
                  </p:nvGrpSpPr>
                  <p:grpSpPr>
                    <a:xfrm>
                      <a:off x="179620" y="3954300"/>
                      <a:ext cx="139329" cy="128300"/>
                      <a:chOff x="732600" y="1890325"/>
                      <a:chExt cx="138100" cy="128300"/>
                    </a:xfrm>
                  </p:grpSpPr>
                  <p:sp>
                    <p:nvSpPr>
                      <p:cNvPr id="297" name="Google Shape;29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 name="Google Shape;29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 name="Google Shape;29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0" name="Google Shape;300;p2"/>
                    <p:cNvGrpSpPr/>
                    <p:nvPr/>
                  </p:nvGrpSpPr>
                  <p:grpSpPr>
                    <a:xfrm>
                      <a:off x="116495" y="4347100"/>
                      <a:ext cx="139329" cy="128300"/>
                      <a:chOff x="732600" y="1890325"/>
                      <a:chExt cx="138100" cy="128300"/>
                    </a:xfrm>
                  </p:grpSpPr>
                  <p:sp>
                    <p:nvSpPr>
                      <p:cNvPr id="301" name="Google Shape;30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 name="Google Shape;30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4" name="Google Shape;304;p2"/>
                    <p:cNvGrpSpPr/>
                    <p:nvPr/>
                  </p:nvGrpSpPr>
                  <p:grpSpPr>
                    <a:xfrm>
                      <a:off x="213170" y="4739900"/>
                      <a:ext cx="139329" cy="128300"/>
                      <a:chOff x="732600" y="1890325"/>
                      <a:chExt cx="138100" cy="128300"/>
                    </a:xfrm>
                  </p:grpSpPr>
                  <p:sp>
                    <p:nvSpPr>
                      <p:cNvPr id="305" name="Google Shape;30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 name="Google Shape;30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 name="Google Shape;30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8" name="Google Shape;308;p2"/>
                    <p:cNvGrpSpPr/>
                    <p:nvPr/>
                  </p:nvGrpSpPr>
                  <p:grpSpPr>
                    <a:xfrm>
                      <a:off x="73845" y="3561500"/>
                      <a:ext cx="139329" cy="128300"/>
                      <a:chOff x="732600" y="1890325"/>
                      <a:chExt cx="138100" cy="128300"/>
                    </a:xfrm>
                  </p:grpSpPr>
                  <p:sp>
                    <p:nvSpPr>
                      <p:cNvPr id="309" name="Google Shape;30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12" name="Google Shape;312;p2"/>
                  <p:cNvGrpSpPr/>
                  <p:nvPr/>
                </p:nvGrpSpPr>
                <p:grpSpPr>
                  <a:xfrm>
                    <a:off x="81020" y="5094550"/>
                    <a:ext cx="278654" cy="1306700"/>
                    <a:chOff x="73845" y="3561500"/>
                    <a:chExt cx="278654" cy="1306700"/>
                  </a:xfrm>
                </p:grpSpPr>
                <p:grpSp>
                  <p:nvGrpSpPr>
                    <p:cNvPr id="313" name="Google Shape;313;p2"/>
                    <p:cNvGrpSpPr/>
                    <p:nvPr/>
                  </p:nvGrpSpPr>
                  <p:grpSpPr>
                    <a:xfrm>
                      <a:off x="179620" y="3954300"/>
                      <a:ext cx="139329" cy="128300"/>
                      <a:chOff x="732600" y="1890325"/>
                      <a:chExt cx="138100" cy="128300"/>
                    </a:xfrm>
                  </p:grpSpPr>
                  <p:sp>
                    <p:nvSpPr>
                      <p:cNvPr id="314" name="Google Shape;31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 name="Google Shape;31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 name="Google Shape;31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7" name="Google Shape;317;p2"/>
                    <p:cNvGrpSpPr/>
                    <p:nvPr/>
                  </p:nvGrpSpPr>
                  <p:grpSpPr>
                    <a:xfrm>
                      <a:off x="116495" y="4347100"/>
                      <a:ext cx="139329" cy="128300"/>
                      <a:chOff x="732600" y="1890325"/>
                      <a:chExt cx="138100" cy="128300"/>
                    </a:xfrm>
                  </p:grpSpPr>
                  <p:sp>
                    <p:nvSpPr>
                      <p:cNvPr id="318" name="Google Shape;31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 name="Google Shape;31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 name="Google Shape;32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 name="Google Shape;321;p2"/>
                    <p:cNvGrpSpPr/>
                    <p:nvPr/>
                  </p:nvGrpSpPr>
                  <p:grpSpPr>
                    <a:xfrm>
                      <a:off x="213170" y="4739900"/>
                      <a:ext cx="139329" cy="128300"/>
                      <a:chOff x="732600" y="1890325"/>
                      <a:chExt cx="138100" cy="128300"/>
                    </a:xfrm>
                  </p:grpSpPr>
                  <p:sp>
                    <p:nvSpPr>
                      <p:cNvPr id="322" name="Google Shape;32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 name="Google Shape;32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 name="Google Shape;32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5" name="Google Shape;325;p2"/>
                    <p:cNvGrpSpPr/>
                    <p:nvPr/>
                  </p:nvGrpSpPr>
                  <p:grpSpPr>
                    <a:xfrm>
                      <a:off x="73845" y="3561500"/>
                      <a:ext cx="139329" cy="128300"/>
                      <a:chOff x="732600" y="1890325"/>
                      <a:chExt cx="138100" cy="128300"/>
                    </a:xfrm>
                  </p:grpSpPr>
                  <p:sp>
                    <p:nvSpPr>
                      <p:cNvPr id="326" name="Google Shape;32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 name="Google Shape;32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 name="Google Shape;32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29" name="Google Shape;329;p2"/>
                <p:cNvGrpSpPr/>
                <p:nvPr/>
              </p:nvGrpSpPr>
              <p:grpSpPr>
                <a:xfrm>
                  <a:off x="73845" y="1524775"/>
                  <a:ext cx="285829" cy="2839750"/>
                  <a:chOff x="73845" y="3561500"/>
                  <a:chExt cx="285829" cy="2839750"/>
                </a:xfrm>
              </p:grpSpPr>
              <p:grpSp>
                <p:nvGrpSpPr>
                  <p:cNvPr id="330" name="Google Shape;330;p2"/>
                  <p:cNvGrpSpPr/>
                  <p:nvPr/>
                </p:nvGrpSpPr>
                <p:grpSpPr>
                  <a:xfrm>
                    <a:off x="73845" y="3561500"/>
                    <a:ext cx="278654" cy="1306700"/>
                    <a:chOff x="73845" y="3561500"/>
                    <a:chExt cx="278654" cy="1306700"/>
                  </a:xfrm>
                </p:grpSpPr>
                <p:grpSp>
                  <p:nvGrpSpPr>
                    <p:cNvPr id="331" name="Google Shape;331;p2"/>
                    <p:cNvGrpSpPr/>
                    <p:nvPr/>
                  </p:nvGrpSpPr>
                  <p:grpSpPr>
                    <a:xfrm>
                      <a:off x="179620" y="3954300"/>
                      <a:ext cx="139329" cy="128300"/>
                      <a:chOff x="732600" y="1890325"/>
                      <a:chExt cx="138100" cy="128300"/>
                    </a:xfrm>
                  </p:grpSpPr>
                  <p:sp>
                    <p:nvSpPr>
                      <p:cNvPr id="332" name="Google Shape;33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 name="Google Shape;33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 name="Google Shape;33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5" name="Google Shape;335;p2"/>
                    <p:cNvGrpSpPr/>
                    <p:nvPr/>
                  </p:nvGrpSpPr>
                  <p:grpSpPr>
                    <a:xfrm>
                      <a:off x="116495" y="4347100"/>
                      <a:ext cx="139329" cy="128300"/>
                      <a:chOff x="732600" y="1890325"/>
                      <a:chExt cx="138100" cy="128300"/>
                    </a:xfrm>
                  </p:grpSpPr>
                  <p:sp>
                    <p:nvSpPr>
                      <p:cNvPr id="336" name="Google Shape;33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 name="Google Shape;33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 name="Google Shape;33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9" name="Google Shape;339;p2"/>
                    <p:cNvGrpSpPr/>
                    <p:nvPr/>
                  </p:nvGrpSpPr>
                  <p:grpSpPr>
                    <a:xfrm>
                      <a:off x="213170" y="4739900"/>
                      <a:ext cx="139329" cy="128300"/>
                      <a:chOff x="732600" y="1890325"/>
                      <a:chExt cx="138100" cy="128300"/>
                    </a:xfrm>
                  </p:grpSpPr>
                  <p:sp>
                    <p:nvSpPr>
                      <p:cNvPr id="340" name="Google Shape;34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 name="Google Shape;34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 name="Google Shape;34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3" name="Google Shape;343;p2"/>
                    <p:cNvGrpSpPr/>
                    <p:nvPr/>
                  </p:nvGrpSpPr>
                  <p:grpSpPr>
                    <a:xfrm>
                      <a:off x="73845" y="3561500"/>
                      <a:ext cx="139329" cy="128300"/>
                      <a:chOff x="732600" y="1890325"/>
                      <a:chExt cx="138100" cy="128300"/>
                    </a:xfrm>
                  </p:grpSpPr>
                  <p:sp>
                    <p:nvSpPr>
                      <p:cNvPr id="344" name="Google Shape;34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 name="Google Shape;34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 name="Google Shape;34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47" name="Google Shape;347;p2"/>
                  <p:cNvGrpSpPr/>
                  <p:nvPr/>
                </p:nvGrpSpPr>
                <p:grpSpPr>
                  <a:xfrm>
                    <a:off x="81020" y="5094550"/>
                    <a:ext cx="278654" cy="1306700"/>
                    <a:chOff x="73845" y="3561500"/>
                    <a:chExt cx="278654" cy="1306700"/>
                  </a:xfrm>
                </p:grpSpPr>
                <p:grpSp>
                  <p:nvGrpSpPr>
                    <p:cNvPr id="348" name="Google Shape;348;p2"/>
                    <p:cNvGrpSpPr/>
                    <p:nvPr/>
                  </p:nvGrpSpPr>
                  <p:grpSpPr>
                    <a:xfrm>
                      <a:off x="179620" y="3954300"/>
                      <a:ext cx="139329" cy="128300"/>
                      <a:chOff x="732600" y="1890325"/>
                      <a:chExt cx="138100" cy="128300"/>
                    </a:xfrm>
                  </p:grpSpPr>
                  <p:sp>
                    <p:nvSpPr>
                      <p:cNvPr id="349" name="Google Shape;34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2" name="Google Shape;352;p2"/>
                    <p:cNvGrpSpPr/>
                    <p:nvPr/>
                  </p:nvGrpSpPr>
                  <p:grpSpPr>
                    <a:xfrm>
                      <a:off x="116495" y="4347100"/>
                      <a:ext cx="139329" cy="128300"/>
                      <a:chOff x="732600" y="1890325"/>
                      <a:chExt cx="138100" cy="128300"/>
                    </a:xfrm>
                  </p:grpSpPr>
                  <p:sp>
                    <p:nvSpPr>
                      <p:cNvPr id="353" name="Google Shape;35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 name="Google Shape;35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 name="Google Shape;35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6" name="Google Shape;356;p2"/>
                    <p:cNvGrpSpPr/>
                    <p:nvPr/>
                  </p:nvGrpSpPr>
                  <p:grpSpPr>
                    <a:xfrm>
                      <a:off x="213170" y="4739900"/>
                      <a:ext cx="139329" cy="128300"/>
                      <a:chOff x="732600" y="1890325"/>
                      <a:chExt cx="138100" cy="128300"/>
                    </a:xfrm>
                  </p:grpSpPr>
                  <p:sp>
                    <p:nvSpPr>
                      <p:cNvPr id="357" name="Google Shape;35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 name="Google Shape;35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 name="Google Shape;35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0" name="Google Shape;360;p2"/>
                    <p:cNvGrpSpPr/>
                    <p:nvPr/>
                  </p:nvGrpSpPr>
                  <p:grpSpPr>
                    <a:xfrm>
                      <a:off x="73845" y="3561500"/>
                      <a:ext cx="139329" cy="128300"/>
                      <a:chOff x="732600" y="1890325"/>
                      <a:chExt cx="138100" cy="128300"/>
                    </a:xfrm>
                  </p:grpSpPr>
                  <p:sp>
                    <p:nvSpPr>
                      <p:cNvPr id="361" name="Google Shape;36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 name="Google Shape;36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 name="Google Shape;36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64" name="Google Shape;364;p2"/>
                <p:cNvGrpSpPr/>
                <p:nvPr/>
              </p:nvGrpSpPr>
              <p:grpSpPr>
                <a:xfrm>
                  <a:off x="81020" y="36500"/>
                  <a:ext cx="278654" cy="1306700"/>
                  <a:chOff x="73845" y="3561500"/>
                  <a:chExt cx="278654" cy="1306700"/>
                </a:xfrm>
              </p:grpSpPr>
              <p:grpSp>
                <p:nvGrpSpPr>
                  <p:cNvPr id="365" name="Google Shape;365;p2"/>
                  <p:cNvGrpSpPr/>
                  <p:nvPr/>
                </p:nvGrpSpPr>
                <p:grpSpPr>
                  <a:xfrm>
                    <a:off x="179620" y="3954300"/>
                    <a:ext cx="139329" cy="128300"/>
                    <a:chOff x="732600" y="1890325"/>
                    <a:chExt cx="138100" cy="128300"/>
                  </a:xfrm>
                </p:grpSpPr>
                <p:sp>
                  <p:nvSpPr>
                    <p:cNvPr id="366" name="Google Shape;36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 name="Google Shape;36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 name="Google Shape;36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 name="Google Shape;369;p2"/>
                  <p:cNvGrpSpPr/>
                  <p:nvPr/>
                </p:nvGrpSpPr>
                <p:grpSpPr>
                  <a:xfrm>
                    <a:off x="116495" y="4347100"/>
                    <a:ext cx="139329" cy="128300"/>
                    <a:chOff x="732600" y="1890325"/>
                    <a:chExt cx="138100" cy="128300"/>
                  </a:xfrm>
                </p:grpSpPr>
                <p:sp>
                  <p:nvSpPr>
                    <p:cNvPr id="370" name="Google Shape;37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 name="Google Shape;37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 name="Google Shape;37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3" name="Google Shape;373;p2"/>
                  <p:cNvGrpSpPr/>
                  <p:nvPr/>
                </p:nvGrpSpPr>
                <p:grpSpPr>
                  <a:xfrm>
                    <a:off x="213170" y="4739900"/>
                    <a:ext cx="139329" cy="128300"/>
                    <a:chOff x="732600" y="1890325"/>
                    <a:chExt cx="138100" cy="128300"/>
                  </a:xfrm>
                </p:grpSpPr>
                <p:sp>
                  <p:nvSpPr>
                    <p:cNvPr id="374" name="Google Shape;37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 name="Google Shape;37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 name="Google Shape;37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7" name="Google Shape;377;p2"/>
                  <p:cNvGrpSpPr/>
                  <p:nvPr/>
                </p:nvGrpSpPr>
                <p:grpSpPr>
                  <a:xfrm>
                    <a:off x="73845" y="3561500"/>
                    <a:ext cx="139329" cy="128300"/>
                    <a:chOff x="732600" y="1890325"/>
                    <a:chExt cx="138100" cy="128300"/>
                  </a:xfrm>
                </p:grpSpPr>
                <p:sp>
                  <p:nvSpPr>
                    <p:cNvPr id="378" name="Google Shape;37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 name="Google Shape;37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 name="Google Shape;38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1" name="Google Shape;381;p2"/>
              <p:cNvGrpSpPr/>
              <p:nvPr/>
            </p:nvGrpSpPr>
            <p:grpSpPr>
              <a:xfrm>
                <a:off x="10332320" y="145213"/>
                <a:ext cx="285829" cy="7341550"/>
                <a:chOff x="73845" y="36500"/>
                <a:chExt cx="285829" cy="7341550"/>
              </a:xfrm>
            </p:grpSpPr>
            <p:grpSp>
              <p:nvGrpSpPr>
                <p:cNvPr id="382" name="Google Shape;382;p2"/>
                <p:cNvGrpSpPr/>
                <p:nvPr/>
              </p:nvGrpSpPr>
              <p:grpSpPr>
                <a:xfrm>
                  <a:off x="73845" y="4538300"/>
                  <a:ext cx="285829" cy="2839750"/>
                  <a:chOff x="73845" y="3561500"/>
                  <a:chExt cx="285829" cy="2839750"/>
                </a:xfrm>
              </p:grpSpPr>
              <p:grpSp>
                <p:nvGrpSpPr>
                  <p:cNvPr id="383" name="Google Shape;383;p2"/>
                  <p:cNvGrpSpPr/>
                  <p:nvPr/>
                </p:nvGrpSpPr>
                <p:grpSpPr>
                  <a:xfrm>
                    <a:off x="73845" y="3561500"/>
                    <a:ext cx="278654" cy="1306700"/>
                    <a:chOff x="73845" y="3561500"/>
                    <a:chExt cx="278654" cy="1306700"/>
                  </a:xfrm>
                </p:grpSpPr>
                <p:grpSp>
                  <p:nvGrpSpPr>
                    <p:cNvPr id="384" name="Google Shape;384;p2"/>
                    <p:cNvGrpSpPr/>
                    <p:nvPr/>
                  </p:nvGrpSpPr>
                  <p:grpSpPr>
                    <a:xfrm>
                      <a:off x="179620" y="3954300"/>
                      <a:ext cx="139329" cy="128300"/>
                      <a:chOff x="732600" y="1890325"/>
                      <a:chExt cx="138100" cy="128300"/>
                    </a:xfrm>
                  </p:grpSpPr>
                  <p:sp>
                    <p:nvSpPr>
                      <p:cNvPr id="385" name="Google Shape;38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 name="Google Shape;38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 name="Google Shape;388;p2"/>
                    <p:cNvGrpSpPr/>
                    <p:nvPr/>
                  </p:nvGrpSpPr>
                  <p:grpSpPr>
                    <a:xfrm>
                      <a:off x="116495" y="4347100"/>
                      <a:ext cx="139329" cy="128300"/>
                      <a:chOff x="732600" y="1890325"/>
                      <a:chExt cx="138100" cy="128300"/>
                    </a:xfrm>
                  </p:grpSpPr>
                  <p:sp>
                    <p:nvSpPr>
                      <p:cNvPr id="389" name="Google Shape;38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 name="Google Shape;39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 name="Google Shape;39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2" name="Google Shape;392;p2"/>
                    <p:cNvGrpSpPr/>
                    <p:nvPr/>
                  </p:nvGrpSpPr>
                  <p:grpSpPr>
                    <a:xfrm>
                      <a:off x="213170" y="4739900"/>
                      <a:ext cx="139329" cy="128300"/>
                      <a:chOff x="732600" y="1890325"/>
                      <a:chExt cx="138100" cy="128300"/>
                    </a:xfrm>
                  </p:grpSpPr>
                  <p:sp>
                    <p:nvSpPr>
                      <p:cNvPr id="393" name="Google Shape;39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 name="Google Shape;39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 name="Google Shape;39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 name="Google Shape;396;p2"/>
                    <p:cNvGrpSpPr/>
                    <p:nvPr/>
                  </p:nvGrpSpPr>
                  <p:grpSpPr>
                    <a:xfrm>
                      <a:off x="73845" y="3561500"/>
                      <a:ext cx="139329" cy="128300"/>
                      <a:chOff x="732600" y="1890325"/>
                      <a:chExt cx="138100" cy="128300"/>
                    </a:xfrm>
                  </p:grpSpPr>
                  <p:sp>
                    <p:nvSpPr>
                      <p:cNvPr id="397" name="Google Shape;39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 name="Google Shape;39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 name="Google Shape;39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0" name="Google Shape;400;p2"/>
                  <p:cNvGrpSpPr/>
                  <p:nvPr/>
                </p:nvGrpSpPr>
                <p:grpSpPr>
                  <a:xfrm>
                    <a:off x="81020" y="5094550"/>
                    <a:ext cx="278654" cy="1306700"/>
                    <a:chOff x="73845" y="3561500"/>
                    <a:chExt cx="278654" cy="1306700"/>
                  </a:xfrm>
                </p:grpSpPr>
                <p:grpSp>
                  <p:nvGrpSpPr>
                    <p:cNvPr id="401" name="Google Shape;401;p2"/>
                    <p:cNvGrpSpPr/>
                    <p:nvPr/>
                  </p:nvGrpSpPr>
                  <p:grpSpPr>
                    <a:xfrm>
                      <a:off x="179620" y="3954300"/>
                      <a:ext cx="139329" cy="128300"/>
                      <a:chOff x="732600" y="1890325"/>
                      <a:chExt cx="138100" cy="128300"/>
                    </a:xfrm>
                  </p:grpSpPr>
                  <p:sp>
                    <p:nvSpPr>
                      <p:cNvPr id="402" name="Google Shape;40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5" name="Google Shape;405;p2"/>
                    <p:cNvGrpSpPr/>
                    <p:nvPr/>
                  </p:nvGrpSpPr>
                  <p:grpSpPr>
                    <a:xfrm>
                      <a:off x="116495" y="4347100"/>
                      <a:ext cx="139329" cy="128300"/>
                      <a:chOff x="732600" y="1890325"/>
                      <a:chExt cx="138100" cy="128300"/>
                    </a:xfrm>
                  </p:grpSpPr>
                  <p:sp>
                    <p:nvSpPr>
                      <p:cNvPr id="406" name="Google Shape;40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 name="Google Shape;40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9" name="Google Shape;409;p2"/>
                    <p:cNvGrpSpPr/>
                    <p:nvPr/>
                  </p:nvGrpSpPr>
                  <p:grpSpPr>
                    <a:xfrm>
                      <a:off x="213170" y="4739900"/>
                      <a:ext cx="139329" cy="128300"/>
                      <a:chOff x="732600" y="1890325"/>
                      <a:chExt cx="138100" cy="128300"/>
                    </a:xfrm>
                  </p:grpSpPr>
                  <p:sp>
                    <p:nvSpPr>
                      <p:cNvPr id="410" name="Google Shape;41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 name="Google Shape;41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 name="Google Shape;41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3" name="Google Shape;413;p2"/>
                    <p:cNvGrpSpPr/>
                    <p:nvPr/>
                  </p:nvGrpSpPr>
                  <p:grpSpPr>
                    <a:xfrm>
                      <a:off x="73845" y="3561500"/>
                      <a:ext cx="139329" cy="128300"/>
                      <a:chOff x="732600" y="1890325"/>
                      <a:chExt cx="138100" cy="128300"/>
                    </a:xfrm>
                  </p:grpSpPr>
                  <p:sp>
                    <p:nvSpPr>
                      <p:cNvPr id="414" name="Google Shape;41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 name="Google Shape;41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 name="Google Shape;41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17" name="Google Shape;417;p2"/>
                <p:cNvGrpSpPr/>
                <p:nvPr/>
              </p:nvGrpSpPr>
              <p:grpSpPr>
                <a:xfrm>
                  <a:off x="73845" y="1524775"/>
                  <a:ext cx="285829" cy="2839750"/>
                  <a:chOff x="73845" y="3561500"/>
                  <a:chExt cx="285829" cy="2839750"/>
                </a:xfrm>
              </p:grpSpPr>
              <p:grpSp>
                <p:nvGrpSpPr>
                  <p:cNvPr id="418" name="Google Shape;418;p2"/>
                  <p:cNvGrpSpPr/>
                  <p:nvPr/>
                </p:nvGrpSpPr>
                <p:grpSpPr>
                  <a:xfrm>
                    <a:off x="73845" y="3561500"/>
                    <a:ext cx="278654" cy="1306700"/>
                    <a:chOff x="73845" y="3561500"/>
                    <a:chExt cx="278654" cy="1306700"/>
                  </a:xfrm>
                </p:grpSpPr>
                <p:grpSp>
                  <p:nvGrpSpPr>
                    <p:cNvPr id="419" name="Google Shape;419;p2"/>
                    <p:cNvGrpSpPr/>
                    <p:nvPr/>
                  </p:nvGrpSpPr>
                  <p:grpSpPr>
                    <a:xfrm>
                      <a:off x="179620" y="3954300"/>
                      <a:ext cx="139329" cy="128300"/>
                      <a:chOff x="732600" y="1890325"/>
                      <a:chExt cx="138100" cy="128300"/>
                    </a:xfrm>
                  </p:grpSpPr>
                  <p:sp>
                    <p:nvSpPr>
                      <p:cNvPr id="420" name="Google Shape;42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 name="Google Shape;42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 name="Google Shape;42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23" name="Google Shape;423;p2"/>
                    <p:cNvGrpSpPr/>
                    <p:nvPr/>
                  </p:nvGrpSpPr>
                  <p:grpSpPr>
                    <a:xfrm>
                      <a:off x="116495" y="4347100"/>
                      <a:ext cx="139329" cy="128300"/>
                      <a:chOff x="732600" y="1890325"/>
                      <a:chExt cx="138100" cy="128300"/>
                    </a:xfrm>
                  </p:grpSpPr>
                  <p:sp>
                    <p:nvSpPr>
                      <p:cNvPr id="424" name="Google Shape;42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 name="Google Shape;42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 name="Google Shape;42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27" name="Google Shape;427;p2"/>
                    <p:cNvGrpSpPr/>
                    <p:nvPr/>
                  </p:nvGrpSpPr>
                  <p:grpSpPr>
                    <a:xfrm>
                      <a:off x="213170" y="4739900"/>
                      <a:ext cx="139329" cy="128300"/>
                      <a:chOff x="732600" y="1890325"/>
                      <a:chExt cx="138100" cy="128300"/>
                    </a:xfrm>
                  </p:grpSpPr>
                  <p:sp>
                    <p:nvSpPr>
                      <p:cNvPr id="428" name="Google Shape;42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 name="Google Shape;42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0" name="Google Shape;43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31" name="Google Shape;431;p2"/>
                    <p:cNvGrpSpPr/>
                    <p:nvPr/>
                  </p:nvGrpSpPr>
                  <p:grpSpPr>
                    <a:xfrm>
                      <a:off x="73845" y="3561500"/>
                      <a:ext cx="139329" cy="128300"/>
                      <a:chOff x="732600" y="1890325"/>
                      <a:chExt cx="138100" cy="128300"/>
                    </a:xfrm>
                  </p:grpSpPr>
                  <p:sp>
                    <p:nvSpPr>
                      <p:cNvPr id="432" name="Google Shape;43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 name="Google Shape;43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 name="Google Shape;43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35" name="Google Shape;435;p2"/>
                  <p:cNvGrpSpPr/>
                  <p:nvPr/>
                </p:nvGrpSpPr>
                <p:grpSpPr>
                  <a:xfrm>
                    <a:off x="81020" y="5094550"/>
                    <a:ext cx="278654" cy="1306700"/>
                    <a:chOff x="73845" y="3561500"/>
                    <a:chExt cx="278654" cy="1306700"/>
                  </a:xfrm>
                </p:grpSpPr>
                <p:grpSp>
                  <p:nvGrpSpPr>
                    <p:cNvPr id="436" name="Google Shape;436;p2"/>
                    <p:cNvGrpSpPr/>
                    <p:nvPr/>
                  </p:nvGrpSpPr>
                  <p:grpSpPr>
                    <a:xfrm>
                      <a:off x="179620" y="3954300"/>
                      <a:ext cx="139329" cy="128300"/>
                      <a:chOff x="732600" y="1890325"/>
                      <a:chExt cx="138100" cy="128300"/>
                    </a:xfrm>
                  </p:grpSpPr>
                  <p:sp>
                    <p:nvSpPr>
                      <p:cNvPr id="437" name="Google Shape;43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 name="Google Shape;43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 name="Google Shape;43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0" name="Google Shape;440;p2"/>
                    <p:cNvGrpSpPr/>
                    <p:nvPr/>
                  </p:nvGrpSpPr>
                  <p:grpSpPr>
                    <a:xfrm>
                      <a:off x="116495" y="4347100"/>
                      <a:ext cx="139329" cy="128300"/>
                      <a:chOff x="732600" y="1890325"/>
                      <a:chExt cx="138100" cy="128300"/>
                    </a:xfrm>
                  </p:grpSpPr>
                  <p:sp>
                    <p:nvSpPr>
                      <p:cNvPr id="441" name="Google Shape;44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 name="Google Shape;44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 name="Google Shape;44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4" name="Google Shape;444;p2"/>
                    <p:cNvGrpSpPr/>
                    <p:nvPr/>
                  </p:nvGrpSpPr>
                  <p:grpSpPr>
                    <a:xfrm>
                      <a:off x="213170" y="4739900"/>
                      <a:ext cx="139329" cy="128300"/>
                      <a:chOff x="732600" y="1890325"/>
                      <a:chExt cx="138100" cy="128300"/>
                    </a:xfrm>
                  </p:grpSpPr>
                  <p:sp>
                    <p:nvSpPr>
                      <p:cNvPr id="445" name="Google Shape;44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 name="Google Shape;44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 name="Google Shape;44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8" name="Google Shape;448;p2"/>
                    <p:cNvGrpSpPr/>
                    <p:nvPr/>
                  </p:nvGrpSpPr>
                  <p:grpSpPr>
                    <a:xfrm>
                      <a:off x="73845" y="3561500"/>
                      <a:ext cx="139329" cy="128300"/>
                      <a:chOff x="732600" y="1890325"/>
                      <a:chExt cx="138100" cy="128300"/>
                    </a:xfrm>
                  </p:grpSpPr>
                  <p:sp>
                    <p:nvSpPr>
                      <p:cNvPr id="449" name="Google Shape;44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 name="Google Shape;45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 name="Google Shape;45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52" name="Google Shape;452;p2"/>
                <p:cNvGrpSpPr/>
                <p:nvPr/>
              </p:nvGrpSpPr>
              <p:grpSpPr>
                <a:xfrm>
                  <a:off x="81020" y="36500"/>
                  <a:ext cx="278654" cy="1306700"/>
                  <a:chOff x="73845" y="3561500"/>
                  <a:chExt cx="278654" cy="1306700"/>
                </a:xfrm>
              </p:grpSpPr>
              <p:grpSp>
                <p:nvGrpSpPr>
                  <p:cNvPr id="453" name="Google Shape;453;p2"/>
                  <p:cNvGrpSpPr/>
                  <p:nvPr/>
                </p:nvGrpSpPr>
                <p:grpSpPr>
                  <a:xfrm>
                    <a:off x="179620" y="3954300"/>
                    <a:ext cx="139329" cy="128300"/>
                    <a:chOff x="732600" y="1890325"/>
                    <a:chExt cx="138100" cy="128300"/>
                  </a:xfrm>
                </p:grpSpPr>
                <p:sp>
                  <p:nvSpPr>
                    <p:cNvPr id="454" name="Google Shape;45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 name="Google Shape;45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 name="Google Shape;45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57" name="Google Shape;457;p2"/>
                  <p:cNvGrpSpPr/>
                  <p:nvPr/>
                </p:nvGrpSpPr>
                <p:grpSpPr>
                  <a:xfrm>
                    <a:off x="116495" y="4347100"/>
                    <a:ext cx="139329" cy="128300"/>
                    <a:chOff x="732600" y="1890325"/>
                    <a:chExt cx="138100" cy="128300"/>
                  </a:xfrm>
                </p:grpSpPr>
                <p:sp>
                  <p:nvSpPr>
                    <p:cNvPr id="458" name="Google Shape;45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 name="Google Shape;45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 name="Google Shape;46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61" name="Google Shape;461;p2"/>
                  <p:cNvGrpSpPr/>
                  <p:nvPr/>
                </p:nvGrpSpPr>
                <p:grpSpPr>
                  <a:xfrm>
                    <a:off x="213170" y="4739900"/>
                    <a:ext cx="139329" cy="128300"/>
                    <a:chOff x="732600" y="1890325"/>
                    <a:chExt cx="138100" cy="128300"/>
                  </a:xfrm>
                </p:grpSpPr>
                <p:sp>
                  <p:nvSpPr>
                    <p:cNvPr id="462" name="Google Shape;46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 name="Google Shape;46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 name="Google Shape;46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65" name="Google Shape;465;p2"/>
                  <p:cNvGrpSpPr/>
                  <p:nvPr/>
                </p:nvGrpSpPr>
                <p:grpSpPr>
                  <a:xfrm>
                    <a:off x="73845" y="3561500"/>
                    <a:ext cx="139329" cy="128300"/>
                    <a:chOff x="732600" y="1890325"/>
                    <a:chExt cx="138100" cy="128300"/>
                  </a:xfrm>
                </p:grpSpPr>
                <p:sp>
                  <p:nvSpPr>
                    <p:cNvPr id="466" name="Google Shape;46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 name="Google Shape;46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 name="Google Shape;46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469" name="Google Shape;469;p2"/>
          <p:cNvGrpSpPr/>
          <p:nvPr/>
        </p:nvGrpSpPr>
        <p:grpSpPr>
          <a:xfrm>
            <a:off x="7203693" y="131696"/>
            <a:ext cx="3622677" cy="3379369"/>
            <a:chOff x="3123500" y="607850"/>
            <a:chExt cx="2692075" cy="3186025"/>
          </a:xfrm>
        </p:grpSpPr>
        <p:sp>
          <p:nvSpPr>
            <p:cNvPr id="470" name="Google Shape;470;p2"/>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 name="Google Shape;471;p2"/>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2" name="Google Shape;472;p2"/>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3" name="Google Shape;473;p2"/>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4" name="Google Shape;474;p2"/>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5" name="Google Shape;475;p2"/>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6" name="Google Shape;476;p2"/>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7" name="Google Shape;477;p2"/>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8" name="Google Shape;478;p2"/>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9" name="Google Shape;479;p2"/>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0" name="Google Shape;480;p2"/>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1" name="Google Shape;481;p2"/>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2" name="Google Shape;482;p2"/>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83" name="Google Shape;483;p2"/>
          <p:cNvGrpSpPr/>
          <p:nvPr/>
        </p:nvGrpSpPr>
        <p:grpSpPr>
          <a:xfrm>
            <a:off x="8822363" y="4761837"/>
            <a:ext cx="2982353" cy="2107812"/>
            <a:chOff x="2130575" y="4054150"/>
            <a:chExt cx="1526875" cy="1369175"/>
          </a:xfrm>
        </p:grpSpPr>
        <p:sp>
          <p:nvSpPr>
            <p:cNvPr id="484" name="Google Shape;484;p2"/>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5" name="Google Shape;485;p2"/>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6" name="Google Shape;486;p2"/>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7" name="Google Shape;487;p2"/>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8" name="Google Shape;488;p2"/>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9" name="Google Shape;489;p2"/>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0" name="Google Shape;490;p2"/>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1" name="Google Shape;491;p2"/>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2" name="Google Shape;492;p2"/>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3" name="Google Shape;493;p2"/>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4" name="Google Shape;494;p2"/>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95" name="Google Shape;495;p2"/>
          <p:cNvGrpSpPr/>
          <p:nvPr/>
        </p:nvGrpSpPr>
        <p:grpSpPr>
          <a:xfrm>
            <a:off x="605902" y="4812840"/>
            <a:ext cx="2301650" cy="2056817"/>
            <a:chOff x="598450" y="4075425"/>
            <a:chExt cx="1178375" cy="1336050"/>
          </a:xfrm>
        </p:grpSpPr>
        <p:sp>
          <p:nvSpPr>
            <p:cNvPr id="496" name="Google Shape;496;p2"/>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7" name="Google Shape;497;p2"/>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8" name="Google Shape;498;p2"/>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9" name="Google Shape;499;p2"/>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0" name="Google Shape;500;p2"/>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1" name="Google Shape;501;p2"/>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2" name="Google Shape;502;p2"/>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3" name="Google Shape;503;p2"/>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4" name="Google Shape;504;p2"/>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5" name="Google Shape;505;p2"/>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6" name="Google Shape;506;p2"/>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rgbClr val="3E4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7" name="Google Shape;507;p2"/>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8" name="Google Shape;508;p2"/>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09" name="Google Shape;509;p2"/>
          <p:cNvSpPr txBox="1">
            <a:spLocks noGrp="1"/>
          </p:cNvSpPr>
          <p:nvPr>
            <p:ph type="ctrTitle"/>
          </p:nvPr>
        </p:nvSpPr>
        <p:spPr>
          <a:xfrm>
            <a:off x="1884594" y="2385657"/>
            <a:ext cx="8423027" cy="2224202"/>
          </a:xfrm>
          <a:prstGeom prst="rect">
            <a:avLst/>
          </a:prstGeom>
        </p:spPr>
        <p:txBody>
          <a:bodyPr spcFirstLastPara="1" wrap="square" lIns="114525" tIns="114525" rIns="114525" bIns="114525" anchor="ctr" anchorCtr="0">
            <a:noAutofit/>
          </a:bodyPr>
          <a:lstStyle>
            <a:lvl1pPr lvl="0" algn="ctr">
              <a:lnSpc>
                <a:spcPct val="90000"/>
              </a:lnSpc>
              <a:spcBef>
                <a:spcPts val="0"/>
              </a:spcBef>
              <a:spcAft>
                <a:spcPts val="0"/>
              </a:spcAft>
              <a:buClr>
                <a:schemeClr val="dk1"/>
              </a:buClr>
              <a:buSzPts val="6500"/>
              <a:buNone/>
              <a:defRPr sz="10600">
                <a:solidFill>
                  <a:schemeClr val="dk1"/>
                </a:solidFill>
              </a:defRPr>
            </a:lvl1pPr>
            <a:lvl2pPr lvl="1" algn="ctr">
              <a:spcBef>
                <a:spcPts val="0"/>
              </a:spcBef>
              <a:spcAft>
                <a:spcPts val="0"/>
              </a:spcAft>
              <a:buClr>
                <a:srgbClr val="191919"/>
              </a:buClr>
              <a:buSzPts val="6500"/>
              <a:buNone/>
              <a:defRPr sz="6500">
                <a:solidFill>
                  <a:srgbClr val="191919"/>
                </a:solidFill>
              </a:defRPr>
            </a:lvl2pPr>
            <a:lvl3pPr lvl="2" algn="ctr">
              <a:spcBef>
                <a:spcPts val="0"/>
              </a:spcBef>
              <a:spcAft>
                <a:spcPts val="0"/>
              </a:spcAft>
              <a:buClr>
                <a:srgbClr val="191919"/>
              </a:buClr>
              <a:buSzPts val="6500"/>
              <a:buNone/>
              <a:defRPr sz="6500">
                <a:solidFill>
                  <a:srgbClr val="191919"/>
                </a:solidFill>
              </a:defRPr>
            </a:lvl3pPr>
            <a:lvl4pPr lvl="3" algn="ctr">
              <a:spcBef>
                <a:spcPts val="0"/>
              </a:spcBef>
              <a:spcAft>
                <a:spcPts val="0"/>
              </a:spcAft>
              <a:buClr>
                <a:srgbClr val="191919"/>
              </a:buClr>
              <a:buSzPts val="6500"/>
              <a:buNone/>
              <a:defRPr sz="6500">
                <a:solidFill>
                  <a:srgbClr val="191919"/>
                </a:solidFill>
              </a:defRPr>
            </a:lvl4pPr>
            <a:lvl5pPr lvl="4" algn="ctr">
              <a:spcBef>
                <a:spcPts val="0"/>
              </a:spcBef>
              <a:spcAft>
                <a:spcPts val="0"/>
              </a:spcAft>
              <a:buClr>
                <a:srgbClr val="191919"/>
              </a:buClr>
              <a:buSzPts val="6500"/>
              <a:buNone/>
              <a:defRPr sz="6500">
                <a:solidFill>
                  <a:srgbClr val="191919"/>
                </a:solidFill>
              </a:defRPr>
            </a:lvl5pPr>
            <a:lvl6pPr lvl="5" algn="ctr">
              <a:spcBef>
                <a:spcPts val="0"/>
              </a:spcBef>
              <a:spcAft>
                <a:spcPts val="0"/>
              </a:spcAft>
              <a:buClr>
                <a:srgbClr val="191919"/>
              </a:buClr>
              <a:buSzPts val="6500"/>
              <a:buNone/>
              <a:defRPr sz="6500">
                <a:solidFill>
                  <a:srgbClr val="191919"/>
                </a:solidFill>
              </a:defRPr>
            </a:lvl6pPr>
            <a:lvl7pPr lvl="6" algn="ctr">
              <a:spcBef>
                <a:spcPts val="0"/>
              </a:spcBef>
              <a:spcAft>
                <a:spcPts val="0"/>
              </a:spcAft>
              <a:buClr>
                <a:srgbClr val="191919"/>
              </a:buClr>
              <a:buSzPts val="6500"/>
              <a:buNone/>
              <a:defRPr sz="6500">
                <a:solidFill>
                  <a:srgbClr val="191919"/>
                </a:solidFill>
              </a:defRPr>
            </a:lvl7pPr>
            <a:lvl8pPr lvl="7" algn="ctr">
              <a:spcBef>
                <a:spcPts val="0"/>
              </a:spcBef>
              <a:spcAft>
                <a:spcPts val="0"/>
              </a:spcAft>
              <a:buClr>
                <a:srgbClr val="191919"/>
              </a:buClr>
              <a:buSzPts val="6500"/>
              <a:buNone/>
              <a:defRPr sz="6500">
                <a:solidFill>
                  <a:srgbClr val="191919"/>
                </a:solidFill>
              </a:defRPr>
            </a:lvl8pPr>
            <a:lvl9pPr lvl="8" algn="ctr">
              <a:spcBef>
                <a:spcPts val="0"/>
              </a:spcBef>
              <a:spcAft>
                <a:spcPts val="0"/>
              </a:spcAft>
              <a:buClr>
                <a:srgbClr val="191919"/>
              </a:buClr>
              <a:buSzPts val="6500"/>
              <a:buNone/>
              <a:defRPr sz="6500">
                <a:solidFill>
                  <a:srgbClr val="191919"/>
                </a:solidFill>
              </a:defRPr>
            </a:lvl9pPr>
          </a:lstStyle>
          <a:p>
            <a:endParaRPr/>
          </a:p>
        </p:txBody>
      </p:sp>
      <p:sp>
        <p:nvSpPr>
          <p:cNvPr id="510" name="Google Shape;510;p2"/>
          <p:cNvSpPr txBox="1">
            <a:spLocks noGrp="1"/>
          </p:cNvSpPr>
          <p:nvPr>
            <p:ph type="subTitle" idx="1"/>
          </p:nvPr>
        </p:nvSpPr>
        <p:spPr>
          <a:xfrm>
            <a:off x="3064303" y="4842646"/>
            <a:ext cx="6063608" cy="402620"/>
          </a:xfrm>
          <a:prstGeom prst="rect">
            <a:avLst/>
          </a:prstGeom>
        </p:spPr>
        <p:txBody>
          <a:bodyPr spcFirstLastPara="1" wrap="square" lIns="114525" tIns="114525" rIns="114525" bIns="1145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Tree>
    <p:extLst>
      <p:ext uri="{BB962C8B-B14F-4D97-AF65-F5344CB8AC3E}">
        <p14:creationId xmlns:p14="http://schemas.microsoft.com/office/powerpoint/2010/main" val="7775590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1"/>
        <p:cNvGrpSpPr/>
        <p:nvPr/>
      </p:nvGrpSpPr>
      <p:grpSpPr>
        <a:xfrm>
          <a:off x="0" y="0"/>
          <a:ext cx="0" cy="0"/>
          <a:chOff x="0" y="0"/>
          <a:chExt cx="0" cy="0"/>
        </a:xfrm>
      </p:grpSpPr>
      <p:sp>
        <p:nvSpPr>
          <p:cNvPr id="512" name="Google Shape;512;p3"/>
          <p:cNvSpPr txBox="1">
            <a:spLocks noGrp="1"/>
          </p:cNvSpPr>
          <p:nvPr>
            <p:ph type="title"/>
          </p:nvPr>
        </p:nvSpPr>
        <p:spPr>
          <a:xfrm>
            <a:off x="960017" y="2905878"/>
            <a:ext cx="10272042" cy="1122166"/>
          </a:xfrm>
          <a:prstGeom prst="rect">
            <a:avLst/>
          </a:prstGeom>
        </p:spPr>
        <p:txBody>
          <a:bodyPr spcFirstLastPara="1" wrap="square" lIns="114525" tIns="114525" rIns="114525" bIns="114525"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513" name="Google Shape;513;p3"/>
          <p:cNvSpPr txBox="1">
            <a:spLocks noGrp="1"/>
          </p:cNvSpPr>
          <p:nvPr>
            <p:ph type="title" idx="2" hasCustomPrompt="1"/>
          </p:nvPr>
        </p:nvSpPr>
        <p:spPr>
          <a:xfrm>
            <a:off x="3995470" y="1783590"/>
            <a:ext cx="4201251" cy="1122166"/>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7500"/>
              <a:buNone/>
              <a:defRPr sz="7500"/>
            </a:lvl1pPr>
            <a:lvl2pPr lvl="1" algn="ctr" rtl="0">
              <a:spcBef>
                <a:spcPts val="0"/>
              </a:spcBef>
              <a:spcAft>
                <a:spcPts val="0"/>
              </a:spcAft>
              <a:buSzPts val="7500"/>
              <a:buNone/>
              <a:defRPr sz="7500"/>
            </a:lvl2pPr>
            <a:lvl3pPr lvl="2" algn="ctr" rtl="0">
              <a:spcBef>
                <a:spcPts val="0"/>
              </a:spcBef>
              <a:spcAft>
                <a:spcPts val="0"/>
              </a:spcAft>
              <a:buSzPts val="7500"/>
              <a:buNone/>
              <a:defRPr sz="7500"/>
            </a:lvl3pPr>
            <a:lvl4pPr lvl="3" algn="ctr" rtl="0">
              <a:spcBef>
                <a:spcPts val="0"/>
              </a:spcBef>
              <a:spcAft>
                <a:spcPts val="0"/>
              </a:spcAft>
              <a:buSzPts val="7500"/>
              <a:buNone/>
              <a:defRPr sz="7500"/>
            </a:lvl4pPr>
            <a:lvl5pPr lvl="4" algn="ctr" rtl="0">
              <a:spcBef>
                <a:spcPts val="0"/>
              </a:spcBef>
              <a:spcAft>
                <a:spcPts val="0"/>
              </a:spcAft>
              <a:buSzPts val="7500"/>
              <a:buNone/>
              <a:defRPr sz="7500"/>
            </a:lvl5pPr>
            <a:lvl6pPr lvl="5" algn="ctr" rtl="0">
              <a:spcBef>
                <a:spcPts val="0"/>
              </a:spcBef>
              <a:spcAft>
                <a:spcPts val="0"/>
              </a:spcAft>
              <a:buSzPts val="7500"/>
              <a:buNone/>
              <a:defRPr sz="7500"/>
            </a:lvl6pPr>
            <a:lvl7pPr lvl="6" algn="ctr" rtl="0">
              <a:spcBef>
                <a:spcPts val="0"/>
              </a:spcBef>
              <a:spcAft>
                <a:spcPts val="0"/>
              </a:spcAft>
              <a:buSzPts val="7500"/>
              <a:buNone/>
              <a:defRPr sz="7500"/>
            </a:lvl7pPr>
            <a:lvl8pPr lvl="7" algn="ctr" rtl="0">
              <a:spcBef>
                <a:spcPts val="0"/>
              </a:spcBef>
              <a:spcAft>
                <a:spcPts val="0"/>
              </a:spcAft>
              <a:buSzPts val="7500"/>
              <a:buNone/>
              <a:defRPr sz="7500"/>
            </a:lvl8pPr>
            <a:lvl9pPr lvl="8" algn="ctr" rtl="0">
              <a:spcBef>
                <a:spcPts val="0"/>
              </a:spcBef>
              <a:spcAft>
                <a:spcPts val="0"/>
              </a:spcAft>
              <a:buSzPts val="7500"/>
              <a:buNone/>
              <a:defRPr sz="7500"/>
            </a:lvl9pPr>
          </a:lstStyle>
          <a:p>
            <a:r>
              <a:t>xx%</a:t>
            </a:r>
          </a:p>
        </p:txBody>
      </p:sp>
      <p:sp>
        <p:nvSpPr>
          <p:cNvPr id="514" name="Google Shape;514;p3"/>
          <p:cNvSpPr txBox="1">
            <a:spLocks noGrp="1"/>
          </p:cNvSpPr>
          <p:nvPr>
            <p:ph type="subTitle" idx="1"/>
          </p:nvPr>
        </p:nvSpPr>
        <p:spPr>
          <a:xfrm>
            <a:off x="3189289" y="4175820"/>
            <a:ext cx="5813879" cy="951053"/>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grpSp>
        <p:nvGrpSpPr>
          <p:cNvPr id="515" name="Google Shape;515;p3"/>
          <p:cNvGrpSpPr/>
          <p:nvPr/>
        </p:nvGrpSpPr>
        <p:grpSpPr>
          <a:xfrm>
            <a:off x="-23714" y="496906"/>
            <a:ext cx="11416775" cy="5729212"/>
            <a:chOff x="-20797" y="547977"/>
            <a:chExt cx="10011977" cy="6318048"/>
          </a:xfrm>
        </p:grpSpPr>
        <p:sp>
          <p:nvSpPr>
            <p:cNvPr id="516" name="Google Shape;516;p3"/>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7" name="Google Shape;517;p3"/>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8" name="Google Shape;518;p3"/>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19" name="Google Shape;519;p3"/>
            <p:cNvGrpSpPr/>
            <p:nvPr/>
          </p:nvGrpSpPr>
          <p:grpSpPr>
            <a:xfrm>
              <a:off x="9631959" y="3959950"/>
              <a:ext cx="340302" cy="334375"/>
              <a:chOff x="4864725" y="4564050"/>
              <a:chExt cx="337300" cy="334375"/>
            </a:xfrm>
          </p:grpSpPr>
          <p:sp>
            <p:nvSpPr>
              <p:cNvPr id="520" name="Google Shape;520;p3"/>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1" name="Google Shape;521;p3"/>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2" name="Google Shape;522;p3"/>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3" name="Google Shape;523;p3"/>
            <p:cNvGrpSpPr/>
            <p:nvPr/>
          </p:nvGrpSpPr>
          <p:grpSpPr>
            <a:xfrm>
              <a:off x="6981913" y="6588475"/>
              <a:ext cx="291244" cy="277550"/>
              <a:chOff x="3689675" y="865975"/>
              <a:chExt cx="288675" cy="277550"/>
            </a:xfrm>
          </p:grpSpPr>
          <p:sp>
            <p:nvSpPr>
              <p:cNvPr id="524" name="Google Shape;524;p3"/>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5" name="Google Shape;525;p3"/>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6" name="Google Shape;526;p3"/>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7" name="Google Shape;527;p3"/>
            <p:cNvGrpSpPr/>
            <p:nvPr/>
          </p:nvGrpSpPr>
          <p:grpSpPr>
            <a:xfrm>
              <a:off x="6643903" y="1074100"/>
              <a:ext cx="295255" cy="276725"/>
              <a:chOff x="5348675" y="2068175"/>
              <a:chExt cx="292650" cy="276725"/>
            </a:xfrm>
          </p:grpSpPr>
          <p:sp>
            <p:nvSpPr>
              <p:cNvPr id="528" name="Google Shape;528;p3"/>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9" name="Google Shape;529;p3"/>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0" name="Google Shape;530;p3"/>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31" name="Google Shape;531;p3"/>
            <p:cNvGrpSpPr/>
            <p:nvPr/>
          </p:nvGrpSpPr>
          <p:grpSpPr>
            <a:xfrm>
              <a:off x="3073043" y="6288528"/>
              <a:ext cx="228593" cy="194302"/>
              <a:chOff x="1916200" y="1417475"/>
              <a:chExt cx="229350" cy="228000"/>
            </a:xfrm>
          </p:grpSpPr>
          <p:sp>
            <p:nvSpPr>
              <p:cNvPr id="532" name="Google Shape;532;p3"/>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3" name="Google Shape;533;p3"/>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4" name="Google Shape;534;p3"/>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35" name="Google Shape;535;p3"/>
            <p:cNvGrpSpPr/>
            <p:nvPr/>
          </p:nvGrpSpPr>
          <p:grpSpPr>
            <a:xfrm>
              <a:off x="8472525" y="4670500"/>
              <a:ext cx="135369" cy="129375"/>
              <a:chOff x="2419900" y="952925"/>
              <a:chExt cx="134175" cy="129375"/>
            </a:xfrm>
          </p:grpSpPr>
          <p:sp>
            <p:nvSpPr>
              <p:cNvPr id="536" name="Google Shape;536;p3"/>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7" name="Google Shape;537;p3"/>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8" name="Google Shape;538;p3"/>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39" name="Google Shape;539;p3"/>
            <p:cNvGrpSpPr/>
            <p:nvPr/>
          </p:nvGrpSpPr>
          <p:grpSpPr>
            <a:xfrm>
              <a:off x="1397120" y="3005138"/>
              <a:ext cx="139329" cy="128300"/>
              <a:chOff x="732600" y="1890325"/>
              <a:chExt cx="138100" cy="128300"/>
            </a:xfrm>
          </p:grpSpPr>
          <p:sp>
            <p:nvSpPr>
              <p:cNvPr id="540" name="Google Shape;54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1" name="Google Shape;54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2" name="Google Shape;54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43" name="Google Shape;543;p3"/>
            <p:cNvGrpSpPr/>
            <p:nvPr/>
          </p:nvGrpSpPr>
          <p:grpSpPr>
            <a:xfrm rot="-1856811">
              <a:off x="1565612" y="819222"/>
              <a:ext cx="1338947" cy="1025873"/>
              <a:chOff x="6015800" y="923575"/>
              <a:chExt cx="1212225" cy="937075"/>
            </a:xfrm>
          </p:grpSpPr>
          <p:sp>
            <p:nvSpPr>
              <p:cNvPr id="544" name="Google Shape;544;p3"/>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5" name="Google Shape;545;p3"/>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6" name="Google Shape;546;p3"/>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7" name="Google Shape;547;p3"/>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8" name="Google Shape;548;p3"/>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9" name="Google Shape;549;p3"/>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0" name="Google Shape;550;p3"/>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1" name="Google Shape;551;p3"/>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2" name="Google Shape;552;p3"/>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3" name="Google Shape;553;p3"/>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4" name="Google Shape;554;p3"/>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5" name="Google Shape;555;p3"/>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56" name="Google Shape;556;p3"/>
            <p:cNvGrpSpPr/>
            <p:nvPr/>
          </p:nvGrpSpPr>
          <p:grpSpPr>
            <a:xfrm>
              <a:off x="9272395" y="2451888"/>
              <a:ext cx="139329" cy="128300"/>
              <a:chOff x="732600" y="1890325"/>
              <a:chExt cx="138100" cy="128300"/>
            </a:xfrm>
          </p:grpSpPr>
          <p:sp>
            <p:nvSpPr>
              <p:cNvPr id="557" name="Google Shape;55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8" name="Google Shape;55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9" name="Google Shape;55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60" name="Google Shape;560;p3"/>
            <p:cNvGrpSpPr/>
            <p:nvPr/>
          </p:nvGrpSpPr>
          <p:grpSpPr>
            <a:xfrm>
              <a:off x="4961800" y="6288600"/>
              <a:ext cx="135369" cy="129375"/>
              <a:chOff x="2419900" y="952925"/>
              <a:chExt cx="134175" cy="129375"/>
            </a:xfrm>
          </p:grpSpPr>
          <p:sp>
            <p:nvSpPr>
              <p:cNvPr id="561" name="Google Shape;561;p3"/>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2" name="Google Shape;562;p3"/>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3" name="Google Shape;563;p3"/>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564" name="Google Shape;564;p3"/>
          <p:cNvGrpSpPr/>
          <p:nvPr/>
        </p:nvGrpSpPr>
        <p:grpSpPr>
          <a:xfrm>
            <a:off x="-2280" y="-11449"/>
            <a:ext cx="12192214" cy="6882076"/>
            <a:chOff x="-2000" y="-12625"/>
            <a:chExt cx="10692000" cy="7589400"/>
          </a:xfrm>
        </p:grpSpPr>
        <p:sp>
          <p:nvSpPr>
            <p:cNvPr id="565" name="Google Shape;565;p3"/>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66" name="Google Shape;566;p3"/>
            <p:cNvGrpSpPr/>
            <p:nvPr/>
          </p:nvGrpSpPr>
          <p:grpSpPr>
            <a:xfrm>
              <a:off x="73845" y="61396"/>
              <a:ext cx="10544304" cy="7425379"/>
              <a:chOff x="73845" y="61396"/>
              <a:chExt cx="10544304" cy="7425379"/>
            </a:xfrm>
          </p:grpSpPr>
          <p:grpSp>
            <p:nvGrpSpPr>
              <p:cNvPr id="567" name="Google Shape;567;p3"/>
              <p:cNvGrpSpPr/>
              <p:nvPr/>
            </p:nvGrpSpPr>
            <p:grpSpPr>
              <a:xfrm rot="10800000" flipH="1">
                <a:off x="541072" y="7200946"/>
                <a:ext cx="9609875" cy="285829"/>
                <a:chOff x="471460" y="61396"/>
                <a:chExt cx="9609875" cy="285829"/>
              </a:xfrm>
            </p:grpSpPr>
            <p:grpSp>
              <p:nvGrpSpPr>
                <p:cNvPr id="568" name="Google Shape;568;p3"/>
                <p:cNvGrpSpPr/>
                <p:nvPr/>
              </p:nvGrpSpPr>
              <p:grpSpPr>
                <a:xfrm>
                  <a:off x="471460" y="61396"/>
                  <a:ext cx="8862425" cy="285829"/>
                  <a:chOff x="395260" y="61396"/>
                  <a:chExt cx="8862425" cy="285829"/>
                </a:xfrm>
              </p:grpSpPr>
              <p:grpSp>
                <p:nvGrpSpPr>
                  <p:cNvPr id="569" name="Google Shape;569;p3"/>
                  <p:cNvGrpSpPr/>
                  <p:nvPr/>
                </p:nvGrpSpPr>
                <p:grpSpPr>
                  <a:xfrm rot="5400000">
                    <a:off x="8465008" y="-445452"/>
                    <a:ext cx="278654" cy="1306700"/>
                    <a:chOff x="73845" y="3561500"/>
                    <a:chExt cx="278654" cy="1306700"/>
                  </a:xfrm>
                </p:grpSpPr>
                <p:grpSp>
                  <p:nvGrpSpPr>
                    <p:cNvPr id="570" name="Google Shape;570;p3"/>
                    <p:cNvGrpSpPr/>
                    <p:nvPr/>
                  </p:nvGrpSpPr>
                  <p:grpSpPr>
                    <a:xfrm>
                      <a:off x="179620" y="3954300"/>
                      <a:ext cx="139329" cy="128300"/>
                      <a:chOff x="732600" y="1890325"/>
                      <a:chExt cx="138100" cy="128300"/>
                    </a:xfrm>
                  </p:grpSpPr>
                  <p:sp>
                    <p:nvSpPr>
                      <p:cNvPr id="571" name="Google Shape;57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2" name="Google Shape;57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3" name="Google Shape;57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74" name="Google Shape;574;p3"/>
                    <p:cNvGrpSpPr/>
                    <p:nvPr/>
                  </p:nvGrpSpPr>
                  <p:grpSpPr>
                    <a:xfrm>
                      <a:off x="116495" y="4347100"/>
                      <a:ext cx="139329" cy="128300"/>
                      <a:chOff x="732600" y="1890325"/>
                      <a:chExt cx="138100" cy="128300"/>
                    </a:xfrm>
                  </p:grpSpPr>
                  <p:sp>
                    <p:nvSpPr>
                      <p:cNvPr id="575" name="Google Shape;57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6" name="Google Shape;57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7" name="Google Shape;57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78" name="Google Shape;578;p3"/>
                    <p:cNvGrpSpPr/>
                    <p:nvPr/>
                  </p:nvGrpSpPr>
                  <p:grpSpPr>
                    <a:xfrm>
                      <a:off x="213170" y="4739900"/>
                      <a:ext cx="139329" cy="128300"/>
                      <a:chOff x="732600" y="1890325"/>
                      <a:chExt cx="138100" cy="128300"/>
                    </a:xfrm>
                  </p:grpSpPr>
                  <p:sp>
                    <p:nvSpPr>
                      <p:cNvPr id="579" name="Google Shape;57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0" name="Google Shape;58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1" name="Google Shape;58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82" name="Google Shape;582;p3"/>
                    <p:cNvGrpSpPr/>
                    <p:nvPr/>
                  </p:nvGrpSpPr>
                  <p:grpSpPr>
                    <a:xfrm>
                      <a:off x="73845" y="3561500"/>
                      <a:ext cx="139329" cy="128300"/>
                      <a:chOff x="732600" y="1890325"/>
                      <a:chExt cx="138100" cy="128300"/>
                    </a:xfrm>
                  </p:grpSpPr>
                  <p:sp>
                    <p:nvSpPr>
                      <p:cNvPr id="583" name="Google Shape;58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4" name="Google Shape;58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5" name="Google Shape;58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586" name="Google Shape;586;p3"/>
                  <p:cNvGrpSpPr/>
                  <p:nvPr/>
                </p:nvGrpSpPr>
                <p:grpSpPr>
                  <a:xfrm rot="5400000">
                    <a:off x="3923120" y="-3466465"/>
                    <a:ext cx="285829" cy="7341550"/>
                    <a:chOff x="73845" y="36500"/>
                    <a:chExt cx="285829" cy="7341550"/>
                  </a:xfrm>
                </p:grpSpPr>
                <p:grpSp>
                  <p:nvGrpSpPr>
                    <p:cNvPr id="587" name="Google Shape;587;p3"/>
                    <p:cNvGrpSpPr/>
                    <p:nvPr/>
                  </p:nvGrpSpPr>
                  <p:grpSpPr>
                    <a:xfrm>
                      <a:off x="73845" y="4538300"/>
                      <a:ext cx="285829" cy="2839750"/>
                      <a:chOff x="73845" y="3561500"/>
                      <a:chExt cx="285829" cy="2839750"/>
                    </a:xfrm>
                  </p:grpSpPr>
                  <p:grpSp>
                    <p:nvGrpSpPr>
                      <p:cNvPr id="588" name="Google Shape;588;p3"/>
                      <p:cNvGrpSpPr/>
                      <p:nvPr/>
                    </p:nvGrpSpPr>
                    <p:grpSpPr>
                      <a:xfrm>
                        <a:off x="73845" y="3561500"/>
                        <a:ext cx="278654" cy="1306700"/>
                        <a:chOff x="73845" y="3561500"/>
                        <a:chExt cx="278654" cy="1306700"/>
                      </a:xfrm>
                    </p:grpSpPr>
                    <p:grpSp>
                      <p:nvGrpSpPr>
                        <p:cNvPr id="589" name="Google Shape;589;p3"/>
                        <p:cNvGrpSpPr/>
                        <p:nvPr/>
                      </p:nvGrpSpPr>
                      <p:grpSpPr>
                        <a:xfrm>
                          <a:off x="179620" y="3954300"/>
                          <a:ext cx="139329" cy="128300"/>
                          <a:chOff x="732600" y="1890325"/>
                          <a:chExt cx="138100" cy="128300"/>
                        </a:xfrm>
                      </p:grpSpPr>
                      <p:sp>
                        <p:nvSpPr>
                          <p:cNvPr id="590" name="Google Shape;59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1" name="Google Shape;59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2" name="Google Shape;59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93" name="Google Shape;593;p3"/>
                        <p:cNvGrpSpPr/>
                        <p:nvPr/>
                      </p:nvGrpSpPr>
                      <p:grpSpPr>
                        <a:xfrm>
                          <a:off x="116495" y="4347100"/>
                          <a:ext cx="139329" cy="128300"/>
                          <a:chOff x="732600" y="1890325"/>
                          <a:chExt cx="138100" cy="128300"/>
                        </a:xfrm>
                      </p:grpSpPr>
                      <p:sp>
                        <p:nvSpPr>
                          <p:cNvPr id="594" name="Google Shape;59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5" name="Google Shape;59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6" name="Google Shape;59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97" name="Google Shape;597;p3"/>
                        <p:cNvGrpSpPr/>
                        <p:nvPr/>
                      </p:nvGrpSpPr>
                      <p:grpSpPr>
                        <a:xfrm>
                          <a:off x="213170" y="4739900"/>
                          <a:ext cx="139329" cy="128300"/>
                          <a:chOff x="732600" y="1890325"/>
                          <a:chExt cx="138100" cy="128300"/>
                        </a:xfrm>
                      </p:grpSpPr>
                      <p:sp>
                        <p:nvSpPr>
                          <p:cNvPr id="598" name="Google Shape;59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9" name="Google Shape;59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0" name="Google Shape;60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01" name="Google Shape;601;p3"/>
                        <p:cNvGrpSpPr/>
                        <p:nvPr/>
                      </p:nvGrpSpPr>
                      <p:grpSpPr>
                        <a:xfrm>
                          <a:off x="73845" y="3561500"/>
                          <a:ext cx="139329" cy="128300"/>
                          <a:chOff x="732600" y="1890325"/>
                          <a:chExt cx="138100" cy="128300"/>
                        </a:xfrm>
                      </p:grpSpPr>
                      <p:sp>
                        <p:nvSpPr>
                          <p:cNvPr id="602" name="Google Shape;60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3" name="Google Shape;60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4" name="Google Shape;60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05" name="Google Shape;605;p3"/>
                      <p:cNvGrpSpPr/>
                      <p:nvPr/>
                    </p:nvGrpSpPr>
                    <p:grpSpPr>
                      <a:xfrm>
                        <a:off x="81020" y="5094550"/>
                        <a:ext cx="278654" cy="1306700"/>
                        <a:chOff x="73845" y="3561500"/>
                        <a:chExt cx="278654" cy="1306700"/>
                      </a:xfrm>
                    </p:grpSpPr>
                    <p:grpSp>
                      <p:nvGrpSpPr>
                        <p:cNvPr id="606" name="Google Shape;606;p3"/>
                        <p:cNvGrpSpPr/>
                        <p:nvPr/>
                      </p:nvGrpSpPr>
                      <p:grpSpPr>
                        <a:xfrm>
                          <a:off x="179620" y="3954300"/>
                          <a:ext cx="139329" cy="128300"/>
                          <a:chOff x="732600" y="1890325"/>
                          <a:chExt cx="138100" cy="128300"/>
                        </a:xfrm>
                      </p:grpSpPr>
                      <p:sp>
                        <p:nvSpPr>
                          <p:cNvPr id="607" name="Google Shape;60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8" name="Google Shape;60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9" name="Google Shape;60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0" name="Google Shape;610;p3"/>
                        <p:cNvGrpSpPr/>
                        <p:nvPr/>
                      </p:nvGrpSpPr>
                      <p:grpSpPr>
                        <a:xfrm>
                          <a:off x="116495" y="4347100"/>
                          <a:ext cx="139329" cy="128300"/>
                          <a:chOff x="732600" y="1890325"/>
                          <a:chExt cx="138100" cy="128300"/>
                        </a:xfrm>
                      </p:grpSpPr>
                      <p:sp>
                        <p:nvSpPr>
                          <p:cNvPr id="611" name="Google Shape;61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2" name="Google Shape;61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3" name="Google Shape;61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4" name="Google Shape;614;p3"/>
                        <p:cNvGrpSpPr/>
                        <p:nvPr/>
                      </p:nvGrpSpPr>
                      <p:grpSpPr>
                        <a:xfrm>
                          <a:off x="213170" y="4739900"/>
                          <a:ext cx="139329" cy="128300"/>
                          <a:chOff x="732600" y="1890325"/>
                          <a:chExt cx="138100" cy="128300"/>
                        </a:xfrm>
                      </p:grpSpPr>
                      <p:sp>
                        <p:nvSpPr>
                          <p:cNvPr id="615" name="Google Shape;61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6" name="Google Shape;61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7" name="Google Shape;61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8" name="Google Shape;618;p3"/>
                        <p:cNvGrpSpPr/>
                        <p:nvPr/>
                      </p:nvGrpSpPr>
                      <p:grpSpPr>
                        <a:xfrm>
                          <a:off x="73845" y="3561500"/>
                          <a:ext cx="139329" cy="128300"/>
                          <a:chOff x="732600" y="1890325"/>
                          <a:chExt cx="138100" cy="128300"/>
                        </a:xfrm>
                      </p:grpSpPr>
                      <p:sp>
                        <p:nvSpPr>
                          <p:cNvPr id="619" name="Google Shape;61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0" name="Google Shape;62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1" name="Google Shape;62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22" name="Google Shape;622;p3"/>
                    <p:cNvGrpSpPr/>
                    <p:nvPr/>
                  </p:nvGrpSpPr>
                  <p:grpSpPr>
                    <a:xfrm>
                      <a:off x="73845" y="1524775"/>
                      <a:ext cx="285829" cy="2839750"/>
                      <a:chOff x="73845" y="3561500"/>
                      <a:chExt cx="285829" cy="2839750"/>
                    </a:xfrm>
                  </p:grpSpPr>
                  <p:grpSp>
                    <p:nvGrpSpPr>
                      <p:cNvPr id="623" name="Google Shape;623;p3"/>
                      <p:cNvGrpSpPr/>
                      <p:nvPr/>
                    </p:nvGrpSpPr>
                    <p:grpSpPr>
                      <a:xfrm>
                        <a:off x="73845" y="3561500"/>
                        <a:ext cx="278654" cy="1306700"/>
                        <a:chOff x="73845" y="3561500"/>
                        <a:chExt cx="278654" cy="1306700"/>
                      </a:xfrm>
                    </p:grpSpPr>
                    <p:grpSp>
                      <p:nvGrpSpPr>
                        <p:cNvPr id="624" name="Google Shape;624;p3"/>
                        <p:cNvGrpSpPr/>
                        <p:nvPr/>
                      </p:nvGrpSpPr>
                      <p:grpSpPr>
                        <a:xfrm>
                          <a:off x="179620" y="3954300"/>
                          <a:ext cx="139329" cy="128300"/>
                          <a:chOff x="732600" y="1890325"/>
                          <a:chExt cx="138100" cy="128300"/>
                        </a:xfrm>
                      </p:grpSpPr>
                      <p:sp>
                        <p:nvSpPr>
                          <p:cNvPr id="625" name="Google Shape;62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6" name="Google Shape;62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7" name="Google Shape;62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28" name="Google Shape;628;p3"/>
                        <p:cNvGrpSpPr/>
                        <p:nvPr/>
                      </p:nvGrpSpPr>
                      <p:grpSpPr>
                        <a:xfrm>
                          <a:off x="116495" y="4347100"/>
                          <a:ext cx="139329" cy="128300"/>
                          <a:chOff x="732600" y="1890325"/>
                          <a:chExt cx="138100" cy="128300"/>
                        </a:xfrm>
                      </p:grpSpPr>
                      <p:sp>
                        <p:nvSpPr>
                          <p:cNvPr id="629" name="Google Shape;62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 name="Google Shape;63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 name="Google Shape;63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32" name="Google Shape;632;p3"/>
                        <p:cNvGrpSpPr/>
                        <p:nvPr/>
                      </p:nvGrpSpPr>
                      <p:grpSpPr>
                        <a:xfrm>
                          <a:off x="213170" y="4739900"/>
                          <a:ext cx="139329" cy="128300"/>
                          <a:chOff x="732600" y="1890325"/>
                          <a:chExt cx="138100" cy="128300"/>
                        </a:xfrm>
                      </p:grpSpPr>
                      <p:sp>
                        <p:nvSpPr>
                          <p:cNvPr id="633" name="Google Shape;63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 name="Google Shape;63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 name="Google Shape;63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36" name="Google Shape;636;p3"/>
                        <p:cNvGrpSpPr/>
                        <p:nvPr/>
                      </p:nvGrpSpPr>
                      <p:grpSpPr>
                        <a:xfrm>
                          <a:off x="73845" y="3561500"/>
                          <a:ext cx="139329" cy="128300"/>
                          <a:chOff x="732600" y="1890325"/>
                          <a:chExt cx="138100" cy="128300"/>
                        </a:xfrm>
                      </p:grpSpPr>
                      <p:sp>
                        <p:nvSpPr>
                          <p:cNvPr id="637" name="Google Shape;63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 name="Google Shape;63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 name="Google Shape;63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40" name="Google Shape;640;p3"/>
                      <p:cNvGrpSpPr/>
                      <p:nvPr/>
                    </p:nvGrpSpPr>
                    <p:grpSpPr>
                      <a:xfrm>
                        <a:off x="81020" y="5094550"/>
                        <a:ext cx="278654" cy="1306700"/>
                        <a:chOff x="73845" y="3561500"/>
                        <a:chExt cx="278654" cy="1306700"/>
                      </a:xfrm>
                    </p:grpSpPr>
                    <p:grpSp>
                      <p:nvGrpSpPr>
                        <p:cNvPr id="641" name="Google Shape;641;p3"/>
                        <p:cNvGrpSpPr/>
                        <p:nvPr/>
                      </p:nvGrpSpPr>
                      <p:grpSpPr>
                        <a:xfrm>
                          <a:off x="179620" y="3954300"/>
                          <a:ext cx="139329" cy="128300"/>
                          <a:chOff x="732600" y="1890325"/>
                          <a:chExt cx="138100" cy="128300"/>
                        </a:xfrm>
                      </p:grpSpPr>
                      <p:sp>
                        <p:nvSpPr>
                          <p:cNvPr id="642" name="Google Shape;64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 name="Google Shape;64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 name="Google Shape;64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5" name="Google Shape;645;p3"/>
                        <p:cNvGrpSpPr/>
                        <p:nvPr/>
                      </p:nvGrpSpPr>
                      <p:grpSpPr>
                        <a:xfrm>
                          <a:off x="116495" y="4347100"/>
                          <a:ext cx="139329" cy="128300"/>
                          <a:chOff x="732600" y="1890325"/>
                          <a:chExt cx="138100" cy="128300"/>
                        </a:xfrm>
                      </p:grpSpPr>
                      <p:sp>
                        <p:nvSpPr>
                          <p:cNvPr id="646" name="Google Shape;64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 name="Google Shape;64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 name="Google Shape;64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9" name="Google Shape;649;p3"/>
                        <p:cNvGrpSpPr/>
                        <p:nvPr/>
                      </p:nvGrpSpPr>
                      <p:grpSpPr>
                        <a:xfrm>
                          <a:off x="213170" y="4739900"/>
                          <a:ext cx="139329" cy="128300"/>
                          <a:chOff x="732600" y="1890325"/>
                          <a:chExt cx="138100" cy="128300"/>
                        </a:xfrm>
                      </p:grpSpPr>
                      <p:sp>
                        <p:nvSpPr>
                          <p:cNvPr id="650" name="Google Shape;65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 name="Google Shape;65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 name="Google Shape;65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3" name="Google Shape;653;p3"/>
                        <p:cNvGrpSpPr/>
                        <p:nvPr/>
                      </p:nvGrpSpPr>
                      <p:grpSpPr>
                        <a:xfrm>
                          <a:off x="73845" y="3561500"/>
                          <a:ext cx="139329" cy="128300"/>
                          <a:chOff x="732600" y="1890325"/>
                          <a:chExt cx="138100" cy="128300"/>
                        </a:xfrm>
                      </p:grpSpPr>
                      <p:sp>
                        <p:nvSpPr>
                          <p:cNvPr id="654" name="Google Shape;65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 name="Google Shape;65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 name="Google Shape;65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57" name="Google Shape;657;p3"/>
                    <p:cNvGrpSpPr/>
                    <p:nvPr/>
                  </p:nvGrpSpPr>
                  <p:grpSpPr>
                    <a:xfrm>
                      <a:off x="81020" y="36500"/>
                      <a:ext cx="278654" cy="1306700"/>
                      <a:chOff x="73845" y="3561500"/>
                      <a:chExt cx="278654" cy="1306700"/>
                    </a:xfrm>
                  </p:grpSpPr>
                  <p:grpSp>
                    <p:nvGrpSpPr>
                      <p:cNvPr id="658" name="Google Shape;658;p3"/>
                      <p:cNvGrpSpPr/>
                      <p:nvPr/>
                    </p:nvGrpSpPr>
                    <p:grpSpPr>
                      <a:xfrm>
                        <a:off x="179620" y="3954300"/>
                        <a:ext cx="139329" cy="128300"/>
                        <a:chOff x="732600" y="1890325"/>
                        <a:chExt cx="138100" cy="128300"/>
                      </a:xfrm>
                    </p:grpSpPr>
                    <p:sp>
                      <p:nvSpPr>
                        <p:cNvPr id="659" name="Google Shape;65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 name="Google Shape;66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 name="Google Shape;66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2" name="Google Shape;662;p3"/>
                      <p:cNvGrpSpPr/>
                      <p:nvPr/>
                    </p:nvGrpSpPr>
                    <p:grpSpPr>
                      <a:xfrm>
                        <a:off x="116495" y="4347100"/>
                        <a:ext cx="139329" cy="128300"/>
                        <a:chOff x="732600" y="1890325"/>
                        <a:chExt cx="138100" cy="128300"/>
                      </a:xfrm>
                    </p:grpSpPr>
                    <p:sp>
                      <p:nvSpPr>
                        <p:cNvPr id="663" name="Google Shape;66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 name="Google Shape;66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 name="Google Shape;66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6" name="Google Shape;666;p3"/>
                      <p:cNvGrpSpPr/>
                      <p:nvPr/>
                    </p:nvGrpSpPr>
                    <p:grpSpPr>
                      <a:xfrm>
                        <a:off x="213170" y="4739900"/>
                        <a:ext cx="139329" cy="128300"/>
                        <a:chOff x="732600" y="1890325"/>
                        <a:chExt cx="138100" cy="128300"/>
                      </a:xfrm>
                    </p:grpSpPr>
                    <p:sp>
                      <p:nvSpPr>
                        <p:cNvPr id="667" name="Google Shape;66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 name="Google Shape;66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 name="Google Shape;66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0" name="Google Shape;670;p3"/>
                      <p:cNvGrpSpPr/>
                      <p:nvPr/>
                    </p:nvGrpSpPr>
                    <p:grpSpPr>
                      <a:xfrm>
                        <a:off x="73845" y="3561500"/>
                        <a:ext cx="139329" cy="128300"/>
                        <a:chOff x="732600" y="1890325"/>
                        <a:chExt cx="138100" cy="128300"/>
                      </a:xfrm>
                    </p:grpSpPr>
                    <p:sp>
                      <p:nvSpPr>
                        <p:cNvPr id="671" name="Google Shape;67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 name="Google Shape;67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 name="Google Shape;67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674" name="Google Shape;674;p3"/>
                <p:cNvGrpSpPr/>
                <p:nvPr/>
              </p:nvGrpSpPr>
              <p:grpSpPr>
                <a:xfrm rot="5400000">
                  <a:off x="9702783" y="-38502"/>
                  <a:ext cx="236004" cy="521100"/>
                  <a:chOff x="116495" y="4347100"/>
                  <a:chExt cx="236004" cy="521100"/>
                </a:xfrm>
              </p:grpSpPr>
              <p:grpSp>
                <p:nvGrpSpPr>
                  <p:cNvPr id="675" name="Google Shape;675;p3"/>
                  <p:cNvGrpSpPr/>
                  <p:nvPr/>
                </p:nvGrpSpPr>
                <p:grpSpPr>
                  <a:xfrm>
                    <a:off x="116495" y="4347100"/>
                    <a:ext cx="139329" cy="128300"/>
                    <a:chOff x="732600" y="1890325"/>
                    <a:chExt cx="138100" cy="128300"/>
                  </a:xfrm>
                </p:grpSpPr>
                <p:sp>
                  <p:nvSpPr>
                    <p:cNvPr id="676" name="Google Shape;67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 name="Google Shape;67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 name="Google Shape;67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9" name="Google Shape;679;p3"/>
                  <p:cNvGrpSpPr/>
                  <p:nvPr/>
                </p:nvGrpSpPr>
                <p:grpSpPr>
                  <a:xfrm>
                    <a:off x="213170" y="4739900"/>
                    <a:ext cx="139329" cy="128300"/>
                    <a:chOff x="732600" y="1890325"/>
                    <a:chExt cx="138100" cy="128300"/>
                  </a:xfrm>
                </p:grpSpPr>
                <p:sp>
                  <p:nvSpPr>
                    <p:cNvPr id="680" name="Google Shape;68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 name="Google Shape;68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 name="Google Shape;68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3" name="Google Shape;683;p3"/>
              <p:cNvGrpSpPr/>
              <p:nvPr/>
            </p:nvGrpSpPr>
            <p:grpSpPr>
              <a:xfrm>
                <a:off x="471460" y="61396"/>
                <a:ext cx="9609875" cy="285829"/>
                <a:chOff x="471460" y="61396"/>
                <a:chExt cx="9609875" cy="285829"/>
              </a:xfrm>
            </p:grpSpPr>
            <p:grpSp>
              <p:nvGrpSpPr>
                <p:cNvPr id="684" name="Google Shape;684;p3"/>
                <p:cNvGrpSpPr/>
                <p:nvPr/>
              </p:nvGrpSpPr>
              <p:grpSpPr>
                <a:xfrm>
                  <a:off x="471460" y="61396"/>
                  <a:ext cx="8862425" cy="285829"/>
                  <a:chOff x="395260" y="61396"/>
                  <a:chExt cx="8862425" cy="285829"/>
                </a:xfrm>
              </p:grpSpPr>
              <p:grpSp>
                <p:nvGrpSpPr>
                  <p:cNvPr id="685" name="Google Shape;685;p3"/>
                  <p:cNvGrpSpPr/>
                  <p:nvPr/>
                </p:nvGrpSpPr>
                <p:grpSpPr>
                  <a:xfrm rot="5400000">
                    <a:off x="8465008" y="-445452"/>
                    <a:ext cx="278654" cy="1306700"/>
                    <a:chOff x="73845" y="3561500"/>
                    <a:chExt cx="278654" cy="1306700"/>
                  </a:xfrm>
                </p:grpSpPr>
                <p:grpSp>
                  <p:nvGrpSpPr>
                    <p:cNvPr id="686" name="Google Shape;686;p3"/>
                    <p:cNvGrpSpPr/>
                    <p:nvPr/>
                  </p:nvGrpSpPr>
                  <p:grpSpPr>
                    <a:xfrm>
                      <a:off x="179620" y="3954300"/>
                      <a:ext cx="139329" cy="128300"/>
                      <a:chOff x="732600" y="1890325"/>
                      <a:chExt cx="138100" cy="128300"/>
                    </a:xfrm>
                  </p:grpSpPr>
                  <p:sp>
                    <p:nvSpPr>
                      <p:cNvPr id="687" name="Google Shape;68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 name="Google Shape;68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 name="Google Shape;68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0" name="Google Shape;690;p3"/>
                    <p:cNvGrpSpPr/>
                    <p:nvPr/>
                  </p:nvGrpSpPr>
                  <p:grpSpPr>
                    <a:xfrm>
                      <a:off x="116495" y="4347100"/>
                      <a:ext cx="139329" cy="128300"/>
                      <a:chOff x="732600" y="1890325"/>
                      <a:chExt cx="138100" cy="128300"/>
                    </a:xfrm>
                  </p:grpSpPr>
                  <p:sp>
                    <p:nvSpPr>
                      <p:cNvPr id="691" name="Google Shape;69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 name="Google Shape;69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 name="Google Shape;69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 name="Google Shape;694;p3"/>
                    <p:cNvGrpSpPr/>
                    <p:nvPr/>
                  </p:nvGrpSpPr>
                  <p:grpSpPr>
                    <a:xfrm>
                      <a:off x="213170" y="4739900"/>
                      <a:ext cx="139329" cy="128300"/>
                      <a:chOff x="732600" y="1890325"/>
                      <a:chExt cx="138100" cy="128300"/>
                    </a:xfrm>
                  </p:grpSpPr>
                  <p:sp>
                    <p:nvSpPr>
                      <p:cNvPr id="695" name="Google Shape;69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6" name="Google Shape;69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7" name="Google Shape;69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8" name="Google Shape;698;p3"/>
                    <p:cNvGrpSpPr/>
                    <p:nvPr/>
                  </p:nvGrpSpPr>
                  <p:grpSpPr>
                    <a:xfrm>
                      <a:off x="73845" y="3561500"/>
                      <a:ext cx="139329" cy="128300"/>
                      <a:chOff x="732600" y="1890325"/>
                      <a:chExt cx="138100" cy="128300"/>
                    </a:xfrm>
                  </p:grpSpPr>
                  <p:sp>
                    <p:nvSpPr>
                      <p:cNvPr id="699" name="Google Shape;69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0" name="Google Shape;70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1" name="Google Shape;70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02" name="Google Shape;702;p3"/>
                  <p:cNvGrpSpPr/>
                  <p:nvPr/>
                </p:nvGrpSpPr>
                <p:grpSpPr>
                  <a:xfrm rot="5400000">
                    <a:off x="3923120" y="-3466465"/>
                    <a:ext cx="285829" cy="7341550"/>
                    <a:chOff x="73845" y="36500"/>
                    <a:chExt cx="285829" cy="7341550"/>
                  </a:xfrm>
                </p:grpSpPr>
                <p:grpSp>
                  <p:nvGrpSpPr>
                    <p:cNvPr id="703" name="Google Shape;703;p3"/>
                    <p:cNvGrpSpPr/>
                    <p:nvPr/>
                  </p:nvGrpSpPr>
                  <p:grpSpPr>
                    <a:xfrm>
                      <a:off x="73845" y="4538300"/>
                      <a:ext cx="285829" cy="2839750"/>
                      <a:chOff x="73845" y="3561500"/>
                      <a:chExt cx="285829" cy="2839750"/>
                    </a:xfrm>
                  </p:grpSpPr>
                  <p:grpSp>
                    <p:nvGrpSpPr>
                      <p:cNvPr id="704" name="Google Shape;704;p3"/>
                      <p:cNvGrpSpPr/>
                      <p:nvPr/>
                    </p:nvGrpSpPr>
                    <p:grpSpPr>
                      <a:xfrm>
                        <a:off x="73845" y="3561500"/>
                        <a:ext cx="278654" cy="1306700"/>
                        <a:chOff x="73845" y="3561500"/>
                        <a:chExt cx="278654" cy="1306700"/>
                      </a:xfrm>
                    </p:grpSpPr>
                    <p:grpSp>
                      <p:nvGrpSpPr>
                        <p:cNvPr id="705" name="Google Shape;705;p3"/>
                        <p:cNvGrpSpPr/>
                        <p:nvPr/>
                      </p:nvGrpSpPr>
                      <p:grpSpPr>
                        <a:xfrm>
                          <a:off x="179620" y="3954300"/>
                          <a:ext cx="139329" cy="128300"/>
                          <a:chOff x="732600" y="1890325"/>
                          <a:chExt cx="138100" cy="128300"/>
                        </a:xfrm>
                      </p:grpSpPr>
                      <p:sp>
                        <p:nvSpPr>
                          <p:cNvPr id="706" name="Google Shape;70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7" name="Google Shape;70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8" name="Google Shape;70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09" name="Google Shape;709;p3"/>
                        <p:cNvGrpSpPr/>
                        <p:nvPr/>
                      </p:nvGrpSpPr>
                      <p:grpSpPr>
                        <a:xfrm>
                          <a:off x="116495" y="4347100"/>
                          <a:ext cx="139329" cy="128300"/>
                          <a:chOff x="732600" y="1890325"/>
                          <a:chExt cx="138100" cy="128300"/>
                        </a:xfrm>
                      </p:grpSpPr>
                      <p:sp>
                        <p:nvSpPr>
                          <p:cNvPr id="710" name="Google Shape;71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1" name="Google Shape;71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2" name="Google Shape;71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13" name="Google Shape;713;p3"/>
                        <p:cNvGrpSpPr/>
                        <p:nvPr/>
                      </p:nvGrpSpPr>
                      <p:grpSpPr>
                        <a:xfrm>
                          <a:off x="213170" y="4739900"/>
                          <a:ext cx="139329" cy="128300"/>
                          <a:chOff x="732600" y="1890325"/>
                          <a:chExt cx="138100" cy="128300"/>
                        </a:xfrm>
                      </p:grpSpPr>
                      <p:sp>
                        <p:nvSpPr>
                          <p:cNvPr id="714" name="Google Shape;71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5" name="Google Shape;71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6" name="Google Shape;71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17" name="Google Shape;717;p3"/>
                        <p:cNvGrpSpPr/>
                        <p:nvPr/>
                      </p:nvGrpSpPr>
                      <p:grpSpPr>
                        <a:xfrm>
                          <a:off x="73845" y="3561500"/>
                          <a:ext cx="139329" cy="128300"/>
                          <a:chOff x="732600" y="1890325"/>
                          <a:chExt cx="138100" cy="128300"/>
                        </a:xfrm>
                      </p:grpSpPr>
                      <p:sp>
                        <p:nvSpPr>
                          <p:cNvPr id="718" name="Google Shape;71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9" name="Google Shape;71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0" name="Google Shape;72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21" name="Google Shape;721;p3"/>
                      <p:cNvGrpSpPr/>
                      <p:nvPr/>
                    </p:nvGrpSpPr>
                    <p:grpSpPr>
                      <a:xfrm>
                        <a:off x="81020" y="5094550"/>
                        <a:ext cx="278654" cy="1306700"/>
                        <a:chOff x="73845" y="3561500"/>
                        <a:chExt cx="278654" cy="1306700"/>
                      </a:xfrm>
                    </p:grpSpPr>
                    <p:grpSp>
                      <p:nvGrpSpPr>
                        <p:cNvPr id="722" name="Google Shape;722;p3"/>
                        <p:cNvGrpSpPr/>
                        <p:nvPr/>
                      </p:nvGrpSpPr>
                      <p:grpSpPr>
                        <a:xfrm>
                          <a:off x="179620" y="3954300"/>
                          <a:ext cx="139329" cy="128300"/>
                          <a:chOff x="732600" y="1890325"/>
                          <a:chExt cx="138100" cy="128300"/>
                        </a:xfrm>
                      </p:grpSpPr>
                      <p:sp>
                        <p:nvSpPr>
                          <p:cNvPr id="723" name="Google Shape;72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4" name="Google Shape;72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5" name="Google Shape;72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26" name="Google Shape;726;p3"/>
                        <p:cNvGrpSpPr/>
                        <p:nvPr/>
                      </p:nvGrpSpPr>
                      <p:grpSpPr>
                        <a:xfrm>
                          <a:off x="116495" y="4347100"/>
                          <a:ext cx="139329" cy="128300"/>
                          <a:chOff x="732600" y="1890325"/>
                          <a:chExt cx="138100" cy="128300"/>
                        </a:xfrm>
                      </p:grpSpPr>
                      <p:sp>
                        <p:nvSpPr>
                          <p:cNvPr id="727" name="Google Shape;72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8" name="Google Shape;72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9" name="Google Shape;72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30" name="Google Shape;730;p3"/>
                        <p:cNvGrpSpPr/>
                        <p:nvPr/>
                      </p:nvGrpSpPr>
                      <p:grpSpPr>
                        <a:xfrm>
                          <a:off x="213170" y="4739900"/>
                          <a:ext cx="139329" cy="128300"/>
                          <a:chOff x="732600" y="1890325"/>
                          <a:chExt cx="138100" cy="128300"/>
                        </a:xfrm>
                      </p:grpSpPr>
                      <p:sp>
                        <p:nvSpPr>
                          <p:cNvPr id="731" name="Google Shape;73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2" name="Google Shape;73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3" name="Google Shape;73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34" name="Google Shape;734;p3"/>
                        <p:cNvGrpSpPr/>
                        <p:nvPr/>
                      </p:nvGrpSpPr>
                      <p:grpSpPr>
                        <a:xfrm>
                          <a:off x="73845" y="3561500"/>
                          <a:ext cx="139329" cy="128300"/>
                          <a:chOff x="732600" y="1890325"/>
                          <a:chExt cx="138100" cy="128300"/>
                        </a:xfrm>
                      </p:grpSpPr>
                      <p:sp>
                        <p:nvSpPr>
                          <p:cNvPr id="735" name="Google Shape;73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6" name="Google Shape;73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7" name="Google Shape;73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38" name="Google Shape;738;p3"/>
                    <p:cNvGrpSpPr/>
                    <p:nvPr/>
                  </p:nvGrpSpPr>
                  <p:grpSpPr>
                    <a:xfrm>
                      <a:off x="73845" y="1524775"/>
                      <a:ext cx="285829" cy="2839750"/>
                      <a:chOff x="73845" y="3561500"/>
                      <a:chExt cx="285829" cy="2839750"/>
                    </a:xfrm>
                  </p:grpSpPr>
                  <p:grpSp>
                    <p:nvGrpSpPr>
                      <p:cNvPr id="739" name="Google Shape;739;p3"/>
                      <p:cNvGrpSpPr/>
                      <p:nvPr/>
                    </p:nvGrpSpPr>
                    <p:grpSpPr>
                      <a:xfrm>
                        <a:off x="73845" y="3561500"/>
                        <a:ext cx="278654" cy="1306700"/>
                        <a:chOff x="73845" y="3561500"/>
                        <a:chExt cx="278654" cy="1306700"/>
                      </a:xfrm>
                    </p:grpSpPr>
                    <p:grpSp>
                      <p:nvGrpSpPr>
                        <p:cNvPr id="740" name="Google Shape;740;p3"/>
                        <p:cNvGrpSpPr/>
                        <p:nvPr/>
                      </p:nvGrpSpPr>
                      <p:grpSpPr>
                        <a:xfrm>
                          <a:off x="179620" y="3954300"/>
                          <a:ext cx="139329" cy="128300"/>
                          <a:chOff x="732600" y="1890325"/>
                          <a:chExt cx="138100" cy="128300"/>
                        </a:xfrm>
                      </p:grpSpPr>
                      <p:sp>
                        <p:nvSpPr>
                          <p:cNvPr id="741" name="Google Shape;74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2" name="Google Shape;74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3" name="Google Shape;74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4" name="Google Shape;744;p3"/>
                        <p:cNvGrpSpPr/>
                        <p:nvPr/>
                      </p:nvGrpSpPr>
                      <p:grpSpPr>
                        <a:xfrm>
                          <a:off x="116495" y="4347100"/>
                          <a:ext cx="139329" cy="128300"/>
                          <a:chOff x="732600" y="1890325"/>
                          <a:chExt cx="138100" cy="128300"/>
                        </a:xfrm>
                      </p:grpSpPr>
                      <p:sp>
                        <p:nvSpPr>
                          <p:cNvPr id="745" name="Google Shape;74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6" name="Google Shape;74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7" name="Google Shape;74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8" name="Google Shape;748;p3"/>
                        <p:cNvGrpSpPr/>
                        <p:nvPr/>
                      </p:nvGrpSpPr>
                      <p:grpSpPr>
                        <a:xfrm>
                          <a:off x="213170" y="4739900"/>
                          <a:ext cx="139329" cy="128300"/>
                          <a:chOff x="732600" y="1890325"/>
                          <a:chExt cx="138100" cy="128300"/>
                        </a:xfrm>
                      </p:grpSpPr>
                      <p:sp>
                        <p:nvSpPr>
                          <p:cNvPr id="749" name="Google Shape;74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0" name="Google Shape;75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1" name="Google Shape;75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52" name="Google Shape;752;p3"/>
                        <p:cNvGrpSpPr/>
                        <p:nvPr/>
                      </p:nvGrpSpPr>
                      <p:grpSpPr>
                        <a:xfrm>
                          <a:off x="73845" y="3561500"/>
                          <a:ext cx="139329" cy="128300"/>
                          <a:chOff x="732600" y="1890325"/>
                          <a:chExt cx="138100" cy="128300"/>
                        </a:xfrm>
                      </p:grpSpPr>
                      <p:sp>
                        <p:nvSpPr>
                          <p:cNvPr id="753" name="Google Shape;75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4" name="Google Shape;75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5" name="Google Shape;75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56" name="Google Shape;756;p3"/>
                      <p:cNvGrpSpPr/>
                      <p:nvPr/>
                    </p:nvGrpSpPr>
                    <p:grpSpPr>
                      <a:xfrm>
                        <a:off x="81020" y="5094550"/>
                        <a:ext cx="278654" cy="1306700"/>
                        <a:chOff x="73845" y="3561500"/>
                        <a:chExt cx="278654" cy="1306700"/>
                      </a:xfrm>
                    </p:grpSpPr>
                    <p:grpSp>
                      <p:nvGrpSpPr>
                        <p:cNvPr id="757" name="Google Shape;757;p3"/>
                        <p:cNvGrpSpPr/>
                        <p:nvPr/>
                      </p:nvGrpSpPr>
                      <p:grpSpPr>
                        <a:xfrm>
                          <a:off x="179620" y="3954300"/>
                          <a:ext cx="139329" cy="128300"/>
                          <a:chOff x="732600" y="1890325"/>
                          <a:chExt cx="138100" cy="128300"/>
                        </a:xfrm>
                      </p:grpSpPr>
                      <p:sp>
                        <p:nvSpPr>
                          <p:cNvPr id="758" name="Google Shape;75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9" name="Google Shape;75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0" name="Google Shape;76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1" name="Google Shape;761;p3"/>
                        <p:cNvGrpSpPr/>
                        <p:nvPr/>
                      </p:nvGrpSpPr>
                      <p:grpSpPr>
                        <a:xfrm>
                          <a:off x="116495" y="4347100"/>
                          <a:ext cx="139329" cy="128300"/>
                          <a:chOff x="732600" y="1890325"/>
                          <a:chExt cx="138100" cy="128300"/>
                        </a:xfrm>
                      </p:grpSpPr>
                      <p:sp>
                        <p:nvSpPr>
                          <p:cNvPr id="762" name="Google Shape;76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3" name="Google Shape;76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4" name="Google Shape;76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5" name="Google Shape;765;p3"/>
                        <p:cNvGrpSpPr/>
                        <p:nvPr/>
                      </p:nvGrpSpPr>
                      <p:grpSpPr>
                        <a:xfrm>
                          <a:off x="213170" y="4739900"/>
                          <a:ext cx="139329" cy="128300"/>
                          <a:chOff x="732600" y="1890325"/>
                          <a:chExt cx="138100" cy="128300"/>
                        </a:xfrm>
                      </p:grpSpPr>
                      <p:sp>
                        <p:nvSpPr>
                          <p:cNvPr id="766" name="Google Shape;76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7" name="Google Shape;76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8" name="Google Shape;76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9" name="Google Shape;769;p3"/>
                        <p:cNvGrpSpPr/>
                        <p:nvPr/>
                      </p:nvGrpSpPr>
                      <p:grpSpPr>
                        <a:xfrm>
                          <a:off x="73845" y="3561500"/>
                          <a:ext cx="139329" cy="128300"/>
                          <a:chOff x="732600" y="1890325"/>
                          <a:chExt cx="138100" cy="128300"/>
                        </a:xfrm>
                      </p:grpSpPr>
                      <p:sp>
                        <p:nvSpPr>
                          <p:cNvPr id="770" name="Google Shape;77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1" name="Google Shape;77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2" name="Google Shape;77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73" name="Google Shape;773;p3"/>
                    <p:cNvGrpSpPr/>
                    <p:nvPr/>
                  </p:nvGrpSpPr>
                  <p:grpSpPr>
                    <a:xfrm>
                      <a:off x="81020" y="36500"/>
                      <a:ext cx="278654" cy="1306700"/>
                      <a:chOff x="73845" y="3561500"/>
                      <a:chExt cx="278654" cy="1306700"/>
                    </a:xfrm>
                  </p:grpSpPr>
                  <p:grpSp>
                    <p:nvGrpSpPr>
                      <p:cNvPr id="774" name="Google Shape;774;p3"/>
                      <p:cNvGrpSpPr/>
                      <p:nvPr/>
                    </p:nvGrpSpPr>
                    <p:grpSpPr>
                      <a:xfrm>
                        <a:off x="179620" y="3954300"/>
                        <a:ext cx="139329" cy="128300"/>
                        <a:chOff x="732600" y="1890325"/>
                        <a:chExt cx="138100" cy="128300"/>
                      </a:xfrm>
                    </p:grpSpPr>
                    <p:sp>
                      <p:nvSpPr>
                        <p:cNvPr id="775" name="Google Shape;77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6" name="Google Shape;77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7" name="Google Shape;77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78" name="Google Shape;778;p3"/>
                      <p:cNvGrpSpPr/>
                      <p:nvPr/>
                    </p:nvGrpSpPr>
                    <p:grpSpPr>
                      <a:xfrm>
                        <a:off x="116495" y="4347100"/>
                        <a:ext cx="139329" cy="128300"/>
                        <a:chOff x="732600" y="1890325"/>
                        <a:chExt cx="138100" cy="128300"/>
                      </a:xfrm>
                    </p:grpSpPr>
                    <p:sp>
                      <p:nvSpPr>
                        <p:cNvPr id="779" name="Google Shape;77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0" name="Google Shape;78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1" name="Google Shape;78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2" name="Google Shape;782;p3"/>
                      <p:cNvGrpSpPr/>
                      <p:nvPr/>
                    </p:nvGrpSpPr>
                    <p:grpSpPr>
                      <a:xfrm>
                        <a:off x="213170" y="4739900"/>
                        <a:ext cx="139329" cy="128300"/>
                        <a:chOff x="732600" y="1890325"/>
                        <a:chExt cx="138100" cy="128300"/>
                      </a:xfrm>
                    </p:grpSpPr>
                    <p:sp>
                      <p:nvSpPr>
                        <p:cNvPr id="783" name="Google Shape;78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4" name="Google Shape;78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5" name="Google Shape;78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6" name="Google Shape;786;p3"/>
                      <p:cNvGrpSpPr/>
                      <p:nvPr/>
                    </p:nvGrpSpPr>
                    <p:grpSpPr>
                      <a:xfrm>
                        <a:off x="73845" y="3561500"/>
                        <a:ext cx="139329" cy="128300"/>
                        <a:chOff x="732600" y="1890325"/>
                        <a:chExt cx="138100" cy="128300"/>
                      </a:xfrm>
                    </p:grpSpPr>
                    <p:sp>
                      <p:nvSpPr>
                        <p:cNvPr id="787" name="Google Shape;78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 name="Google Shape;78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 name="Google Shape;78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790" name="Google Shape;790;p3"/>
                <p:cNvGrpSpPr/>
                <p:nvPr/>
              </p:nvGrpSpPr>
              <p:grpSpPr>
                <a:xfrm rot="5400000">
                  <a:off x="9702783" y="-38502"/>
                  <a:ext cx="236004" cy="521100"/>
                  <a:chOff x="116495" y="4347100"/>
                  <a:chExt cx="236004" cy="521100"/>
                </a:xfrm>
              </p:grpSpPr>
              <p:grpSp>
                <p:nvGrpSpPr>
                  <p:cNvPr id="791" name="Google Shape;791;p3"/>
                  <p:cNvGrpSpPr/>
                  <p:nvPr/>
                </p:nvGrpSpPr>
                <p:grpSpPr>
                  <a:xfrm>
                    <a:off x="116495" y="4347100"/>
                    <a:ext cx="139329" cy="128300"/>
                    <a:chOff x="732600" y="1890325"/>
                    <a:chExt cx="138100" cy="128300"/>
                  </a:xfrm>
                </p:grpSpPr>
                <p:sp>
                  <p:nvSpPr>
                    <p:cNvPr id="792" name="Google Shape;79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 name="Google Shape;79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 name="Google Shape;79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5" name="Google Shape;795;p3"/>
                  <p:cNvGrpSpPr/>
                  <p:nvPr/>
                </p:nvGrpSpPr>
                <p:grpSpPr>
                  <a:xfrm>
                    <a:off x="213170" y="4739900"/>
                    <a:ext cx="139329" cy="128300"/>
                    <a:chOff x="732600" y="1890325"/>
                    <a:chExt cx="138100" cy="128300"/>
                  </a:xfrm>
                </p:grpSpPr>
                <p:sp>
                  <p:nvSpPr>
                    <p:cNvPr id="796" name="Google Shape;79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 name="Google Shape;79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 name="Google Shape;79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9" name="Google Shape;799;p3"/>
              <p:cNvGrpSpPr/>
              <p:nvPr/>
            </p:nvGrpSpPr>
            <p:grpSpPr>
              <a:xfrm>
                <a:off x="73845" y="98713"/>
                <a:ext cx="285829" cy="7341550"/>
                <a:chOff x="73845" y="36500"/>
                <a:chExt cx="285829" cy="7341550"/>
              </a:xfrm>
            </p:grpSpPr>
            <p:grpSp>
              <p:nvGrpSpPr>
                <p:cNvPr id="800" name="Google Shape;800;p3"/>
                <p:cNvGrpSpPr/>
                <p:nvPr/>
              </p:nvGrpSpPr>
              <p:grpSpPr>
                <a:xfrm>
                  <a:off x="73845" y="4538300"/>
                  <a:ext cx="285829" cy="2839750"/>
                  <a:chOff x="73845" y="3561500"/>
                  <a:chExt cx="285829" cy="2839750"/>
                </a:xfrm>
              </p:grpSpPr>
              <p:grpSp>
                <p:nvGrpSpPr>
                  <p:cNvPr id="801" name="Google Shape;801;p3"/>
                  <p:cNvGrpSpPr/>
                  <p:nvPr/>
                </p:nvGrpSpPr>
                <p:grpSpPr>
                  <a:xfrm>
                    <a:off x="73845" y="3561500"/>
                    <a:ext cx="278654" cy="1306700"/>
                    <a:chOff x="73845" y="3561500"/>
                    <a:chExt cx="278654" cy="1306700"/>
                  </a:xfrm>
                </p:grpSpPr>
                <p:grpSp>
                  <p:nvGrpSpPr>
                    <p:cNvPr id="802" name="Google Shape;802;p3"/>
                    <p:cNvGrpSpPr/>
                    <p:nvPr/>
                  </p:nvGrpSpPr>
                  <p:grpSpPr>
                    <a:xfrm>
                      <a:off x="179620" y="3954300"/>
                      <a:ext cx="139329" cy="128300"/>
                      <a:chOff x="732600" y="1890325"/>
                      <a:chExt cx="138100" cy="128300"/>
                    </a:xfrm>
                  </p:grpSpPr>
                  <p:sp>
                    <p:nvSpPr>
                      <p:cNvPr id="803" name="Google Shape;80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 name="Google Shape;80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 name="Google Shape;80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6" name="Google Shape;806;p3"/>
                    <p:cNvGrpSpPr/>
                    <p:nvPr/>
                  </p:nvGrpSpPr>
                  <p:grpSpPr>
                    <a:xfrm>
                      <a:off x="116495" y="4347100"/>
                      <a:ext cx="139329" cy="128300"/>
                      <a:chOff x="732600" y="1890325"/>
                      <a:chExt cx="138100" cy="128300"/>
                    </a:xfrm>
                  </p:grpSpPr>
                  <p:sp>
                    <p:nvSpPr>
                      <p:cNvPr id="807" name="Google Shape;80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 name="Google Shape;80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 name="Google Shape;80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0" name="Google Shape;810;p3"/>
                    <p:cNvGrpSpPr/>
                    <p:nvPr/>
                  </p:nvGrpSpPr>
                  <p:grpSpPr>
                    <a:xfrm>
                      <a:off x="213170" y="4739900"/>
                      <a:ext cx="139329" cy="128300"/>
                      <a:chOff x="732600" y="1890325"/>
                      <a:chExt cx="138100" cy="128300"/>
                    </a:xfrm>
                  </p:grpSpPr>
                  <p:sp>
                    <p:nvSpPr>
                      <p:cNvPr id="811" name="Google Shape;81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 name="Google Shape;81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 name="Google Shape;81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4" name="Google Shape;814;p3"/>
                    <p:cNvGrpSpPr/>
                    <p:nvPr/>
                  </p:nvGrpSpPr>
                  <p:grpSpPr>
                    <a:xfrm>
                      <a:off x="73845" y="3561500"/>
                      <a:ext cx="139329" cy="128300"/>
                      <a:chOff x="732600" y="1890325"/>
                      <a:chExt cx="138100" cy="128300"/>
                    </a:xfrm>
                  </p:grpSpPr>
                  <p:sp>
                    <p:nvSpPr>
                      <p:cNvPr id="815" name="Google Shape;81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 name="Google Shape;81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 name="Google Shape;81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18" name="Google Shape;818;p3"/>
                  <p:cNvGrpSpPr/>
                  <p:nvPr/>
                </p:nvGrpSpPr>
                <p:grpSpPr>
                  <a:xfrm>
                    <a:off x="81020" y="5094550"/>
                    <a:ext cx="278654" cy="1306700"/>
                    <a:chOff x="73845" y="3561500"/>
                    <a:chExt cx="278654" cy="1306700"/>
                  </a:xfrm>
                </p:grpSpPr>
                <p:grpSp>
                  <p:nvGrpSpPr>
                    <p:cNvPr id="819" name="Google Shape;819;p3"/>
                    <p:cNvGrpSpPr/>
                    <p:nvPr/>
                  </p:nvGrpSpPr>
                  <p:grpSpPr>
                    <a:xfrm>
                      <a:off x="179620" y="3954300"/>
                      <a:ext cx="139329" cy="128300"/>
                      <a:chOff x="732600" y="1890325"/>
                      <a:chExt cx="138100" cy="128300"/>
                    </a:xfrm>
                  </p:grpSpPr>
                  <p:sp>
                    <p:nvSpPr>
                      <p:cNvPr id="820" name="Google Shape;82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 name="Google Shape;82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 name="Google Shape;82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3" name="Google Shape;823;p3"/>
                    <p:cNvGrpSpPr/>
                    <p:nvPr/>
                  </p:nvGrpSpPr>
                  <p:grpSpPr>
                    <a:xfrm>
                      <a:off x="116495" y="4347100"/>
                      <a:ext cx="139329" cy="128300"/>
                      <a:chOff x="732600" y="1890325"/>
                      <a:chExt cx="138100" cy="128300"/>
                    </a:xfrm>
                  </p:grpSpPr>
                  <p:sp>
                    <p:nvSpPr>
                      <p:cNvPr id="824" name="Google Shape;82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 name="Google Shape;82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 name="Google Shape;82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7" name="Google Shape;827;p3"/>
                    <p:cNvGrpSpPr/>
                    <p:nvPr/>
                  </p:nvGrpSpPr>
                  <p:grpSpPr>
                    <a:xfrm>
                      <a:off x="213170" y="4739900"/>
                      <a:ext cx="139329" cy="128300"/>
                      <a:chOff x="732600" y="1890325"/>
                      <a:chExt cx="138100" cy="128300"/>
                    </a:xfrm>
                  </p:grpSpPr>
                  <p:sp>
                    <p:nvSpPr>
                      <p:cNvPr id="828" name="Google Shape;82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9" name="Google Shape;82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 name="Google Shape;83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1" name="Google Shape;831;p3"/>
                    <p:cNvGrpSpPr/>
                    <p:nvPr/>
                  </p:nvGrpSpPr>
                  <p:grpSpPr>
                    <a:xfrm>
                      <a:off x="73845" y="3561500"/>
                      <a:ext cx="139329" cy="128300"/>
                      <a:chOff x="732600" y="1890325"/>
                      <a:chExt cx="138100" cy="128300"/>
                    </a:xfrm>
                  </p:grpSpPr>
                  <p:sp>
                    <p:nvSpPr>
                      <p:cNvPr id="832" name="Google Shape;83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 name="Google Shape;83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 name="Google Shape;83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35" name="Google Shape;835;p3"/>
                <p:cNvGrpSpPr/>
                <p:nvPr/>
              </p:nvGrpSpPr>
              <p:grpSpPr>
                <a:xfrm>
                  <a:off x="73845" y="1524775"/>
                  <a:ext cx="285829" cy="2839750"/>
                  <a:chOff x="73845" y="3561500"/>
                  <a:chExt cx="285829" cy="2839750"/>
                </a:xfrm>
              </p:grpSpPr>
              <p:grpSp>
                <p:nvGrpSpPr>
                  <p:cNvPr id="836" name="Google Shape;836;p3"/>
                  <p:cNvGrpSpPr/>
                  <p:nvPr/>
                </p:nvGrpSpPr>
                <p:grpSpPr>
                  <a:xfrm>
                    <a:off x="73845" y="3561500"/>
                    <a:ext cx="278654" cy="1306700"/>
                    <a:chOff x="73845" y="3561500"/>
                    <a:chExt cx="278654" cy="1306700"/>
                  </a:xfrm>
                </p:grpSpPr>
                <p:grpSp>
                  <p:nvGrpSpPr>
                    <p:cNvPr id="837" name="Google Shape;837;p3"/>
                    <p:cNvGrpSpPr/>
                    <p:nvPr/>
                  </p:nvGrpSpPr>
                  <p:grpSpPr>
                    <a:xfrm>
                      <a:off x="179620" y="3954300"/>
                      <a:ext cx="139329" cy="128300"/>
                      <a:chOff x="732600" y="1890325"/>
                      <a:chExt cx="138100" cy="128300"/>
                    </a:xfrm>
                  </p:grpSpPr>
                  <p:sp>
                    <p:nvSpPr>
                      <p:cNvPr id="838" name="Google Shape;83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 name="Google Shape;83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 name="Google Shape;84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1" name="Google Shape;841;p3"/>
                    <p:cNvGrpSpPr/>
                    <p:nvPr/>
                  </p:nvGrpSpPr>
                  <p:grpSpPr>
                    <a:xfrm>
                      <a:off x="116495" y="4347100"/>
                      <a:ext cx="139329" cy="128300"/>
                      <a:chOff x="732600" y="1890325"/>
                      <a:chExt cx="138100" cy="128300"/>
                    </a:xfrm>
                  </p:grpSpPr>
                  <p:sp>
                    <p:nvSpPr>
                      <p:cNvPr id="842" name="Google Shape;84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 name="Google Shape;84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 name="Google Shape;84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 name="Google Shape;845;p3"/>
                    <p:cNvGrpSpPr/>
                    <p:nvPr/>
                  </p:nvGrpSpPr>
                  <p:grpSpPr>
                    <a:xfrm>
                      <a:off x="213170" y="4739900"/>
                      <a:ext cx="139329" cy="128300"/>
                      <a:chOff x="732600" y="1890325"/>
                      <a:chExt cx="138100" cy="128300"/>
                    </a:xfrm>
                  </p:grpSpPr>
                  <p:sp>
                    <p:nvSpPr>
                      <p:cNvPr id="846" name="Google Shape;84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 name="Google Shape;84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 name="Google Shape;84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9" name="Google Shape;849;p3"/>
                    <p:cNvGrpSpPr/>
                    <p:nvPr/>
                  </p:nvGrpSpPr>
                  <p:grpSpPr>
                    <a:xfrm>
                      <a:off x="73845" y="3561500"/>
                      <a:ext cx="139329" cy="128300"/>
                      <a:chOff x="732600" y="1890325"/>
                      <a:chExt cx="138100" cy="128300"/>
                    </a:xfrm>
                  </p:grpSpPr>
                  <p:sp>
                    <p:nvSpPr>
                      <p:cNvPr id="850" name="Google Shape;85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 name="Google Shape;85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 name="Google Shape;85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53" name="Google Shape;853;p3"/>
                  <p:cNvGrpSpPr/>
                  <p:nvPr/>
                </p:nvGrpSpPr>
                <p:grpSpPr>
                  <a:xfrm>
                    <a:off x="81020" y="5094550"/>
                    <a:ext cx="278654" cy="1306700"/>
                    <a:chOff x="73845" y="3561500"/>
                    <a:chExt cx="278654" cy="1306700"/>
                  </a:xfrm>
                </p:grpSpPr>
                <p:grpSp>
                  <p:nvGrpSpPr>
                    <p:cNvPr id="854" name="Google Shape;854;p3"/>
                    <p:cNvGrpSpPr/>
                    <p:nvPr/>
                  </p:nvGrpSpPr>
                  <p:grpSpPr>
                    <a:xfrm>
                      <a:off x="179620" y="3954300"/>
                      <a:ext cx="139329" cy="128300"/>
                      <a:chOff x="732600" y="1890325"/>
                      <a:chExt cx="138100" cy="128300"/>
                    </a:xfrm>
                  </p:grpSpPr>
                  <p:sp>
                    <p:nvSpPr>
                      <p:cNvPr id="855" name="Google Shape;85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 name="Google Shape;85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 name="Google Shape;85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8" name="Google Shape;858;p3"/>
                    <p:cNvGrpSpPr/>
                    <p:nvPr/>
                  </p:nvGrpSpPr>
                  <p:grpSpPr>
                    <a:xfrm>
                      <a:off x="116495" y="4347100"/>
                      <a:ext cx="139329" cy="128300"/>
                      <a:chOff x="732600" y="1890325"/>
                      <a:chExt cx="138100" cy="128300"/>
                    </a:xfrm>
                  </p:grpSpPr>
                  <p:sp>
                    <p:nvSpPr>
                      <p:cNvPr id="859" name="Google Shape;85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 name="Google Shape;86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 name="Google Shape;86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2" name="Google Shape;862;p3"/>
                    <p:cNvGrpSpPr/>
                    <p:nvPr/>
                  </p:nvGrpSpPr>
                  <p:grpSpPr>
                    <a:xfrm>
                      <a:off x="213170" y="4739900"/>
                      <a:ext cx="139329" cy="128300"/>
                      <a:chOff x="732600" y="1890325"/>
                      <a:chExt cx="138100" cy="128300"/>
                    </a:xfrm>
                  </p:grpSpPr>
                  <p:sp>
                    <p:nvSpPr>
                      <p:cNvPr id="863" name="Google Shape;86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 name="Google Shape;86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 name="Google Shape;86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6" name="Google Shape;866;p3"/>
                    <p:cNvGrpSpPr/>
                    <p:nvPr/>
                  </p:nvGrpSpPr>
                  <p:grpSpPr>
                    <a:xfrm>
                      <a:off x="73845" y="3561500"/>
                      <a:ext cx="139329" cy="128300"/>
                      <a:chOff x="732600" y="1890325"/>
                      <a:chExt cx="138100" cy="128300"/>
                    </a:xfrm>
                  </p:grpSpPr>
                  <p:sp>
                    <p:nvSpPr>
                      <p:cNvPr id="867" name="Google Shape;86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 name="Google Shape;86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 name="Google Shape;86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70" name="Google Shape;870;p3"/>
                <p:cNvGrpSpPr/>
                <p:nvPr/>
              </p:nvGrpSpPr>
              <p:grpSpPr>
                <a:xfrm>
                  <a:off x="81020" y="36500"/>
                  <a:ext cx="278654" cy="1306700"/>
                  <a:chOff x="73845" y="3561500"/>
                  <a:chExt cx="278654" cy="1306700"/>
                </a:xfrm>
              </p:grpSpPr>
              <p:grpSp>
                <p:nvGrpSpPr>
                  <p:cNvPr id="871" name="Google Shape;871;p3"/>
                  <p:cNvGrpSpPr/>
                  <p:nvPr/>
                </p:nvGrpSpPr>
                <p:grpSpPr>
                  <a:xfrm>
                    <a:off x="179620" y="3954300"/>
                    <a:ext cx="139329" cy="128300"/>
                    <a:chOff x="732600" y="1890325"/>
                    <a:chExt cx="138100" cy="128300"/>
                  </a:xfrm>
                </p:grpSpPr>
                <p:sp>
                  <p:nvSpPr>
                    <p:cNvPr id="872" name="Google Shape;87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 name="Google Shape;87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 name="Google Shape;87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5" name="Google Shape;875;p3"/>
                  <p:cNvGrpSpPr/>
                  <p:nvPr/>
                </p:nvGrpSpPr>
                <p:grpSpPr>
                  <a:xfrm>
                    <a:off x="116495" y="4347100"/>
                    <a:ext cx="139329" cy="128300"/>
                    <a:chOff x="732600" y="1890325"/>
                    <a:chExt cx="138100" cy="128300"/>
                  </a:xfrm>
                </p:grpSpPr>
                <p:sp>
                  <p:nvSpPr>
                    <p:cNvPr id="876" name="Google Shape;87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 name="Google Shape;87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 name="Google Shape;87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9" name="Google Shape;879;p3"/>
                  <p:cNvGrpSpPr/>
                  <p:nvPr/>
                </p:nvGrpSpPr>
                <p:grpSpPr>
                  <a:xfrm>
                    <a:off x="213170" y="4739900"/>
                    <a:ext cx="139329" cy="128300"/>
                    <a:chOff x="732600" y="1890325"/>
                    <a:chExt cx="138100" cy="128300"/>
                  </a:xfrm>
                </p:grpSpPr>
                <p:sp>
                  <p:nvSpPr>
                    <p:cNvPr id="880" name="Google Shape;88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 name="Google Shape;88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 name="Google Shape;88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3" name="Google Shape;883;p3"/>
                  <p:cNvGrpSpPr/>
                  <p:nvPr/>
                </p:nvGrpSpPr>
                <p:grpSpPr>
                  <a:xfrm>
                    <a:off x="73845" y="3561500"/>
                    <a:ext cx="139329" cy="128300"/>
                    <a:chOff x="732600" y="1890325"/>
                    <a:chExt cx="138100" cy="128300"/>
                  </a:xfrm>
                </p:grpSpPr>
                <p:sp>
                  <p:nvSpPr>
                    <p:cNvPr id="884" name="Google Shape;88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 name="Google Shape;88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 name="Google Shape;88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87" name="Google Shape;887;p3"/>
              <p:cNvGrpSpPr/>
              <p:nvPr/>
            </p:nvGrpSpPr>
            <p:grpSpPr>
              <a:xfrm>
                <a:off x="10332320" y="145213"/>
                <a:ext cx="285829" cy="7341550"/>
                <a:chOff x="73845" y="36500"/>
                <a:chExt cx="285829" cy="7341550"/>
              </a:xfrm>
            </p:grpSpPr>
            <p:grpSp>
              <p:nvGrpSpPr>
                <p:cNvPr id="888" name="Google Shape;888;p3"/>
                <p:cNvGrpSpPr/>
                <p:nvPr/>
              </p:nvGrpSpPr>
              <p:grpSpPr>
                <a:xfrm>
                  <a:off x="73845" y="4538300"/>
                  <a:ext cx="285829" cy="2839750"/>
                  <a:chOff x="73845" y="3561500"/>
                  <a:chExt cx="285829" cy="2839750"/>
                </a:xfrm>
              </p:grpSpPr>
              <p:grpSp>
                <p:nvGrpSpPr>
                  <p:cNvPr id="889" name="Google Shape;889;p3"/>
                  <p:cNvGrpSpPr/>
                  <p:nvPr/>
                </p:nvGrpSpPr>
                <p:grpSpPr>
                  <a:xfrm>
                    <a:off x="73845" y="3561500"/>
                    <a:ext cx="278654" cy="1306700"/>
                    <a:chOff x="73845" y="3561500"/>
                    <a:chExt cx="278654" cy="1306700"/>
                  </a:xfrm>
                </p:grpSpPr>
                <p:grpSp>
                  <p:nvGrpSpPr>
                    <p:cNvPr id="890" name="Google Shape;890;p3"/>
                    <p:cNvGrpSpPr/>
                    <p:nvPr/>
                  </p:nvGrpSpPr>
                  <p:grpSpPr>
                    <a:xfrm>
                      <a:off x="179620" y="3954300"/>
                      <a:ext cx="139329" cy="128300"/>
                      <a:chOff x="732600" y="1890325"/>
                      <a:chExt cx="138100" cy="128300"/>
                    </a:xfrm>
                  </p:grpSpPr>
                  <p:sp>
                    <p:nvSpPr>
                      <p:cNvPr id="891" name="Google Shape;89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 name="Google Shape;89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 name="Google Shape;89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4" name="Google Shape;894;p3"/>
                    <p:cNvGrpSpPr/>
                    <p:nvPr/>
                  </p:nvGrpSpPr>
                  <p:grpSpPr>
                    <a:xfrm>
                      <a:off x="116495" y="4347100"/>
                      <a:ext cx="139329" cy="128300"/>
                      <a:chOff x="732600" y="1890325"/>
                      <a:chExt cx="138100" cy="128300"/>
                    </a:xfrm>
                  </p:grpSpPr>
                  <p:sp>
                    <p:nvSpPr>
                      <p:cNvPr id="895" name="Google Shape;89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 name="Google Shape;89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 name="Google Shape;89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8" name="Google Shape;898;p3"/>
                    <p:cNvGrpSpPr/>
                    <p:nvPr/>
                  </p:nvGrpSpPr>
                  <p:grpSpPr>
                    <a:xfrm>
                      <a:off x="213170" y="4739900"/>
                      <a:ext cx="139329" cy="128300"/>
                      <a:chOff x="732600" y="1890325"/>
                      <a:chExt cx="138100" cy="128300"/>
                    </a:xfrm>
                  </p:grpSpPr>
                  <p:sp>
                    <p:nvSpPr>
                      <p:cNvPr id="899" name="Google Shape;89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 name="Google Shape;90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 name="Google Shape;90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2" name="Google Shape;902;p3"/>
                    <p:cNvGrpSpPr/>
                    <p:nvPr/>
                  </p:nvGrpSpPr>
                  <p:grpSpPr>
                    <a:xfrm>
                      <a:off x="73845" y="3561500"/>
                      <a:ext cx="139329" cy="128300"/>
                      <a:chOff x="732600" y="1890325"/>
                      <a:chExt cx="138100" cy="128300"/>
                    </a:xfrm>
                  </p:grpSpPr>
                  <p:sp>
                    <p:nvSpPr>
                      <p:cNvPr id="903" name="Google Shape;90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 name="Google Shape;90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 name="Google Shape;90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06" name="Google Shape;906;p3"/>
                  <p:cNvGrpSpPr/>
                  <p:nvPr/>
                </p:nvGrpSpPr>
                <p:grpSpPr>
                  <a:xfrm>
                    <a:off x="81020" y="5094550"/>
                    <a:ext cx="278654" cy="1306700"/>
                    <a:chOff x="73845" y="3561500"/>
                    <a:chExt cx="278654" cy="1306700"/>
                  </a:xfrm>
                </p:grpSpPr>
                <p:grpSp>
                  <p:nvGrpSpPr>
                    <p:cNvPr id="907" name="Google Shape;907;p3"/>
                    <p:cNvGrpSpPr/>
                    <p:nvPr/>
                  </p:nvGrpSpPr>
                  <p:grpSpPr>
                    <a:xfrm>
                      <a:off x="179620" y="3954300"/>
                      <a:ext cx="139329" cy="128300"/>
                      <a:chOff x="732600" y="1890325"/>
                      <a:chExt cx="138100" cy="128300"/>
                    </a:xfrm>
                  </p:grpSpPr>
                  <p:sp>
                    <p:nvSpPr>
                      <p:cNvPr id="908" name="Google Shape;90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 name="Google Shape;90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 name="Google Shape;91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1" name="Google Shape;911;p3"/>
                    <p:cNvGrpSpPr/>
                    <p:nvPr/>
                  </p:nvGrpSpPr>
                  <p:grpSpPr>
                    <a:xfrm>
                      <a:off x="116495" y="4347100"/>
                      <a:ext cx="139329" cy="128300"/>
                      <a:chOff x="732600" y="1890325"/>
                      <a:chExt cx="138100" cy="128300"/>
                    </a:xfrm>
                  </p:grpSpPr>
                  <p:sp>
                    <p:nvSpPr>
                      <p:cNvPr id="912" name="Google Shape;91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3" name="Google Shape;91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4" name="Google Shape;91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5" name="Google Shape;915;p3"/>
                    <p:cNvGrpSpPr/>
                    <p:nvPr/>
                  </p:nvGrpSpPr>
                  <p:grpSpPr>
                    <a:xfrm>
                      <a:off x="213170" y="4739900"/>
                      <a:ext cx="139329" cy="128300"/>
                      <a:chOff x="732600" y="1890325"/>
                      <a:chExt cx="138100" cy="128300"/>
                    </a:xfrm>
                  </p:grpSpPr>
                  <p:sp>
                    <p:nvSpPr>
                      <p:cNvPr id="916" name="Google Shape;91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7" name="Google Shape;91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8" name="Google Shape;91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9" name="Google Shape;919;p3"/>
                    <p:cNvGrpSpPr/>
                    <p:nvPr/>
                  </p:nvGrpSpPr>
                  <p:grpSpPr>
                    <a:xfrm>
                      <a:off x="73845" y="3561500"/>
                      <a:ext cx="139329" cy="128300"/>
                      <a:chOff x="732600" y="1890325"/>
                      <a:chExt cx="138100" cy="128300"/>
                    </a:xfrm>
                  </p:grpSpPr>
                  <p:sp>
                    <p:nvSpPr>
                      <p:cNvPr id="920" name="Google Shape;92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1" name="Google Shape;92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2" name="Google Shape;92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23" name="Google Shape;923;p3"/>
                <p:cNvGrpSpPr/>
                <p:nvPr/>
              </p:nvGrpSpPr>
              <p:grpSpPr>
                <a:xfrm>
                  <a:off x="73845" y="1524775"/>
                  <a:ext cx="285829" cy="2839750"/>
                  <a:chOff x="73845" y="3561500"/>
                  <a:chExt cx="285829" cy="2839750"/>
                </a:xfrm>
              </p:grpSpPr>
              <p:grpSp>
                <p:nvGrpSpPr>
                  <p:cNvPr id="924" name="Google Shape;924;p3"/>
                  <p:cNvGrpSpPr/>
                  <p:nvPr/>
                </p:nvGrpSpPr>
                <p:grpSpPr>
                  <a:xfrm>
                    <a:off x="73845" y="3561500"/>
                    <a:ext cx="278654" cy="1306700"/>
                    <a:chOff x="73845" y="3561500"/>
                    <a:chExt cx="278654" cy="1306700"/>
                  </a:xfrm>
                </p:grpSpPr>
                <p:grpSp>
                  <p:nvGrpSpPr>
                    <p:cNvPr id="925" name="Google Shape;925;p3"/>
                    <p:cNvGrpSpPr/>
                    <p:nvPr/>
                  </p:nvGrpSpPr>
                  <p:grpSpPr>
                    <a:xfrm>
                      <a:off x="179620" y="3954300"/>
                      <a:ext cx="139329" cy="128300"/>
                      <a:chOff x="732600" y="1890325"/>
                      <a:chExt cx="138100" cy="128300"/>
                    </a:xfrm>
                  </p:grpSpPr>
                  <p:sp>
                    <p:nvSpPr>
                      <p:cNvPr id="926" name="Google Shape;92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7" name="Google Shape;92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8" name="Google Shape;92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9" name="Google Shape;929;p3"/>
                    <p:cNvGrpSpPr/>
                    <p:nvPr/>
                  </p:nvGrpSpPr>
                  <p:grpSpPr>
                    <a:xfrm>
                      <a:off x="116495" y="4347100"/>
                      <a:ext cx="139329" cy="128300"/>
                      <a:chOff x="732600" y="1890325"/>
                      <a:chExt cx="138100" cy="128300"/>
                    </a:xfrm>
                  </p:grpSpPr>
                  <p:sp>
                    <p:nvSpPr>
                      <p:cNvPr id="930" name="Google Shape;93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1" name="Google Shape;93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2" name="Google Shape;93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33" name="Google Shape;933;p3"/>
                    <p:cNvGrpSpPr/>
                    <p:nvPr/>
                  </p:nvGrpSpPr>
                  <p:grpSpPr>
                    <a:xfrm>
                      <a:off x="213170" y="4739900"/>
                      <a:ext cx="139329" cy="128300"/>
                      <a:chOff x="732600" y="1890325"/>
                      <a:chExt cx="138100" cy="128300"/>
                    </a:xfrm>
                  </p:grpSpPr>
                  <p:sp>
                    <p:nvSpPr>
                      <p:cNvPr id="934" name="Google Shape;93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5" name="Google Shape;93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6" name="Google Shape;93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37" name="Google Shape;937;p3"/>
                    <p:cNvGrpSpPr/>
                    <p:nvPr/>
                  </p:nvGrpSpPr>
                  <p:grpSpPr>
                    <a:xfrm>
                      <a:off x="73845" y="3561500"/>
                      <a:ext cx="139329" cy="128300"/>
                      <a:chOff x="732600" y="1890325"/>
                      <a:chExt cx="138100" cy="128300"/>
                    </a:xfrm>
                  </p:grpSpPr>
                  <p:sp>
                    <p:nvSpPr>
                      <p:cNvPr id="938" name="Google Shape;93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9" name="Google Shape;93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0" name="Google Shape;94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41" name="Google Shape;941;p3"/>
                  <p:cNvGrpSpPr/>
                  <p:nvPr/>
                </p:nvGrpSpPr>
                <p:grpSpPr>
                  <a:xfrm>
                    <a:off x="81020" y="5094550"/>
                    <a:ext cx="278654" cy="1306700"/>
                    <a:chOff x="73845" y="3561500"/>
                    <a:chExt cx="278654" cy="1306700"/>
                  </a:xfrm>
                </p:grpSpPr>
                <p:grpSp>
                  <p:nvGrpSpPr>
                    <p:cNvPr id="942" name="Google Shape;942;p3"/>
                    <p:cNvGrpSpPr/>
                    <p:nvPr/>
                  </p:nvGrpSpPr>
                  <p:grpSpPr>
                    <a:xfrm>
                      <a:off x="179620" y="3954300"/>
                      <a:ext cx="139329" cy="128300"/>
                      <a:chOff x="732600" y="1890325"/>
                      <a:chExt cx="138100" cy="128300"/>
                    </a:xfrm>
                  </p:grpSpPr>
                  <p:sp>
                    <p:nvSpPr>
                      <p:cNvPr id="943" name="Google Shape;94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4" name="Google Shape;94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5" name="Google Shape;94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46" name="Google Shape;946;p3"/>
                    <p:cNvGrpSpPr/>
                    <p:nvPr/>
                  </p:nvGrpSpPr>
                  <p:grpSpPr>
                    <a:xfrm>
                      <a:off x="116495" y="4347100"/>
                      <a:ext cx="139329" cy="128300"/>
                      <a:chOff x="732600" y="1890325"/>
                      <a:chExt cx="138100" cy="128300"/>
                    </a:xfrm>
                  </p:grpSpPr>
                  <p:sp>
                    <p:nvSpPr>
                      <p:cNvPr id="947" name="Google Shape;94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8" name="Google Shape;94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9" name="Google Shape;94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50" name="Google Shape;950;p3"/>
                    <p:cNvGrpSpPr/>
                    <p:nvPr/>
                  </p:nvGrpSpPr>
                  <p:grpSpPr>
                    <a:xfrm>
                      <a:off x="213170" y="4739900"/>
                      <a:ext cx="139329" cy="128300"/>
                      <a:chOff x="732600" y="1890325"/>
                      <a:chExt cx="138100" cy="128300"/>
                    </a:xfrm>
                  </p:grpSpPr>
                  <p:sp>
                    <p:nvSpPr>
                      <p:cNvPr id="951" name="Google Shape;95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2" name="Google Shape;95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3" name="Google Shape;95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54" name="Google Shape;954;p3"/>
                    <p:cNvGrpSpPr/>
                    <p:nvPr/>
                  </p:nvGrpSpPr>
                  <p:grpSpPr>
                    <a:xfrm>
                      <a:off x="73845" y="3561500"/>
                      <a:ext cx="139329" cy="128300"/>
                      <a:chOff x="732600" y="1890325"/>
                      <a:chExt cx="138100" cy="128300"/>
                    </a:xfrm>
                  </p:grpSpPr>
                  <p:sp>
                    <p:nvSpPr>
                      <p:cNvPr id="955" name="Google Shape;95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6" name="Google Shape;95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7" name="Google Shape;95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58" name="Google Shape;958;p3"/>
                <p:cNvGrpSpPr/>
                <p:nvPr/>
              </p:nvGrpSpPr>
              <p:grpSpPr>
                <a:xfrm>
                  <a:off x="81020" y="36500"/>
                  <a:ext cx="278654" cy="1306700"/>
                  <a:chOff x="73845" y="3561500"/>
                  <a:chExt cx="278654" cy="1306700"/>
                </a:xfrm>
              </p:grpSpPr>
              <p:grpSp>
                <p:nvGrpSpPr>
                  <p:cNvPr id="959" name="Google Shape;959;p3"/>
                  <p:cNvGrpSpPr/>
                  <p:nvPr/>
                </p:nvGrpSpPr>
                <p:grpSpPr>
                  <a:xfrm>
                    <a:off x="179620" y="3954300"/>
                    <a:ext cx="139329" cy="128300"/>
                    <a:chOff x="732600" y="1890325"/>
                    <a:chExt cx="138100" cy="128300"/>
                  </a:xfrm>
                </p:grpSpPr>
                <p:sp>
                  <p:nvSpPr>
                    <p:cNvPr id="960" name="Google Shape;96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1" name="Google Shape;96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2" name="Google Shape;96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63" name="Google Shape;963;p3"/>
                  <p:cNvGrpSpPr/>
                  <p:nvPr/>
                </p:nvGrpSpPr>
                <p:grpSpPr>
                  <a:xfrm>
                    <a:off x="116495" y="4347100"/>
                    <a:ext cx="139329" cy="128300"/>
                    <a:chOff x="732600" y="1890325"/>
                    <a:chExt cx="138100" cy="128300"/>
                  </a:xfrm>
                </p:grpSpPr>
                <p:sp>
                  <p:nvSpPr>
                    <p:cNvPr id="964" name="Google Shape;96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5" name="Google Shape;96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6" name="Google Shape;96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67" name="Google Shape;967;p3"/>
                  <p:cNvGrpSpPr/>
                  <p:nvPr/>
                </p:nvGrpSpPr>
                <p:grpSpPr>
                  <a:xfrm>
                    <a:off x="213170" y="4739900"/>
                    <a:ext cx="139329" cy="128300"/>
                    <a:chOff x="732600" y="1890325"/>
                    <a:chExt cx="138100" cy="128300"/>
                  </a:xfrm>
                </p:grpSpPr>
                <p:sp>
                  <p:nvSpPr>
                    <p:cNvPr id="968" name="Google Shape;96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9" name="Google Shape;96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0" name="Google Shape;97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71" name="Google Shape;971;p3"/>
                  <p:cNvGrpSpPr/>
                  <p:nvPr/>
                </p:nvGrpSpPr>
                <p:grpSpPr>
                  <a:xfrm>
                    <a:off x="73845" y="3561500"/>
                    <a:ext cx="139329" cy="128300"/>
                    <a:chOff x="732600" y="1890325"/>
                    <a:chExt cx="138100" cy="128300"/>
                  </a:xfrm>
                </p:grpSpPr>
                <p:sp>
                  <p:nvSpPr>
                    <p:cNvPr id="972" name="Google Shape;97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3" name="Google Shape;97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4" name="Google Shape;97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975" name="Google Shape;975;p3"/>
          <p:cNvGrpSpPr/>
          <p:nvPr/>
        </p:nvGrpSpPr>
        <p:grpSpPr>
          <a:xfrm>
            <a:off x="605902" y="4812840"/>
            <a:ext cx="2301650" cy="2056817"/>
            <a:chOff x="598450" y="4075425"/>
            <a:chExt cx="1178375" cy="1336050"/>
          </a:xfrm>
        </p:grpSpPr>
        <p:sp>
          <p:nvSpPr>
            <p:cNvPr id="976" name="Google Shape;976;p3"/>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7" name="Google Shape;977;p3"/>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8" name="Google Shape;978;p3"/>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9" name="Google Shape;979;p3"/>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0" name="Google Shape;980;p3"/>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1" name="Google Shape;981;p3"/>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2" name="Google Shape;982;p3"/>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3" name="Google Shape;983;p3"/>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4" name="Google Shape;984;p3"/>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5" name="Google Shape;985;p3"/>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6" name="Google Shape;986;p3"/>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rgbClr val="3E4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7" name="Google Shape;987;p3"/>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8" name="Google Shape;988;p3"/>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05626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89"/>
        <p:cNvGrpSpPr/>
        <p:nvPr/>
      </p:nvGrpSpPr>
      <p:grpSpPr>
        <a:xfrm>
          <a:off x="0" y="0"/>
          <a:ext cx="0" cy="0"/>
          <a:chOff x="0" y="0"/>
          <a:chExt cx="0" cy="0"/>
        </a:xfrm>
      </p:grpSpPr>
      <p:grpSp>
        <p:nvGrpSpPr>
          <p:cNvPr id="990" name="Google Shape;990;p4"/>
          <p:cNvGrpSpPr/>
          <p:nvPr/>
        </p:nvGrpSpPr>
        <p:grpSpPr>
          <a:xfrm>
            <a:off x="-663229" y="958126"/>
            <a:ext cx="12261541" cy="4702296"/>
            <a:chOff x="-581622" y="1056600"/>
            <a:chExt cx="10752797" cy="5185588"/>
          </a:xfrm>
        </p:grpSpPr>
        <p:sp>
          <p:nvSpPr>
            <p:cNvPr id="991" name="Google Shape;991;p4"/>
            <p:cNvSpPr/>
            <p:nvPr/>
          </p:nvSpPr>
          <p:spPr>
            <a:xfrm flipH="1">
              <a:off x="-581622" y="52657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2" name="Google Shape;992;p4"/>
            <p:cNvSpPr/>
            <p:nvPr/>
          </p:nvSpPr>
          <p:spPr>
            <a:xfrm>
              <a:off x="7721669" y="1056600"/>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3" name="Google Shape;993;p4"/>
            <p:cNvSpPr/>
            <p:nvPr/>
          </p:nvSpPr>
          <p:spPr>
            <a:xfrm>
              <a:off x="6394003" y="1396538"/>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4" name="Google Shape;994;p4"/>
            <p:cNvSpPr/>
            <p:nvPr/>
          </p:nvSpPr>
          <p:spPr>
            <a:xfrm>
              <a:off x="9322428" y="4141938"/>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95" name="Google Shape;995;p4"/>
          <p:cNvGrpSpPr/>
          <p:nvPr/>
        </p:nvGrpSpPr>
        <p:grpSpPr>
          <a:xfrm>
            <a:off x="-2280" y="-11449"/>
            <a:ext cx="12192214" cy="6882076"/>
            <a:chOff x="-2000" y="-12625"/>
            <a:chExt cx="10692000" cy="7589400"/>
          </a:xfrm>
        </p:grpSpPr>
        <p:sp>
          <p:nvSpPr>
            <p:cNvPr id="996" name="Google Shape;996;p4"/>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97" name="Google Shape;997;p4"/>
            <p:cNvGrpSpPr/>
            <p:nvPr/>
          </p:nvGrpSpPr>
          <p:grpSpPr>
            <a:xfrm rot="10800000" flipH="1">
              <a:off x="541072" y="7200946"/>
              <a:ext cx="9609875" cy="285829"/>
              <a:chOff x="471460" y="61396"/>
              <a:chExt cx="9609875" cy="285829"/>
            </a:xfrm>
          </p:grpSpPr>
          <p:grpSp>
            <p:nvGrpSpPr>
              <p:cNvPr id="998" name="Google Shape;998;p4"/>
              <p:cNvGrpSpPr/>
              <p:nvPr/>
            </p:nvGrpSpPr>
            <p:grpSpPr>
              <a:xfrm>
                <a:off x="471460" y="61396"/>
                <a:ext cx="8862425" cy="285829"/>
                <a:chOff x="395260" y="61396"/>
                <a:chExt cx="8862425" cy="285829"/>
              </a:xfrm>
            </p:grpSpPr>
            <p:grpSp>
              <p:nvGrpSpPr>
                <p:cNvPr id="999" name="Google Shape;999;p4"/>
                <p:cNvGrpSpPr/>
                <p:nvPr/>
              </p:nvGrpSpPr>
              <p:grpSpPr>
                <a:xfrm rot="5400000">
                  <a:off x="8465008" y="-445452"/>
                  <a:ext cx="278654" cy="1306700"/>
                  <a:chOff x="73845" y="3561500"/>
                  <a:chExt cx="278654" cy="1306700"/>
                </a:xfrm>
              </p:grpSpPr>
              <p:grpSp>
                <p:nvGrpSpPr>
                  <p:cNvPr id="1000" name="Google Shape;1000;p4"/>
                  <p:cNvGrpSpPr/>
                  <p:nvPr/>
                </p:nvGrpSpPr>
                <p:grpSpPr>
                  <a:xfrm>
                    <a:off x="179620" y="3954300"/>
                    <a:ext cx="139329" cy="128300"/>
                    <a:chOff x="732600" y="1890325"/>
                    <a:chExt cx="138100" cy="128300"/>
                  </a:xfrm>
                </p:grpSpPr>
                <p:sp>
                  <p:nvSpPr>
                    <p:cNvPr id="1001" name="Google Shape;100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2" name="Google Shape;100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3" name="Google Shape;100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4" name="Google Shape;1004;p4"/>
                  <p:cNvGrpSpPr/>
                  <p:nvPr/>
                </p:nvGrpSpPr>
                <p:grpSpPr>
                  <a:xfrm>
                    <a:off x="116495" y="4347100"/>
                    <a:ext cx="139329" cy="128300"/>
                    <a:chOff x="732600" y="1890325"/>
                    <a:chExt cx="138100" cy="128300"/>
                  </a:xfrm>
                </p:grpSpPr>
                <p:sp>
                  <p:nvSpPr>
                    <p:cNvPr id="1005" name="Google Shape;100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6" name="Google Shape;100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7" name="Google Shape;100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8" name="Google Shape;1008;p4"/>
                  <p:cNvGrpSpPr/>
                  <p:nvPr/>
                </p:nvGrpSpPr>
                <p:grpSpPr>
                  <a:xfrm>
                    <a:off x="213170" y="4739900"/>
                    <a:ext cx="139329" cy="128300"/>
                    <a:chOff x="732600" y="1890325"/>
                    <a:chExt cx="138100" cy="128300"/>
                  </a:xfrm>
                </p:grpSpPr>
                <p:sp>
                  <p:nvSpPr>
                    <p:cNvPr id="1009" name="Google Shape;100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0" name="Google Shape;101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1" name="Google Shape;101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12" name="Google Shape;1012;p4"/>
                  <p:cNvGrpSpPr/>
                  <p:nvPr/>
                </p:nvGrpSpPr>
                <p:grpSpPr>
                  <a:xfrm>
                    <a:off x="73845" y="3561500"/>
                    <a:ext cx="139329" cy="128300"/>
                    <a:chOff x="732600" y="1890325"/>
                    <a:chExt cx="138100" cy="128300"/>
                  </a:xfrm>
                </p:grpSpPr>
                <p:sp>
                  <p:nvSpPr>
                    <p:cNvPr id="1013" name="Google Shape;101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4" name="Google Shape;101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5" name="Google Shape;101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016" name="Google Shape;1016;p4"/>
                <p:cNvGrpSpPr/>
                <p:nvPr/>
              </p:nvGrpSpPr>
              <p:grpSpPr>
                <a:xfrm rot="5400000">
                  <a:off x="3923120" y="-3466465"/>
                  <a:ext cx="285829" cy="7341550"/>
                  <a:chOff x="73845" y="36500"/>
                  <a:chExt cx="285829" cy="7341550"/>
                </a:xfrm>
              </p:grpSpPr>
              <p:grpSp>
                <p:nvGrpSpPr>
                  <p:cNvPr id="1017" name="Google Shape;1017;p4"/>
                  <p:cNvGrpSpPr/>
                  <p:nvPr/>
                </p:nvGrpSpPr>
                <p:grpSpPr>
                  <a:xfrm>
                    <a:off x="73845" y="4538300"/>
                    <a:ext cx="285829" cy="2839750"/>
                    <a:chOff x="73845" y="3561500"/>
                    <a:chExt cx="285829" cy="2839750"/>
                  </a:xfrm>
                </p:grpSpPr>
                <p:grpSp>
                  <p:nvGrpSpPr>
                    <p:cNvPr id="1018" name="Google Shape;1018;p4"/>
                    <p:cNvGrpSpPr/>
                    <p:nvPr/>
                  </p:nvGrpSpPr>
                  <p:grpSpPr>
                    <a:xfrm>
                      <a:off x="73845" y="3561500"/>
                      <a:ext cx="278654" cy="1306700"/>
                      <a:chOff x="73845" y="3561500"/>
                      <a:chExt cx="278654" cy="1306700"/>
                    </a:xfrm>
                  </p:grpSpPr>
                  <p:grpSp>
                    <p:nvGrpSpPr>
                      <p:cNvPr id="1019" name="Google Shape;1019;p4"/>
                      <p:cNvGrpSpPr/>
                      <p:nvPr/>
                    </p:nvGrpSpPr>
                    <p:grpSpPr>
                      <a:xfrm>
                        <a:off x="179620" y="3954300"/>
                        <a:ext cx="139329" cy="128300"/>
                        <a:chOff x="732600" y="1890325"/>
                        <a:chExt cx="138100" cy="128300"/>
                      </a:xfrm>
                    </p:grpSpPr>
                    <p:sp>
                      <p:nvSpPr>
                        <p:cNvPr id="1020" name="Google Shape;102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1" name="Google Shape;102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2" name="Google Shape;102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23" name="Google Shape;1023;p4"/>
                      <p:cNvGrpSpPr/>
                      <p:nvPr/>
                    </p:nvGrpSpPr>
                    <p:grpSpPr>
                      <a:xfrm>
                        <a:off x="116495" y="4347100"/>
                        <a:ext cx="139329" cy="128300"/>
                        <a:chOff x="732600" y="1890325"/>
                        <a:chExt cx="138100" cy="128300"/>
                      </a:xfrm>
                    </p:grpSpPr>
                    <p:sp>
                      <p:nvSpPr>
                        <p:cNvPr id="1024" name="Google Shape;102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5" name="Google Shape;102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6" name="Google Shape;102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27" name="Google Shape;1027;p4"/>
                      <p:cNvGrpSpPr/>
                      <p:nvPr/>
                    </p:nvGrpSpPr>
                    <p:grpSpPr>
                      <a:xfrm>
                        <a:off x="213170" y="4739900"/>
                        <a:ext cx="139329" cy="128300"/>
                        <a:chOff x="732600" y="1890325"/>
                        <a:chExt cx="138100" cy="128300"/>
                      </a:xfrm>
                    </p:grpSpPr>
                    <p:sp>
                      <p:nvSpPr>
                        <p:cNvPr id="1028" name="Google Shape;102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9" name="Google Shape;102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0" name="Google Shape;103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31" name="Google Shape;1031;p4"/>
                      <p:cNvGrpSpPr/>
                      <p:nvPr/>
                    </p:nvGrpSpPr>
                    <p:grpSpPr>
                      <a:xfrm>
                        <a:off x="73845" y="3561500"/>
                        <a:ext cx="139329" cy="128300"/>
                        <a:chOff x="732600" y="1890325"/>
                        <a:chExt cx="138100" cy="128300"/>
                      </a:xfrm>
                    </p:grpSpPr>
                    <p:sp>
                      <p:nvSpPr>
                        <p:cNvPr id="1032" name="Google Shape;103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3" name="Google Shape;103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4" name="Google Shape;103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035" name="Google Shape;1035;p4"/>
                    <p:cNvGrpSpPr/>
                    <p:nvPr/>
                  </p:nvGrpSpPr>
                  <p:grpSpPr>
                    <a:xfrm>
                      <a:off x="81020" y="5094550"/>
                      <a:ext cx="278654" cy="1306700"/>
                      <a:chOff x="73845" y="3561500"/>
                      <a:chExt cx="278654" cy="1306700"/>
                    </a:xfrm>
                  </p:grpSpPr>
                  <p:grpSp>
                    <p:nvGrpSpPr>
                      <p:cNvPr id="1036" name="Google Shape;1036;p4"/>
                      <p:cNvGrpSpPr/>
                      <p:nvPr/>
                    </p:nvGrpSpPr>
                    <p:grpSpPr>
                      <a:xfrm>
                        <a:off x="179620" y="3954300"/>
                        <a:ext cx="139329" cy="128300"/>
                        <a:chOff x="732600" y="1890325"/>
                        <a:chExt cx="138100" cy="128300"/>
                      </a:xfrm>
                    </p:grpSpPr>
                    <p:sp>
                      <p:nvSpPr>
                        <p:cNvPr id="1037" name="Google Shape;103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8" name="Google Shape;103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9" name="Google Shape;103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0" name="Google Shape;1040;p4"/>
                      <p:cNvGrpSpPr/>
                      <p:nvPr/>
                    </p:nvGrpSpPr>
                    <p:grpSpPr>
                      <a:xfrm>
                        <a:off x="116495" y="4347100"/>
                        <a:ext cx="139329" cy="128300"/>
                        <a:chOff x="732600" y="1890325"/>
                        <a:chExt cx="138100" cy="128300"/>
                      </a:xfrm>
                    </p:grpSpPr>
                    <p:sp>
                      <p:nvSpPr>
                        <p:cNvPr id="1041" name="Google Shape;104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2" name="Google Shape;104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3" name="Google Shape;104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4" name="Google Shape;1044;p4"/>
                      <p:cNvGrpSpPr/>
                      <p:nvPr/>
                    </p:nvGrpSpPr>
                    <p:grpSpPr>
                      <a:xfrm>
                        <a:off x="213170" y="4739900"/>
                        <a:ext cx="139329" cy="128300"/>
                        <a:chOff x="732600" y="1890325"/>
                        <a:chExt cx="138100" cy="128300"/>
                      </a:xfrm>
                    </p:grpSpPr>
                    <p:sp>
                      <p:nvSpPr>
                        <p:cNvPr id="1045" name="Google Shape;104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6" name="Google Shape;104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7" name="Google Shape;104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8" name="Google Shape;1048;p4"/>
                      <p:cNvGrpSpPr/>
                      <p:nvPr/>
                    </p:nvGrpSpPr>
                    <p:grpSpPr>
                      <a:xfrm>
                        <a:off x="73845" y="3561500"/>
                        <a:ext cx="139329" cy="128300"/>
                        <a:chOff x="732600" y="1890325"/>
                        <a:chExt cx="138100" cy="128300"/>
                      </a:xfrm>
                    </p:grpSpPr>
                    <p:sp>
                      <p:nvSpPr>
                        <p:cNvPr id="1049" name="Google Shape;104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0" name="Google Shape;105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1" name="Google Shape;105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052" name="Google Shape;1052;p4"/>
                  <p:cNvGrpSpPr/>
                  <p:nvPr/>
                </p:nvGrpSpPr>
                <p:grpSpPr>
                  <a:xfrm>
                    <a:off x="73845" y="1524775"/>
                    <a:ext cx="285829" cy="2839750"/>
                    <a:chOff x="73845" y="3561500"/>
                    <a:chExt cx="285829" cy="2839750"/>
                  </a:xfrm>
                </p:grpSpPr>
                <p:grpSp>
                  <p:nvGrpSpPr>
                    <p:cNvPr id="1053" name="Google Shape;1053;p4"/>
                    <p:cNvGrpSpPr/>
                    <p:nvPr/>
                  </p:nvGrpSpPr>
                  <p:grpSpPr>
                    <a:xfrm>
                      <a:off x="73845" y="3561500"/>
                      <a:ext cx="278654" cy="1306700"/>
                      <a:chOff x="73845" y="3561500"/>
                      <a:chExt cx="278654" cy="1306700"/>
                    </a:xfrm>
                  </p:grpSpPr>
                  <p:grpSp>
                    <p:nvGrpSpPr>
                      <p:cNvPr id="1054" name="Google Shape;1054;p4"/>
                      <p:cNvGrpSpPr/>
                      <p:nvPr/>
                    </p:nvGrpSpPr>
                    <p:grpSpPr>
                      <a:xfrm>
                        <a:off x="179620" y="3954300"/>
                        <a:ext cx="139329" cy="128300"/>
                        <a:chOff x="732600" y="1890325"/>
                        <a:chExt cx="138100" cy="128300"/>
                      </a:xfrm>
                    </p:grpSpPr>
                    <p:sp>
                      <p:nvSpPr>
                        <p:cNvPr id="1055" name="Google Shape;105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6" name="Google Shape;105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7" name="Google Shape;105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58" name="Google Shape;1058;p4"/>
                      <p:cNvGrpSpPr/>
                      <p:nvPr/>
                    </p:nvGrpSpPr>
                    <p:grpSpPr>
                      <a:xfrm>
                        <a:off x="116495" y="4347100"/>
                        <a:ext cx="139329" cy="128300"/>
                        <a:chOff x="732600" y="1890325"/>
                        <a:chExt cx="138100" cy="128300"/>
                      </a:xfrm>
                    </p:grpSpPr>
                    <p:sp>
                      <p:nvSpPr>
                        <p:cNvPr id="1059" name="Google Shape;105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0" name="Google Shape;106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1" name="Google Shape;106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62" name="Google Shape;1062;p4"/>
                      <p:cNvGrpSpPr/>
                      <p:nvPr/>
                    </p:nvGrpSpPr>
                    <p:grpSpPr>
                      <a:xfrm>
                        <a:off x="213170" y="4739900"/>
                        <a:ext cx="139329" cy="128300"/>
                        <a:chOff x="732600" y="1890325"/>
                        <a:chExt cx="138100" cy="128300"/>
                      </a:xfrm>
                    </p:grpSpPr>
                    <p:sp>
                      <p:nvSpPr>
                        <p:cNvPr id="1063" name="Google Shape;106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4" name="Google Shape;106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5" name="Google Shape;106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66" name="Google Shape;1066;p4"/>
                      <p:cNvGrpSpPr/>
                      <p:nvPr/>
                    </p:nvGrpSpPr>
                    <p:grpSpPr>
                      <a:xfrm>
                        <a:off x="73845" y="3561500"/>
                        <a:ext cx="139329" cy="128300"/>
                        <a:chOff x="732600" y="1890325"/>
                        <a:chExt cx="138100" cy="128300"/>
                      </a:xfrm>
                    </p:grpSpPr>
                    <p:sp>
                      <p:nvSpPr>
                        <p:cNvPr id="1067" name="Google Shape;106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8" name="Google Shape;106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9" name="Google Shape;106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070" name="Google Shape;1070;p4"/>
                    <p:cNvGrpSpPr/>
                    <p:nvPr/>
                  </p:nvGrpSpPr>
                  <p:grpSpPr>
                    <a:xfrm>
                      <a:off x="81020" y="5094550"/>
                      <a:ext cx="278654" cy="1306700"/>
                      <a:chOff x="73845" y="3561500"/>
                      <a:chExt cx="278654" cy="1306700"/>
                    </a:xfrm>
                  </p:grpSpPr>
                  <p:grpSp>
                    <p:nvGrpSpPr>
                      <p:cNvPr id="1071" name="Google Shape;1071;p4"/>
                      <p:cNvGrpSpPr/>
                      <p:nvPr/>
                    </p:nvGrpSpPr>
                    <p:grpSpPr>
                      <a:xfrm>
                        <a:off x="179620" y="3954300"/>
                        <a:ext cx="139329" cy="128300"/>
                        <a:chOff x="732600" y="1890325"/>
                        <a:chExt cx="138100" cy="128300"/>
                      </a:xfrm>
                    </p:grpSpPr>
                    <p:sp>
                      <p:nvSpPr>
                        <p:cNvPr id="1072" name="Google Shape;107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3" name="Google Shape;107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4" name="Google Shape;107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75" name="Google Shape;1075;p4"/>
                      <p:cNvGrpSpPr/>
                      <p:nvPr/>
                    </p:nvGrpSpPr>
                    <p:grpSpPr>
                      <a:xfrm>
                        <a:off x="116495" y="4347100"/>
                        <a:ext cx="139329" cy="128300"/>
                        <a:chOff x="732600" y="1890325"/>
                        <a:chExt cx="138100" cy="128300"/>
                      </a:xfrm>
                    </p:grpSpPr>
                    <p:sp>
                      <p:nvSpPr>
                        <p:cNvPr id="1076" name="Google Shape;107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7" name="Google Shape;107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8" name="Google Shape;107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79" name="Google Shape;1079;p4"/>
                      <p:cNvGrpSpPr/>
                      <p:nvPr/>
                    </p:nvGrpSpPr>
                    <p:grpSpPr>
                      <a:xfrm>
                        <a:off x="213170" y="4739900"/>
                        <a:ext cx="139329" cy="128300"/>
                        <a:chOff x="732600" y="1890325"/>
                        <a:chExt cx="138100" cy="128300"/>
                      </a:xfrm>
                    </p:grpSpPr>
                    <p:sp>
                      <p:nvSpPr>
                        <p:cNvPr id="1080" name="Google Shape;108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1" name="Google Shape;108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2" name="Google Shape;108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83" name="Google Shape;1083;p4"/>
                      <p:cNvGrpSpPr/>
                      <p:nvPr/>
                    </p:nvGrpSpPr>
                    <p:grpSpPr>
                      <a:xfrm>
                        <a:off x="73845" y="3561500"/>
                        <a:ext cx="139329" cy="128300"/>
                        <a:chOff x="732600" y="1890325"/>
                        <a:chExt cx="138100" cy="128300"/>
                      </a:xfrm>
                    </p:grpSpPr>
                    <p:sp>
                      <p:nvSpPr>
                        <p:cNvPr id="1084" name="Google Shape;108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5" name="Google Shape;108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6" name="Google Shape;108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087" name="Google Shape;1087;p4"/>
                  <p:cNvGrpSpPr/>
                  <p:nvPr/>
                </p:nvGrpSpPr>
                <p:grpSpPr>
                  <a:xfrm>
                    <a:off x="81020" y="36500"/>
                    <a:ext cx="278654" cy="1306700"/>
                    <a:chOff x="73845" y="3561500"/>
                    <a:chExt cx="278654" cy="1306700"/>
                  </a:xfrm>
                </p:grpSpPr>
                <p:grpSp>
                  <p:nvGrpSpPr>
                    <p:cNvPr id="1088" name="Google Shape;1088;p4"/>
                    <p:cNvGrpSpPr/>
                    <p:nvPr/>
                  </p:nvGrpSpPr>
                  <p:grpSpPr>
                    <a:xfrm>
                      <a:off x="179620" y="3954300"/>
                      <a:ext cx="139329" cy="128300"/>
                      <a:chOff x="732600" y="1890325"/>
                      <a:chExt cx="138100" cy="128300"/>
                    </a:xfrm>
                  </p:grpSpPr>
                  <p:sp>
                    <p:nvSpPr>
                      <p:cNvPr id="1089" name="Google Shape;108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0" name="Google Shape;109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1" name="Google Shape;109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92" name="Google Shape;1092;p4"/>
                    <p:cNvGrpSpPr/>
                    <p:nvPr/>
                  </p:nvGrpSpPr>
                  <p:grpSpPr>
                    <a:xfrm>
                      <a:off x="116495" y="4347100"/>
                      <a:ext cx="139329" cy="128300"/>
                      <a:chOff x="732600" y="1890325"/>
                      <a:chExt cx="138100" cy="128300"/>
                    </a:xfrm>
                  </p:grpSpPr>
                  <p:sp>
                    <p:nvSpPr>
                      <p:cNvPr id="1093" name="Google Shape;109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4" name="Google Shape;109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5" name="Google Shape;109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96" name="Google Shape;1096;p4"/>
                    <p:cNvGrpSpPr/>
                    <p:nvPr/>
                  </p:nvGrpSpPr>
                  <p:grpSpPr>
                    <a:xfrm>
                      <a:off x="213170" y="4739900"/>
                      <a:ext cx="139329" cy="128300"/>
                      <a:chOff x="732600" y="1890325"/>
                      <a:chExt cx="138100" cy="128300"/>
                    </a:xfrm>
                  </p:grpSpPr>
                  <p:sp>
                    <p:nvSpPr>
                      <p:cNvPr id="1097" name="Google Shape;109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8" name="Google Shape;109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9" name="Google Shape;109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00" name="Google Shape;1100;p4"/>
                    <p:cNvGrpSpPr/>
                    <p:nvPr/>
                  </p:nvGrpSpPr>
                  <p:grpSpPr>
                    <a:xfrm>
                      <a:off x="73845" y="3561500"/>
                      <a:ext cx="139329" cy="128300"/>
                      <a:chOff x="732600" y="1890325"/>
                      <a:chExt cx="138100" cy="128300"/>
                    </a:xfrm>
                  </p:grpSpPr>
                  <p:sp>
                    <p:nvSpPr>
                      <p:cNvPr id="1101" name="Google Shape;110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2" name="Google Shape;110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3" name="Google Shape;110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1104" name="Google Shape;1104;p4"/>
              <p:cNvGrpSpPr/>
              <p:nvPr/>
            </p:nvGrpSpPr>
            <p:grpSpPr>
              <a:xfrm rot="5400000">
                <a:off x="9702783" y="-38502"/>
                <a:ext cx="236004" cy="521100"/>
                <a:chOff x="116495" y="4347100"/>
                <a:chExt cx="236004" cy="521100"/>
              </a:xfrm>
            </p:grpSpPr>
            <p:grpSp>
              <p:nvGrpSpPr>
                <p:cNvPr id="1105" name="Google Shape;1105;p4"/>
                <p:cNvGrpSpPr/>
                <p:nvPr/>
              </p:nvGrpSpPr>
              <p:grpSpPr>
                <a:xfrm>
                  <a:off x="116495" y="4347100"/>
                  <a:ext cx="139329" cy="128300"/>
                  <a:chOff x="732600" y="1890325"/>
                  <a:chExt cx="138100" cy="128300"/>
                </a:xfrm>
              </p:grpSpPr>
              <p:sp>
                <p:nvSpPr>
                  <p:cNvPr id="1106" name="Google Shape;110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7" name="Google Shape;110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8" name="Google Shape;110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09" name="Google Shape;1109;p4"/>
                <p:cNvGrpSpPr/>
                <p:nvPr/>
              </p:nvGrpSpPr>
              <p:grpSpPr>
                <a:xfrm>
                  <a:off x="213170" y="4739900"/>
                  <a:ext cx="139329" cy="128300"/>
                  <a:chOff x="732600" y="1890325"/>
                  <a:chExt cx="138100" cy="128300"/>
                </a:xfrm>
              </p:grpSpPr>
              <p:sp>
                <p:nvSpPr>
                  <p:cNvPr id="1110" name="Google Shape;111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1" name="Google Shape;111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2" name="Google Shape;111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113" name="Google Shape;1113;p4"/>
            <p:cNvGrpSpPr/>
            <p:nvPr/>
          </p:nvGrpSpPr>
          <p:grpSpPr>
            <a:xfrm>
              <a:off x="471460" y="61396"/>
              <a:ext cx="9609875" cy="285829"/>
              <a:chOff x="471460" y="61396"/>
              <a:chExt cx="9609875" cy="285829"/>
            </a:xfrm>
          </p:grpSpPr>
          <p:grpSp>
            <p:nvGrpSpPr>
              <p:cNvPr id="1114" name="Google Shape;1114;p4"/>
              <p:cNvGrpSpPr/>
              <p:nvPr/>
            </p:nvGrpSpPr>
            <p:grpSpPr>
              <a:xfrm>
                <a:off x="471460" y="61396"/>
                <a:ext cx="8862425" cy="285829"/>
                <a:chOff x="395260" y="61396"/>
                <a:chExt cx="8862425" cy="285829"/>
              </a:xfrm>
            </p:grpSpPr>
            <p:grpSp>
              <p:nvGrpSpPr>
                <p:cNvPr id="1115" name="Google Shape;1115;p4"/>
                <p:cNvGrpSpPr/>
                <p:nvPr/>
              </p:nvGrpSpPr>
              <p:grpSpPr>
                <a:xfrm rot="5400000">
                  <a:off x="8465008" y="-445452"/>
                  <a:ext cx="278654" cy="1306700"/>
                  <a:chOff x="73845" y="3561500"/>
                  <a:chExt cx="278654" cy="1306700"/>
                </a:xfrm>
              </p:grpSpPr>
              <p:grpSp>
                <p:nvGrpSpPr>
                  <p:cNvPr id="1116" name="Google Shape;1116;p4"/>
                  <p:cNvGrpSpPr/>
                  <p:nvPr/>
                </p:nvGrpSpPr>
                <p:grpSpPr>
                  <a:xfrm>
                    <a:off x="179620" y="3954300"/>
                    <a:ext cx="139329" cy="128300"/>
                    <a:chOff x="732600" y="1890325"/>
                    <a:chExt cx="138100" cy="128300"/>
                  </a:xfrm>
                </p:grpSpPr>
                <p:sp>
                  <p:nvSpPr>
                    <p:cNvPr id="1117" name="Google Shape;111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8" name="Google Shape;111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9" name="Google Shape;111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0" name="Google Shape;1120;p4"/>
                  <p:cNvGrpSpPr/>
                  <p:nvPr/>
                </p:nvGrpSpPr>
                <p:grpSpPr>
                  <a:xfrm>
                    <a:off x="116495" y="4347100"/>
                    <a:ext cx="139329" cy="128300"/>
                    <a:chOff x="732600" y="1890325"/>
                    <a:chExt cx="138100" cy="128300"/>
                  </a:xfrm>
                </p:grpSpPr>
                <p:sp>
                  <p:nvSpPr>
                    <p:cNvPr id="1121" name="Google Shape;112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2" name="Google Shape;112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3" name="Google Shape;112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4" name="Google Shape;1124;p4"/>
                  <p:cNvGrpSpPr/>
                  <p:nvPr/>
                </p:nvGrpSpPr>
                <p:grpSpPr>
                  <a:xfrm>
                    <a:off x="213170" y="4739900"/>
                    <a:ext cx="139329" cy="128300"/>
                    <a:chOff x="732600" y="1890325"/>
                    <a:chExt cx="138100" cy="128300"/>
                  </a:xfrm>
                </p:grpSpPr>
                <p:sp>
                  <p:nvSpPr>
                    <p:cNvPr id="1125" name="Google Shape;112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6" name="Google Shape;112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7" name="Google Shape;112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8" name="Google Shape;1128;p4"/>
                  <p:cNvGrpSpPr/>
                  <p:nvPr/>
                </p:nvGrpSpPr>
                <p:grpSpPr>
                  <a:xfrm>
                    <a:off x="73845" y="3561500"/>
                    <a:ext cx="139329" cy="128300"/>
                    <a:chOff x="732600" y="1890325"/>
                    <a:chExt cx="138100" cy="128300"/>
                  </a:xfrm>
                </p:grpSpPr>
                <p:sp>
                  <p:nvSpPr>
                    <p:cNvPr id="1129" name="Google Shape;112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0" name="Google Shape;113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1" name="Google Shape;113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132" name="Google Shape;1132;p4"/>
                <p:cNvGrpSpPr/>
                <p:nvPr/>
              </p:nvGrpSpPr>
              <p:grpSpPr>
                <a:xfrm rot="5400000">
                  <a:off x="3923120" y="-3466465"/>
                  <a:ext cx="285829" cy="7341550"/>
                  <a:chOff x="73845" y="36500"/>
                  <a:chExt cx="285829" cy="7341550"/>
                </a:xfrm>
              </p:grpSpPr>
              <p:grpSp>
                <p:nvGrpSpPr>
                  <p:cNvPr id="1133" name="Google Shape;1133;p4"/>
                  <p:cNvGrpSpPr/>
                  <p:nvPr/>
                </p:nvGrpSpPr>
                <p:grpSpPr>
                  <a:xfrm>
                    <a:off x="73845" y="4538300"/>
                    <a:ext cx="285829" cy="2839750"/>
                    <a:chOff x="73845" y="3561500"/>
                    <a:chExt cx="285829" cy="2839750"/>
                  </a:xfrm>
                </p:grpSpPr>
                <p:grpSp>
                  <p:nvGrpSpPr>
                    <p:cNvPr id="1134" name="Google Shape;1134;p4"/>
                    <p:cNvGrpSpPr/>
                    <p:nvPr/>
                  </p:nvGrpSpPr>
                  <p:grpSpPr>
                    <a:xfrm>
                      <a:off x="73845" y="3561500"/>
                      <a:ext cx="278654" cy="1306700"/>
                      <a:chOff x="73845" y="3561500"/>
                      <a:chExt cx="278654" cy="1306700"/>
                    </a:xfrm>
                  </p:grpSpPr>
                  <p:grpSp>
                    <p:nvGrpSpPr>
                      <p:cNvPr id="1135" name="Google Shape;1135;p4"/>
                      <p:cNvGrpSpPr/>
                      <p:nvPr/>
                    </p:nvGrpSpPr>
                    <p:grpSpPr>
                      <a:xfrm>
                        <a:off x="179620" y="3954300"/>
                        <a:ext cx="139329" cy="128300"/>
                        <a:chOff x="732600" y="1890325"/>
                        <a:chExt cx="138100" cy="128300"/>
                      </a:xfrm>
                    </p:grpSpPr>
                    <p:sp>
                      <p:nvSpPr>
                        <p:cNvPr id="1136" name="Google Shape;113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7" name="Google Shape;113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8" name="Google Shape;113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39" name="Google Shape;1139;p4"/>
                      <p:cNvGrpSpPr/>
                      <p:nvPr/>
                    </p:nvGrpSpPr>
                    <p:grpSpPr>
                      <a:xfrm>
                        <a:off x="116495" y="4347100"/>
                        <a:ext cx="139329" cy="128300"/>
                        <a:chOff x="732600" y="1890325"/>
                        <a:chExt cx="138100" cy="128300"/>
                      </a:xfrm>
                    </p:grpSpPr>
                    <p:sp>
                      <p:nvSpPr>
                        <p:cNvPr id="1140" name="Google Shape;114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1" name="Google Shape;114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2" name="Google Shape;114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3" name="Google Shape;1143;p4"/>
                      <p:cNvGrpSpPr/>
                      <p:nvPr/>
                    </p:nvGrpSpPr>
                    <p:grpSpPr>
                      <a:xfrm>
                        <a:off x="213170" y="4739900"/>
                        <a:ext cx="139329" cy="128300"/>
                        <a:chOff x="732600" y="1890325"/>
                        <a:chExt cx="138100" cy="128300"/>
                      </a:xfrm>
                    </p:grpSpPr>
                    <p:sp>
                      <p:nvSpPr>
                        <p:cNvPr id="1144" name="Google Shape;114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5" name="Google Shape;114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6" name="Google Shape;114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7" name="Google Shape;1147;p4"/>
                      <p:cNvGrpSpPr/>
                      <p:nvPr/>
                    </p:nvGrpSpPr>
                    <p:grpSpPr>
                      <a:xfrm>
                        <a:off x="73845" y="3561500"/>
                        <a:ext cx="139329" cy="128300"/>
                        <a:chOff x="732600" y="1890325"/>
                        <a:chExt cx="138100" cy="128300"/>
                      </a:xfrm>
                    </p:grpSpPr>
                    <p:sp>
                      <p:nvSpPr>
                        <p:cNvPr id="1148" name="Google Shape;114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9" name="Google Shape;114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0" name="Google Shape;115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151" name="Google Shape;1151;p4"/>
                    <p:cNvGrpSpPr/>
                    <p:nvPr/>
                  </p:nvGrpSpPr>
                  <p:grpSpPr>
                    <a:xfrm>
                      <a:off x="81020" y="5094550"/>
                      <a:ext cx="278654" cy="1306700"/>
                      <a:chOff x="73845" y="3561500"/>
                      <a:chExt cx="278654" cy="1306700"/>
                    </a:xfrm>
                  </p:grpSpPr>
                  <p:grpSp>
                    <p:nvGrpSpPr>
                      <p:cNvPr id="1152" name="Google Shape;1152;p4"/>
                      <p:cNvGrpSpPr/>
                      <p:nvPr/>
                    </p:nvGrpSpPr>
                    <p:grpSpPr>
                      <a:xfrm>
                        <a:off x="179620" y="3954300"/>
                        <a:ext cx="139329" cy="128300"/>
                        <a:chOff x="732600" y="1890325"/>
                        <a:chExt cx="138100" cy="128300"/>
                      </a:xfrm>
                    </p:grpSpPr>
                    <p:sp>
                      <p:nvSpPr>
                        <p:cNvPr id="1153" name="Google Shape;115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4" name="Google Shape;115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5" name="Google Shape;115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56" name="Google Shape;1156;p4"/>
                      <p:cNvGrpSpPr/>
                      <p:nvPr/>
                    </p:nvGrpSpPr>
                    <p:grpSpPr>
                      <a:xfrm>
                        <a:off x="116495" y="4347100"/>
                        <a:ext cx="139329" cy="128300"/>
                        <a:chOff x="732600" y="1890325"/>
                        <a:chExt cx="138100" cy="128300"/>
                      </a:xfrm>
                    </p:grpSpPr>
                    <p:sp>
                      <p:nvSpPr>
                        <p:cNvPr id="1157" name="Google Shape;115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8" name="Google Shape;115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9" name="Google Shape;115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60" name="Google Shape;1160;p4"/>
                      <p:cNvGrpSpPr/>
                      <p:nvPr/>
                    </p:nvGrpSpPr>
                    <p:grpSpPr>
                      <a:xfrm>
                        <a:off x="213170" y="4739900"/>
                        <a:ext cx="139329" cy="128300"/>
                        <a:chOff x="732600" y="1890325"/>
                        <a:chExt cx="138100" cy="128300"/>
                      </a:xfrm>
                    </p:grpSpPr>
                    <p:sp>
                      <p:nvSpPr>
                        <p:cNvPr id="1161" name="Google Shape;116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2" name="Google Shape;116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3" name="Google Shape;116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64" name="Google Shape;1164;p4"/>
                      <p:cNvGrpSpPr/>
                      <p:nvPr/>
                    </p:nvGrpSpPr>
                    <p:grpSpPr>
                      <a:xfrm>
                        <a:off x="73845" y="3561500"/>
                        <a:ext cx="139329" cy="128300"/>
                        <a:chOff x="732600" y="1890325"/>
                        <a:chExt cx="138100" cy="128300"/>
                      </a:xfrm>
                    </p:grpSpPr>
                    <p:sp>
                      <p:nvSpPr>
                        <p:cNvPr id="1165" name="Google Shape;116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6" name="Google Shape;116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7" name="Google Shape;116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168" name="Google Shape;1168;p4"/>
                  <p:cNvGrpSpPr/>
                  <p:nvPr/>
                </p:nvGrpSpPr>
                <p:grpSpPr>
                  <a:xfrm>
                    <a:off x="73845" y="1524775"/>
                    <a:ext cx="285829" cy="2839750"/>
                    <a:chOff x="73845" y="3561500"/>
                    <a:chExt cx="285829" cy="2839750"/>
                  </a:xfrm>
                </p:grpSpPr>
                <p:grpSp>
                  <p:nvGrpSpPr>
                    <p:cNvPr id="1169" name="Google Shape;1169;p4"/>
                    <p:cNvGrpSpPr/>
                    <p:nvPr/>
                  </p:nvGrpSpPr>
                  <p:grpSpPr>
                    <a:xfrm>
                      <a:off x="73845" y="3561500"/>
                      <a:ext cx="278654" cy="1306700"/>
                      <a:chOff x="73845" y="3561500"/>
                      <a:chExt cx="278654" cy="1306700"/>
                    </a:xfrm>
                  </p:grpSpPr>
                  <p:grpSp>
                    <p:nvGrpSpPr>
                      <p:cNvPr id="1170" name="Google Shape;1170;p4"/>
                      <p:cNvGrpSpPr/>
                      <p:nvPr/>
                    </p:nvGrpSpPr>
                    <p:grpSpPr>
                      <a:xfrm>
                        <a:off x="179620" y="3954300"/>
                        <a:ext cx="139329" cy="128300"/>
                        <a:chOff x="732600" y="1890325"/>
                        <a:chExt cx="138100" cy="128300"/>
                      </a:xfrm>
                    </p:grpSpPr>
                    <p:sp>
                      <p:nvSpPr>
                        <p:cNvPr id="1171" name="Google Shape;117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2" name="Google Shape;117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3" name="Google Shape;117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74" name="Google Shape;1174;p4"/>
                      <p:cNvGrpSpPr/>
                      <p:nvPr/>
                    </p:nvGrpSpPr>
                    <p:grpSpPr>
                      <a:xfrm>
                        <a:off x="116495" y="4347100"/>
                        <a:ext cx="139329" cy="128300"/>
                        <a:chOff x="732600" y="1890325"/>
                        <a:chExt cx="138100" cy="128300"/>
                      </a:xfrm>
                    </p:grpSpPr>
                    <p:sp>
                      <p:nvSpPr>
                        <p:cNvPr id="1175" name="Google Shape;117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6" name="Google Shape;117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7" name="Google Shape;117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78" name="Google Shape;1178;p4"/>
                      <p:cNvGrpSpPr/>
                      <p:nvPr/>
                    </p:nvGrpSpPr>
                    <p:grpSpPr>
                      <a:xfrm>
                        <a:off x="213170" y="4739900"/>
                        <a:ext cx="139329" cy="128300"/>
                        <a:chOff x="732600" y="1890325"/>
                        <a:chExt cx="138100" cy="128300"/>
                      </a:xfrm>
                    </p:grpSpPr>
                    <p:sp>
                      <p:nvSpPr>
                        <p:cNvPr id="1179" name="Google Shape;117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0" name="Google Shape;118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1" name="Google Shape;118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82" name="Google Shape;1182;p4"/>
                      <p:cNvGrpSpPr/>
                      <p:nvPr/>
                    </p:nvGrpSpPr>
                    <p:grpSpPr>
                      <a:xfrm>
                        <a:off x="73845" y="3561500"/>
                        <a:ext cx="139329" cy="128300"/>
                        <a:chOff x="732600" y="1890325"/>
                        <a:chExt cx="138100" cy="128300"/>
                      </a:xfrm>
                    </p:grpSpPr>
                    <p:sp>
                      <p:nvSpPr>
                        <p:cNvPr id="1183" name="Google Shape;118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4" name="Google Shape;118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5" name="Google Shape;118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186" name="Google Shape;1186;p4"/>
                    <p:cNvGrpSpPr/>
                    <p:nvPr/>
                  </p:nvGrpSpPr>
                  <p:grpSpPr>
                    <a:xfrm>
                      <a:off x="81020" y="5094550"/>
                      <a:ext cx="278654" cy="1306700"/>
                      <a:chOff x="73845" y="3561500"/>
                      <a:chExt cx="278654" cy="1306700"/>
                    </a:xfrm>
                  </p:grpSpPr>
                  <p:grpSp>
                    <p:nvGrpSpPr>
                      <p:cNvPr id="1187" name="Google Shape;1187;p4"/>
                      <p:cNvGrpSpPr/>
                      <p:nvPr/>
                    </p:nvGrpSpPr>
                    <p:grpSpPr>
                      <a:xfrm>
                        <a:off x="179620" y="3954300"/>
                        <a:ext cx="139329" cy="128300"/>
                        <a:chOff x="732600" y="1890325"/>
                        <a:chExt cx="138100" cy="128300"/>
                      </a:xfrm>
                    </p:grpSpPr>
                    <p:sp>
                      <p:nvSpPr>
                        <p:cNvPr id="1188" name="Google Shape;118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9" name="Google Shape;118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0" name="Google Shape;119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1" name="Google Shape;1191;p4"/>
                      <p:cNvGrpSpPr/>
                      <p:nvPr/>
                    </p:nvGrpSpPr>
                    <p:grpSpPr>
                      <a:xfrm>
                        <a:off x="116495" y="4347100"/>
                        <a:ext cx="139329" cy="128300"/>
                        <a:chOff x="732600" y="1890325"/>
                        <a:chExt cx="138100" cy="128300"/>
                      </a:xfrm>
                    </p:grpSpPr>
                    <p:sp>
                      <p:nvSpPr>
                        <p:cNvPr id="1192" name="Google Shape;119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3" name="Google Shape;119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4" name="Google Shape;119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5" name="Google Shape;1195;p4"/>
                      <p:cNvGrpSpPr/>
                      <p:nvPr/>
                    </p:nvGrpSpPr>
                    <p:grpSpPr>
                      <a:xfrm>
                        <a:off x="213170" y="4739900"/>
                        <a:ext cx="139329" cy="128300"/>
                        <a:chOff x="732600" y="1890325"/>
                        <a:chExt cx="138100" cy="128300"/>
                      </a:xfrm>
                    </p:grpSpPr>
                    <p:sp>
                      <p:nvSpPr>
                        <p:cNvPr id="1196" name="Google Shape;119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7" name="Google Shape;119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8" name="Google Shape;119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9" name="Google Shape;1199;p4"/>
                      <p:cNvGrpSpPr/>
                      <p:nvPr/>
                    </p:nvGrpSpPr>
                    <p:grpSpPr>
                      <a:xfrm>
                        <a:off x="73845" y="3561500"/>
                        <a:ext cx="139329" cy="128300"/>
                        <a:chOff x="732600" y="1890325"/>
                        <a:chExt cx="138100" cy="128300"/>
                      </a:xfrm>
                    </p:grpSpPr>
                    <p:sp>
                      <p:nvSpPr>
                        <p:cNvPr id="1200" name="Google Shape;120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1" name="Google Shape;120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2" name="Google Shape;120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203" name="Google Shape;1203;p4"/>
                  <p:cNvGrpSpPr/>
                  <p:nvPr/>
                </p:nvGrpSpPr>
                <p:grpSpPr>
                  <a:xfrm>
                    <a:off x="81020" y="36500"/>
                    <a:ext cx="278654" cy="1306700"/>
                    <a:chOff x="73845" y="3561500"/>
                    <a:chExt cx="278654" cy="1306700"/>
                  </a:xfrm>
                </p:grpSpPr>
                <p:grpSp>
                  <p:nvGrpSpPr>
                    <p:cNvPr id="1204" name="Google Shape;1204;p4"/>
                    <p:cNvGrpSpPr/>
                    <p:nvPr/>
                  </p:nvGrpSpPr>
                  <p:grpSpPr>
                    <a:xfrm>
                      <a:off x="179620" y="3954300"/>
                      <a:ext cx="139329" cy="128300"/>
                      <a:chOff x="732600" y="1890325"/>
                      <a:chExt cx="138100" cy="128300"/>
                    </a:xfrm>
                  </p:grpSpPr>
                  <p:sp>
                    <p:nvSpPr>
                      <p:cNvPr id="1205" name="Google Shape;120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6" name="Google Shape;120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7" name="Google Shape;120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08" name="Google Shape;1208;p4"/>
                    <p:cNvGrpSpPr/>
                    <p:nvPr/>
                  </p:nvGrpSpPr>
                  <p:grpSpPr>
                    <a:xfrm>
                      <a:off x="116495" y="4347100"/>
                      <a:ext cx="139329" cy="128300"/>
                      <a:chOff x="732600" y="1890325"/>
                      <a:chExt cx="138100" cy="128300"/>
                    </a:xfrm>
                  </p:grpSpPr>
                  <p:sp>
                    <p:nvSpPr>
                      <p:cNvPr id="1209" name="Google Shape;120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0" name="Google Shape;121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1" name="Google Shape;121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12" name="Google Shape;1212;p4"/>
                    <p:cNvGrpSpPr/>
                    <p:nvPr/>
                  </p:nvGrpSpPr>
                  <p:grpSpPr>
                    <a:xfrm>
                      <a:off x="213170" y="4739900"/>
                      <a:ext cx="139329" cy="128300"/>
                      <a:chOff x="732600" y="1890325"/>
                      <a:chExt cx="138100" cy="128300"/>
                    </a:xfrm>
                  </p:grpSpPr>
                  <p:sp>
                    <p:nvSpPr>
                      <p:cNvPr id="1213" name="Google Shape;121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4" name="Google Shape;121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5" name="Google Shape;121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16" name="Google Shape;1216;p4"/>
                    <p:cNvGrpSpPr/>
                    <p:nvPr/>
                  </p:nvGrpSpPr>
                  <p:grpSpPr>
                    <a:xfrm>
                      <a:off x="73845" y="3561500"/>
                      <a:ext cx="139329" cy="128300"/>
                      <a:chOff x="732600" y="1890325"/>
                      <a:chExt cx="138100" cy="128300"/>
                    </a:xfrm>
                  </p:grpSpPr>
                  <p:sp>
                    <p:nvSpPr>
                      <p:cNvPr id="1217" name="Google Shape;121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8" name="Google Shape;121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9" name="Google Shape;121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1220" name="Google Shape;1220;p4"/>
              <p:cNvGrpSpPr/>
              <p:nvPr/>
            </p:nvGrpSpPr>
            <p:grpSpPr>
              <a:xfrm rot="5400000">
                <a:off x="9702783" y="-38502"/>
                <a:ext cx="236004" cy="521100"/>
                <a:chOff x="116495" y="4347100"/>
                <a:chExt cx="236004" cy="521100"/>
              </a:xfrm>
            </p:grpSpPr>
            <p:grpSp>
              <p:nvGrpSpPr>
                <p:cNvPr id="1221" name="Google Shape;1221;p4"/>
                <p:cNvGrpSpPr/>
                <p:nvPr/>
              </p:nvGrpSpPr>
              <p:grpSpPr>
                <a:xfrm>
                  <a:off x="116495" y="4347100"/>
                  <a:ext cx="139329" cy="128300"/>
                  <a:chOff x="732600" y="1890325"/>
                  <a:chExt cx="138100" cy="128300"/>
                </a:xfrm>
              </p:grpSpPr>
              <p:sp>
                <p:nvSpPr>
                  <p:cNvPr id="1222" name="Google Shape;122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3" name="Google Shape;122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4" name="Google Shape;122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5" name="Google Shape;1225;p4"/>
                <p:cNvGrpSpPr/>
                <p:nvPr/>
              </p:nvGrpSpPr>
              <p:grpSpPr>
                <a:xfrm>
                  <a:off x="213170" y="4739900"/>
                  <a:ext cx="139329" cy="128300"/>
                  <a:chOff x="732600" y="1890325"/>
                  <a:chExt cx="138100" cy="128300"/>
                </a:xfrm>
              </p:grpSpPr>
              <p:sp>
                <p:nvSpPr>
                  <p:cNvPr id="1226" name="Google Shape;122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7" name="Google Shape;122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8" name="Google Shape;122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229" name="Google Shape;1229;p4"/>
            <p:cNvGrpSpPr/>
            <p:nvPr/>
          </p:nvGrpSpPr>
          <p:grpSpPr>
            <a:xfrm>
              <a:off x="73845" y="98713"/>
              <a:ext cx="285829" cy="7341550"/>
              <a:chOff x="73845" y="36500"/>
              <a:chExt cx="285829" cy="7341550"/>
            </a:xfrm>
          </p:grpSpPr>
          <p:grpSp>
            <p:nvGrpSpPr>
              <p:cNvPr id="1230" name="Google Shape;1230;p4"/>
              <p:cNvGrpSpPr/>
              <p:nvPr/>
            </p:nvGrpSpPr>
            <p:grpSpPr>
              <a:xfrm>
                <a:off x="73845" y="4538300"/>
                <a:ext cx="285829" cy="2839750"/>
                <a:chOff x="73845" y="3561500"/>
                <a:chExt cx="285829" cy="2839750"/>
              </a:xfrm>
            </p:grpSpPr>
            <p:grpSp>
              <p:nvGrpSpPr>
                <p:cNvPr id="1231" name="Google Shape;1231;p4"/>
                <p:cNvGrpSpPr/>
                <p:nvPr/>
              </p:nvGrpSpPr>
              <p:grpSpPr>
                <a:xfrm>
                  <a:off x="73845" y="3561500"/>
                  <a:ext cx="278654" cy="1306700"/>
                  <a:chOff x="73845" y="3561500"/>
                  <a:chExt cx="278654" cy="1306700"/>
                </a:xfrm>
              </p:grpSpPr>
              <p:grpSp>
                <p:nvGrpSpPr>
                  <p:cNvPr id="1232" name="Google Shape;1232;p4"/>
                  <p:cNvGrpSpPr/>
                  <p:nvPr/>
                </p:nvGrpSpPr>
                <p:grpSpPr>
                  <a:xfrm>
                    <a:off x="179620" y="3954300"/>
                    <a:ext cx="139329" cy="128300"/>
                    <a:chOff x="732600" y="1890325"/>
                    <a:chExt cx="138100" cy="128300"/>
                  </a:xfrm>
                </p:grpSpPr>
                <p:sp>
                  <p:nvSpPr>
                    <p:cNvPr id="1233" name="Google Shape;123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4" name="Google Shape;123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5" name="Google Shape;123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36" name="Google Shape;1236;p4"/>
                  <p:cNvGrpSpPr/>
                  <p:nvPr/>
                </p:nvGrpSpPr>
                <p:grpSpPr>
                  <a:xfrm>
                    <a:off x="116495" y="4347100"/>
                    <a:ext cx="139329" cy="128300"/>
                    <a:chOff x="732600" y="1890325"/>
                    <a:chExt cx="138100" cy="128300"/>
                  </a:xfrm>
                </p:grpSpPr>
                <p:sp>
                  <p:nvSpPr>
                    <p:cNvPr id="1237" name="Google Shape;123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8" name="Google Shape;123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9" name="Google Shape;123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40" name="Google Shape;1240;p4"/>
                  <p:cNvGrpSpPr/>
                  <p:nvPr/>
                </p:nvGrpSpPr>
                <p:grpSpPr>
                  <a:xfrm>
                    <a:off x="213170" y="4739900"/>
                    <a:ext cx="139329" cy="128300"/>
                    <a:chOff x="732600" y="1890325"/>
                    <a:chExt cx="138100" cy="128300"/>
                  </a:xfrm>
                </p:grpSpPr>
                <p:sp>
                  <p:nvSpPr>
                    <p:cNvPr id="1241" name="Google Shape;124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2" name="Google Shape;124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3" name="Google Shape;124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44" name="Google Shape;1244;p4"/>
                  <p:cNvGrpSpPr/>
                  <p:nvPr/>
                </p:nvGrpSpPr>
                <p:grpSpPr>
                  <a:xfrm>
                    <a:off x="73845" y="3561500"/>
                    <a:ext cx="139329" cy="128300"/>
                    <a:chOff x="732600" y="1890325"/>
                    <a:chExt cx="138100" cy="128300"/>
                  </a:xfrm>
                </p:grpSpPr>
                <p:sp>
                  <p:nvSpPr>
                    <p:cNvPr id="1245" name="Google Shape;124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6" name="Google Shape;124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7" name="Google Shape;124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248" name="Google Shape;1248;p4"/>
                <p:cNvGrpSpPr/>
                <p:nvPr/>
              </p:nvGrpSpPr>
              <p:grpSpPr>
                <a:xfrm>
                  <a:off x="81020" y="5094550"/>
                  <a:ext cx="278654" cy="1306700"/>
                  <a:chOff x="73845" y="3561500"/>
                  <a:chExt cx="278654" cy="1306700"/>
                </a:xfrm>
              </p:grpSpPr>
              <p:grpSp>
                <p:nvGrpSpPr>
                  <p:cNvPr id="1249" name="Google Shape;1249;p4"/>
                  <p:cNvGrpSpPr/>
                  <p:nvPr/>
                </p:nvGrpSpPr>
                <p:grpSpPr>
                  <a:xfrm>
                    <a:off x="179620" y="3954300"/>
                    <a:ext cx="139329" cy="128300"/>
                    <a:chOff x="732600" y="1890325"/>
                    <a:chExt cx="138100" cy="128300"/>
                  </a:xfrm>
                </p:grpSpPr>
                <p:sp>
                  <p:nvSpPr>
                    <p:cNvPr id="1250" name="Google Shape;125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1" name="Google Shape;125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2" name="Google Shape;125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53" name="Google Shape;1253;p4"/>
                  <p:cNvGrpSpPr/>
                  <p:nvPr/>
                </p:nvGrpSpPr>
                <p:grpSpPr>
                  <a:xfrm>
                    <a:off x="116495" y="4347100"/>
                    <a:ext cx="139329" cy="128300"/>
                    <a:chOff x="732600" y="1890325"/>
                    <a:chExt cx="138100" cy="128300"/>
                  </a:xfrm>
                </p:grpSpPr>
                <p:sp>
                  <p:nvSpPr>
                    <p:cNvPr id="1254" name="Google Shape;125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5" name="Google Shape;125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6" name="Google Shape;125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57" name="Google Shape;1257;p4"/>
                  <p:cNvGrpSpPr/>
                  <p:nvPr/>
                </p:nvGrpSpPr>
                <p:grpSpPr>
                  <a:xfrm>
                    <a:off x="213170" y="4739900"/>
                    <a:ext cx="139329" cy="128300"/>
                    <a:chOff x="732600" y="1890325"/>
                    <a:chExt cx="138100" cy="128300"/>
                  </a:xfrm>
                </p:grpSpPr>
                <p:sp>
                  <p:nvSpPr>
                    <p:cNvPr id="1258" name="Google Shape;125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9" name="Google Shape;125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0" name="Google Shape;126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61" name="Google Shape;1261;p4"/>
                  <p:cNvGrpSpPr/>
                  <p:nvPr/>
                </p:nvGrpSpPr>
                <p:grpSpPr>
                  <a:xfrm>
                    <a:off x="73845" y="3561500"/>
                    <a:ext cx="139329" cy="128300"/>
                    <a:chOff x="732600" y="1890325"/>
                    <a:chExt cx="138100" cy="128300"/>
                  </a:xfrm>
                </p:grpSpPr>
                <p:sp>
                  <p:nvSpPr>
                    <p:cNvPr id="1262" name="Google Shape;126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3" name="Google Shape;126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4" name="Google Shape;126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265" name="Google Shape;1265;p4"/>
              <p:cNvGrpSpPr/>
              <p:nvPr/>
            </p:nvGrpSpPr>
            <p:grpSpPr>
              <a:xfrm>
                <a:off x="73845" y="1524775"/>
                <a:ext cx="285829" cy="2839750"/>
                <a:chOff x="73845" y="3561500"/>
                <a:chExt cx="285829" cy="2839750"/>
              </a:xfrm>
            </p:grpSpPr>
            <p:grpSp>
              <p:nvGrpSpPr>
                <p:cNvPr id="1266" name="Google Shape;1266;p4"/>
                <p:cNvGrpSpPr/>
                <p:nvPr/>
              </p:nvGrpSpPr>
              <p:grpSpPr>
                <a:xfrm>
                  <a:off x="73845" y="3561500"/>
                  <a:ext cx="278654" cy="1306700"/>
                  <a:chOff x="73845" y="3561500"/>
                  <a:chExt cx="278654" cy="1306700"/>
                </a:xfrm>
              </p:grpSpPr>
              <p:grpSp>
                <p:nvGrpSpPr>
                  <p:cNvPr id="1267" name="Google Shape;1267;p4"/>
                  <p:cNvGrpSpPr/>
                  <p:nvPr/>
                </p:nvGrpSpPr>
                <p:grpSpPr>
                  <a:xfrm>
                    <a:off x="179620" y="3954300"/>
                    <a:ext cx="139329" cy="128300"/>
                    <a:chOff x="732600" y="1890325"/>
                    <a:chExt cx="138100" cy="128300"/>
                  </a:xfrm>
                </p:grpSpPr>
                <p:sp>
                  <p:nvSpPr>
                    <p:cNvPr id="1268" name="Google Shape;126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9" name="Google Shape;126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0" name="Google Shape;127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71" name="Google Shape;1271;p4"/>
                  <p:cNvGrpSpPr/>
                  <p:nvPr/>
                </p:nvGrpSpPr>
                <p:grpSpPr>
                  <a:xfrm>
                    <a:off x="116495" y="4347100"/>
                    <a:ext cx="139329" cy="128300"/>
                    <a:chOff x="732600" y="1890325"/>
                    <a:chExt cx="138100" cy="128300"/>
                  </a:xfrm>
                </p:grpSpPr>
                <p:sp>
                  <p:nvSpPr>
                    <p:cNvPr id="1272" name="Google Shape;127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3" name="Google Shape;127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4" name="Google Shape;127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75" name="Google Shape;1275;p4"/>
                  <p:cNvGrpSpPr/>
                  <p:nvPr/>
                </p:nvGrpSpPr>
                <p:grpSpPr>
                  <a:xfrm>
                    <a:off x="213170" y="4739900"/>
                    <a:ext cx="139329" cy="128300"/>
                    <a:chOff x="732600" y="1890325"/>
                    <a:chExt cx="138100" cy="128300"/>
                  </a:xfrm>
                </p:grpSpPr>
                <p:sp>
                  <p:nvSpPr>
                    <p:cNvPr id="1276" name="Google Shape;127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7" name="Google Shape;127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8" name="Google Shape;127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79" name="Google Shape;1279;p4"/>
                  <p:cNvGrpSpPr/>
                  <p:nvPr/>
                </p:nvGrpSpPr>
                <p:grpSpPr>
                  <a:xfrm>
                    <a:off x="73845" y="3561500"/>
                    <a:ext cx="139329" cy="128300"/>
                    <a:chOff x="732600" y="1890325"/>
                    <a:chExt cx="138100" cy="128300"/>
                  </a:xfrm>
                </p:grpSpPr>
                <p:sp>
                  <p:nvSpPr>
                    <p:cNvPr id="1280" name="Google Shape;128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1" name="Google Shape;128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2" name="Google Shape;128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283" name="Google Shape;1283;p4"/>
                <p:cNvGrpSpPr/>
                <p:nvPr/>
              </p:nvGrpSpPr>
              <p:grpSpPr>
                <a:xfrm>
                  <a:off x="81020" y="5094550"/>
                  <a:ext cx="278654" cy="1306700"/>
                  <a:chOff x="73845" y="3561500"/>
                  <a:chExt cx="278654" cy="1306700"/>
                </a:xfrm>
              </p:grpSpPr>
              <p:grpSp>
                <p:nvGrpSpPr>
                  <p:cNvPr id="1284" name="Google Shape;1284;p4"/>
                  <p:cNvGrpSpPr/>
                  <p:nvPr/>
                </p:nvGrpSpPr>
                <p:grpSpPr>
                  <a:xfrm>
                    <a:off x="179620" y="3954300"/>
                    <a:ext cx="139329" cy="128300"/>
                    <a:chOff x="732600" y="1890325"/>
                    <a:chExt cx="138100" cy="128300"/>
                  </a:xfrm>
                </p:grpSpPr>
                <p:sp>
                  <p:nvSpPr>
                    <p:cNvPr id="1285" name="Google Shape;128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6" name="Google Shape;128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7" name="Google Shape;128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88" name="Google Shape;1288;p4"/>
                  <p:cNvGrpSpPr/>
                  <p:nvPr/>
                </p:nvGrpSpPr>
                <p:grpSpPr>
                  <a:xfrm>
                    <a:off x="116495" y="4347100"/>
                    <a:ext cx="139329" cy="128300"/>
                    <a:chOff x="732600" y="1890325"/>
                    <a:chExt cx="138100" cy="128300"/>
                  </a:xfrm>
                </p:grpSpPr>
                <p:sp>
                  <p:nvSpPr>
                    <p:cNvPr id="1289" name="Google Shape;128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0" name="Google Shape;129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1" name="Google Shape;129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92" name="Google Shape;1292;p4"/>
                  <p:cNvGrpSpPr/>
                  <p:nvPr/>
                </p:nvGrpSpPr>
                <p:grpSpPr>
                  <a:xfrm>
                    <a:off x="213170" y="4739900"/>
                    <a:ext cx="139329" cy="128300"/>
                    <a:chOff x="732600" y="1890325"/>
                    <a:chExt cx="138100" cy="128300"/>
                  </a:xfrm>
                </p:grpSpPr>
                <p:sp>
                  <p:nvSpPr>
                    <p:cNvPr id="1293" name="Google Shape;129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4" name="Google Shape;129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5" name="Google Shape;129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96" name="Google Shape;1296;p4"/>
                  <p:cNvGrpSpPr/>
                  <p:nvPr/>
                </p:nvGrpSpPr>
                <p:grpSpPr>
                  <a:xfrm>
                    <a:off x="73845" y="3561500"/>
                    <a:ext cx="139329" cy="128300"/>
                    <a:chOff x="732600" y="1890325"/>
                    <a:chExt cx="138100" cy="128300"/>
                  </a:xfrm>
                </p:grpSpPr>
                <p:sp>
                  <p:nvSpPr>
                    <p:cNvPr id="1297" name="Google Shape;129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8" name="Google Shape;129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9" name="Google Shape;129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00" name="Google Shape;1300;p4"/>
              <p:cNvGrpSpPr/>
              <p:nvPr/>
            </p:nvGrpSpPr>
            <p:grpSpPr>
              <a:xfrm>
                <a:off x="81020" y="36500"/>
                <a:ext cx="278654" cy="1306700"/>
                <a:chOff x="73845" y="3561500"/>
                <a:chExt cx="278654" cy="1306700"/>
              </a:xfrm>
            </p:grpSpPr>
            <p:grpSp>
              <p:nvGrpSpPr>
                <p:cNvPr id="1301" name="Google Shape;1301;p4"/>
                <p:cNvGrpSpPr/>
                <p:nvPr/>
              </p:nvGrpSpPr>
              <p:grpSpPr>
                <a:xfrm>
                  <a:off x="179620" y="3954300"/>
                  <a:ext cx="139329" cy="128300"/>
                  <a:chOff x="732600" y="1890325"/>
                  <a:chExt cx="138100" cy="128300"/>
                </a:xfrm>
              </p:grpSpPr>
              <p:sp>
                <p:nvSpPr>
                  <p:cNvPr id="1302" name="Google Shape;130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3" name="Google Shape;130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4" name="Google Shape;130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05" name="Google Shape;1305;p4"/>
                <p:cNvGrpSpPr/>
                <p:nvPr/>
              </p:nvGrpSpPr>
              <p:grpSpPr>
                <a:xfrm>
                  <a:off x="116495" y="4347100"/>
                  <a:ext cx="139329" cy="128300"/>
                  <a:chOff x="732600" y="1890325"/>
                  <a:chExt cx="138100" cy="128300"/>
                </a:xfrm>
              </p:grpSpPr>
              <p:sp>
                <p:nvSpPr>
                  <p:cNvPr id="1306" name="Google Shape;130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7" name="Google Shape;130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8" name="Google Shape;130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09" name="Google Shape;1309;p4"/>
                <p:cNvGrpSpPr/>
                <p:nvPr/>
              </p:nvGrpSpPr>
              <p:grpSpPr>
                <a:xfrm>
                  <a:off x="213170" y="4739900"/>
                  <a:ext cx="139329" cy="128300"/>
                  <a:chOff x="732600" y="1890325"/>
                  <a:chExt cx="138100" cy="128300"/>
                </a:xfrm>
              </p:grpSpPr>
              <p:sp>
                <p:nvSpPr>
                  <p:cNvPr id="1310" name="Google Shape;131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1" name="Google Shape;131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2" name="Google Shape;131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13" name="Google Shape;1313;p4"/>
                <p:cNvGrpSpPr/>
                <p:nvPr/>
              </p:nvGrpSpPr>
              <p:grpSpPr>
                <a:xfrm>
                  <a:off x="73845" y="3561500"/>
                  <a:ext cx="139329" cy="128300"/>
                  <a:chOff x="732600" y="1890325"/>
                  <a:chExt cx="138100" cy="128300"/>
                </a:xfrm>
              </p:grpSpPr>
              <p:sp>
                <p:nvSpPr>
                  <p:cNvPr id="1314" name="Google Shape;131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5" name="Google Shape;131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6" name="Google Shape;131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17" name="Google Shape;1317;p4"/>
            <p:cNvGrpSpPr/>
            <p:nvPr/>
          </p:nvGrpSpPr>
          <p:grpSpPr>
            <a:xfrm>
              <a:off x="10332320" y="145213"/>
              <a:ext cx="285829" cy="7341550"/>
              <a:chOff x="73845" y="36500"/>
              <a:chExt cx="285829" cy="7341550"/>
            </a:xfrm>
          </p:grpSpPr>
          <p:grpSp>
            <p:nvGrpSpPr>
              <p:cNvPr id="1318" name="Google Shape;1318;p4"/>
              <p:cNvGrpSpPr/>
              <p:nvPr/>
            </p:nvGrpSpPr>
            <p:grpSpPr>
              <a:xfrm>
                <a:off x="73845" y="4538300"/>
                <a:ext cx="285829" cy="2839750"/>
                <a:chOff x="73845" y="3561500"/>
                <a:chExt cx="285829" cy="2839750"/>
              </a:xfrm>
            </p:grpSpPr>
            <p:grpSp>
              <p:nvGrpSpPr>
                <p:cNvPr id="1319" name="Google Shape;1319;p4"/>
                <p:cNvGrpSpPr/>
                <p:nvPr/>
              </p:nvGrpSpPr>
              <p:grpSpPr>
                <a:xfrm>
                  <a:off x="73845" y="3561500"/>
                  <a:ext cx="278654" cy="1306700"/>
                  <a:chOff x="73845" y="3561500"/>
                  <a:chExt cx="278654" cy="1306700"/>
                </a:xfrm>
              </p:grpSpPr>
              <p:grpSp>
                <p:nvGrpSpPr>
                  <p:cNvPr id="1320" name="Google Shape;1320;p4"/>
                  <p:cNvGrpSpPr/>
                  <p:nvPr/>
                </p:nvGrpSpPr>
                <p:grpSpPr>
                  <a:xfrm>
                    <a:off x="179620" y="3954300"/>
                    <a:ext cx="139329" cy="128300"/>
                    <a:chOff x="732600" y="1890325"/>
                    <a:chExt cx="138100" cy="128300"/>
                  </a:xfrm>
                </p:grpSpPr>
                <p:sp>
                  <p:nvSpPr>
                    <p:cNvPr id="1321" name="Google Shape;132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2" name="Google Shape;132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3" name="Google Shape;132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24" name="Google Shape;1324;p4"/>
                  <p:cNvGrpSpPr/>
                  <p:nvPr/>
                </p:nvGrpSpPr>
                <p:grpSpPr>
                  <a:xfrm>
                    <a:off x="116495" y="4347100"/>
                    <a:ext cx="139329" cy="128300"/>
                    <a:chOff x="732600" y="1890325"/>
                    <a:chExt cx="138100" cy="128300"/>
                  </a:xfrm>
                </p:grpSpPr>
                <p:sp>
                  <p:nvSpPr>
                    <p:cNvPr id="1325" name="Google Shape;132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6" name="Google Shape;132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7" name="Google Shape;132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28" name="Google Shape;1328;p4"/>
                  <p:cNvGrpSpPr/>
                  <p:nvPr/>
                </p:nvGrpSpPr>
                <p:grpSpPr>
                  <a:xfrm>
                    <a:off x="213170" y="4739900"/>
                    <a:ext cx="139329" cy="128300"/>
                    <a:chOff x="732600" y="1890325"/>
                    <a:chExt cx="138100" cy="128300"/>
                  </a:xfrm>
                </p:grpSpPr>
                <p:sp>
                  <p:nvSpPr>
                    <p:cNvPr id="1329" name="Google Shape;132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0" name="Google Shape;133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1" name="Google Shape;133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32" name="Google Shape;1332;p4"/>
                  <p:cNvGrpSpPr/>
                  <p:nvPr/>
                </p:nvGrpSpPr>
                <p:grpSpPr>
                  <a:xfrm>
                    <a:off x="73845" y="3561500"/>
                    <a:ext cx="139329" cy="128300"/>
                    <a:chOff x="732600" y="1890325"/>
                    <a:chExt cx="138100" cy="128300"/>
                  </a:xfrm>
                </p:grpSpPr>
                <p:sp>
                  <p:nvSpPr>
                    <p:cNvPr id="1333" name="Google Shape;133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4" name="Google Shape;133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5" name="Google Shape;133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336" name="Google Shape;1336;p4"/>
                <p:cNvGrpSpPr/>
                <p:nvPr/>
              </p:nvGrpSpPr>
              <p:grpSpPr>
                <a:xfrm>
                  <a:off x="81020" y="5094550"/>
                  <a:ext cx="278654" cy="1306700"/>
                  <a:chOff x="73845" y="3561500"/>
                  <a:chExt cx="278654" cy="1306700"/>
                </a:xfrm>
              </p:grpSpPr>
              <p:grpSp>
                <p:nvGrpSpPr>
                  <p:cNvPr id="1337" name="Google Shape;1337;p4"/>
                  <p:cNvGrpSpPr/>
                  <p:nvPr/>
                </p:nvGrpSpPr>
                <p:grpSpPr>
                  <a:xfrm>
                    <a:off x="179620" y="3954300"/>
                    <a:ext cx="139329" cy="128300"/>
                    <a:chOff x="732600" y="1890325"/>
                    <a:chExt cx="138100" cy="128300"/>
                  </a:xfrm>
                </p:grpSpPr>
                <p:sp>
                  <p:nvSpPr>
                    <p:cNvPr id="1338" name="Google Shape;133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9" name="Google Shape;133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0" name="Google Shape;134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41" name="Google Shape;1341;p4"/>
                  <p:cNvGrpSpPr/>
                  <p:nvPr/>
                </p:nvGrpSpPr>
                <p:grpSpPr>
                  <a:xfrm>
                    <a:off x="116495" y="4347100"/>
                    <a:ext cx="139329" cy="128300"/>
                    <a:chOff x="732600" y="1890325"/>
                    <a:chExt cx="138100" cy="128300"/>
                  </a:xfrm>
                </p:grpSpPr>
                <p:sp>
                  <p:nvSpPr>
                    <p:cNvPr id="1342" name="Google Shape;134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3" name="Google Shape;134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4" name="Google Shape;134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45" name="Google Shape;1345;p4"/>
                  <p:cNvGrpSpPr/>
                  <p:nvPr/>
                </p:nvGrpSpPr>
                <p:grpSpPr>
                  <a:xfrm>
                    <a:off x="213170" y="4739900"/>
                    <a:ext cx="139329" cy="128300"/>
                    <a:chOff x="732600" y="1890325"/>
                    <a:chExt cx="138100" cy="128300"/>
                  </a:xfrm>
                </p:grpSpPr>
                <p:sp>
                  <p:nvSpPr>
                    <p:cNvPr id="1346" name="Google Shape;134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7" name="Google Shape;134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8" name="Google Shape;134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49" name="Google Shape;1349;p4"/>
                  <p:cNvGrpSpPr/>
                  <p:nvPr/>
                </p:nvGrpSpPr>
                <p:grpSpPr>
                  <a:xfrm>
                    <a:off x="73845" y="3561500"/>
                    <a:ext cx="139329" cy="128300"/>
                    <a:chOff x="732600" y="1890325"/>
                    <a:chExt cx="138100" cy="128300"/>
                  </a:xfrm>
                </p:grpSpPr>
                <p:sp>
                  <p:nvSpPr>
                    <p:cNvPr id="1350" name="Google Shape;135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1" name="Google Shape;135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2" name="Google Shape;135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53" name="Google Shape;1353;p4"/>
              <p:cNvGrpSpPr/>
              <p:nvPr/>
            </p:nvGrpSpPr>
            <p:grpSpPr>
              <a:xfrm>
                <a:off x="73845" y="1524775"/>
                <a:ext cx="285829" cy="2839750"/>
                <a:chOff x="73845" y="3561500"/>
                <a:chExt cx="285829" cy="2839750"/>
              </a:xfrm>
            </p:grpSpPr>
            <p:grpSp>
              <p:nvGrpSpPr>
                <p:cNvPr id="1354" name="Google Shape;1354;p4"/>
                <p:cNvGrpSpPr/>
                <p:nvPr/>
              </p:nvGrpSpPr>
              <p:grpSpPr>
                <a:xfrm>
                  <a:off x="73845" y="3561500"/>
                  <a:ext cx="278654" cy="1306700"/>
                  <a:chOff x="73845" y="3561500"/>
                  <a:chExt cx="278654" cy="1306700"/>
                </a:xfrm>
              </p:grpSpPr>
              <p:grpSp>
                <p:nvGrpSpPr>
                  <p:cNvPr id="1355" name="Google Shape;1355;p4"/>
                  <p:cNvGrpSpPr/>
                  <p:nvPr/>
                </p:nvGrpSpPr>
                <p:grpSpPr>
                  <a:xfrm>
                    <a:off x="179620" y="3954300"/>
                    <a:ext cx="139329" cy="128300"/>
                    <a:chOff x="732600" y="1890325"/>
                    <a:chExt cx="138100" cy="128300"/>
                  </a:xfrm>
                </p:grpSpPr>
                <p:sp>
                  <p:nvSpPr>
                    <p:cNvPr id="1356" name="Google Shape;135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7" name="Google Shape;135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8" name="Google Shape;135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59" name="Google Shape;1359;p4"/>
                  <p:cNvGrpSpPr/>
                  <p:nvPr/>
                </p:nvGrpSpPr>
                <p:grpSpPr>
                  <a:xfrm>
                    <a:off x="116495" y="4347100"/>
                    <a:ext cx="139329" cy="128300"/>
                    <a:chOff x="732600" y="1890325"/>
                    <a:chExt cx="138100" cy="128300"/>
                  </a:xfrm>
                </p:grpSpPr>
                <p:sp>
                  <p:nvSpPr>
                    <p:cNvPr id="1360" name="Google Shape;136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1" name="Google Shape;136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2" name="Google Shape;136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63" name="Google Shape;1363;p4"/>
                  <p:cNvGrpSpPr/>
                  <p:nvPr/>
                </p:nvGrpSpPr>
                <p:grpSpPr>
                  <a:xfrm>
                    <a:off x="213170" y="4739900"/>
                    <a:ext cx="139329" cy="128300"/>
                    <a:chOff x="732600" y="1890325"/>
                    <a:chExt cx="138100" cy="128300"/>
                  </a:xfrm>
                </p:grpSpPr>
                <p:sp>
                  <p:nvSpPr>
                    <p:cNvPr id="1364" name="Google Shape;136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5" name="Google Shape;136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6" name="Google Shape;136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67" name="Google Shape;1367;p4"/>
                  <p:cNvGrpSpPr/>
                  <p:nvPr/>
                </p:nvGrpSpPr>
                <p:grpSpPr>
                  <a:xfrm>
                    <a:off x="73845" y="3561500"/>
                    <a:ext cx="139329" cy="128300"/>
                    <a:chOff x="732600" y="1890325"/>
                    <a:chExt cx="138100" cy="128300"/>
                  </a:xfrm>
                </p:grpSpPr>
                <p:sp>
                  <p:nvSpPr>
                    <p:cNvPr id="1368" name="Google Shape;136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9" name="Google Shape;136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0" name="Google Shape;137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371" name="Google Shape;1371;p4"/>
                <p:cNvGrpSpPr/>
                <p:nvPr/>
              </p:nvGrpSpPr>
              <p:grpSpPr>
                <a:xfrm>
                  <a:off x="81020" y="5094550"/>
                  <a:ext cx="278654" cy="1306700"/>
                  <a:chOff x="73845" y="3561500"/>
                  <a:chExt cx="278654" cy="1306700"/>
                </a:xfrm>
              </p:grpSpPr>
              <p:grpSp>
                <p:nvGrpSpPr>
                  <p:cNvPr id="1372" name="Google Shape;1372;p4"/>
                  <p:cNvGrpSpPr/>
                  <p:nvPr/>
                </p:nvGrpSpPr>
                <p:grpSpPr>
                  <a:xfrm>
                    <a:off x="179620" y="3954300"/>
                    <a:ext cx="139329" cy="128300"/>
                    <a:chOff x="732600" y="1890325"/>
                    <a:chExt cx="138100" cy="128300"/>
                  </a:xfrm>
                </p:grpSpPr>
                <p:sp>
                  <p:nvSpPr>
                    <p:cNvPr id="1373" name="Google Shape;137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4" name="Google Shape;137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5" name="Google Shape;137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76" name="Google Shape;1376;p4"/>
                  <p:cNvGrpSpPr/>
                  <p:nvPr/>
                </p:nvGrpSpPr>
                <p:grpSpPr>
                  <a:xfrm>
                    <a:off x="116495" y="4347100"/>
                    <a:ext cx="139329" cy="128300"/>
                    <a:chOff x="732600" y="1890325"/>
                    <a:chExt cx="138100" cy="128300"/>
                  </a:xfrm>
                </p:grpSpPr>
                <p:sp>
                  <p:nvSpPr>
                    <p:cNvPr id="1377" name="Google Shape;137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8" name="Google Shape;137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9" name="Google Shape;137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80" name="Google Shape;1380;p4"/>
                  <p:cNvGrpSpPr/>
                  <p:nvPr/>
                </p:nvGrpSpPr>
                <p:grpSpPr>
                  <a:xfrm>
                    <a:off x="213170" y="4739900"/>
                    <a:ext cx="139329" cy="128300"/>
                    <a:chOff x="732600" y="1890325"/>
                    <a:chExt cx="138100" cy="128300"/>
                  </a:xfrm>
                </p:grpSpPr>
                <p:sp>
                  <p:nvSpPr>
                    <p:cNvPr id="1381" name="Google Shape;138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2" name="Google Shape;138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3" name="Google Shape;138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84" name="Google Shape;1384;p4"/>
                  <p:cNvGrpSpPr/>
                  <p:nvPr/>
                </p:nvGrpSpPr>
                <p:grpSpPr>
                  <a:xfrm>
                    <a:off x="73845" y="3561500"/>
                    <a:ext cx="139329" cy="128300"/>
                    <a:chOff x="732600" y="1890325"/>
                    <a:chExt cx="138100" cy="128300"/>
                  </a:xfrm>
                </p:grpSpPr>
                <p:sp>
                  <p:nvSpPr>
                    <p:cNvPr id="1385" name="Google Shape;138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6" name="Google Shape;138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7" name="Google Shape;138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88" name="Google Shape;1388;p4"/>
              <p:cNvGrpSpPr/>
              <p:nvPr/>
            </p:nvGrpSpPr>
            <p:grpSpPr>
              <a:xfrm>
                <a:off x="81020" y="36500"/>
                <a:ext cx="278654" cy="1306700"/>
                <a:chOff x="73845" y="3561500"/>
                <a:chExt cx="278654" cy="1306700"/>
              </a:xfrm>
            </p:grpSpPr>
            <p:grpSp>
              <p:nvGrpSpPr>
                <p:cNvPr id="1389" name="Google Shape;1389;p4"/>
                <p:cNvGrpSpPr/>
                <p:nvPr/>
              </p:nvGrpSpPr>
              <p:grpSpPr>
                <a:xfrm>
                  <a:off x="179620" y="3954300"/>
                  <a:ext cx="139329" cy="128300"/>
                  <a:chOff x="732600" y="1890325"/>
                  <a:chExt cx="138100" cy="128300"/>
                </a:xfrm>
              </p:grpSpPr>
              <p:sp>
                <p:nvSpPr>
                  <p:cNvPr id="1390" name="Google Shape;139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1" name="Google Shape;139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2" name="Google Shape;139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3" name="Google Shape;1393;p4"/>
                <p:cNvGrpSpPr/>
                <p:nvPr/>
              </p:nvGrpSpPr>
              <p:grpSpPr>
                <a:xfrm>
                  <a:off x="116495" y="4347100"/>
                  <a:ext cx="139329" cy="128300"/>
                  <a:chOff x="732600" y="1890325"/>
                  <a:chExt cx="138100" cy="128300"/>
                </a:xfrm>
              </p:grpSpPr>
              <p:sp>
                <p:nvSpPr>
                  <p:cNvPr id="1394" name="Google Shape;139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5" name="Google Shape;139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6" name="Google Shape;139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7" name="Google Shape;1397;p4"/>
                <p:cNvGrpSpPr/>
                <p:nvPr/>
              </p:nvGrpSpPr>
              <p:grpSpPr>
                <a:xfrm>
                  <a:off x="213170" y="4739900"/>
                  <a:ext cx="139329" cy="128300"/>
                  <a:chOff x="732600" y="1890325"/>
                  <a:chExt cx="138100" cy="128300"/>
                </a:xfrm>
              </p:grpSpPr>
              <p:sp>
                <p:nvSpPr>
                  <p:cNvPr id="1398" name="Google Shape;139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9" name="Google Shape;139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0" name="Google Shape;140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01" name="Google Shape;1401;p4"/>
                <p:cNvGrpSpPr/>
                <p:nvPr/>
              </p:nvGrpSpPr>
              <p:grpSpPr>
                <a:xfrm>
                  <a:off x="73845" y="3561500"/>
                  <a:ext cx="139329" cy="128300"/>
                  <a:chOff x="732600" y="1890325"/>
                  <a:chExt cx="138100" cy="128300"/>
                </a:xfrm>
              </p:grpSpPr>
              <p:sp>
                <p:nvSpPr>
                  <p:cNvPr id="1402" name="Google Shape;140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3" name="Google Shape;140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4" name="Google Shape;140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1405" name="Google Shape;1405;p4"/>
          <p:cNvSpPr txBox="1">
            <a:spLocks noGrp="1"/>
          </p:cNvSpPr>
          <p:nvPr>
            <p:ph type="title"/>
          </p:nvPr>
        </p:nvSpPr>
        <p:spPr>
          <a:xfrm>
            <a:off x="980823" y="713228"/>
            <a:ext cx="10494745" cy="763889"/>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406" name="Google Shape;1406;p4"/>
          <p:cNvSpPr txBox="1">
            <a:spLocks noGrp="1"/>
          </p:cNvSpPr>
          <p:nvPr>
            <p:ph type="body" idx="1"/>
          </p:nvPr>
        </p:nvSpPr>
        <p:spPr>
          <a:xfrm>
            <a:off x="980823" y="1536909"/>
            <a:ext cx="10494745" cy="4556131"/>
          </a:xfrm>
          <a:prstGeom prst="rect">
            <a:avLst/>
          </a:prstGeom>
        </p:spPr>
        <p:txBody>
          <a:bodyPr spcFirstLastPara="1" wrap="square" lIns="114525" tIns="114525" rIns="114525" bIns="114525" anchor="ctr" anchorCtr="0">
            <a:noAutofit/>
          </a:bodyPr>
          <a:lstStyle>
            <a:lvl1pPr marL="457200" lvl="0" indent="-374650" rtl="0">
              <a:lnSpc>
                <a:spcPct val="115000"/>
              </a:lnSpc>
              <a:spcBef>
                <a:spcPts val="0"/>
              </a:spcBef>
              <a:spcAft>
                <a:spcPts val="0"/>
              </a:spcAft>
              <a:buClr>
                <a:schemeClr val="lt2"/>
              </a:buClr>
              <a:buSzPts val="2300"/>
              <a:buFont typeface="Quicksand"/>
              <a:buAutoNum type="arabicPeriod"/>
              <a:defRPr sz="1600">
                <a:solidFill>
                  <a:srgbClr val="434343"/>
                </a:solidFill>
              </a:defRPr>
            </a:lvl1pPr>
            <a:lvl2pPr marL="914400" lvl="1" indent="-342900" rtl="0">
              <a:lnSpc>
                <a:spcPct val="115000"/>
              </a:lnSpc>
              <a:spcBef>
                <a:spcPts val="0"/>
              </a:spcBef>
              <a:spcAft>
                <a:spcPts val="0"/>
              </a:spcAft>
              <a:buClr>
                <a:srgbClr val="434343"/>
              </a:buClr>
              <a:buSzPts val="1800"/>
              <a:buAutoNum type="alphaLcPeriod"/>
              <a:defRPr>
                <a:solidFill>
                  <a:srgbClr val="434343"/>
                </a:solidFill>
              </a:defRPr>
            </a:lvl2pPr>
            <a:lvl3pPr marL="1371600" lvl="2" indent="-342900" rtl="0">
              <a:lnSpc>
                <a:spcPct val="115000"/>
              </a:lnSpc>
              <a:spcBef>
                <a:spcPts val="0"/>
              </a:spcBef>
              <a:spcAft>
                <a:spcPts val="0"/>
              </a:spcAft>
              <a:buClr>
                <a:srgbClr val="434343"/>
              </a:buClr>
              <a:buSzPts val="1800"/>
              <a:buAutoNum type="romanLcPeriod"/>
              <a:defRPr>
                <a:solidFill>
                  <a:srgbClr val="434343"/>
                </a:solidFill>
              </a:defRPr>
            </a:lvl3pPr>
            <a:lvl4pPr marL="1828800" lvl="3" indent="-342900" rtl="0">
              <a:lnSpc>
                <a:spcPct val="115000"/>
              </a:lnSpc>
              <a:spcBef>
                <a:spcPts val="0"/>
              </a:spcBef>
              <a:spcAft>
                <a:spcPts val="0"/>
              </a:spcAft>
              <a:buClr>
                <a:srgbClr val="434343"/>
              </a:buClr>
              <a:buSzPts val="1800"/>
              <a:buAutoNum type="arabicPeriod"/>
              <a:defRPr>
                <a:solidFill>
                  <a:srgbClr val="434343"/>
                </a:solidFill>
              </a:defRPr>
            </a:lvl4pPr>
            <a:lvl5pPr marL="2286000" lvl="4" indent="-342900" rtl="0">
              <a:lnSpc>
                <a:spcPct val="115000"/>
              </a:lnSpc>
              <a:spcBef>
                <a:spcPts val="0"/>
              </a:spcBef>
              <a:spcAft>
                <a:spcPts val="0"/>
              </a:spcAft>
              <a:buClr>
                <a:srgbClr val="434343"/>
              </a:buClr>
              <a:buSzPts val="1800"/>
              <a:buAutoNum type="alphaLcPeriod"/>
              <a:defRPr>
                <a:solidFill>
                  <a:srgbClr val="434343"/>
                </a:solidFill>
              </a:defRPr>
            </a:lvl5pPr>
            <a:lvl6pPr marL="2743200" lvl="5" indent="-342900" rtl="0">
              <a:lnSpc>
                <a:spcPct val="115000"/>
              </a:lnSpc>
              <a:spcBef>
                <a:spcPts val="0"/>
              </a:spcBef>
              <a:spcAft>
                <a:spcPts val="0"/>
              </a:spcAft>
              <a:buClr>
                <a:srgbClr val="434343"/>
              </a:buClr>
              <a:buSzPts val="1800"/>
              <a:buAutoNum type="romanLcPeriod"/>
              <a:defRPr>
                <a:solidFill>
                  <a:srgbClr val="434343"/>
                </a:solidFill>
              </a:defRPr>
            </a:lvl6pPr>
            <a:lvl7pPr marL="3200400" lvl="6" indent="-342900" rtl="0">
              <a:lnSpc>
                <a:spcPct val="115000"/>
              </a:lnSpc>
              <a:spcBef>
                <a:spcPts val="0"/>
              </a:spcBef>
              <a:spcAft>
                <a:spcPts val="0"/>
              </a:spcAft>
              <a:buClr>
                <a:srgbClr val="434343"/>
              </a:buClr>
              <a:buSzPts val="1800"/>
              <a:buAutoNum type="arabicPeriod"/>
              <a:defRPr>
                <a:solidFill>
                  <a:srgbClr val="434343"/>
                </a:solidFill>
              </a:defRPr>
            </a:lvl7pPr>
            <a:lvl8pPr marL="3657600" lvl="7" indent="-342900" rtl="0">
              <a:lnSpc>
                <a:spcPct val="115000"/>
              </a:lnSpc>
              <a:spcBef>
                <a:spcPts val="0"/>
              </a:spcBef>
              <a:spcAft>
                <a:spcPts val="0"/>
              </a:spcAft>
              <a:buClr>
                <a:srgbClr val="434343"/>
              </a:buClr>
              <a:buSzPts val="1800"/>
              <a:buAutoNum type="alphaLcPeriod"/>
              <a:defRPr>
                <a:solidFill>
                  <a:srgbClr val="434343"/>
                </a:solidFill>
              </a:defRPr>
            </a:lvl8pPr>
            <a:lvl9pPr marL="4114800" lvl="8" indent="-342900" rtl="0">
              <a:lnSpc>
                <a:spcPct val="115000"/>
              </a:lnSpc>
              <a:spcBef>
                <a:spcPts val="0"/>
              </a:spcBef>
              <a:spcAft>
                <a:spcPts val="0"/>
              </a:spcAft>
              <a:buClr>
                <a:srgbClr val="434343"/>
              </a:buClr>
              <a:buSzPts val="1800"/>
              <a:buAutoNum type="romanLcPeriod"/>
              <a:defRPr>
                <a:solidFill>
                  <a:srgbClr val="434343"/>
                </a:solidFill>
              </a:defRPr>
            </a:lvl9pPr>
          </a:lstStyle>
          <a:p>
            <a:endParaRPr/>
          </a:p>
        </p:txBody>
      </p:sp>
    </p:spTree>
    <p:extLst>
      <p:ext uri="{BB962C8B-B14F-4D97-AF65-F5344CB8AC3E}">
        <p14:creationId xmlns:p14="http://schemas.microsoft.com/office/powerpoint/2010/main" val="2107888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29"/>
        <p:cNvGrpSpPr/>
        <p:nvPr/>
      </p:nvGrpSpPr>
      <p:grpSpPr>
        <a:xfrm>
          <a:off x="0" y="0"/>
          <a:ext cx="0" cy="0"/>
          <a:chOff x="0" y="0"/>
          <a:chExt cx="0" cy="0"/>
        </a:xfrm>
      </p:grpSpPr>
      <p:grpSp>
        <p:nvGrpSpPr>
          <p:cNvPr id="1930" name="Google Shape;1930;p7"/>
          <p:cNvGrpSpPr/>
          <p:nvPr/>
        </p:nvGrpSpPr>
        <p:grpSpPr>
          <a:xfrm>
            <a:off x="-351269" y="889414"/>
            <a:ext cx="10445629" cy="5028609"/>
            <a:chOff x="-308047" y="980825"/>
            <a:chExt cx="9160327" cy="5545438"/>
          </a:xfrm>
        </p:grpSpPr>
        <p:sp>
          <p:nvSpPr>
            <p:cNvPr id="1931" name="Google Shape;1931;p7"/>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2" name="Google Shape;1932;p7"/>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3" name="Google Shape;1933;p7"/>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34" name="Google Shape;1934;p7"/>
          <p:cNvGrpSpPr/>
          <p:nvPr/>
        </p:nvGrpSpPr>
        <p:grpSpPr>
          <a:xfrm>
            <a:off x="-2280" y="-11449"/>
            <a:ext cx="12192214" cy="6882076"/>
            <a:chOff x="-2000" y="-12625"/>
            <a:chExt cx="10692000" cy="7589400"/>
          </a:xfrm>
        </p:grpSpPr>
        <p:sp>
          <p:nvSpPr>
            <p:cNvPr id="1935" name="Google Shape;1935;p7"/>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36" name="Google Shape;1936;p7"/>
            <p:cNvGrpSpPr/>
            <p:nvPr/>
          </p:nvGrpSpPr>
          <p:grpSpPr>
            <a:xfrm rot="10800000" flipH="1">
              <a:off x="541072" y="7200946"/>
              <a:ext cx="9609875" cy="285829"/>
              <a:chOff x="471460" y="61396"/>
              <a:chExt cx="9609875" cy="285829"/>
            </a:xfrm>
          </p:grpSpPr>
          <p:grpSp>
            <p:nvGrpSpPr>
              <p:cNvPr id="1937" name="Google Shape;1937;p7"/>
              <p:cNvGrpSpPr/>
              <p:nvPr/>
            </p:nvGrpSpPr>
            <p:grpSpPr>
              <a:xfrm>
                <a:off x="471460" y="61396"/>
                <a:ext cx="8862425" cy="285829"/>
                <a:chOff x="395260" y="61396"/>
                <a:chExt cx="8862425" cy="285829"/>
              </a:xfrm>
            </p:grpSpPr>
            <p:grpSp>
              <p:nvGrpSpPr>
                <p:cNvPr id="1938" name="Google Shape;1938;p7"/>
                <p:cNvGrpSpPr/>
                <p:nvPr/>
              </p:nvGrpSpPr>
              <p:grpSpPr>
                <a:xfrm rot="5400000">
                  <a:off x="8465008" y="-445452"/>
                  <a:ext cx="278654" cy="1306700"/>
                  <a:chOff x="73845" y="3561500"/>
                  <a:chExt cx="278654" cy="1306700"/>
                </a:xfrm>
              </p:grpSpPr>
              <p:grpSp>
                <p:nvGrpSpPr>
                  <p:cNvPr id="1939" name="Google Shape;1939;p7"/>
                  <p:cNvGrpSpPr/>
                  <p:nvPr/>
                </p:nvGrpSpPr>
                <p:grpSpPr>
                  <a:xfrm>
                    <a:off x="179620" y="3954300"/>
                    <a:ext cx="139329" cy="128300"/>
                    <a:chOff x="732600" y="1890325"/>
                    <a:chExt cx="138100" cy="128300"/>
                  </a:xfrm>
                </p:grpSpPr>
                <p:sp>
                  <p:nvSpPr>
                    <p:cNvPr id="1940" name="Google Shape;194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1" name="Google Shape;194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2" name="Google Shape;194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43" name="Google Shape;1943;p7"/>
                  <p:cNvGrpSpPr/>
                  <p:nvPr/>
                </p:nvGrpSpPr>
                <p:grpSpPr>
                  <a:xfrm>
                    <a:off x="116495" y="4347100"/>
                    <a:ext cx="139329" cy="128300"/>
                    <a:chOff x="732600" y="1890325"/>
                    <a:chExt cx="138100" cy="128300"/>
                  </a:xfrm>
                </p:grpSpPr>
                <p:sp>
                  <p:nvSpPr>
                    <p:cNvPr id="1944" name="Google Shape;194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5" name="Google Shape;194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6" name="Google Shape;194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47" name="Google Shape;1947;p7"/>
                  <p:cNvGrpSpPr/>
                  <p:nvPr/>
                </p:nvGrpSpPr>
                <p:grpSpPr>
                  <a:xfrm>
                    <a:off x="213170" y="4739900"/>
                    <a:ext cx="139329" cy="128300"/>
                    <a:chOff x="732600" y="1890325"/>
                    <a:chExt cx="138100" cy="128300"/>
                  </a:xfrm>
                </p:grpSpPr>
                <p:sp>
                  <p:nvSpPr>
                    <p:cNvPr id="1948" name="Google Shape;194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9" name="Google Shape;194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0" name="Google Shape;195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51" name="Google Shape;1951;p7"/>
                  <p:cNvGrpSpPr/>
                  <p:nvPr/>
                </p:nvGrpSpPr>
                <p:grpSpPr>
                  <a:xfrm>
                    <a:off x="73845" y="3561500"/>
                    <a:ext cx="139329" cy="128300"/>
                    <a:chOff x="732600" y="1890325"/>
                    <a:chExt cx="138100" cy="128300"/>
                  </a:xfrm>
                </p:grpSpPr>
                <p:sp>
                  <p:nvSpPr>
                    <p:cNvPr id="1952" name="Google Shape;195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3" name="Google Shape;195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4" name="Google Shape;195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955" name="Google Shape;1955;p7"/>
                <p:cNvGrpSpPr/>
                <p:nvPr/>
              </p:nvGrpSpPr>
              <p:grpSpPr>
                <a:xfrm rot="5400000">
                  <a:off x="3923120" y="-3466465"/>
                  <a:ext cx="285829" cy="7341550"/>
                  <a:chOff x="73845" y="36500"/>
                  <a:chExt cx="285829" cy="7341550"/>
                </a:xfrm>
              </p:grpSpPr>
              <p:grpSp>
                <p:nvGrpSpPr>
                  <p:cNvPr id="1956" name="Google Shape;1956;p7"/>
                  <p:cNvGrpSpPr/>
                  <p:nvPr/>
                </p:nvGrpSpPr>
                <p:grpSpPr>
                  <a:xfrm>
                    <a:off x="73845" y="4538300"/>
                    <a:ext cx="285829" cy="2839750"/>
                    <a:chOff x="73845" y="3561500"/>
                    <a:chExt cx="285829" cy="2839750"/>
                  </a:xfrm>
                </p:grpSpPr>
                <p:grpSp>
                  <p:nvGrpSpPr>
                    <p:cNvPr id="1957" name="Google Shape;1957;p7"/>
                    <p:cNvGrpSpPr/>
                    <p:nvPr/>
                  </p:nvGrpSpPr>
                  <p:grpSpPr>
                    <a:xfrm>
                      <a:off x="73845" y="3561500"/>
                      <a:ext cx="278654" cy="1306700"/>
                      <a:chOff x="73845" y="3561500"/>
                      <a:chExt cx="278654" cy="1306700"/>
                    </a:xfrm>
                  </p:grpSpPr>
                  <p:grpSp>
                    <p:nvGrpSpPr>
                      <p:cNvPr id="1958" name="Google Shape;1958;p7"/>
                      <p:cNvGrpSpPr/>
                      <p:nvPr/>
                    </p:nvGrpSpPr>
                    <p:grpSpPr>
                      <a:xfrm>
                        <a:off x="179620" y="3954300"/>
                        <a:ext cx="139329" cy="128300"/>
                        <a:chOff x="732600" y="1890325"/>
                        <a:chExt cx="138100" cy="128300"/>
                      </a:xfrm>
                    </p:grpSpPr>
                    <p:sp>
                      <p:nvSpPr>
                        <p:cNvPr id="1959" name="Google Shape;195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0" name="Google Shape;196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1" name="Google Shape;196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62" name="Google Shape;1962;p7"/>
                      <p:cNvGrpSpPr/>
                      <p:nvPr/>
                    </p:nvGrpSpPr>
                    <p:grpSpPr>
                      <a:xfrm>
                        <a:off x="116495" y="4347100"/>
                        <a:ext cx="139329" cy="128300"/>
                        <a:chOff x="732600" y="1890325"/>
                        <a:chExt cx="138100" cy="128300"/>
                      </a:xfrm>
                    </p:grpSpPr>
                    <p:sp>
                      <p:nvSpPr>
                        <p:cNvPr id="1963" name="Google Shape;196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4" name="Google Shape;196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5" name="Google Shape;196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66" name="Google Shape;1966;p7"/>
                      <p:cNvGrpSpPr/>
                      <p:nvPr/>
                    </p:nvGrpSpPr>
                    <p:grpSpPr>
                      <a:xfrm>
                        <a:off x="213170" y="4739900"/>
                        <a:ext cx="139329" cy="128300"/>
                        <a:chOff x="732600" y="1890325"/>
                        <a:chExt cx="138100" cy="128300"/>
                      </a:xfrm>
                    </p:grpSpPr>
                    <p:sp>
                      <p:nvSpPr>
                        <p:cNvPr id="1967" name="Google Shape;196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8" name="Google Shape;196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9" name="Google Shape;196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70" name="Google Shape;1970;p7"/>
                      <p:cNvGrpSpPr/>
                      <p:nvPr/>
                    </p:nvGrpSpPr>
                    <p:grpSpPr>
                      <a:xfrm>
                        <a:off x="73845" y="3561500"/>
                        <a:ext cx="139329" cy="128300"/>
                        <a:chOff x="732600" y="1890325"/>
                        <a:chExt cx="138100" cy="128300"/>
                      </a:xfrm>
                    </p:grpSpPr>
                    <p:sp>
                      <p:nvSpPr>
                        <p:cNvPr id="1971" name="Google Shape;197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2" name="Google Shape;197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3" name="Google Shape;197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974" name="Google Shape;1974;p7"/>
                    <p:cNvGrpSpPr/>
                    <p:nvPr/>
                  </p:nvGrpSpPr>
                  <p:grpSpPr>
                    <a:xfrm>
                      <a:off x="81020" y="5094550"/>
                      <a:ext cx="278654" cy="1306700"/>
                      <a:chOff x="73845" y="3561500"/>
                      <a:chExt cx="278654" cy="1306700"/>
                    </a:xfrm>
                  </p:grpSpPr>
                  <p:grpSp>
                    <p:nvGrpSpPr>
                      <p:cNvPr id="1975" name="Google Shape;1975;p7"/>
                      <p:cNvGrpSpPr/>
                      <p:nvPr/>
                    </p:nvGrpSpPr>
                    <p:grpSpPr>
                      <a:xfrm>
                        <a:off x="179620" y="3954300"/>
                        <a:ext cx="139329" cy="128300"/>
                        <a:chOff x="732600" y="1890325"/>
                        <a:chExt cx="138100" cy="128300"/>
                      </a:xfrm>
                    </p:grpSpPr>
                    <p:sp>
                      <p:nvSpPr>
                        <p:cNvPr id="1976" name="Google Shape;197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7" name="Google Shape;197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8" name="Google Shape;197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79" name="Google Shape;1979;p7"/>
                      <p:cNvGrpSpPr/>
                      <p:nvPr/>
                    </p:nvGrpSpPr>
                    <p:grpSpPr>
                      <a:xfrm>
                        <a:off x="116495" y="4347100"/>
                        <a:ext cx="139329" cy="128300"/>
                        <a:chOff x="732600" y="1890325"/>
                        <a:chExt cx="138100" cy="128300"/>
                      </a:xfrm>
                    </p:grpSpPr>
                    <p:sp>
                      <p:nvSpPr>
                        <p:cNvPr id="1980" name="Google Shape;198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1" name="Google Shape;198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2" name="Google Shape;198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83" name="Google Shape;1983;p7"/>
                      <p:cNvGrpSpPr/>
                      <p:nvPr/>
                    </p:nvGrpSpPr>
                    <p:grpSpPr>
                      <a:xfrm>
                        <a:off x="213170" y="4739900"/>
                        <a:ext cx="139329" cy="128300"/>
                        <a:chOff x="732600" y="1890325"/>
                        <a:chExt cx="138100" cy="128300"/>
                      </a:xfrm>
                    </p:grpSpPr>
                    <p:sp>
                      <p:nvSpPr>
                        <p:cNvPr id="1984" name="Google Shape;198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5" name="Google Shape;198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6" name="Google Shape;198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87" name="Google Shape;1987;p7"/>
                      <p:cNvGrpSpPr/>
                      <p:nvPr/>
                    </p:nvGrpSpPr>
                    <p:grpSpPr>
                      <a:xfrm>
                        <a:off x="73845" y="3561500"/>
                        <a:ext cx="139329" cy="128300"/>
                        <a:chOff x="732600" y="1890325"/>
                        <a:chExt cx="138100" cy="128300"/>
                      </a:xfrm>
                    </p:grpSpPr>
                    <p:sp>
                      <p:nvSpPr>
                        <p:cNvPr id="1988" name="Google Shape;198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9" name="Google Shape;198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0" name="Google Shape;199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991" name="Google Shape;1991;p7"/>
                  <p:cNvGrpSpPr/>
                  <p:nvPr/>
                </p:nvGrpSpPr>
                <p:grpSpPr>
                  <a:xfrm>
                    <a:off x="73845" y="1524775"/>
                    <a:ext cx="285829" cy="2839750"/>
                    <a:chOff x="73845" y="3561500"/>
                    <a:chExt cx="285829" cy="2839750"/>
                  </a:xfrm>
                </p:grpSpPr>
                <p:grpSp>
                  <p:nvGrpSpPr>
                    <p:cNvPr id="1992" name="Google Shape;1992;p7"/>
                    <p:cNvGrpSpPr/>
                    <p:nvPr/>
                  </p:nvGrpSpPr>
                  <p:grpSpPr>
                    <a:xfrm>
                      <a:off x="73845" y="3561500"/>
                      <a:ext cx="278654" cy="1306700"/>
                      <a:chOff x="73845" y="3561500"/>
                      <a:chExt cx="278654" cy="1306700"/>
                    </a:xfrm>
                  </p:grpSpPr>
                  <p:grpSp>
                    <p:nvGrpSpPr>
                      <p:cNvPr id="1993" name="Google Shape;1993;p7"/>
                      <p:cNvGrpSpPr/>
                      <p:nvPr/>
                    </p:nvGrpSpPr>
                    <p:grpSpPr>
                      <a:xfrm>
                        <a:off x="179620" y="3954300"/>
                        <a:ext cx="139329" cy="128300"/>
                        <a:chOff x="732600" y="1890325"/>
                        <a:chExt cx="138100" cy="128300"/>
                      </a:xfrm>
                    </p:grpSpPr>
                    <p:sp>
                      <p:nvSpPr>
                        <p:cNvPr id="1994" name="Google Shape;199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5" name="Google Shape;199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6" name="Google Shape;199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97" name="Google Shape;1997;p7"/>
                      <p:cNvGrpSpPr/>
                      <p:nvPr/>
                    </p:nvGrpSpPr>
                    <p:grpSpPr>
                      <a:xfrm>
                        <a:off x="116495" y="4347100"/>
                        <a:ext cx="139329" cy="128300"/>
                        <a:chOff x="732600" y="1890325"/>
                        <a:chExt cx="138100" cy="128300"/>
                      </a:xfrm>
                    </p:grpSpPr>
                    <p:sp>
                      <p:nvSpPr>
                        <p:cNvPr id="1998" name="Google Shape;199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9" name="Google Shape;199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0" name="Google Shape;200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01" name="Google Shape;2001;p7"/>
                      <p:cNvGrpSpPr/>
                      <p:nvPr/>
                    </p:nvGrpSpPr>
                    <p:grpSpPr>
                      <a:xfrm>
                        <a:off x="213170" y="4739900"/>
                        <a:ext cx="139329" cy="128300"/>
                        <a:chOff x="732600" y="1890325"/>
                        <a:chExt cx="138100" cy="128300"/>
                      </a:xfrm>
                    </p:grpSpPr>
                    <p:sp>
                      <p:nvSpPr>
                        <p:cNvPr id="2002" name="Google Shape;200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3" name="Google Shape;200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4" name="Google Shape;200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05" name="Google Shape;2005;p7"/>
                      <p:cNvGrpSpPr/>
                      <p:nvPr/>
                    </p:nvGrpSpPr>
                    <p:grpSpPr>
                      <a:xfrm>
                        <a:off x="73845" y="3561500"/>
                        <a:ext cx="139329" cy="128300"/>
                        <a:chOff x="732600" y="1890325"/>
                        <a:chExt cx="138100" cy="128300"/>
                      </a:xfrm>
                    </p:grpSpPr>
                    <p:sp>
                      <p:nvSpPr>
                        <p:cNvPr id="2006" name="Google Shape;200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7" name="Google Shape;200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8" name="Google Shape;200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009" name="Google Shape;2009;p7"/>
                    <p:cNvGrpSpPr/>
                    <p:nvPr/>
                  </p:nvGrpSpPr>
                  <p:grpSpPr>
                    <a:xfrm>
                      <a:off x="81020" y="5094550"/>
                      <a:ext cx="278654" cy="1306700"/>
                      <a:chOff x="73845" y="3561500"/>
                      <a:chExt cx="278654" cy="1306700"/>
                    </a:xfrm>
                  </p:grpSpPr>
                  <p:grpSp>
                    <p:nvGrpSpPr>
                      <p:cNvPr id="2010" name="Google Shape;2010;p7"/>
                      <p:cNvGrpSpPr/>
                      <p:nvPr/>
                    </p:nvGrpSpPr>
                    <p:grpSpPr>
                      <a:xfrm>
                        <a:off x="179620" y="3954300"/>
                        <a:ext cx="139329" cy="128300"/>
                        <a:chOff x="732600" y="1890325"/>
                        <a:chExt cx="138100" cy="128300"/>
                      </a:xfrm>
                    </p:grpSpPr>
                    <p:sp>
                      <p:nvSpPr>
                        <p:cNvPr id="2011" name="Google Shape;201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2" name="Google Shape;201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3" name="Google Shape;201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14" name="Google Shape;2014;p7"/>
                      <p:cNvGrpSpPr/>
                      <p:nvPr/>
                    </p:nvGrpSpPr>
                    <p:grpSpPr>
                      <a:xfrm>
                        <a:off x="116495" y="4347100"/>
                        <a:ext cx="139329" cy="128300"/>
                        <a:chOff x="732600" y="1890325"/>
                        <a:chExt cx="138100" cy="128300"/>
                      </a:xfrm>
                    </p:grpSpPr>
                    <p:sp>
                      <p:nvSpPr>
                        <p:cNvPr id="2015" name="Google Shape;201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6" name="Google Shape;201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7" name="Google Shape;201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18" name="Google Shape;2018;p7"/>
                      <p:cNvGrpSpPr/>
                      <p:nvPr/>
                    </p:nvGrpSpPr>
                    <p:grpSpPr>
                      <a:xfrm>
                        <a:off x="213170" y="4739900"/>
                        <a:ext cx="139329" cy="128300"/>
                        <a:chOff x="732600" y="1890325"/>
                        <a:chExt cx="138100" cy="128300"/>
                      </a:xfrm>
                    </p:grpSpPr>
                    <p:sp>
                      <p:nvSpPr>
                        <p:cNvPr id="2019" name="Google Shape;201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0" name="Google Shape;202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1" name="Google Shape;202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22" name="Google Shape;2022;p7"/>
                      <p:cNvGrpSpPr/>
                      <p:nvPr/>
                    </p:nvGrpSpPr>
                    <p:grpSpPr>
                      <a:xfrm>
                        <a:off x="73845" y="3561500"/>
                        <a:ext cx="139329" cy="128300"/>
                        <a:chOff x="732600" y="1890325"/>
                        <a:chExt cx="138100" cy="128300"/>
                      </a:xfrm>
                    </p:grpSpPr>
                    <p:sp>
                      <p:nvSpPr>
                        <p:cNvPr id="2023" name="Google Shape;202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4" name="Google Shape;202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5" name="Google Shape;202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026" name="Google Shape;2026;p7"/>
                  <p:cNvGrpSpPr/>
                  <p:nvPr/>
                </p:nvGrpSpPr>
                <p:grpSpPr>
                  <a:xfrm>
                    <a:off x="81020" y="36500"/>
                    <a:ext cx="278654" cy="1306700"/>
                    <a:chOff x="73845" y="3561500"/>
                    <a:chExt cx="278654" cy="1306700"/>
                  </a:xfrm>
                </p:grpSpPr>
                <p:grpSp>
                  <p:nvGrpSpPr>
                    <p:cNvPr id="2027" name="Google Shape;2027;p7"/>
                    <p:cNvGrpSpPr/>
                    <p:nvPr/>
                  </p:nvGrpSpPr>
                  <p:grpSpPr>
                    <a:xfrm>
                      <a:off x="179620" y="3954300"/>
                      <a:ext cx="139329" cy="128300"/>
                      <a:chOff x="732600" y="1890325"/>
                      <a:chExt cx="138100" cy="128300"/>
                    </a:xfrm>
                  </p:grpSpPr>
                  <p:sp>
                    <p:nvSpPr>
                      <p:cNvPr id="2028" name="Google Shape;202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9" name="Google Shape;202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0" name="Google Shape;203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1" name="Google Shape;2031;p7"/>
                    <p:cNvGrpSpPr/>
                    <p:nvPr/>
                  </p:nvGrpSpPr>
                  <p:grpSpPr>
                    <a:xfrm>
                      <a:off x="116495" y="4347100"/>
                      <a:ext cx="139329" cy="128300"/>
                      <a:chOff x="732600" y="1890325"/>
                      <a:chExt cx="138100" cy="128300"/>
                    </a:xfrm>
                  </p:grpSpPr>
                  <p:sp>
                    <p:nvSpPr>
                      <p:cNvPr id="2032" name="Google Shape;203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3" name="Google Shape;203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4" name="Google Shape;203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5" name="Google Shape;2035;p7"/>
                    <p:cNvGrpSpPr/>
                    <p:nvPr/>
                  </p:nvGrpSpPr>
                  <p:grpSpPr>
                    <a:xfrm>
                      <a:off x="213170" y="4739900"/>
                      <a:ext cx="139329" cy="128300"/>
                      <a:chOff x="732600" y="1890325"/>
                      <a:chExt cx="138100" cy="128300"/>
                    </a:xfrm>
                  </p:grpSpPr>
                  <p:sp>
                    <p:nvSpPr>
                      <p:cNvPr id="2036" name="Google Shape;203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7" name="Google Shape;203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8" name="Google Shape;203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9" name="Google Shape;2039;p7"/>
                    <p:cNvGrpSpPr/>
                    <p:nvPr/>
                  </p:nvGrpSpPr>
                  <p:grpSpPr>
                    <a:xfrm>
                      <a:off x="73845" y="3561500"/>
                      <a:ext cx="139329" cy="128300"/>
                      <a:chOff x="732600" y="1890325"/>
                      <a:chExt cx="138100" cy="128300"/>
                    </a:xfrm>
                  </p:grpSpPr>
                  <p:sp>
                    <p:nvSpPr>
                      <p:cNvPr id="2040" name="Google Shape;204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1" name="Google Shape;204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2" name="Google Shape;204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043" name="Google Shape;2043;p7"/>
              <p:cNvGrpSpPr/>
              <p:nvPr/>
            </p:nvGrpSpPr>
            <p:grpSpPr>
              <a:xfrm rot="5400000">
                <a:off x="9702783" y="-38502"/>
                <a:ext cx="236004" cy="521100"/>
                <a:chOff x="116495" y="4347100"/>
                <a:chExt cx="236004" cy="521100"/>
              </a:xfrm>
            </p:grpSpPr>
            <p:grpSp>
              <p:nvGrpSpPr>
                <p:cNvPr id="2044" name="Google Shape;2044;p7"/>
                <p:cNvGrpSpPr/>
                <p:nvPr/>
              </p:nvGrpSpPr>
              <p:grpSpPr>
                <a:xfrm>
                  <a:off x="116495" y="4347100"/>
                  <a:ext cx="139329" cy="128300"/>
                  <a:chOff x="732600" y="1890325"/>
                  <a:chExt cx="138100" cy="128300"/>
                </a:xfrm>
              </p:grpSpPr>
              <p:sp>
                <p:nvSpPr>
                  <p:cNvPr id="2045" name="Google Shape;204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6" name="Google Shape;204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7" name="Google Shape;204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48" name="Google Shape;2048;p7"/>
                <p:cNvGrpSpPr/>
                <p:nvPr/>
              </p:nvGrpSpPr>
              <p:grpSpPr>
                <a:xfrm>
                  <a:off x="213170" y="4739900"/>
                  <a:ext cx="139329" cy="128300"/>
                  <a:chOff x="732600" y="1890325"/>
                  <a:chExt cx="138100" cy="128300"/>
                </a:xfrm>
              </p:grpSpPr>
              <p:sp>
                <p:nvSpPr>
                  <p:cNvPr id="2049" name="Google Shape;204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0" name="Google Shape;205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1" name="Google Shape;205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052" name="Google Shape;2052;p7"/>
            <p:cNvGrpSpPr/>
            <p:nvPr/>
          </p:nvGrpSpPr>
          <p:grpSpPr>
            <a:xfrm>
              <a:off x="471460" y="61396"/>
              <a:ext cx="9609875" cy="285829"/>
              <a:chOff x="471460" y="61396"/>
              <a:chExt cx="9609875" cy="285829"/>
            </a:xfrm>
          </p:grpSpPr>
          <p:grpSp>
            <p:nvGrpSpPr>
              <p:cNvPr id="2053" name="Google Shape;2053;p7"/>
              <p:cNvGrpSpPr/>
              <p:nvPr/>
            </p:nvGrpSpPr>
            <p:grpSpPr>
              <a:xfrm>
                <a:off x="471460" y="61396"/>
                <a:ext cx="8862425" cy="285829"/>
                <a:chOff x="395260" y="61396"/>
                <a:chExt cx="8862425" cy="285829"/>
              </a:xfrm>
            </p:grpSpPr>
            <p:grpSp>
              <p:nvGrpSpPr>
                <p:cNvPr id="2054" name="Google Shape;2054;p7"/>
                <p:cNvGrpSpPr/>
                <p:nvPr/>
              </p:nvGrpSpPr>
              <p:grpSpPr>
                <a:xfrm rot="5400000">
                  <a:off x="8465008" y="-445452"/>
                  <a:ext cx="278654" cy="1306700"/>
                  <a:chOff x="73845" y="3561500"/>
                  <a:chExt cx="278654" cy="1306700"/>
                </a:xfrm>
              </p:grpSpPr>
              <p:grpSp>
                <p:nvGrpSpPr>
                  <p:cNvPr id="2055" name="Google Shape;2055;p7"/>
                  <p:cNvGrpSpPr/>
                  <p:nvPr/>
                </p:nvGrpSpPr>
                <p:grpSpPr>
                  <a:xfrm>
                    <a:off x="179620" y="3954300"/>
                    <a:ext cx="139329" cy="128300"/>
                    <a:chOff x="732600" y="1890325"/>
                    <a:chExt cx="138100" cy="128300"/>
                  </a:xfrm>
                </p:grpSpPr>
                <p:sp>
                  <p:nvSpPr>
                    <p:cNvPr id="2056" name="Google Shape;205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7" name="Google Shape;205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8" name="Google Shape;205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59" name="Google Shape;2059;p7"/>
                  <p:cNvGrpSpPr/>
                  <p:nvPr/>
                </p:nvGrpSpPr>
                <p:grpSpPr>
                  <a:xfrm>
                    <a:off x="116495" y="4347100"/>
                    <a:ext cx="139329" cy="128300"/>
                    <a:chOff x="732600" y="1890325"/>
                    <a:chExt cx="138100" cy="128300"/>
                  </a:xfrm>
                </p:grpSpPr>
                <p:sp>
                  <p:nvSpPr>
                    <p:cNvPr id="2060" name="Google Shape;206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1" name="Google Shape;206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2" name="Google Shape;206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3" name="Google Shape;2063;p7"/>
                  <p:cNvGrpSpPr/>
                  <p:nvPr/>
                </p:nvGrpSpPr>
                <p:grpSpPr>
                  <a:xfrm>
                    <a:off x="213170" y="4739900"/>
                    <a:ext cx="139329" cy="128300"/>
                    <a:chOff x="732600" y="1890325"/>
                    <a:chExt cx="138100" cy="128300"/>
                  </a:xfrm>
                </p:grpSpPr>
                <p:sp>
                  <p:nvSpPr>
                    <p:cNvPr id="2064" name="Google Shape;206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5" name="Google Shape;206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6" name="Google Shape;206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7" name="Google Shape;2067;p7"/>
                  <p:cNvGrpSpPr/>
                  <p:nvPr/>
                </p:nvGrpSpPr>
                <p:grpSpPr>
                  <a:xfrm>
                    <a:off x="73845" y="3561500"/>
                    <a:ext cx="139329" cy="128300"/>
                    <a:chOff x="732600" y="1890325"/>
                    <a:chExt cx="138100" cy="128300"/>
                  </a:xfrm>
                </p:grpSpPr>
                <p:sp>
                  <p:nvSpPr>
                    <p:cNvPr id="2068" name="Google Shape;206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9" name="Google Shape;206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0" name="Google Shape;207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071" name="Google Shape;2071;p7"/>
                <p:cNvGrpSpPr/>
                <p:nvPr/>
              </p:nvGrpSpPr>
              <p:grpSpPr>
                <a:xfrm rot="5400000">
                  <a:off x="3923120" y="-3466465"/>
                  <a:ext cx="285829" cy="7341550"/>
                  <a:chOff x="73845" y="36500"/>
                  <a:chExt cx="285829" cy="7341550"/>
                </a:xfrm>
              </p:grpSpPr>
              <p:grpSp>
                <p:nvGrpSpPr>
                  <p:cNvPr id="2072" name="Google Shape;2072;p7"/>
                  <p:cNvGrpSpPr/>
                  <p:nvPr/>
                </p:nvGrpSpPr>
                <p:grpSpPr>
                  <a:xfrm>
                    <a:off x="73845" y="4538300"/>
                    <a:ext cx="285829" cy="2839750"/>
                    <a:chOff x="73845" y="3561500"/>
                    <a:chExt cx="285829" cy="2839750"/>
                  </a:xfrm>
                </p:grpSpPr>
                <p:grpSp>
                  <p:nvGrpSpPr>
                    <p:cNvPr id="2073" name="Google Shape;2073;p7"/>
                    <p:cNvGrpSpPr/>
                    <p:nvPr/>
                  </p:nvGrpSpPr>
                  <p:grpSpPr>
                    <a:xfrm>
                      <a:off x="73845" y="3561500"/>
                      <a:ext cx="278654" cy="1306700"/>
                      <a:chOff x="73845" y="3561500"/>
                      <a:chExt cx="278654" cy="1306700"/>
                    </a:xfrm>
                  </p:grpSpPr>
                  <p:grpSp>
                    <p:nvGrpSpPr>
                      <p:cNvPr id="2074" name="Google Shape;2074;p7"/>
                      <p:cNvGrpSpPr/>
                      <p:nvPr/>
                    </p:nvGrpSpPr>
                    <p:grpSpPr>
                      <a:xfrm>
                        <a:off x="179620" y="3954300"/>
                        <a:ext cx="139329" cy="128300"/>
                        <a:chOff x="732600" y="1890325"/>
                        <a:chExt cx="138100" cy="128300"/>
                      </a:xfrm>
                    </p:grpSpPr>
                    <p:sp>
                      <p:nvSpPr>
                        <p:cNvPr id="2075" name="Google Shape;207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6" name="Google Shape;207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7" name="Google Shape;207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78" name="Google Shape;2078;p7"/>
                      <p:cNvGrpSpPr/>
                      <p:nvPr/>
                    </p:nvGrpSpPr>
                    <p:grpSpPr>
                      <a:xfrm>
                        <a:off x="116495" y="4347100"/>
                        <a:ext cx="139329" cy="128300"/>
                        <a:chOff x="732600" y="1890325"/>
                        <a:chExt cx="138100" cy="128300"/>
                      </a:xfrm>
                    </p:grpSpPr>
                    <p:sp>
                      <p:nvSpPr>
                        <p:cNvPr id="2079" name="Google Shape;207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0" name="Google Shape;208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1" name="Google Shape;208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82" name="Google Shape;2082;p7"/>
                      <p:cNvGrpSpPr/>
                      <p:nvPr/>
                    </p:nvGrpSpPr>
                    <p:grpSpPr>
                      <a:xfrm>
                        <a:off x="213170" y="4739900"/>
                        <a:ext cx="139329" cy="128300"/>
                        <a:chOff x="732600" y="1890325"/>
                        <a:chExt cx="138100" cy="128300"/>
                      </a:xfrm>
                    </p:grpSpPr>
                    <p:sp>
                      <p:nvSpPr>
                        <p:cNvPr id="2083" name="Google Shape;208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4" name="Google Shape;208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5" name="Google Shape;208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86" name="Google Shape;2086;p7"/>
                      <p:cNvGrpSpPr/>
                      <p:nvPr/>
                    </p:nvGrpSpPr>
                    <p:grpSpPr>
                      <a:xfrm>
                        <a:off x="73845" y="3561500"/>
                        <a:ext cx="139329" cy="128300"/>
                        <a:chOff x="732600" y="1890325"/>
                        <a:chExt cx="138100" cy="128300"/>
                      </a:xfrm>
                    </p:grpSpPr>
                    <p:sp>
                      <p:nvSpPr>
                        <p:cNvPr id="2087" name="Google Shape;208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8" name="Google Shape;208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9" name="Google Shape;208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090" name="Google Shape;2090;p7"/>
                    <p:cNvGrpSpPr/>
                    <p:nvPr/>
                  </p:nvGrpSpPr>
                  <p:grpSpPr>
                    <a:xfrm>
                      <a:off x="81020" y="5094550"/>
                      <a:ext cx="278654" cy="1306700"/>
                      <a:chOff x="73845" y="3561500"/>
                      <a:chExt cx="278654" cy="1306700"/>
                    </a:xfrm>
                  </p:grpSpPr>
                  <p:grpSp>
                    <p:nvGrpSpPr>
                      <p:cNvPr id="2091" name="Google Shape;2091;p7"/>
                      <p:cNvGrpSpPr/>
                      <p:nvPr/>
                    </p:nvGrpSpPr>
                    <p:grpSpPr>
                      <a:xfrm>
                        <a:off x="179620" y="3954300"/>
                        <a:ext cx="139329" cy="128300"/>
                        <a:chOff x="732600" y="1890325"/>
                        <a:chExt cx="138100" cy="128300"/>
                      </a:xfrm>
                    </p:grpSpPr>
                    <p:sp>
                      <p:nvSpPr>
                        <p:cNvPr id="2092" name="Google Shape;209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3" name="Google Shape;209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4" name="Google Shape;209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95" name="Google Shape;2095;p7"/>
                      <p:cNvGrpSpPr/>
                      <p:nvPr/>
                    </p:nvGrpSpPr>
                    <p:grpSpPr>
                      <a:xfrm>
                        <a:off x="116495" y="4347100"/>
                        <a:ext cx="139329" cy="128300"/>
                        <a:chOff x="732600" y="1890325"/>
                        <a:chExt cx="138100" cy="128300"/>
                      </a:xfrm>
                    </p:grpSpPr>
                    <p:sp>
                      <p:nvSpPr>
                        <p:cNvPr id="2096" name="Google Shape;209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7" name="Google Shape;209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8" name="Google Shape;209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99" name="Google Shape;2099;p7"/>
                      <p:cNvGrpSpPr/>
                      <p:nvPr/>
                    </p:nvGrpSpPr>
                    <p:grpSpPr>
                      <a:xfrm>
                        <a:off x="213170" y="4739900"/>
                        <a:ext cx="139329" cy="128300"/>
                        <a:chOff x="732600" y="1890325"/>
                        <a:chExt cx="138100" cy="128300"/>
                      </a:xfrm>
                    </p:grpSpPr>
                    <p:sp>
                      <p:nvSpPr>
                        <p:cNvPr id="2100" name="Google Shape;210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1" name="Google Shape;210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2" name="Google Shape;210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03" name="Google Shape;2103;p7"/>
                      <p:cNvGrpSpPr/>
                      <p:nvPr/>
                    </p:nvGrpSpPr>
                    <p:grpSpPr>
                      <a:xfrm>
                        <a:off x="73845" y="3561500"/>
                        <a:ext cx="139329" cy="128300"/>
                        <a:chOff x="732600" y="1890325"/>
                        <a:chExt cx="138100" cy="128300"/>
                      </a:xfrm>
                    </p:grpSpPr>
                    <p:sp>
                      <p:nvSpPr>
                        <p:cNvPr id="2104" name="Google Shape;210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5" name="Google Shape;210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6" name="Google Shape;210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107" name="Google Shape;2107;p7"/>
                  <p:cNvGrpSpPr/>
                  <p:nvPr/>
                </p:nvGrpSpPr>
                <p:grpSpPr>
                  <a:xfrm>
                    <a:off x="73845" y="1524775"/>
                    <a:ext cx="285829" cy="2839750"/>
                    <a:chOff x="73845" y="3561500"/>
                    <a:chExt cx="285829" cy="2839750"/>
                  </a:xfrm>
                </p:grpSpPr>
                <p:grpSp>
                  <p:nvGrpSpPr>
                    <p:cNvPr id="2108" name="Google Shape;2108;p7"/>
                    <p:cNvGrpSpPr/>
                    <p:nvPr/>
                  </p:nvGrpSpPr>
                  <p:grpSpPr>
                    <a:xfrm>
                      <a:off x="73845" y="3561500"/>
                      <a:ext cx="278654" cy="1306700"/>
                      <a:chOff x="73845" y="3561500"/>
                      <a:chExt cx="278654" cy="1306700"/>
                    </a:xfrm>
                  </p:grpSpPr>
                  <p:grpSp>
                    <p:nvGrpSpPr>
                      <p:cNvPr id="2109" name="Google Shape;2109;p7"/>
                      <p:cNvGrpSpPr/>
                      <p:nvPr/>
                    </p:nvGrpSpPr>
                    <p:grpSpPr>
                      <a:xfrm>
                        <a:off x="179620" y="3954300"/>
                        <a:ext cx="139329" cy="128300"/>
                        <a:chOff x="732600" y="1890325"/>
                        <a:chExt cx="138100" cy="128300"/>
                      </a:xfrm>
                    </p:grpSpPr>
                    <p:sp>
                      <p:nvSpPr>
                        <p:cNvPr id="2110" name="Google Shape;211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1" name="Google Shape;211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2" name="Google Shape;211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13" name="Google Shape;2113;p7"/>
                      <p:cNvGrpSpPr/>
                      <p:nvPr/>
                    </p:nvGrpSpPr>
                    <p:grpSpPr>
                      <a:xfrm>
                        <a:off x="116495" y="4347100"/>
                        <a:ext cx="139329" cy="128300"/>
                        <a:chOff x="732600" y="1890325"/>
                        <a:chExt cx="138100" cy="128300"/>
                      </a:xfrm>
                    </p:grpSpPr>
                    <p:sp>
                      <p:nvSpPr>
                        <p:cNvPr id="2114" name="Google Shape;211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5" name="Google Shape;211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6" name="Google Shape;211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17" name="Google Shape;2117;p7"/>
                      <p:cNvGrpSpPr/>
                      <p:nvPr/>
                    </p:nvGrpSpPr>
                    <p:grpSpPr>
                      <a:xfrm>
                        <a:off x="213170" y="4739900"/>
                        <a:ext cx="139329" cy="128300"/>
                        <a:chOff x="732600" y="1890325"/>
                        <a:chExt cx="138100" cy="128300"/>
                      </a:xfrm>
                    </p:grpSpPr>
                    <p:sp>
                      <p:nvSpPr>
                        <p:cNvPr id="2118" name="Google Shape;211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9" name="Google Shape;211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0" name="Google Shape;212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21" name="Google Shape;2121;p7"/>
                      <p:cNvGrpSpPr/>
                      <p:nvPr/>
                    </p:nvGrpSpPr>
                    <p:grpSpPr>
                      <a:xfrm>
                        <a:off x="73845" y="3561500"/>
                        <a:ext cx="139329" cy="128300"/>
                        <a:chOff x="732600" y="1890325"/>
                        <a:chExt cx="138100" cy="128300"/>
                      </a:xfrm>
                    </p:grpSpPr>
                    <p:sp>
                      <p:nvSpPr>
                        <p:cNvPr id="2122" name="Google Shape;212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3" name="Google Shape;212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4" name="Google Shape;212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125" name="Google Shape;2125;p7"/>
                    <p:cNvGrpSpPr/>
                    <p:nvPr/>
                  </p:nvGrpSpPr>
                  <p:grpSpPr>
                    <a:xfrm>
                      <a:off x="81020" y="5094550"/>
                      <a:ext cx="278654" cy="1306700"/>
                      <a:chOff x="73845" y="3561500"/>
                      <a:chExt cx="278654" cy="1306700"/>
                    </a:xfrm>
                  </p:grpSpPr>
                  <p:grpSp>
                    <p:nvGrpSpPr>
                      <p:cNvPr id="2126" name="Google Shape;2126;p7"/>
                      <p:cNvGrpSpPr/>
                      <p:nvPr/>
                    </p:nvGrpSpPr>
                    <p:grpSpPr>
                      <a:xfrm>
                        <a:off x="179620" y="3954300"/>
                        <a:ext cx="139329" cy="128300"/>
                        <a:chOff x="732600" y="1890325"/>
                        <a:chExt cx="138100" cy="128300"/>
                      </a:xfrm>
                    </p:grpSpPr>
                    <p:sp>
                      <p:nvSpPr>
                        <p:cNvPr id="2127" name="Google Shape;212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8" name="Google Shape;212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9" name="Google Shape;212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30" name="Google Shape;2130;p7"/>
                      <p:cNvGrpSpPr/>
                      <p:nvPr/>
                    </p:nvGrpSpPr>
                    <p:grpSpPr>
                      <a:xfrm>
                        <a:off x="116495" y="4347100"/>
                        <a:ext cx="139329" cy="128300"/>
                        <a:chOff x="732600" y="1890325"/>
                        <a:chExt cx="138100" cy="128300"/>
                      </a:xfrm>
                    </p:grpSpPr>
                    <p:sp>
                      <p:nvSpPr>
                        <p:cNvPr id="2131" name="Google Shape;213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2" name="Google Shape;213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3" name="Google Shape;213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34" name="Google Shape;2134;p7"/>
                      <p:cNvGrpSpPr/>
                      <p:nvPr/>
                    </p:nvGrpSpPr>
                    <p:grpSpPr>
                      <a:xfrm>
                        <a:off x="213170" y="4739900"/>
                        <a:ext cx="139329" cy="128300"/>
                        <a:chOff x="732600" y="1890325"/>
                        <a:chExt cx="138100" cy="128300"/>
                      </a:xfrm>
                    </p:grpSpPr>
                    <p:sp>
                      <p:nvSpPr>
                        <p:cNvPr id="2135" name="Google Shape;213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6" name="Google Shape;213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7" name="Google Shape;213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38" name="Google Shape;2138;p7"/>
                      <p:cNvGrpSpPr/>
                      <p:nvPr/>
                    </p:nvGrpSpPr>
                    <p:grpSpPr>
                      <a:xfrm>
                        <a:off x="73845" y="3561500"/>
                        <a:ext cx="139329" cy="128300"/>
                        <a:chOff x="732600" y="1890325"/>
                        <a:chExt cx="138100" cy="128300"/>
                      </a:xfrm>
                    </p:grpSpPr>
                    <p:sp>
                      <p:nvSpPr>
                        <p:cNvPr id="2139" name="Google Shape;213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0" name="Google Shape;214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1" name="Google Shape;214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142" name="Google Shape;2142;p7"/>
                  <p:cNvGrpSpPr/>
                  <p:nvPr/>
                </p:nvGrpSpPr>
                <p:grpSpPr>
                  <a:xfrm>
                    <a:off x="81020" y="36500"/>
                    <a:ext cx="278654" cy="1306700"/>
                    <a:chOff x="73845" y="3561500"/>
                    <a:chExt cx="278654" cy="1306700"/>
                  </a:xfrm>
                </p:grpSpPr>
                <p:grpSp>
                  <p:nvGrpSpPr>
                    <p:cNvPr id="2143" name="Google Shape;2143;p7"/>
                    <p:cNvGrpSpPr/>
                    <p:nvPr/>
                  </p:nvGrpSpPr>
                  <p:grpSpPr>
                    <a:xfrm>
                      <a:off x="179620" y="3954300"/>
                      <a:ext cx="139329" cy="128300"/>
                      <a:chOff x="732600" y="1890325"/>
                      <a:chExt cx="138100" cy="128300"/>
                    </a:xfrm>
                  </p:grpSpPr>
                  <p:sp>
                    <p:nvSpPr>
                      <p:cNvPr id="2144" name="Google Shape;214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5" name="Google Shape;214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6" name="Google Shape;214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7" name="Google Shape;2147;p7"/>
                    <p:cNvGrpSpPr/>
                    <p:nvPr/>
                  </p:nvGrpSpPr>
                  <p:grpSpPr>
                    <a:xfrm>
                      <a:off x="116495" y="4347100"/>
                      <a:ext cx="139329" cy="128300"/>
                      <a:chOff x="732600" y="1890325"/>
                      <a:chExt cx="138100" cy="128300"/>
                    </a:xfrm>
                  </p:grpSpPr>
                  <p:sp>
                    <p:nvSpPr>
                      <p:cNvPr id="2148" name="Google Shape;214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9" name="Google Shape;214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0" name="Google Shape;215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51" name="Google Shape;2151;p7"/>
                    <p:cNvGrpSpPr/>
                    <p:nvPr/>
                  </p:nvGrpSpPr>
                  <p:grpSpPr>
                    <a:xfrm>
                      <a:off x="213170" y="4739900"/>
                      <a:ext cx="139329" cy="128300"/>
                      <a:chOff x="732600" y="1890325"/>
                      <a:chExt cx="138100" cy="128300"/>
                    </a:xfrm>
                  </p:grpSpPr>
                  <p:sp>
                    <p:nvSpPr>
                      <p:cNvPr id="2152" name="Google Shape;215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3" name="Google Shape;215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4" name="Google Shape;215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55" name="Google Shape;2155;p7"/>
                    <p:cNvGrpSpPr/>
                    <p:nvPr/>
                  </p:nvGrpSpPr>
                  <p:grpSpPr>
                    <a:xfrm>
                      <a:off x="73845" y="3561500"/>
                      <a:ext cx="139329" cy="128300"/>
                      <a:chOff x="732600" y="1890325"/>
                      <a:chExt cx="138100" cy="128300"/>
                    </a:xfrm>
                  </p:grpSpPr>
                  <p:sp>
                    <p:nvSpPr>
                      <p:cNvPr id="2156" name="Google Shape;215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7" name="Google Shape;215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8" name="Google Shape;215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159" name="Google Shape;2159;p7"/>
              <p:cNvGrpSpPr/>
              <p:nvPr/>
            </p:nvGrpSpPr>
            <p:grpSpPr>
              <a:xfrm rot="5400000">
                <a:off x="9702783" y="-38502"/>
                <a:ext cx="236004" cy="521100"/>
                <a:chOff x="116495" y="4347100"/>
                <a:chExt cx="236004" cy="521100"/>
              </a:xfrm>
            </p:grpSpPr>
            <p:grpSp>
              <p:nvGrpSpPr>
                <p:cNvPr id="2160" name="Google Shape;2160;p7"/>
                <p:cNvGrpSpPr/>
                <p:nvPr/>
              </p:nvGrpSpPr>
              <p:grpSpPr>
                <a:xfrm>
                  <a:off x="116495" y="4347100"/>
                  <a:ext cx="139329" cy="128300"/>
                  <a:chOff x="732600" y="1890325"/>
                  <a:chExt cx="138100" cy="128300"/>
                </a:xfrm>
              </p:grpSpPr>
              <p:sp>
                <p:nvSpPr>
                  <p:cNvPr id="2161" name="Google Shape;216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2" name="Google Shape;216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3" name="Google Shape;216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64" name="Google Shape;2164;p7"/>
                <p:cNvGrpSpPr/>
                <p:nvPr/>
              </p:nvGrpSpPr>
              <p:grpSpPr>
                <a:xfrm>
                  <a:off x="213170" y="4739900"/>
                  <a:ext cx="139329" cy="128300"/>
                  <a:chOff x="732600" y="1890325"/>
                  <a:chExt cx="138100" cy="128300"/>
                </a:xfrm>
              </p:grpSpPr>
              <p:sp>
                <p:nvSpPr>
                  <p:cNvPr id="2165" name="Google Shape;216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6" name="Google Shape;216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7" name="Google Shape;216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168" name="Google Shape;2168;p7"/>
            <p:cNvGrpSpPr/>
            <p:nvPr/>
          </p:nvGrpSpPr>
          <p:grpSpPr>
            <a:xfrm>
              <a:off x="73845" y="98713"/>
              <a:ext cx="285829" cy="7341550"/>
              <a:chOff x="73845" y="36500"/>
              <a:chExt cx="285829" cy="7341550"/>
            </a:xfrm>
          </p:grpSpPr>
          <p:grpSp>
            <p:nvGrpSpPr>
              <p:cNvPr id="2169" name="Google Shape;2169;p7"/>
              <p:cNvGrpSpPr/>
              <p:nvPr/>
            </p:nvGrpSpPr>
            <p:grpSpPr>
              <a:xfrm>
                <a:off x="73845" y="4538300"/>
                <a:ext cx="285829" cy="2839750"/>
                <a:chOff x="73845" y="3561500"/>
                <a:chExt cx="285829" cy="2839750"/>
              </a:xfrm>
            </p:grpSpPr>
            <p:grpSp>
              <p:nvGrpSpPr>
                <p:cNvPr id="2170" name="Google Shape;2170;p7"/>
                <p:cNvGrpSpPr/>
                <p:nvPr/>
              </p:nvGrpSpPr>
              <p:grpSpPr>
                <a:xfrm>
                  <a:off x="73845" y="3561500"/>
                  <a:ext cx="278654" cy="1306700"/>
                  <a:chOff x="73845" y="3561500"/>
                  <a:chExt cx="278654" cy="1306700"/>
                </a:xfrm>
              </p:grpSpPr>
              <p:grpSp>
                <p:nvGrpSpPr>
                  <p:cNvPr id="2171" name="Google Shape;2171;p7"/>
                  <p:cNvGrpSpPr/>
                  <p:nvPr/>
                </p:nvGrpSpPr>
                <p:grpSpPr>
                  <a:xfrm>
                    <a:off x="179620" y="3954300"/>
                    <a:ext cx="139329" cy="128300"/>
                    <a:chOff x="732600" y="1890325"/>
                    <a:chExt cx="138100" cy="128300"/>
                  </a:xfrm>
                </p:grpSpPr>
                <p:sp>
                  <p:nvSpPr>
                    <p:cNvPr id="2172" name="Google Shape;217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3" name="Google Shape;217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4" name="Google Shape;217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75" name="Google Shape;2175;p7"/>
                  <p:cNvGrpSpPr/>
                  <p:nvPr/>
                </p:nvGrpSpPr>
                <p:grpSpPr>
                  <a:xfrm>
                    <a:off x="116495" y="4347100"/>
                    <a:ext cx="139329" cy="128300"/>
                    <a:chOff x="732600" y="1890325"/>
                    <a:chExt cx="138100" cy="128300"/>
                  </a:xfrm>
                </p:grpSpPr>
                <p:sp>
                  <p:nvSpPr>
                    <p:cNvPr id="2176" name="Google Shape;217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7" name="Google Shape;217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8" name="Google Shape;217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79" name="Google Shape;2179;p7"/>
                  <p:cNvGrpSpPr/>
                  <p:nvPr/>
                </p:nvGrpSpPr>
                <p:grpSpPr>
                  <a:xfrm>
                    <a:off x="213170" y="4739900"/>
                    <a:ext cx="139329" cy="128300"/>
                    <a:chOff x="732600" y="1890325"/>
                    <a:chExt cx="138100" cy="128300"/>
                  </a:xfrm>
                </p:grpSpPr>
                <p:sp>
                  <p:nvSpPr>
                    <p:cNvPr id="2180" name="Google Shape;218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1" name="Google Shape;218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2" name="Google Shape;218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83" name="Google Shape;2183;p7"/>
                  <p:cNvGrpSpPr/>
                  <p:nvPr/>
                </p:nvGrpSpPr>
                <p:grpSpPr>
                  <a:xfrm>
                    <a:off x="73845" y="3561500"/>
                    <a:ext cx="139329" cy="128300"/>
                    <a:chOff x="732600" y="1890325"/>
                    <a:chExt cx="138100" cy="128300"/>
                  </a:xfrm>
                </p:grpSpPr>
                <p:sp>
                  <p:nvSpPr>
                    <p:cNvPr id="2184" name="Google Shape;218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5" name="Google Shape;218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6" name="Google Shape;218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187" name="Google Shape;2187;p7"/>
                <p:cNvGrpSpPr/>
                <p:nvPr/>
              </p:nvGrpSpPr>
              <p:grpSpPr>
                <a:xfrm>
                  <a:off x="81020" y="5094550"/>
                  <a:ext cx="278654" cy="1306700"/>
                  <a:chOff x="73845" y="3561500"/>
                  <a:chExt cx="278654" cy="1306700"/>
                </a:xfrm>
              </p:grpSpPr>
              <p:grpSp>
                <p:nvGrpSpPr>
                  <p:cNvPr id="2188" name="Google Shape;2188;p7"/>
                  <p:cNvGrpSpPr/>
                  <p:nvPr/>
                </p:nvGrpSpPr>
                <p:grpSpPr>
                  <a:xfrm>
                    <a:off x="179620" y="3954300"/>
                    <a:ext cx="139329" cy="128300"/>
                    <a:chOff x="732600" y="1890325"/>
                    <a:chExt cx="138100" cy="128300"/>
                  </a:xfrm>
                </p:grpSpPr>
                <p:sp>
                  <p:nvSpPr>
                    <p:cNvPr id="2189" name="Google Shape;218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0" name="Google Shape;219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1" name="Google Shape;219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92" name="Google Shape;2192;p7"/>
                  <p:cNvGrpSpPr/>
                  <p:nvPr/>
                </p:nvGrpSpPr>
                <p:grpSpPr>
                  <a:xfrm>
                    <a:off x="116495" y="4347100"/>
                    <a:ext cx="139329" cy="128300"/>
                    <a:chOff x="732600" y="1890325"/>
                    <a:chExt cx="138100" cy="128300"/>
                  </a:xfrm>
                </p:grpSpPr>
                <p:sp>
                  <p:nvSpPr>
                    <p:cNvPr id="2193" name="Google Shape;219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4" name="Google Shape;219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5" name="Google Shape;219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96" name="Google Shape;2196;p7"/>
                  <p:cNvGrpSpPr/>
                  <p:nvPr/>
                </p:nvGrpSpPr>
                <p:grpSpPr>
                  <a:xfrm>
                    <a:off x="213170" y="4739900"/>
                    <a:ext cx="139329" cy="128300"/>
                    <a:chOff x="732600" y="1890325"/>
                    <a:chExt cx="138100" cy="128300"/>
                  </a:xfrm>
                </p:grpSpPr>
                <p:sp>
                  <p:nvSpPr>
                    <p:cNvPr id="2197" name="Google Shape;219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8" name="Google Shape;219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9" name="Google Shape;219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00" name="Google Shape;2200;p7"/>
                  <p:cNvGrpSpPr/>
                  <p:nvPr/>
                </p:nvGrpSpPr>
                <p:grpSpPr>
                  <a:xfrm>
                    <a:off x="73845" y="3561500"/>
                    <a:ext cx="139329" cy="128300"/>
                    <a:chOff x="732600" y="1890325"/>
                    <a:chExt cx="138100" cy="128300"/>
                  </a:xfrm>
                </p:grpSpPr>
                <p:sp>
                  <p:nvSpPr>
                    <p:cNvPr id="2201" name="Google Shape;220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2" name="Google Shape;220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3" name="Google Shape;220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04" name="Google Shape;2204;p7"/>
              <p:cNvGrpSpPr/>
              <p:nvPr/>
            </p:nvGrpSpPr>
            <p:grpSpPr>
              <a:xfrm>
                <a:off x="73845" y="1524775"/>
                <a:ext cx="285829" cy="2839750"/>
                <a:chOff x="73845" y="3561500"/>
                <a:chExt cx="285829" cy="2839750"/>
              </a:xfrm>
            </p:grpSpPr>
            <p:grpSp>
              <p:nvGrpSpPr>
                <p:cNvPr id="2205" name="Google Shape;2205;p7"/>
                <p:cNvGrpSpPr/>
                <p:nvPr/>
              </p:nvGrpSpPr>
              <p:grpSpPr>
                <a:xfrm>
                  <a:off x="73845" y="3561500"/>
                  <a:ext cx="278654" cy="1306700"/>
                  <a:chOff x="73845" y="3561500"/>
                  <a:chExt cx="278654" cy="1306700"/>
                </a:xfrm>
              </p:grpSpPr>
              <p:grpSp>
                <p:nvGrpSpPr>
                  <p:cNvPr id="2206" name="Google Shape;2206;p7"/>
                  <p:cNvGrpSpPr/>
                  <p:nvPr/>
                </p:nvGrpSpPr>
                <p:grpSpPr>
                  <a:xfrm>
                    <a:off x="179620" y="3954300"/>
                    <a:ext cx="139329" cy="128300"/>
                    <a:chOff x="732600" y="1890325"/>
                    <a:chExt cx="138100" cy="128300"/>
                  </a:xfrm>
                </p:grpSpPr>
                <p:sp>
                  <p:nvSpPr>
                    <p:cNvPr id="2207" name="Google Shape;220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8" name="Google Shape;220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9" name="Google Shape;220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10" name="Google Shape;2210;p7"/>
                  <p:cNvGrpSpPr/>
                  <p:nvPr/>
                </p:nvGrpSpPr>
                <p:grpSpPr>
                  <a:xfrm>
                    <a:off x="116495" y="4347100"/>
                    <a:ext cx="139329" cy="128300"/>
                    <a:chOff x="732600" y="1890325"/>
                    <a:chExt cx="138100" cy="128300"/>
                  </a:xfrm>
                </p:grpSpPr>
                <p:sp>
                  <p:nvSpPr>
                    <p:cNvPr id="2211" name="Google Shape;221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2" name="Google Shape;221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3" name="Google Shape;221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14" name="Google Shape;2214;p7"/>
                  <p:cNvGrpSpPr/>
                  <p:nvPr/>
                </p:nvGrpSpPr>
                <p:grpSpPr>
                  <a:xfrm>
                    <a:off x="213170" y="4739900"/>
                    <a:ext cx="139329" cy="128300"/>
                    <a:chOff x="732600" y="1890325"/>
                    <a:chExt cx="138100" cy="128300"/>
                  </a:xfrm>
                </p:grpSpPr>
                <p:sp>
                  <p:nvSpPr>
                    <p:cNvPr id="2215" name="Google Shape;221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6" name="Google Shape;221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7" name="Google Shape;221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18" name="Google Shape;2218;p7"/>
                  <p:cNvGrpSpPr/>
                  <p:nvPr/>
                </p:nvGrpSpPr>
                <p:grpSpPr>
                  <a:xfrm>
                    <a:off x="73845" y="3561500"/>
                    <a:ext cx="139329" cy="128300"/>
                    <a:chOff x="732600" y="1890325"/>
                    <a:chExt cx="138100" cy="128300"/>
                  </a:xfrm>
                </p:grpSpPr>
                <p:sp>
                  <p:nvSpPr>
                    <p:cNvPr id="2219" name="Google Shape;221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0" name="Google Shape;222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1" name="Google Shape;222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222" name="Google Shape;2222;p7"/>
                <p:cNvGrpSpPr/>
                <p:nvPr/>
              </p:nvGrpSpPr>
              <p:grpSpPr>
                <a:xfrm>
                  <a:off x="81020" y="5094550"/>
                  <a:ext cx="278654" cy="1306700"/>
                  <a:chOff x="73845" y="3561500"/>
                  <a:chExt cx="278654" cy="1306700"/>
                </a:xfrm>
              </p:grpSpPr>
              <p:grpSp>
                <p:nvGrpSpPr>
                  <p:cNvPr id="2223" name="Google Shape;2223;p7"/>
                  <p:cNvGrpSpPr/>
                  <p:nvPr/>
                </p:nvGrpSpPr>
                <p:grpSpPr>
                  <a:xfrm>
                    <a:off x="179620" y="3954300"/>
                    <a:ext cx="139329" cy="128300"/>
                    <a:chOff x="732600" y="1890325"/>
                    <a:chExt cx="138100" cy="128300"/>
                  </a:xfrm>
                </p:grpSpPr>
                <p:sp>
                  <p:nvSpPr>
                    <p:cNvPr id="2224" name="Google Shape;222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5" name="Google Shape;222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6" name="Google Shape;222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27" name="Google Shape;2227;p7"/>
                  <p:cNvGrpSpPr/>
                  <p:nvPr/>
                </p:nvGrpSpPr>
                <p:grpSpPr>
                  <a:xfrm>
                    <a:off x="116495" y="4347100"/>
                    <a:ext cx="139329" cy="128300"/>
                    <a:chOff x="732600" y="1890325"/>
                    <a:chExt cx="138100" cy="128300"/>
                  </a:xfrm>
                </p:grpSpPr>
                <p:sp>
                  <p:nvSpPr>
                    <p:cNvPr id="2228" name="Google Shape;222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9" name="Google Shape;222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0" name="Google Shape;223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31" name="Google Shape;2231;p7"/>
                  <p:cNvGrpSpPr/>
                  <p:nvPr/>
                </p:nvGrpSpPr>
                <p:grpSpPr>
                  <a:xfrm>
                    <a:off x="213170" y="4739900"/>
                    <a:ext cx="139329" cy="128300"/>
                    <a:chOff x="732600" y="1890325"/>
                    <a:chExt cx="138100" cy="128300"/>
                  </a:xfrm>
                </p:grpSpPr>
                <p:sp>
                  <p:nvSpPr>
                    <p:cNvPr id="2232" name="Google Shape;223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3" name="Google Shape;223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4" name="Google Shape;223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35" name="Google Shape;2235;p7"/>
                  <p:cNvGrpSpPr/>
                  <p:nvPr/>
                </p:nvGrpSpPr>
                <p:grpSpPr>
                  <a:xfrm>
                    <a:off x="73845" y="3561500"/>
                    <a:ext cx="139329" cy="128300"/>
                    <a:chOff x="732600" y="1890325"/>
                    <a:chExt cx="138100" cy="128300"/>
                  </a:xfrm>
                </p:grpSpPr>
                <p:sp>
                  <p:nvSpPr>
                    <p:cNvPr id="2236" name="Google Shape;223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7" name="Google Shape;223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8" name="Google Shape;223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39" name="Google Shape;2239;p7"/>
              <p:cNvGrpSpPr/>
              <p:nvPr/>
            </p:nvGrpSpPr>
            <p:grpSpPr>
              <a:xfrm>
                <a:off x="81020" y="36500"/>
                <a:ext cx="278654" cy="1306700"/>
                <a:chOff x="73845" y="3561500"/>
                <a:chExt cx="278654" cy="1306700"/>
              </a:xfrm>
            </p:grpSpPr>
            <p:grpSp>
              <p:nvGrpSpPr>
                <p:cNvPr id="2240" name="Google Shape;2240;p7"/>
                <p:cNvGrpSpPr/>
                <p:nvPr/>
              </p:nvGrpSpPr>
              <p:grpSpPr>
                <a:xfrm>
                  <a:off x="179620" y="3954300"/>
                  <a:ext cx="139329" cy="128300"/>
                  <a:chOff x="732600" y="1890325"/>
                  <a:chExt cx="138100" cy="128300"/>
                </a:xfrm>
              </p:grpSpPr>
              <p:sp>
                <p:nvSpPr>
                  <p:cNvPr id="2241" name="Google Shape;224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2" name="Google Shape;224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3" name="Google Shape;224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44" name="Google Shape;2244;p7"/>
                <p:cNvGrpSpPr/>
                <p:nvPr/>
              </p:nvGrpSpPr>
              <p:grpSpPr>
                <a:xfrm>
                  <a:off x="116495" y="4347100"/>
                  <a:ext cx="139329" cy="128300"/>
                  <a:chOff x="732600" y="1890325"/>
                  <a:chExt cx="138100" cy="128300"/>
                </a:xfrm>
              </p:grpSpPr>
              <p:sp>
                <p:nvSpPr>
                  <p:cNvPr id="2245" name="Google Shape;224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6" name="Google Shape;224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7" name="Google Shape;224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48" name="Google Shape;2248;p7"/>
                <p:cNvGrpSpPr/>
                <p:nvPr/>
              </p:nvGrpSpPr>
              <p:grpSpPr>
                <a:xfrm>
                  <a:off x="213170" y="4739900"/>
                  <a:ext cx="139329" cy="128300"/>
                  <a:chOff x="732600" y="1890325"/>
                  <a:chExt cx="138100" cy="128300"/>
                </a:xfrm>
              </p:grpSpPr>
              <p:sp>
                <p:nvSpPr>
                  <p:cNvPr id="2249" name="Google Shape;224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0" name="Google Shape;225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1" name="Google Shape;225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2" name="Google Shape;2252;p7"/>
                <p:cNvGrpSpPr/>
                <p:nvPr/>
              </p:nvGrpSpPr>
              <p:grpSpPr>
                <a:xfrm>
                  <a:off x="73845" y="3561500"/>
                  <a:ext cx="139329" cy="128300"/>
                  <a:chOff x="732600" y="1890325"/>
                  <a:chExt cx="138100" cy="128300"/>
                </a:xfrm>
              </p:grpSpPr>
              <p:sp>
                <p:nvSpPr>
                  <p:cNvPr id="2253" name="Google Shape;225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4" name="Google Shape;225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5" name="Google Shape;225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56" name="Google Shape;2256;p7"/>
            <p:cNvGrpSpPr/>
            <p:nvPr/>
          </p:nvGrpSpPr>
          <p:grpSpPr>
            <a:xfrm>
              <a:off x="10332320" y="145213"/>
              <a:ext cx="285829" cy="7341550"/>
              <a:chOff x="73845" y="36500"/>
              <a:chExt cx="285829" cy="7341550"/>
            </a:xfrm>
          </p:grpSpPr>
          <p:grpSp>
            <p:nvGrpSpPr>
              <p:cNvPr id="2257" name="Google Shape;2257;p7"/>
              <p:cNvGrpSpPr/>
              <p:nvPr/>
            </p:nvGrpSpPr>
            <p:grpSpPr>
              <a:xfrm>
                <a:off x="73845" y="4538300"/>
                <a:ext cx="285829" cy="2839750"/>
                <a:chOff x="73845" y="3561500"/>
                <a:chExt cx="285829" cy="2839750"/>
              </a:xfrm>
            </p:grpSpPr>
            <p:grpSp>
              <p:nvGrpSpPr>
                <p:cNvPr id="2258" name="Google Shape;2258;p7"/>
                <p:cNvGrpSpPr/>
                <p:nvPr/>
              </p:nvGrpSpPr>
              <p:grpSpPr>
                <a:xfrm>
                  <a:off x="73845" y="3561500"/>
                  <a:ext cx="278654" cy="1306700"/>
                  <a:chOff x="73845" y="3561500"/>
                  <a:chExt cx="278654" cy="1306700"/>
                </a:xfrm>
              </p:grpSpPr>
              <p:grpSp>
                <p:nvGrpSpPr>
                  <p:cNvPr id="2259" name="Google Shape;2259;p7"/>
                  <p:cNvGrpSpPr/>
                  <p:nvPr/>
                </p:nvGrpSpPr>
                <p:grpSpPr>
                  <a:xfrm>
                    <a:off x="179620" y="3954300"/>
                    <a:ext cx="139329" cy="128300"/>
                    <a:chOff x="732600" y="1890325"/>
                    <a:chExt cx="138100" cy="128300"/>
                  </a:xfrm>
                </p:grpSpPr>
                <p:sp>
                  <p:nvSpPr>
                    <p:cNvPr id="2260" name="Google Shape;226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1" name="Google Shape;226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2" name="Google Shape;226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63" name="Google Shape;2263;p7"/>
                  <p:cNvGrpSpPr/>
                  <p:nvPr/>
                </p:nvGrpSpPr>
                <p:grpSpPr>
                  <a:xfrm>
                    <a:off x="116495" y="4347100"/>
                    <a:ext cx="139329" cy="128300"/>
                    <a:chOff x="732600" y="1890325"/>
                    <a:chExt cx="138100" cy="128300"/>
                  </a:xfrm>
                </p:grpSpPr>
                <p:sp>
                  <p:nvSpPr>
                    <p:cNvPr id="2264" name="Google Shape;226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5" name="Google Shape;226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6" name="Google Shape;226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67" name="Google Shape;2267;p7"/>
                  <p:cNvGrpSpPr/>
                  <p:nvPr/>
                </p:nvGrpSpPr>
                <p:grpSpPr>
                  <a:xfrm>
                    <a:off x="213170" y="4739900"/>
                    <a:ext cx="139329" cy="128300"/>
                    <a:chOff x="732600" y="1890325"/>
                    <a:chExt cx="138100" cy="128300"/>
                  </a:xfrm>
                </p:grpSpPr>
                <p:sp>
                  <p:nvSpPr>
                    <p:cNvPr id="2268" name="Google Shape;226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9" name="Google Shape;226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0" name="Google Shape;227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71" name="Google Shape;2271;p7"/>
                  <p:cNvGrpSpPr/>
                  <p:nvPr/>
                </p:nvGrpSpPr>
                <p:grpSpPr>
                  <a:xfrm>
                    <a:off x="73845" y="3561500"/>
                    <a:ext cx="139329" cy="128300"/>
                    <a:chOff x="732600" y="1890325"/>
                    <a:chExt cx="138100" cy="128300"/>
                  </a:xfrm>
                </p:grpSpPr>
                <p:sp>
                  <p:nvSpPr>
                    <p:cNvPr id="2272" name="Google Shape;227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3" name="Google Shape;227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4" name="Google Shape;227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275" name="Google Shape;2275;p7"/>
                <p:cNvGrpSpPr/>
                <p:nvPr/>
              </p:nvGrpSpPr>
              <p:grpSpPr>
                <a:xfrm>
                  <a:off x="81020" y="5094550"/>
                  <a:ext cx="278654" cy="1306700"/>
                  <a:chOff x="73845" y="3561500"/>
                  <a:chExt cx="278654" cy="1306700"/>
                </a:xfrm>
              </p:grpSpPr>
              <p:grpSp>
                <p:nvGrpSpPr>
                  <p:cNvPr id="2276" name="Google Shape;2276;p7"/>
                  <p:cNvGrpSpPr/>
                  <p:nvPr/>
                </p:nvGrpSpPr>
                <p:grpSpPr>
                  <a:xfrm>
                    <a:off x="179620" y="3954300"/>
                    <a:ext cx="139329" cy="128300"/>
                    <a:chOff x="732600" y="1890325"/>
                    <a:chExt cx="138100" cy="128300"/>
                  </a:xfrm>
                </p:grpSpPr>
                <p:sp>
                  <p:nvSpPr>
                    <p:cNvPr id="2277" name="Google Shape;227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8" name="Google Shape;227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9" name="Google Shape;227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0" name="Google Shape;2280;p7"/>
                  <p:cNvGrpSpPr/>
                  <p:nvPr/>
                </p:nvGrpSpPr>
                <p:grpSpPr>
                  <a:xfrm>
                    <a:off x="116495" y="4347100"/>
                    <a:ext cx="139329" cy="128300"/>
                    <a:chOff x="732600" y="1890325"/>
                    <a:chExt cx="138100" cy="128300"/>
                  </a:xfrm>
                </p:grpSpPr>
                <p:sp>
                  <p:nvSpPr>
                    <p:cNvPr id="2281" name="Google Shape;228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2" name="Google Shape;228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3" name="Google Shape;228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4" name="Google Shape;2284;p7"/>
                  <p:cNvGrpSpPr/>
                  <p:nvPr/>
                </p:nvGrpSpPr>
                <p:grpSpPr>
                  <a:xfrm>
                    <a:off x="213170" y="4739900"/>
                    <a:ext cx="139329" cy="128300"/>
                    <a:chOff x="732600" y="1890325"/>
                    <a:chExt cx="138100" cy="128300"/>
                  </a:xfrm>
                </p:grpSpPr>
                <p:sp>
                  <p:nvSpPr>
                    <p:cNvPr id="2285" name="Google Shape;228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6" name="Google Shape;228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7" name="Google Shape;228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8" name="Google Shape;2288;p7"/>
                  <p:cNvGrpSpPr/>
                  <p:nvPr/>
                </p:nvGrpSpPr>
                <p:grpSpPr>
                  <a:xfrm>
                    <a:off x="73845" y="3561500"/>
                    <a:ext cx="139329" cy="128300"/>
                    <a:chOff x="732600" y="1890325"/>
                    <a:chExt cx="138100" cy="128300"/>
                  </a:xfrm>
                </p:grpSpPr>
                <p:sp>
                  <p:nvSpPr>
                    <p:cNvPr id="2289" name="Google Shape;228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0" name="Google Shape;229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1" name="Google Shape;229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92" name="Google Shape;2292;p7"/>
              <p:cNvGrpSpPr/>
              <p:nvPr/>
            </p:nvGrpSpPr>
            <p:grpSpPr>
              <a:xfrm>
                <a:off x="73845" y="1524775"/>
                <a:ext cx="285829" cy="2839750"/>
                <a:chOff x="73845" y="3561500"/>
                <a:chExt cx="285829" cy="2839750"/>
              </a:xfrm>
            </p:grpSpPr>
            <p:grpSp>
              <p:nvGrpSpPr>
                <p:cNvPr id="2293" name="Google Shape;2293;p7"/>
                <p:cNvGrpSpPr/>
                <p:nvPr/>
              </p:nvGrpSpPr>
              <p:grpSpPr>
                <a:xfrm>
                  <a:off x="73845" y="3561500"/>
                  <a:ext cx="278654" cy="1306700"/>
                  <a:chOff x="73845" y="3561500"/>
                  <a:chExt cx="278654" cy="1306700"/>
                </a:xfrm>
              </p:grpSpPr>
              <p:grpSp>
                <p:nvGrpSpPr>
                  <p:cNvPr id="2294" name="Google Shape;2294;p7"/>
                  <p:cNvGrpSpPr/>
                  <p:nvPr/>
                </p:nvGrpSpPr>
                <p:grpSpPr>
                  <a:xfrm>
                    <a:off x="179620" y="3954300"/>
                    <a:ext cx="139329" cy="128300"/>
                    <a:chOff x="732600" y="1890325"/>
                    <a:chExt cx="138100" cy="128300"/>
                  </a:xfrm>
                </p:grpSpPr>
                <p:sp>
                  <p:nvSpPr>
                    <p:cNvPr id="2295" name="Google Shape;229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6" name="Google Shape;229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7" name="Google Shape;229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98" name="Google Shape;2298;p7"/>
                  <p:cNvGrpSpPr/>
                  <p:nvPr/>
                </p:nvGrpSpPr>
                <p:grpSpPr>
                  <a:xfrm>
                    <a:off x="116495" y="4347100"/>
                    <a:ext cx="139329" cy="128300"/>
                    <a:chOff x="732600" y="1890325"/>
                    <a:chExt cx="138100" cy="128300"/>
                  </a:xfrm>
                </p:grpSpPr>
                <p:sp>
                  <p:nvSpPr>
                    <p:cNvPr id="2299" name="Google Shape;229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0" name="Google Shape;230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1" name="Google Shape;230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02" name="Google Shape;2302;p7"/>
                  <p:cNvGrpSpPr/>
                  <p:nvPr/>
                </p:nvGrpSpPr>
                <p:grpSpPr>
                  <a:xfrm>
                    <a:off x="213170" y="4739900"/>
                    <a:ext cx="139329" cy="128300"/>
                    <a:chOff x="732600" y="1890325"/>
                    <a:chExt cx="138100" cy="128300"/>
                  </a:xfrm>
                </p:grpSpPr>
                <p:sp>
                  <p:nvSpPr>
                    <p:cNvPr id="2303" name="Google Shape;230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4" name="Google Shape;230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5" name="Google Shape;230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06" name="Google Shape;2306;p7"/>
                  <p:cNvGrpSpPr/>
                  <p:nvPr/>
                </p:nvGrpSpPr>
                <p:grpSpPr>
                  <a:xfrm>
                    <a:off x="73845" y="3561500"/>
                    <a:ext cx="139329" cy="128300"/>
                    <a:chOff x="732600" y="1890325"/>
                    <a:chExt cx="138100" cy="128300"/>
                  </a:xfrm>
                </p:grpSpPr>
                <p:sp>
                  <p:nvSpPr>
                    <p:cNvPr id="2307" name="Google Shape;230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8" name="Google Shape;230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9" name="Google Shape;230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310" name="Google Shape;2310;p7"/>
                <p:cNvGrpSpPr/>
                <p:nvPr/>
              </p:nvGrpSpPr>
              <p:grpSpPr>
                <a:xfrm>
                  <a:off x="81020" y="5094550"/>
                  <a:ext cx="278654" cy="1306700"/>
                  <a:chOff x="73845" y="3561500"/>
                  <a:chExt cx="278654" cy="1306700"/>
                </a:xfrm>
              </p:grpSpPr>
              <p:grpSp>
                <p:nvGrpSpPr>
                  <p:cNvPr id="2311" name="Google Shape;2311;p7"/>
                  <p:cNvGrpSpPr/>
                  <p:nvPr/>
                </p:nvGrpSpPr>
                <p:grpSpPr>
                  <a:xfrm>
                    <a:off x="179620" y="3954300"/>
                    <a:ext cx="139329" cy="128300"/>
                    <a:chOff x="732600" y="1890325"/>
                    <a:chExt cx="138100" cy="128300"/>
                  </a:xfrm>
                </p:grpSpPr>
                <p:sp>
                  <p:nvSpPr>
                    <p:cNvPr id="2312" name="Google Shape;231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3" name="Google Shape;231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4" name="Google Shape;231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15" name="Google Shape;2315;p7"/>
                  <p:cNvGrpSpPr/>
                  <p:nvPr/>
                </p:nvGrpSpPr>
                <p:grpSpPr>
                  <a:xfrm>
                    <a:off x="116495" y="4347100"/>
                    <a:ext cx="139329" cy="128300"/>
                    <a:chOff x="732600" y="1890325"/>
                    <a:chExt cx="138100" cy="128300"/>
                  </a:xfrm>
                </p:grpSpPr>
                <p:sp>
                  <p:nvSpPr>
                    <p:cNvPr id="2316" name="Google Shape;231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7" name="Google Shape;231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8" name="Google Shape;231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19" name="Google Shape;2319;p7"/>
                  <p:cNvGrpSpPr/>
                  <p:nvPr/>
                </p:nvGrpSpPr>
                <p:grpSpPr>
                  <a:xfrm>
                    <a:off x="213170" y="4739900"/>
                    <a:ext cx="139329" cy="128300"/>
                    <a:chOff x="732600" y="1890325"/>
                    <a:chExt cx="138100" cy="128300"/>
                  </a:xfrm>
                </p:grpSpPr>
                <p:sp>
                  <p:nvSpPr>
                    <p:cNvPr id="2320" name="Google Shape;232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1" name="Google Shape;232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2" name="Google Shape;232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23" name="Google Shape;2323;p7"/>
                  <p:cNvGrpSpPr/>
                  <p:nvPr/>
                </p:nvGrpSpPr>
                <p:grpSpPr>
                  <a:xfrm>
                    <a:off x="73845" y="3561500"/>
                    <a:ext cx="139329" cy="128300"/>
                    <a:chOff x="732600" y="1890325"/>
                    <a:chExt cx="138100" cy="128300"/>
                  </a:xfrm>
                </p:grpSpPr>
                <p:sp>
                  <p:nvSpPr>
                    <p:cNvPr id="2324" name="Google Shape;232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5" name="Google Shape;232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6" name="Google Shape;232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327" name="Google Shape;2327;p7"/>
              <p:cNvGrpSpPr/>
              <p:nvPr/>
            </p:nvGrpSpPr>
            <p:grpSpPr>
              <a:xfrm>
                <a:off x="81020" y="36500"/>
                <a:ext cx="278654" cy="1306700"/>
                <a:chOff x="73845" y="3561500"/>
                <a:chExt cx="278654" cy="1306700"/>
              </a:xfrm>
            </p:grpSpPr>
            <p:grpSp>
              <p:nvGrpSpPr>
                <p:cNvPr id="2328" name="Google Shape;2328;p7"/>
                <p:cNvGrpSpPr/>
                <p:nvPr/>
              </p:nvGrpSpPr>
              <p:grpSpPr>
                <a:xfrm>
                  <a:off x="179620" y="3954300"/>
                  <a:ext cx="139329" cy="128300"/>
                  <a:chOff x="732600" y="1890325"/>
                  <a:chExt cx="138100" cy="128300"/>
                </a:xfrm>
              </p:grpSpPr>
              <p:sp>
                <p:nvSpPr>
                  <p:cNvPr id="2329" name="Google Shape;232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0" name="Google Shape;233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1" name="Google Shape;233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32" name="Google Shape;2332;p7"/>
                <p:cNvGrpSpPr/>
                <p:nvPr/>
              </p:nvGrpSpPr>
              <p:grpSpPr>
                <a:xfrm>
                  <a:off x="116495" y="4347100"/>
                  <a:ext cx="139329" cy="128300"/>
                  <a:chOff x="732600" y="1890325"/>
                  <a:chExt cx="138100" cy="128300"/>
                </a:xfrm>
              </p:grpSpPr>
              <p:sp>
                <p:nvSpPr>
                  <p:cNvPr id="2333" name="Google Shape;233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4" name="Google Shape;233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5" name="Google Shape;233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36" name="Google Shape;2336;p7"/>
                <p:cNvGrpSpPr/>
                <p:nvPr/>
              </p:nvGrpSpPr>
              <p:grpSpPr>
                <a:xfrm>
                  <a:off x="213170" y="4739900"/>
                  <a:ext cx="139329" cy="128300"/>
                  <a:chOff x="732600" y="1890325"/>
                  <a:chExt cx="138100" cy="128300"/>
                </a:xfrm>
              </p:grpSpPr>
              <p:sp>
                <p:nvSpPr>
                  <p:cNvPr id="2337" name="Google Shape;233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8" name="Google Shape;233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9" name="Google Shape;233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40" name="Google Shape;2340;p7"/>
                <p:cNvGrpSpPr/>
                <p:nvPr/>
              </p:nvGrpSpPr>
              <p:grpSpPr>
                <a:xfrm>
                  <a:off x="73845" y="3561500"/>
                  <a:ext cx="139329" cy="128300"/>
                  <a:chOff x="732600" y="1890325"/>
                  <a:chExt cx="138100" cy="128300"/>
                </a:xfrm>
              </p:grpSpPr>
              <p:sp>
                <p:nvSpPr>
                  <p:cNvPr id="2341" name="Google Shape;234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2" name="Google Shape;234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3" name="Google Shape;234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2344" name="Google Shape;2344;p7"/>
          <p:cNvSpPr txBox="1">
            <a:spLocks noGrp="1"/>
          </p:cNvSpPr>
          <p:nvPr>
            <p:ph type="title"/>
          </p:nvPr>
        </p:nvSpPr>
        <p:spPr>
          <a:xfrm>
            <a:off x="960017" y="713095"/>
            <a:ext cx="10272042" cy="763617"/>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2345" name="Google Shape;2345;p7"/>
          <p:cNvSpPr txBox="1">
            <a:spLocks noGrp="1"/>
          </p:cNvSpPr>
          <p:nvPr>
            <p:ph type="body" idx="1"/>
          </p:nvPr>
        </p:nvSpPr>
        <p:spPr>
          <a:xfrm>
            <a:off x="960017" y="1536482"/>
            <a:ext cx="4429769" cy="4554771"/>
          </a:xfrm>
          <a:prstGeom prst="rect">
            <a:avLst/>
          </a:prstGeom>
        </p:spPr>
        <p:txBody>
          <a:bodyPr spcFirstLastPara="1" wrap="square" lIns="114525" tIns="114525" rIns="114525" bIns="114525" anchor="t" anchorCtr="0">
            <a:noAutofit/>
          </a:bodyPr>
          <a:lstStyle>
            <a:lvl1pPr marL="457200" lvl="0" indent="-342900" rtl="0">
              <a:lnSpc>
                <a:spcPct val="115000"/>
              </a:lnSpc>
              <a:spcBef>
                <a:spcPts val="0"/>
              </a:spcBef>
              <a:spcAft>
                <a:spcPts val="0"/>
              </a:spcAft>
              <a:buClr>
                <a:srgbClr val="434343"/>
              </a:buClr>
              <a:buSzPts val="1800"/>
              <a:buChar char="●"/>
              <a:defRPr sz="1800">
                <a:solidFill>
                  <a:srgbClr val="434343"/>
                </a:solidFill>
              </a:defRPr>
            </a:lvl1pPr>
            <a:lvl2pPr marL="914400" lvl="1" indent="-342900" rtl="0">
              <a:lnSpc>
                <a:spcPct val="115000"/>
              </a:lnSpc>
              <a:spcBef>
                <a:spcPts val="0"/>
              </a:spcBef>
              <a:spcAft>
                <a:spcPts val="0"/>
              </a:spcAft>
              <a:buClr>
                <a:srgbClr val="434343"/>
              </a:buClr>
              <a:buSzPts val="1800"/>
              <a:buChar char="○"/>
              <a:defRPr>
                <a:solidFill>
                  <a:srgbClr val="434343"/>
                </a:solidFill>
              </a:defRPr>
            </a:lvl2pPr>
            <a:lvl3pPr marL="1371600" lvl="2" indent="-342900" rtl="0">
              <a:lnSpc>
                <a:spcPct val="115000"/>
              </a:lnSpc>
              <a:spcBef>
                <a:spcPts val="0"/>
              </a:spcBef>
              <a:spcAft>
                <a:spcPts val="0"/>
              </a:spcAft>
              <a:buClr>
                <a:srgbClr val="434343"/>
              </a:buClr>
              <a:buSzPts val="1800"/>
              <a:buChar char="■"/>
              <a:defRPr>
                <a:solidFill>
                  <a:srgbClr val="434343"/>
                </a:solidFill>
              </a:defRPr>
            </a:lvl3pPr>
            <a:lvl4pPr marL="1828800" lvl="3" indent="-342900" rtl="0">
              <a:lnSpc>
                <a:spcPct val="115000"/>
              </a:lnSpc>
              <a:spcBef>
                <a:spcPts val="0"/>
              </a:spcBef>
              <a:spcAft>
                <a:spcPts val="0"/>
              </a:spcAft>
              <a:buClr>
                <a:srgbClr val="434343"/>
              </a:buClr>
              <a:buSzPts val="1800"/>
              <a:buChar char="●"/>
              <a:defRPr>
                <a:solidFill>
                  <a:srgbClr val="434343"/>
                </a:solidFill>
              </a:defRPr>
            </a:lvl4pPr>
            <a:lvl5pPr marL="2286000" lvl="4" indent="-342900" rtl="0">
              <a:lnSpc>
                <a:spcPct val="115000"/>
              </a:lnSpc>
              <a:spcBef>
                <a:spcPts val="0"/>
              </a:spcBef>
              <a:spcAft>
                <a:spcPts val="0"/>
              </a:spcAft>
              <a:buClr>
                <a:srgbClr val="434343"/>
              </a:buClr>
              <a:buSzPts val="1800"/>
              <a:buChar char="○"/>
              <a:defRPr>
                <a:solidFill>
                  <a:srgbClr val="434343"/>
                </a:solidFill>
              </a:defRPr>
            </a:lvl5pPr>
            <a:lvl6pPr marL="2743200" lvl="5" indent="-342900" rtl="0">
              <a:lnSpc>
                <a:spcPct val="115000"/>
              </a:lnSpc>
              <a:spcBef>
                <a:spcPts val="0"/>
              </a:spcBef>
              <a:spcAft>
                <a:spcPts val="0"/>
              </a:spcAft>
              <a:buClr>
                <a:srgbClr val="434343"/>
              </a:buClr>
              <a:buSzPts val="1800"/>
              <a:buChar char="■"/>
              <a:defRPr>
                <a:solidFill>
                  <a:srgbClr val="434343"/>
                </a:solidFill>
              </a:defRPr>
            </a:lvl6pPr>
            <a:lvl7pPr marL="3200400" lvl="6" indent="-342900" rtl="0">
              <a:lnSpc>
                <a:spcPct val="115000"/>
              </a:lnSpc>
              <a:spcBef>
                <a:spcPts val="0"/>
              </a:spcBef>
              <a:spcAft>
                <a:spcPts val="0"/>
              </a:spcAft>
              <a:buClr>
                <a:srgbClr val="434343"/>
              </a:buClr>
              <a:buSzPts val="1800"/>
              <a:buChar char="●"/>
              <a:defRPr>
                <a:solidFill>
                  <a:srgbClr val="434343"/>
                </a:solidFill>
              </a:defRPr>
            </a:lvl7pPr>
            <a:lvl8pPr marL="3657600" lvl="7" indent="-342900" rtl="0">
              <a:lnSpc>
                <a:spcPct val="115000"/>
              </a:lnSpc>
              <a:spcBef>
                <a:spcPts val="0"/>
              </a:spcBef>
              <a:spcAft>
                <a:spcPts val="0"/>
              </a:spcAft>
              <a:buClr>
                <a:srgbClr val="434343"/>
              </a:buClr>
              <a:buSzPts val="1800"/>
              <a:buChar char="○"/>
              <a:defRPr>
                <a:solidFill>
                  <a:srgbClr val="434343"/>
                </a:solidFill>
              </a:defRPr>
            </a:lvl8pPr>
            <a:lvl9pPr marL="4114800" lvl="8" indent="-342900" rtl="0">
              <a:lnSpc>
                <a:spcPct val="115000"/>
              </a:lnSpc>
              <a:spcBef>
                <a:spcPts val="0"/>
              </a:spcBef>
              <a:spcAft>
                <a:spcPts val="0"/>
              </a:spcAft>
              <a:buClr>
                <a:srgbClr val="434343"/>
              </a:buClr>
              <a:buSzPts val="1800"/>
              <a:buChar char="■"/>
              <a:defRPr>
                <a:solidFill>
                  <a:srgbClr val="434343"/>
                </a:solidFill>
              </a:defRPr>
            </a:lvl9pPr>
          </a:lstStyle>
          <a:p>
            <a:endParaRPr/>
          </a:p>
        </p:txBody>
      </p:sp>
    </p:spTree>
    <p:extLst>
      <p:ext uri="{BB962C8B-B14F-4D97-AF65-F5344CB8AC3E}">
        <p14:creationId xmlns:p14="http://schemas.microsoft.com/office/powerpoint/2010/main" val="1972452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46"/>
        <p:cNvGrpSpPr/>
        <p:nvPr/>
      </p:nvGrpSpPr>
      <p:grpSpPr>
        <a:xfrm>
          <a:off x="0" y="0"/>
          <a:ext cx="0" cy="0"/>
          <a:chOff x="0" y="0"/>
          <a:chExt cx="0" cy="0"/>
        </a:xfrm>
      </p:grpSpPr>
      <p:sp>
        <p:nvSpPr>
          <p:cNvPr id="2347" name="Google Shape;2347;p8"/>
          <p:cNvSpPr txBox="1">
            <a:spLocks noGrp="1"/>
          </p:cNvSpPr>
          <p:nvPr>
            <p:ph type="title"/>
          </p:nvPr>
        </p:nvSpPr>
        <p:spPr>
          <a:xfrm>
            <a:off x="1850840" y="2384774"/>
            <a:ext cx="8490420" cy="2729924"/>
          </a:xfrm>
          <a:prstGeom prst="rect">
            <a:avLst/>
          </a:prstGeom>
        </p:spPr>
        <p:txBody>
          <a:bodyPr spcFirstLastPara="1" wrap="square" lIns="114525" tIns="114525" rIns="114525" bIns="114525" anchor="ctr" anchorCtr="0">
            <a:noAutofit/>
          </a:bodyPr>
          <a:lstStyle>
            <a:lvl1pPr lvl="0" algn="ctr">
              <a:spcBef>
                <a:spcPts val="0"/>
              </a:spcBef>
              <a:spcAft>
                <a:spcPts val="0"/>
              </a:spcAft>
              <a:buSzPts val="7500"/>
              <a:buNone/>
              <a:defRPr sz="7500"/>
            </a:lvl1pPr>
            <a:lvl2pPr lvl="1" algn="ctr">
              <a:spcBef>
                <a:spcPts val="0"/>
              </a:spcBef>
              <a:spcAft>
                <a:spcPts val="0"/>
              </a:spcAft>
              <a:buSzPts val="7500"/>
              <a:buNone/>
              <a:defRPr sz="7500"/>
            </a:lvl2pPr>
            <a:lvl3pPr lvl="2" algn="ctr">
              <a:spcBef>
                <a:spcPts val="0"/>
              </a:spcBef>
              <a:spcAft>
                <a:spcPts val="0"/>
              </a:spcAft>
              <a:buSzPts val="7500"/>
              <a:buNone/>
              <a:defRPr sz="7500"/>
            </a:lvl3pPr>
            <a:lvl4pPr lvl="3" algn="ctr">
              <a:spcBef>
                <a:spcPts val="0"/>
              </a:spcBef>
              <a:spcAft>
                <a:spcPts val="0"/>
              </a:spcAft>
              <a:buSzPts val="7500"/>
              <a:buNone/>
              <a:defRPr sz="7500"/>
            </a:lvl4pPr>
            <a:lvl5pPr lvl="4" algn="ctr">
              <a:spcBef>
                <a:spcPts val="0"/>
              </a:spcBef>
              <a:spcAft>
                <a:spcPts val="0"/>
              </a:spcAft>
              <a:buSzPts val="7500"/>
              <a:buNone/>
              <a:defRPr sz="7500"/>
            </a:lvl5pPr>
            <a:lvl6pPr lvl="5" algn="ctr">
              <a:spcBef>
                <a:spcPts val="0"/>
              </a:spcBef>
              <a:spcAft>
                <a:spcPts val="0"/>
              </a:spcAft>
              <a:buSzPts val="7500"/>
              <a:buNone/>
              <a:defRPr sz="7500"/>
            </a:lvl6pPr>
            <a:lvl7pPr lvl="6" algn="ctr">
              <a:spcBef>
                <a:spcPts val="0"/>
              </a:spcBef>
              <a:spcAft>
                <a:spcPts val="0"/>
              </a:spcAft>
              <a:buSzPts val="7500"/>
              <a:buNone/>
              <a:defRPr sz="7500"/>
            </a:lvl7pPr>
            <a:lvl8pPr lvl="7" algn="ctr">
              <a:spcBef>
                <a:spcPts val="0"/>
              </a:spcBef>
              <a:spcAft>
                <a:spcPts val="0"/>
              </a:spcAft>
              <a:buSzPts val="7500"/>
              <a:buNone/>
              <a:defRPr sz="7500"/>
            </a:lvl8pPr>
            <a:lvl9pPr lvl="8" algn="ctr">
              <a:spcBef>
                <a:spcPts val="0"/>
              </a:spcBef>
              <a:spcAft>
                <a:spcPts val="0"/>
              </a:spcAft>
              <a:buSzPts val="7500"/>
              <a:buNone/>
              <a:defRPr sz="7500"/>
            </a:lvl9pPr>
          </a:lstStyle>
          <a:p>
            <a:endParaRPr/>
          </a:p>
        </p:txBody>
      </p:sp>
      <p:grpSp>
        <p:nvGrpSpPr>
          <p:cNvPr id="2348" name="Google Shape;2348;p8"/>
          <p:cNvGrpSpPr/>
          <p:nvPr/>
        </p:nvGrpSpPr>
        <p:grpSpPr>
          <a:xfrm flipH="1">
            <a:off x="773158" y="496906"/>
            <a:ext cx="11416775" cy="5729212"/>
            <a:chOff x="-20797" y="547977"/>
            <a:chExt cx="10011977" cy="6318048"/>
          </a:xfrm>
        </p:grpSpPr>
        <p:sp>
          <p:nvSpPr>
            <p:cNvPr id="2349" name="Google Shape;2349;p8"/>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0" name="Google Shape;2350;p8"/>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1" name="Google Shape;2351;p8"/>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52" name="Google Shape;2352;p8"/>
            <p:cNvGrpSpPr/>
            <p:nvPr/>
          </p:nvGrpSpPr>
          <p:grpSpPr>
            <a:xfrm>
              <a:off x="9631959" y="3959950"/>
              <a:ext cx="340302" cy="334375"/>
              <a:chOff x="4864725" y="4564050"/>
              <a:chExt cx="337300" cy="334375"/>
            </a:xfrm>
          </p:grpSpPr>
          <p:sp>
            <p:nvSpPr>
              <p:cNvPr id="2353" name="Google Shape;2353;p8"/>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4" name="Google Shape;2354;p8"/>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5" name="Google Shape;2355;p8"/>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56" name="Google Shape;2356;p8"/>
            <p:cNvGrpSpPr/>
            <p:nvPr/>
          </p:nvGrpSpPr>
          <p:grpSpPr>
            <a:xfrm>
              <a:off x="6981913" y="6588475"/>
              <a:ext cx="291244" cy="277550"/>
              <a:chOff x="3689675" y="865975"/>
              <a:chExt cx="288675" cy="277550"/>
            </a:xfrm>
          </p:grpSpPr>
          <p:sp>
            <p:nvSpPr>
              <p:cNvPr id="2357" name="Google Shape;2357;p8"/>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8" name="Google Shape;2358;p8"/>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9" name="Google Shape;2359;p8"/>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60" name="Google Shape;2360;p8"/>
            <p:cNvGrpSpPr/>
            <p:nvPr/>
          </p:nvGrpSpPr>
          <p:grpSpPr>
            <a:xfrm>
              <a:off x="6643903" y="1074100"/>
              <a:ext cx="295255" cy="276725"/>
              <a:chOff x="5348675" y="2068175"/>
              <a:chExt cx="292650" cy="276725"/>
            </a:xfrm>
          </p:grpSpPr>
          <p:sp>
            <p:nvSpPr>
              <p:cNvPr id="2361" name="Google Shape;2361;p8"/>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2" name="Google Shape;2362;p8"/>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3" name="Google Shape;2363;p8"/>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64" name="Google Shape;2364;p8"/>
            <p:cNvGrpSpPr/>
            <p:nvPr/>
          </p:nvGrpSpPr>
          <p:grpSpPr>
            <a:xfrm>
              <a:off x="3073043" y="6288528"/>
              <a:ext cx="228593" cy="194302"/>
              <a:chOff x="1916200" y="1417475"/>
              <a:chExt cx="229350" cy="228000"/>
            </a:xfrm>
          </p:grpSpPr>
          <p:sp>
            <p:nvSpPr>
              <p:cNvPr id="2365" name="Google Shape;2365;p8"/>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6" name="Google Shape;2366;p8"/>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7" name="Google Shape;2367;p8"/>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68" name="Google Shape;2368;p8"/>
            <p:cNvGrpSpPr/>
            <p:nvPr/>
          </p:nvGrpSpPr>
          <p:grpSpPr>
            <a:xfrm>
              <a:off x="8472525" y="4670500"/>
              <a:ext cx="135369" cy="129375"/>
              <a:chOff x="2419900" y="952925"/>
              <a:chExt cx="134175" cy="129375"/>
            </a:xfrm>
          </p:grpSpPr>
          <p:sp>
            <p:nvSpPr>
              <p:cNvPr id="2369" name="Google Shape;2369;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0" name="Google Shape;2370;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1" name="Google Shape;2371;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72" name="Google Shape;2372;p8"/>
            <p:cNvGrpSpPr/>
            <p:nvPr/>
          </p:nvGrpSpPr>
          <p:grpSpPr>
            <a:xfrm>
              <a:off x="1397120" y="3005138"/>
              <a:ext cx="139329" cy="128300"/>
              <a:chOff x="732600" y="1890325"/>
              <a:chExt cx="138100" cy="128300"/>
            </a:xfrm>
          </p:grpSpPr>
          <p:sp>
            <p:nvSpPr>
              <p:cNvPr id="2373" name="Google Shape;237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4" name="Google Shape;237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5" name="Google Shape;237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76" name="Google Shape;2376;p8"/>
            <p:cNvGrpSpPr/>
            <p:nvPr/>
          </p:nvGrpSpPr>
          <p:grpSpPr>
            <a:xfrm rot="-1856811">
              <a:off x="1565612" y="819222"/>
              <a:ext cx="1338947" cy="1025873"/>
              <a:chOff x="6015800" y="923575"/>
              <a:chExt cx="1212225" cy="937075"/>
            </a:xfrm>
          </p:grpSpPr>
          <p:sp>
            <p:nvSpPr>
              <p:cNvPr id="2377" name="Google Shape;2377;p8"/>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8" name="Google Shape;2378;p8"/>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9" name="Google Shape;2379;p8"/>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0" name="Google Shape;2380;p8"/>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1" name="Google Shape;2381;p8"/>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2" name="Google Shape;2382;p8"/>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3" name="Google Shape;2383;p8"/>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4" name="Google Shape;2384;p8"/>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5" name="Google Shape;2385;p8"/>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6" name="Google Shape;2386;p8"/>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7" name="Google Shape;2387;p8"/>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8" name="Google Shape;2388;p8"/>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89" name="Google Shape;2389;p8"/>
            <p:cNvGrpSpPr/>
            <p:nvPr/>
          </p:nvGrpSpPr>
          <p:grpSpPr>
            <a:xfrm>
              <a:off x="9272395" y="2451888"/>
              <a:ext cx="139329" cy="128300"/>
              <a:chOff x="732600" y="1890325"/>
              <a:chExt cx="138100" cy="128300"/>
            </a:xfrm>
          </p:grpSpPr>
          <p:sp>
            <p:nvSpPr>
              <p:cNvPr id="2390" name="Google Shape;239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1" name="Google Shape;239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2" name="Google Shape;239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93" name="Google Shape;2393;p8"/>
            <p:cNvGrpSpPr/>
            <p:nvPr/>
          </p:nvGrpSpPr>
          <p:grpSpPr>
            <a:xfrm>
              <a:off x="4961800" y="6288600"/>
              <a:ext cx="135369" cy="129375"/>
              <a:chOff x="2419900" y="952925"/>
              <a:chExt cx="134175" cy="129375"/>
            </a:xfrm>
          </p:grpSpPr>
          <p:sp>
            <p:nvSpPr>
              <p:cNvPr id="2394" name="Google Shape;2394;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5" name="Google Shape;2395;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6" name="Google Shape;2396;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397" name="Google Shape;2397;p8"/>
          <p:cNvGrpSpPr/>
          <p:nvPr/>
        </p:nvGrpSpPr>
        <p:grpSpPr>
          <a:xfrm flipH="1">
            <a:off x="-23715" y="-11449"/>
            <a:ext cx="12192214" cy="6882076"/>
            <a:chOff x="-2000" y="-12625"/>
            <a:chExt cx="10692000" cy="7589400"/>
          </a:xfrm>
        </p:grpSpPr>
        <p:sp>
          <p:nvSpPr>
            <p:cNvPr id="2398" name="Google Shape;2398;p8"/>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99" name="Google Shape;2399;p8"/>
            <p:cNvGrpSpPr/>
            <p:nvPr/>
          </p:nvGrpSpPr>
          <p:grpSpPr>
            <a:xfrm>
              <a:off x="73845" y="61396"/>
              <a:ext cx="10544304" cy="7425379"/>
              <a:chOff x="73845" y="61396"/>
              <a:chExt cx="10544304" cy="7425379"/>
            </a:xfrm>
          </p:grpSpPr>
          <p:grpSp>
            <p:nvGrpSpPr>
              <p:cNvPr id="2400" name="Google Shape;2400;p8"/>
              <p:cNvGrpSpPr/>
              <p:nvPr/>
            </p:nvGrpSpPr>
            <p:grpSpPr>
              <a:xfrm rot="10800000" flipH="1">
                <a:off x="541072" y="7200946"/>
                <a:ext cx="9609875" cy="285829"/>
                <a:chOff x="471460" y="61396"/>
                <a:chExt cx="9609875" cy="285829"/>
              </a:xfrm>
            </p:grpSpPr>
            <p:grpSp>
              <p:nvGrpSpPr>
                <p:cNvPr id="2401" name="Google Shape;2401;p8"/>
                <p:cNvGrpSpPr/>
                <p:nvPr/>
              </p:nvGrpSpPr>
              <p:grpSpPr>
                <a:xfrm>
                  <a:off x="471460" y="61396"/>
                  <a:ext cx="8862425" cy="285829"/>
                  <a:chOff x="395260" y="61396"/>
                  <a:chExt cx="8862425" cy="285829"/>
                </a:xfrm>
              </p:grpSpPr>
              <p:grpSp>
                <p:nvGrpSpPr>
                  <p:cNvPr id="2402" name="Google Shape;2402;p8"/>
                  <p:cNvGrpSpPr/>
                  <p:nvPr/>
                </p:nvGrpSpPr>
                <p:grpSpPr>
                  <a:xfrm rot="5400000">
                    <a:off x="8465008" y="-445452"/>
                    <a:ext cx="278654" cy="1306700"/>
                    <a:chOff x="73845" y="3561500"/>
                    <a:chExt cx="278654" cy="1306700"/>
                  </a:xfrm>
                </p:grpSpPr>
                <p:grpSp>
                  <p:nvGrpSpPr>
                    <p:cNvPr id="2403" name="Google Shape;2403;p8"/>
                    <p:cNvGrpSpPr/>
                    <p:nvPr/>
                  </p:nvGrpSpPr>
                  <p:grpSpPr>
                    <a:xfrm>
                      <a:off x="179620" y="3954300"/>
                      <a:ext cx="139329" cy="128300"/>
                      <a:chOff x="732600" y="1890325"/>
                      <a:chExt cx="138100" cy="128300"/>
                    </a:xfrm>
                  </p:grpSpPr>
                  <p:sp>
                    <p:nvSpPr>
                      <p:cNvPr id="2404" name="Google Shape;24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5" name="Google Shape;24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6" name="Google Shape;24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07" name="Google Shape;2407;p8"/>
                    <p:cNvGrpSpPr/>
                    <p:nvPr/>
                  </p:nvGrpSpPr>
                  <p:grpSpPr>
                    <a:xfrm>
                      <a:off x="116495" y="4347100"/>
                      <a:ext cx="139329" cy="128300"/>
                      <a:chOff x="732600" y="1890325"/>
                      <a:chExt cx="138100" cy="128300"/>
                    </a:xfrm>
                  </p:grpSpPr>
                  <p:sp>
                    <p:nvSpPr>
                      <p:cNvPr id="2408" name="Google Shape;24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9" name="Google Shape;24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0" name="Google Shape;24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11" name="Google Shape;2411;p8"/>
                    <p:cNvGrpSpPr/>
                    <p:nvPr/>
                  </p:nvGrpSpPr>
                  <p:grpSpPr>
                    <a:xfrm>
                      <a:off x="213170" y="4739900"/>
                      <a:ext cx="139329" cy="128300"/>
                      <a:chOff x="732600" y="1890325"/>
                      <a:chExt cx="138100" cy="128300"/>
                    </a:xfrm>
                  </p:grpSpPr>
                  <p:sp>
                    <p:nvSpPr>
                      <p:cNvPr id="2412" name="Google Shape;24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3" name="Google Shape;24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4" name="Google Shape;24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15" name="Google Shape;2415;p8"/>
                    <p:cNvGrpSpPr/>
                    <p:nvPr/>
                  </p:nvGrpSpPr>
                  <p:grpSpPr>
                    <a:xfrm>
                      <a:off x="73845" y="3561500"/>
                      <a:ext cx="139329" cy="128300"/>
                      <a:chOff x="732600" y="1890325"/>
                      <a:chExt cx="138100" cy="128300"/>
                    </a:xfrm>
                  </p:grpSpPr>
                  <p:sp>
                    <p:nvSpPr>
                      <p:cNvPr id="2416" name="Google Shape;24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7" name="Google Shape;24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8" name="Google Shape;24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419" name="Google Shape;2419;p8"/>
                  <p:cNvGrpSpPr/>
                  <p:nvPr/>
                </p:nvGrpSpPr>
                <p:grpSpPr>
                  <a:xfrm rot="5400000">
                    <a:off x="3923120" y="-3466465"/>
                    <a:ext cx="285829" cy="7341550"/>
                    <a:chOff x="73845" y="36500"/>
                    <a:chExt cx="285829" cy="7341550"/>
                  </a:xfrm>
                </p:grpSpPr>
                <p:grpSp>
                  <p:nvGrpSpPr>
                    <p:cNvPr id="2420" name="Google Shape;2420;p8"/>
                    <p:cNvGrpSpPr/>
                    <p:nvPr/>
                  </p:nvGrpSpPr>
                  <p:grpSpPr>
                    <a:xfrm>
                      <a:off x="73845" y="4538300"/>
                      <a:ext cx="285829" cy="2839750"/>
                      <a:chOff x="73845" y="3561500"/>
                      <a:chExt cx="285829" cy="2839750"/>
                    </a:xfrm>
                  </p:grpSpPr>
                  <p:grpSp>
                    <p:nvGrpSpPr>
                      <p:cNvPr id="2421" name="Google Shape;2421;p8"/>
                      <p:cNvGrpSpPr/>
                      <p:nvPr/>
                    </p:nvGrpSpPr>
                    <p:grpSpPr>
                      <a:xfrm>
                        <a:off x="73845" y="3561500"/>
                        <a:ext cx="278654" cy="1306700"/>
                        <a:chOff x="73845" y="3561500"/>
                        <a:chExt cx="278654" cy="1306700"/>
                      </a:xfrm>
                    </p:grpSpPr>
                    <p:grpSp>
                      <p:nvGrpSpPr>
                        <p:cNvPr id="2422" name="Google Shape;2422;p8"/>
                        <p:cNvGrpSpPr/>
                        <p:nvPr/>
                      </p:nvGrpSpPr>
                      <p:grpSpPr>
                        <a:xfrm>
                          <a:off x="179620" y="3954300"/>
                          <a:ext cx="139329" cy="128300"/>
                          <a:chOff x="732600" y="1890325"/>
                          <a:chExt cx="138100" cy="128300"/>
                        </a:xfrm>
                      </p:grpSpPr>
                      <p:sp>
                        <p:nvSpPr>
                          <p:cNvPr id="2423" name="Google Shape;242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4" name="Google Shape;242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5" name="Google Shape;242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26" name="Google Shape;2426;p8"/>
                        <p:cNvGrpSpPr/>
                        <p:nvPr/>
                      </p:nvGrpSpPr>
                      <p:grpSpPr>
                        <a:xfrm>
                          <a:off x="116495" y="4347100"/>
                          <a:ext cx="139329" cy="128300"/>
                          <a:chOff x="732600" y="1890325"/>
                          <a:chExt cx="138100" cy="128300"/>
                        </a:xfrm>
                      </p:grpSpPr>
                      <p:sp>
                        <p:nvSpPr>
                          <p:cNvPr id="2427" name="Google Shape;242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8" name="Google Shape;242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9" name="Google Shape;242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30" name="Google Shape;2430;p8"/>
                        <p:cNvGrpSpPr/>
                        <p:nvPr/>
                      </p:nvGrpSpPr>
                      <p:grpSpPr>
                        <a:xfrm>
                          <a:off x="213170" y="4739900"/>
                          <a:ext cx="139329" cy="128300"/>
                          <a:chOff x="732600" y="1890325"/>
                          <a:chExt cx="138100" cy="128300"/>
                        </a:xfrm>
                      </p:grpSpPr>
                      <p:sp>
                        <p:nvSpPr>
                          <p:cNvPr id="2431" name="Google Shape;243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2" name="Google Shape;243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3" name="Google Shape;243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34" name="Google Shape;2434;p8"/>
                        <p:cNvGrpSpPr/>
                        <p:nvPr/>
                      </p:nvGrpSpPr>
                      <p:grpSpPr>
                        <a:xfrm>
                          <a:off x="73845" y="3561500"/>
                          <a:ext cx="139329" cy="128300"/>
                          <a:chOff x="732600" y="1890325"/>
                          <a:chExt cx="138100" cy="128300"/>
                        </a:xfrm>
                      </p:grpSpPr>
                      <p:sp>
                        <p:nvSpPr>
                          <p:cNvPr id="2435" name="Google Shape;243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6" name="Google Shape;243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7" name="Google Shape;243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438" name="Google Shape;2438;p8"/>
                      <p:cNvGrpSpPr/>
                      <p:nvPr/>
                    </p:nvGrpSpPr>
                    <p:grpSpPr>
                      <a:xfrm>
                        <a:off x="81020" y="5094550"/>
                        <a:ext cx="278654" cy="1306700"/>
                        <a:chOff x="73845" y="3561500"/>
                        <a:chExt cx="278654" cy="1306700"/>
                      </a:xfrm>
                    </p:grpSpPr>
                    <p:grpSp>
                      <p:nvGrpSpPr>
                        <p:cNvPr id="2439" name="Google Shape;2439;p8"/>
                        <p:cNvGrpSpPr/>
                        <p:nvPr/>
                      </p:nvGrpSpPr>
                      <p:grpSpPr>
                        <a:xfrm>
                          <a:off x="179620" y="3954300"/>
                          <a:ext cx="139329" cy="128300"/>
                          <a:chOff x="732600" y="1890325"/>
                          <a:chExt cx="138100" cy="128300"/>
                        </a:xfrm>
                      </p:grpSpPr>
                      <p:sp>
                        <p:nvSpPr>
                          <p:cNvPr id="2440" name="Google Shape;24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1" name="Google Shape;24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2" name="Google Shape;24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43" name="Google Shape;2443;p8"/>
                        <p:cNvGrpSpPr/>
                        <p:nvPr/>
                      </p:nvGrpSpPr>
                      <p:grpSpPr>
                        <a:xfrm>
                          <a:off x="116495" y="4347100"/>
                          <a:ext cx="139329" cy="128300"/>
                          <a:chOff x="732600" y="1890325"/>
                          <a:chExt cx="138100" cy="128300"/>
                        </a:xfrm>
                      </p:grpSpPr>
                      <p:sp>
                        <p:nvSpPr>
                          <p:cNvPr id="2444" name="Google Shape;24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5" name="Google Shape;24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6" name="Google Shape;24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47" name="Google Shape;2447;p8"/>
                        <p:cNvGrpSpPr/>
                        <p:nvPr/>
                      </p:nvGrpSpPr>
                      <p:grpSpPr>
                        <a:xfrm>
                          <a:off x="213170" y="4739900"/>
                          <a:ext cx="139329" cy="128300"/>
                          <a:chOff x="732600" y="1890325"/>
                          <a:chExt cx="138100" cy="128300"/>
                        </a:xfrm>
                      </p:grpSpPr>
                      <p:sp>
                        <p:nvSpPr>
                          <p:cNvPr id="2448" name="Google Shape;24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9" name="Google Shape;24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0" name="Google Shape;24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51" name="Google Shape;2451;p8"/>
                        <p:cNvGrpSpPr/>
                        <p:nvPr/>
                      </p:nvGrpSpPr>
                      <p:grpSpPr>
                        <a:xfrm>
                          <a:off x="73845" y="3561500"/>
                          <a:ext cx="139329" cy="128300"/>
                          <a:chOff x="732600" y="1890325"/>
                          <a:chExt cx="138100" cy="128300"/>
                        </a:xfrm>
                      </p:grpSpPr>
                      <p:sp>
                        <p:nvSpPr>
                          <p:cNvPr id="2452" name="Google Shape;245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3" name="Google Shape;245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4" name="Google Shape;245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455" name="Google Shape;2455;p8"/>
                    <p:cNvGrpSpPr/>
                    <p:nvPr/>
                  </p:nvGrpSpPr>
                  <p:grpSpPr>
                    <a:xfrm>
                      <a:off x="73845" y="1524775"/>
                      <a:ext cx="285829" cy="2839750"/>
                      <a:chOff x="73845" y="3561500"/>
                      <a:chExt cx="285829" cy="2839750"/>
                    </a:xfrm>
                  </p:grpSpPr>
                  <p:grpSp>
                    <p:nvGrpSpPr>
                      <p:cNvPr id="2456" name="Google Shape;2456;p8"/>
                      <p:cNvGrpSpPr/>
                      <p:nvPr/>
                    </p:nvGrpSpPr>
                    <p:grpSpPr>
                      <a:xfrm>
                        <a:off x="73845" y="3561500"/>
                        <a:ext cx="278654" cy="1306700"/>
                        <a:chOff x="73845" y="3561500"/>
                        <a:chExt cx="278654" cy="1306700"/>
                      </a:xfrm>
                    </p:grpSpPr>
                    <p:grpSp>
                      <p:nvGrpSpPr>
                        <p:cNvPr id="2457" name="Google Shape;2457;p8"/>
                        <p:cNvGrpSpPr/>
                        <p:nvPr/>
                      </p:nvGrpSpPr>
                      <p:grpSpPr>
                        <a:xfrm>
                          <a:off x="179620" y="3954300"/>
                          <a:ext cx="139329" cy="128300"/>
                          <a:chOff x="732600" y="1890325"/>
                          <a:chExt cx="138100" cy="128300"/>
                        </a:xfrm>
                      </p:grpSpPr>
                      <p:sp>
                        <p:nvSpPr>
                          <p:cNvPr id="2458" name="Google Shape;245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9" name="Google Shape;245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0" name="Google Shape;246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1" name="Google Shape;2461;p8"/>
                        <p:cNvGrpSpPr/>
                        <p:nvPr/>
                      </p:nvGrpSpPr>
                      <p:grpSpPr>
                        <a:xfrm>
                          <a:off x="116495" y="4347100"/>
                          <a:ext cx="139329" cy="128300"/>
                          <a:chOff x="732600" y="1890325"/>
                          <a:chExt cx="138100" cy="128300"/>
                        </a:xfrm>
                      </p:grpSpPr>
                      <p:sp>
                        <p:nvSpPr>
                          <p:cNvPr id="2462" name="Google Shape;246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3" name="Google Shape;246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4" name="Google Shape;246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5" name="Google Shape;2465;p8"/>
                        <p:cNvGrpSpPr/>
                        <p:nvPr/>
                      </p:nvGrpSpPr>
                      <p:grpSpPr>
                        <a:xfrm>
                          <a:off x="213170" y="4739900"/>
                          <a:ext cx="139329" cy="128300"/>
                          <a:chOff x="732600" y="1890325"/>
                          <a:chExt cx="138100" cy="128300"/>
                        </a:xfrm>
                      </p:grpSpPr>
                      <p:sp>
                        <p:nvSpPr>
                          <p:cNvPr id="2466" name="Google Shape;246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7" name="Google Shape;246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8" name="Google Shape;246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9" name="Google Shape;2469;p8"/>
                        <p:cNvGrpSpPr/>
                        <p:nvPr/>
                      </p:nvGrpSpPr>
                      <p:grpSpPr>
                        <a:xfrm>
                          <a:off x="73845" y="3561500"/>
                          <a:ext cx="139329" cy="128300"/>
                          <a:chOff x="732600" y="1890325"/>
                          <a:chExt cx="138100" cy="128300"/>
                        </a:xfrm>
                      </p:grpSpPr>
                      <p:sp>
                        <p:nvSpPr>
                          <p:cNvPr id="2470" name="Google Shape;247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1" name="Google Shape;247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2" name="Google Shape;247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473" name="Google Shape;2473;p8"/>
                      <p:cNvGrpSpPr/>
                      <p:nvPr/>
                    </p:nvGrpSpPr>
                    <p:grpSpPr>
                      <a:xfrm>
                        <a:off x="81020" y="5094550"/>
                        <a:ext cx="278654" cy="1306700"/>
                        <a:chOff x="73845" y="3561500"/>
                        <a:chExt cx="278654" cy="1306700"/>
                      </a:xfrm>
                    </p:grpSpPr>
                    <p:grpSp>
                      <p:nvGrpSpPr>
                        <p:cNvPr id="2474" name="Google Shape;2474;p8"/>
                        <p:cNvGrpSpPr/>
                        <p:nvPr/>
                      </p:nvGrpSpPr>
                      <p:grpSpPr>
                        <a:xfrm>
                          <a:off x="179620" y="3954300"/>
                          <a:ext cx="139329" cy="128300"/>
                          <a:chOff x="732600" y="1890325"/>
                          <a:chExt cx="138100" cy="128300"/>
                        </a:xfrm>
                      </p:grpSpPr>
                      <p:sp>
                        <p:nvSpPr>
                          <p:cNvPr id="2475" name="Google Shape;24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6" name="Google Shape;24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7" name="Google Shape;24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78" name="Google Shape;2478;p8"/>
                        <p:cNvGrpSpPr/>
                        <p:nvPr/>
                      </p:nvGrpSpPr>
                      <p:grpSpPr>
                        <a:xfrm>
                          <a:off x="116495" y="4347100"/>
                          <a:ext cx="139329" cy="128300"/>
                          <a:chOff x="732600" y="1890325"/>
                          <a:chExt cx="138100" cy="128300"/>
                        </a:xfrm>
                      </p:grpSpPr>
                      <p:sp>
                        <p:nvSpPr>
                          <p:cNvPr id="2479" name="Google Shape;24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0" name="Google Shape;24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1" name="Google Shape;24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82" name="Google Shape;2482;p8"/>
                        <p:cNvGrpSpPr/>
                        <p:nvPr/>
                      </p:nvGrpSpPr>
                      <p:grpSpPr>
                        <a:xfrm>
                          <a:off x="213170" y="4739900"/>
                          <a:ext cx="139329" cy="128300"/>
                          <a:chOff x="732600" y="1890325"/>
                          <a:chExt cx="138100" cy="128300"/>
                        </a:xfrm>
                      </p:grpSpPr>
                      <p:sp>
                        <p:nvSpPr>
                          <p:cNvPr id="2483" name="Google Shape;24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4" name="Google Shape;24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5" name="Google Shape;24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86" name="Google Shape;2486;p8"/>
                        <p:cNvGrpSpPr/>
                        <p:nvPr/>
                      </p:nvGrpSpPr>
                      <p:grpSpPr>
                        <a:xfrm>
                          <a:off x="73845" y="3561500"/>
                          <a:ext cx="139329" cy="128300"/>
                          <a:chOff x="732600" y="1890325"/>
                          <a:chExt cx="138100" cy="128300"/>
                        </a:xfrm>
                      </p:grpSpPr>
                      <p:sp>
                        <p:nvSpPr>
                          <p:cNvPr id="2487" name="Google Shape;248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8" name="Google Shape;248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9" name="Google Shape;248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490" name="Google Shape;2490;p8"/>
                    <p:cNvGrpSpPr/>
                    <p:nvPr/>
                  </p:nvGrpSpPr>
                  <p:grpSpPr>
                    <a:xfrm>
                      <a:off x="81020" y="36500"/>
                      <a:ext cx="278654" cy="1306700"/>
                      <a:chOff x="73845" y="3561500"/>
                      <a:chExt cx="278654" cy="1306700"/>
                    </a:xfrm>
                  </p:grpSpPr>
                  <p:grpSp>
                    <p:nvGrpSpPr>
                      <p:cNvPr id="2491" name="Google Shape;2491;p8"/>
                      <p:cNvGrpSpPr/>
                      <p:nvPr/>
                    </p:nvGrpSpPr>
                    <p:grpSpPr>
                      <a:xfrm>
                        <a:off x="179620" y="3954300"/>
                        <a:ext cx="139329" cy="128300"/>
                        <a:chOff x="732600" y="1890325"/>
                        <a:chExt cx="138100" cy="128300"/>
                      </a:xfrm>
                    </p:grpSpPr>
                    <p:sp>
                      <p:nvSpPr>
                        <p:cNvPr id="2492" name="Google Shape;24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3" name="Google Shape;24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4" name="Google Shape;24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95" name="Google Shape;2495;p8"/>
                      <p:cNvGrpSpPr/>
                      <p:nvPr/>
                    </p:nvGrpSpPr>
                    <p:grpSpPr>
                      <a:xfrm>
                        <a:off x="116495" y="4347100"/>
                        <a:ext cx="139329" cy="128300"/>
                        <a:chOff x="732600" y="1890325"/>
                        <a:chExt cx="138100" cy="128300"/>
                      </a:xfrm>
                    </p:grpSpPr>
                    <p:sp>
                      <p:nvSpPr>
                        <p:cNvPr id="2496" name="Google Shape;24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7" name="Google Shape;24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8" name="Google Shape;24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99" name="Google Shape;2499;p8"/>
                      <p:cNvGrpSpPr/>
                      <p:nvPr/>
                    </p:nvGrpSpPr>
                    <p:grpSpPr>
                      <a:xfrm>
                        <a:off x="213170" y="4739900"/>
                        <a:ext cx="139329" cy="128300"/>
                        <a:chOff x="732600" y="1890325"/>
                        <a:chExt cx="138100" cy="128300"/>
                      </a:xfrm>
                    </p:grpSpPr>
                    <p:sp>
                      <p:nvSpPr>
                        <p:cNvPr id="2500" name="Google Shape;25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1" name="Google Shape;25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2" name="Google Shape;25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03" name="Google Shape;2503;p8"/>
                      <p:cNvGrpSpPr/>
                      <p:nvPr/>
                    </p:nvGrpSpPr>
                    <p:grpSpPr>
                      <a:xfrm>
                        <a:off x="73845" y="3561500"/>
                        <a:ext cx="139329" cy="128300"/>
                        <a:chOff x="732600" y="1890325"/>
                        <a:chExt cx="138100" cy="128300"/>
                      </a:xfrm>
                    </p:grpSpPr>
                    <p:sp>
                      <p:nvSpPr>
                        <p:cNvPr id="2504" name="Google Shape;25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5" name="Google Shape;25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6" name="Google Shape;25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507" name="Google Shape;2507;p8"/>
                <p:cNvGrpSpPr/>
                <p:nvPr/>
              </p:nvGrpSpPr>
              <p:grpSpPr>
                <a:xfrm rot="5400000">
                  <a:off x="9702783" y="-38502"/>
                  <a:ext cx="236004" cy="521100"/>
                  <a:chOff x="116495" y="4347100"/>
                  <a:chExt cx="236004" cy="521100"/>
                </a:xfrm>
              </p:grpSpPr>
              <p:grpSp>
                <p:nvGrpSpPr>
                  <p:cNvPr id="2508" name="Google Shape;2508;p8"/>
                  <p:cNvGrpSpPr/>
                  <p:nvPr/>
                </p:nvGrpSpPr>
                <p:grpSpPr>
                  <a:xfrm>
                    <a:off x="116495" y="4347100"/>
                    <a:ext cx="139329" cy="128300"/>
                    <a:chOff x="732600" y="1890325"/>
                    <a:chExt cx="138100" cy="128300"/>
                  </a:xfrm>
                </p:grpSpPr>
                <p:sp>
                  <p:nvSpPr>
                    <p:cNvPr id="2509" name="Google Shape;25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0" name="Google Shape;25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1" name="Google Shape;25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12" name="Google Shape;2512;p8"/>
                  <p:cNvGrpSpPr/>
                  <p:nvPr/>
                </p:nvGrpSpPr>
                <p:grpSpPr>
                  <a:xfrm>
                    <a:off x="213170" y="4739900"/>
                    <a:ext cx="139329" cy="128300"/>
                    <a:chOff x="732600" y="1890325"/>
                    <a:chExt cx="138100" cy="128300"/>
                  </a:xfrm>
                </p:grpSpPr>
                <p:sp>
                  <p:nvSpPr>
                    <p:cNvPr id="2513" name="Google Shape;25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4" name="Google Shape;25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5" name="Google Shape;25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516" name="Google Shape;2516;p8"/>
              <p:cNvGrpSpPr/>
              <p:nvPr/>
            </p:nvGrpSpPr>
            <p:grpSpPr>
              <a:xfrm>
                <a:off x="471460" y="61396"/>
                <a:ext cx="9609875" cy="285829"/>
                <a:chOff x="471460" y="61396"/>
                <a:chExt cx="9609875" cy="285829"/>
              </a:xfrm>
            </p:grpSpPr>
            <p:grpSp>
              <p:nvGrpSpPr>
                <p:cNvPr id="2517" name="Google Shape;2517;p8"/>
                <p:cNvGrpSpPr/>
                <p:nvPr/>
              </p:nvGrpSpPr>
              <p:grpSpPr>
                <a:xfrm>
                  <a:off x="471460" y="61396"/>
                  <a:ext cx="8862425" cy="285829"/>
                  <a:chOff x="395260" y="61396"/>
                  <a:chExt cx="8862425" cy="285829"/>
                </a:xfrm>
              </p:grpSpPr>
              <p:grpSp>
                <p:nvGrpSpPr>
                  <p:cNvPr id="2518" name="Google Shape;2518;p8"/>
                  <p:cNvGrpSpPr/>
                  <p:nvPr/>
                </p:nvGrpSpPr>
                <p:grpSpPr>
                  <a:xfrm rot="5400000">
                    <a:off x="8465008" y="-445452"/>
                    <a:ext cx="278654" cy="1306700"/>
                    <a:chOff x="73845" y="3561500"/>
                    <a:chExt cx="278654" cy="1306700"/>
                  </a:xfrm>
                </p:grpSpPr>
                <p:grpSp>
                  <p:nvGrpSpPr>
                    <p:cNvPr id="2519" name="Google Shape;2519;p8"/>
                    <p:cNvGrpSpPr/>
                    <p:nvPr/>
                  </p:nvGrpSpPr>
                  <p:grpSpPr>
                    <a:xfrm>
                      <a:off x="179620" y="3954300"/>
                      <a:ext cx="139329" cy="128300"/>
                      <a:chOff x="732600" y="1890325"/>
                      <a:chExt cx="138100" cy="128300"/>
                    </a:xfrm>
                  </p:grpSpPr>
                  <p:sp>
                    <p:nvSpPr>
                      <p:cNvPr id="2520" name="Google Shape;25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1" name="Google Shape;25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2" name="Google Shape;25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3" name="Google Shape;2523;p8"/>
                    <p:cNvGrpSpPr/>
                    <p:nvPr/>
                  </p:nvGrpSpPr>
                  <p:grpSpPr>
                    <a:xfrm>
                      <a:off x="116495" y="4347100"/>
                      <a:ext cx="139329" cy="128300"/>
                      <a:chOff x="732600" y="1890325"/>
                      <a:chExt cx="138100" cy="128300"/>
                    </a:xfrm>
                  </p:grpSpPr>
                  <p:sp>
                    <p:nvSpPr>
                      <p:cNvPr id="2524" name="Google Shape;25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5" name="Google Shape;25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6" name="Google Shape;25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7" name="Google Shape;2527;p8"/>
                    <p:cNvGrpSpPr/>
                    <p:nvPr/>
                  </p:nvGrpSpPr>
                  <p:grpSpPr>
                    <a:xfrm>
                      <a:off x="213170" y="4739900"/>
                      <a:ext cx="139329" cy="128300"/>
                      <a:chOff x="732600" y="1890325"/>
                      <a:chExt cx="138100" cy="128300"/>
                    </a:xfrm>
                  </p:grpSpPr>
                  <p:sp>
                    <p:nvSpPr>
                      <p:cNvPr id="2528" name="Google Shape;25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9" name="Google Shape;25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0" name="Google Shape;25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31" name="Google Shape;2531;p8"/>
                    <p:cNvGrpSpPr/>
                    <p:nvPr/>
                  </p:nvGrpSpPr>
                  <p:grpSpPr>
                    <a:xfrm>
                      <a:off x="73845" y="3561500"/>
                      <a:ext cx="139329" cy="128300"/>
                      <a:chOff x="732600" y="1890325"/>
                      <a:chExt cx="138100" cy="128300"/>
                    </a:xfrm>
                  </p:grpSpPr>
                  <p:sp>
                    <p:nvSpPr>
                      <p:cNvPr id="2532" name="Google Shape;25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3" name="Google Shape;25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4" name="Google Shape;25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35" name="Google Shape;2535;p8"/>
                  <p:cNvGrpSpPr/>
                  <p:nvPr/>
                </p:nvGrpSpPr>
                <p:grpSpPr>
                  <a:xfrm rot="5400000">
                    <a:off x="3923120" y="-3466465"/>
                    <a:ext cx="285829" cy="7341550"/>
                    <a:chOff x="73845" y="36500"/>
                    <a:chExt cx="285829" cy="7341550"/>
                  </a:xfrm>
                </p:grpSpPr>
                <p:grpSp>
                  <p:nvGrpSpPr>
                    <p:cNvPr id="2536" name="Google Shape;2536;p8"/>
                    <p:cNvGrpSpPr/>
                    <p:nvPr/>
                  </p:nvGrpSpPr>
                  <p:grpSpPr>
                    <a:xfrm>
                      <a:off x="73845" y="4538300"/>
                      <a:ext cx="285829" cy="2839750"/>
                      <a:chOff x="73845" y="3561500"/>
                      <a:chExt cx="285829" cy="2839750"/>
                    </a:xfrm>
                  </p:grpSpPr>
                  <p:grpSp>
                    <p:nvGrpSpPr>
                      <p:cNvPr id="2537" name="Google Shape;2537;p8"/>
                      <p:cNvGrpSpPr/>
                      <p:nvPr/>
                    </p:nvGrpSpPr>
                    <p:grpSpPr>
                      <a:xfrm>
                        <a:off x="73845" y="3561500"/>
                        <a:ext cx="278654" cy="1306700"/>
                        <a:chOff x="73845" y="3561500"/>
                        <a:chExt cx="278654" cy="1306700"/>
                      </a:xfrm>
                    </p:grpSpPr>
                    <p:grpSp>
                      <p:nvGrpSpPr>
                        <p:cNvPr id="2538" name="Google Shape;2538;p8"/>
                        <p:cNvGrpSpPr/>
                        <p:nvPr/>
                      </p:nvGrpSpPr>
                      <p:grpSpPr>
                        <a:xfrm>
                          <a:off x="179620" y="3954300"/>
                          <a:ext cx="139329" cy="128300"/>
                          <a:chOff x="732600" y="1890325"/>
                          <a:chExt cx="138100" cy="128300"/>
                        </a:xfrm>
                      </p:grpSpPr>
                      <p:sp>
                        <p:nvSpPr>
                          <p:cNvPr id="2539" name="Google Shape;253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0" name="Google Shape;254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1" name="Google Shape;254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42" name="Google Shape;2542;p8"/>
                        <p:cNvGrpSpPr/>
                        <p:nvPr/>
                      </p:nvGrpSpPr>
                      <p:grpSpPr>
                        <a:xfrm>
                          <a:off x="116495" y="4347100"/>
                          <a:ext cx="139329" cy="128300"/>
                          <a:chOff x="732600" y="1890325"/>
                          <a:chExt cx="138100" cy="128300"/>
                        </a:xfrm>
                      </p:grpSpPr>
                      <p:sp>
                        <p:nvSpPr>
                          <p:cNvPr id="2543" name="Google Shape;254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4" name="Google Shape;254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5" name="Google Shape;254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46" name="Google Shape;2546;p8"/>
                        <p:cNvGrpSpPr/>
                        <p:nvPr/>
                      </p:nvGrpSpPr>
                      <p:grpSpPr>
                        <a:xfrm>
                          <a:off x="213170" y="4739900"/>
                          <a:ext cx="139329" cy="128300"/>
                          <a:chOff x="732600" y="1890325"/>
                          <a:chExt cx="138100" cy="128300"/>
                        </a:xfrm>
                      </p:grpSpPr>
                      <p:sp>
                        <p:nvSpPr>
                          <p:cNvPr id="2547" name="Google Shape;254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8" name="Google Shape;254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9" name="Google Shape;254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50" name="Google Shape;2550;p8"/>
                        <p:cNvGrpSpPr/>
                        <p:nvPr/>
                      </p:nvGrpSpPr>
                      <p:grpSpPr>
                        <a:xfrm>
                          <a:off x="73845" y="3561500"/>
                          <a:ext cx="139329" cy="128300"/>
                          <a:chOff x="732600" y="1890325"/>
                          <a:chExt cx="138100" cy="128300"/>
                        </a:xfrm>
                      </p:grpSpPr>
                      <p:sp>
                        <p:nvSpPr>
                          <p:cNvPr id="2551" name="Google Shape;255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2" name="Google Shape;255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3" name="Google Shape;255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54" name="Google Shape;2554;p8"/>
                      <p:cNvGrpSpPr/>
                      <p:nvPr/>
                    </p:nvGrpSpPr>
                    <p:grpSpPr>
                      <a:xfrm>
                        <a:off x="81020" y="5094550"/>
                        <a:ext cx="278654" cy="1306700"/>
                        <a:chOff x="73845" y="3561500"/>
                        <a:chExt cx="278654" cy="1306700"/>
                      </a:xfrm>
                    </p:grpSpPr>
                    <p:grpSp>
                      <p:nvGrpSpPr>
                        <p:cNvPr id="2555" name="Google Shape;2555;p8"/>
                        <p:cNvGrpSpPr/>
                        <p:nvPr/>
                      </p:nvGrpSpPr>
                      <p:grpSpPr>
                        <a:xfrm>
                          <a:off x="179620" y="3954300"/>
                          <a:ext cx="139329" cy="128300"/>
                          <a:chOff x="732600" y="1890325"/>
                          <a:chExt cx="138100" cy="128300"/>
                        </a:xfrm>
                      </p:grpSpPr>
                      <p:sp>
                        <p:nvSpPr>
                          <p:cNvPr id="2556" name="Google Shape;255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7" name="Google Shape;255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8" name="Google Shape;255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59" name="Google Shape;2559;p8"/>
                        <p:cNvGrpSpPr/>
                        <p:nvPr/>
                      </p:nvGrpSpPr>
                      <p:grpSpPr>
                        <a:xfrm>
                          <a:off x="116495" y="4347100"/>
                          <a:ext cx="139329" cy="128300"/>
                          <a:chOff x="732600" y="1890325"/>
                          <a:chExt cx="138100" cy="128300"/>
                        </a:xfrm>
                      </p:grpSpPr>
                      <p:sp>
                        <p:nvSpPr>
                          <p:cNvPr id="2560" name="Google Shape;256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1" name="Google Shape;256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2" name="Google Shape;256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63" name="Google Shape;2563;p8"/>
                        <p:cNvGrpSpPr/>
                        <p:nvPr/>
                      </p:nvGrpSpPr>
                      <p:grpSpPr>
                        <a:xfrm>
                          <a:off x="213170" y="4739900"/>
                          <a:ext cx="139329" cy="128300"/>
                          <a:chOff x="732600" y="1890325"/>
                          <a:chExt cx="138100" cy="128300"/>
                        </a:xfrm>
                      </p:grpSpPr>
                      <p:sp>
                        <p:nvSpPr>
                          <p:cNvPr id="2564" name="Google Shape;256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5" name="Google Shape;256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6" name="Google Shape;256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67" name="Google Shape;2567;p8"/>
                        <p:cNvGrpSpPr/>
                        <p:nvPr/>
                      </p:nvGrpSpPr>
                      <p:grpSpPr>
                        <a:xfrm>
                          <a:off x="73845" y="3561500"/>
                          <a:ext cx="139329" cy="128300"/>
                          <a:chOff x="732600" y="1890325"/>
                          <a:chExt cx="138100" cy="128300"/>
                        </a:xfrm>
                      </p:grpSpPr>
                      <p:sp>
                        <p:nvSpPr>
                          <p:cNvPr id="2568" name="Google Shape;256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9" name="Google Shape;256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0" name="Google Shape;257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571" name="Google Shape;2571;p8"/>
                    <p:cNvGrpSpPr/>
                    <p:nvPr/>
                  </p:nvGrpSpPr>
                  <p:grpSpPr>
                    <a:xfrm>
                      <a:off x="73845" y="1524775"/>
                      <a:ext cx="285829" cy="2839750"/>
                      <a:chOff x="73845" y="3561500"/>
                      <a:chExt cx="285829" cy="2839750"/>
                    </a:xfrm>
                  </p:grpSpPr>
                  <p:grpSp>
                    <p:nvGrpSpPr>
                      <p:cNvPr id="2572" name="Google Shape;2572;p8"/>
                      <p:cNvGrpSpPr/>
                      <p:nvPr/>
                    </p:nvGrpSpPr>
                    <p:grpSpPr>
                      <a:xfrm>
                        <a:off x="73845" y="3561500"/>
                        <a:ext cx="278654" cy="1306700"/>
                        <a:chOff x="73845" y="3561500"/>
                        <a:chExt cx="278654" cy="1306700"/>
                      </a:xfrm>
                    </p:grpSpPr>
                    <p:grpSp>
                      <p:nvGrpSpPr>
                        <p:cNvPr id="2573" name="Google Shape;2573;p8"/>
                        <p:cNvGrpSpPr/>
                        <p:nvPr/>
                      </p:nvGrpSpPr>
                      <p:grpSpPr>
                        <a:xfrm>
                          <a:off x="179620" y="3954300"/>
                          <a:ext cx="139329" cy="128300"/>
                          <a:chOff x="732600" y="1890325"/>
                          <a:chExt cx="138100" cy="128300"/>
                        </a:xfrm>
                      </p:grpSpPr>
                      <p:sp>
                        <p:nvSpPr>
                          <p:cNvPr id="2574" name="Google Shape;257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5" name="Google Shape;257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6" name="Google Shape;257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77" name="Google Shape;2577;p8"/>
                        <p:cNvGrpSpPr/>
                        <p:nvPr/>
                      </p:nvGrpSpPr>
                      <p:grpSpPr>
                        <a:xfrm>
                          <a:off x="116495" y="4347100"/>
                          <a:ext cx="139329" cy="128300"/>
                          <a:chOff x="732600" y="1890325"/>
                          <a:chExt cx="138100" cy="128300"/>
                        </a:xfrm>
                      </p:grpSpPr>
                      <p:sp>
                        <p:nvSpPr>
                          <p:cNvPr id="2578" name="Google Shape;257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9" name="Google Shape;257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0" name="Google Shape;258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81" name="Google Shape;2581;p8"/>
                        <p:cNvGrpSpPr/>
                        <p:nvPr/>
                      </p:nvGrpSpPr>
                      <p:grpSpPr>
                        <a:xfrm>
                          <a:off x="213170" y="4739900"/>
                          <a:ext cx="139329" cy="128300"/>
                          <a:chOff x="732600" y="1890325"/>
                          <a:chExt cx="138100" cy="128300"/>
                        </a:xfrm>
                      </p:grpSpPr>
                      <p:sp>
                        <p:nvSpPr>
                          <p:cNvPr id="2582" name="Google Shape;258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3" name="Google Shape;258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4" name="Google Shape;258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85" name="Google Shape;2585;p8"/>
                        <p:cNvGrpSpPr/>
                        <p:nvPr/>
                      </p:nvGrpSpPr>
                      <p:grpSpPr>
                        <a:xfrm>
                          <a:off x="73845" y="3561500"/>
                          <a:ext cx="139329" cy="128300"/>
                          <a:chOff x="732600" y="1890325"/>
                          <a:chExt cx="138100" cy="128300"/>
                        </a:xfrm>
                      </p:grpSpPr>
                      <p:sp>
                        <p:nvSpPr>
                          <p:cNvPr id="2586" name="Google Shape;258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7" name="Google Shape;258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8" name="Google Shape;258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89" name="Google Shape;2589;p8"/>
                      <p:cNvGrpSpPr/>
                      <p:nvPr/>
                    </p:nvGrpSpPr>
                    <p:grpSpPr>
                      <a:xfrm>
                        <a:off x="81020" y="5094550"/>
                        <a:ext cx="278654" cy="1306700"/>
                        <a:chOff x="73845" y="3561500"/>
                        <a:chExt cx="278654" cy="1306700"/>
                      </a:xfrm>
                    </p:grpSpPr>
                    <p:grpSp>
                      <p:nvGrpSpPr>
                        <p:cNvPr id="2590" name="Google Shape;2590;p8"/>
                        <p:cNvGrpSpPr/>
                        <p:nvPr/>
                      </p:nvGrpSpPr>
                      <p:grpSpPr>
                        <a:xfrm>
                          <a:off x="179620" y="3954300"/>
                          <a:ext cx="139329" cy="128300"/>
                          <a:chOff x="732600" y="1890325"/>
                          <a:chExt cx="138100" cy="128300"/>
                        </a:xfrm>
                      </p:grpSpPr>
                      <p:sp>
                        <p:nvSpPr>
                          <p:cNvPr id="2591" name="Google Shape;259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2" name="Google Shape;259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3" name="Google Shape;259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94" name="Google Shape;2594;p8"/>
                        <p:cNvGrpSpPr/>
                        <p:nvPr/>
                      </p:nvGrpSpPr>
                      <p:grpSpPr>
                        <a:xfrm>
                          <a:off x="116495" y="4347100"/>
                          <a:ext cx="139329" cy="128300"/>
                          <a:chOff x="732600" y="1890325"/>
                          <a:chExt cx="138100" cy="128300"/>
                        </a:xfrm>
                      </p:grpSpPr>
                      <p:sp>
                        <p:nvSpPr>
                          <p:cNvPr id="2595" name="Google Shape;259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6" name="Google Shape;259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7" name="Google Shape;259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98" name="Google Shape;2598;p8"/>
                        <p:cNvGrpSpPr/>
                        <p:nvPr/>
                      </p:nvGrpSpPr>
                      <p:grpSpPr>
                        <a:xfrm>
                          <a:off x="213170" y="4739900"/>
                          <a:ext cx="139329" cy="128300"/>
                          <a:chOff x="732600" y="1890325"/>
                          <a:chExt cx="138100" cy="128300"/>
                        </a:xfrm>
                      </p:grpSpPr>
                      <p:sp>
                        <p:nvSpPr>
                          <p:cNvPr id="2599" name="Google Shape;259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0" name="Google Shape;260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1" name="Google Shape;260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02" name="Google Shape;2602;p8"/>
                        <p:cNvGrpSpPr/>
                        <p:nvPr/>
                      </p:nvGrpSpPr>
                      <p:grpSpPr>
                        <a:xfrm>
                          <a:off x="73845" y="3561500"/>
                          <a:ext cx="139329" cy="128300"/>
                          <a:chOff x="732600" y="1890325"/>
                          <a:chExt cx="138100" cy="128300"/>
                        </a:xfrm>
                      </p:grpSpPr>
                      <p:sp>
                        <p:nvSpPr>
                          <p:cNvPr id="2603" name="Google Shape;260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4" name="Google Shape;260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5" name="Google Shape;260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06" name="Google Shape;2606;p8"/>
                    <p:cNvGrpSpPr/>
                    <p:nvPr/>
                  </p:nvGrpSpPr>
                  <p:grpSpPr>
                    <a:xfrm>
                      <a:off x="81020" y="36500"/>
                      <a:ext cx="278654" cy="1306700"/>
                      <a:chOff x="73845" y="3561500"/>
                      <a:chExt cx="278654" cy="1306700"/>
                    </a:xfrm>
                  </p:grpSpPr>
                  <p:grpSp>
                    <p:nvGrpSpPr>
                      <p:cNvPr id="2607" name="Google Shape;2607;p8"/>
                      <p:cNvGrpSpPr/>
                      <p:nvPr/>
                    </p:nvGrpSpPr>
                    <p:grpSpPr>
                      <a:xfrm>
                        <a:off x="179620" y="3954300"/>
                        <a:ext cx="139329" cy="128300"/>
                        <a:chOff x="732600" y="1890325"/>
                        <a:chExt cx="138100" cy="128300"/>
                      </a:xfrm>
                    </p:grpSpPr>
                    <p:sp>
                      <p:nvSpPr>
                        <p:cNvPr id="2608" name="Google Shape;26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9" name="Google Shape;26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0" name="Google Shape;26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11" name="Google Shape;2611;p8"/>
                      <p:cNvGrpSpPr/>
                      <p:nvPr/>
                    </p:nvGrpSpPr>
                    <p:grpSpPr>
                      <a:xfrm>
                        <a:off x="116495" y="4347100"/>
                        <a:ext cx="139329" cy="128300"/>
                        <a:chOff x="732600" y="1890325"/>
                        <a:chExt cx="138100" cy="128300"/>
                      </a:xfrm>
                    </p:grpSpPr>
                    <p:sp>
                      <p:nvSpPr>
                        <p:cNvPr id="2612" name="Google Shape;26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3" name="Google Shape;26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4" name="Google Shape;26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15" name="Google Shape;2615;p8"/>
                      <p:cNvGrpSpPr/>
                      <p:nvPr/>
                    </p:nvGrpSpPr>
                    <p:grpSpPr>
                      <a:xfrm>
                        <a:off x="213170" y="4739900"/>
                        <a:ext cx="139329" cy="128300"/>
                        <a:chOff x="732600" y="1890325"/>
                        <a:chExt cx="138100" cy="128300"/>
                      </a:xfrm>
                    </p:grpSpPr>
                    <p:sp>
                      <p:nvSpPr>
                        <p:cNvPr id="2616" name="Google Shape;26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7" name="Google Shape;26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8" name="Google Shape;26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19" name="Google Shape;2619;p8"/>
                      <p:cNvGrpSpPr/>
                      <p:nvPr/>
                    </p:nvGrpSpPr>
                    <p:grpSpPr>
                      <a:xfrm>
                        <a:off x="73845" y="3561500"/>
                        <a:ext cx="139329" cy="128300"/>
                        <a:chOff x="732600" y="1890325"/>
                        <a:chExt cx="138100" cy="128300"/>
                      </a:xfrm>
                    </p:grpSpPr>
                    <p:sp>
                      <p:nvSpPr>
                        <p:cNvPr id="2620" name="Google Shape;26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1" name="Google Shape;26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2" name="Google Shape;26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623" name="Google Shape;2623;p8"/>
                <p:cNvGrpSpPr/>
                <p:nvPr/>
              </p:nvGrpSpPr>
              <p:grpSpPr>
                <a:xfrm rot="5400000">
                  <a:off x="9702783" y="-38502"/>
                  <a:ext cx="236004" cy="521100"/>
                  <a:chOff x="116495" y="4347100"/>
                  <a:chExt cx="236004" cy="521100"/>
                </a:xfrm>
              </p:grpSpPr>
              <p:grpSp>
                <p:nvGrpSpPr>
                  <p:cNvPr id="2624" name="Google Shape;2624;p8"/>
                  <p:cNvGrpSpPr/>
                  <p:nvPr/>
                </p:nvGrpSpPr>
                <p:grpSpPr>
                  <a:xfrm>
                    <a:off x="116495" y="4347100"/>
                    <a:ext cx="139329" cy="128300"/>
                    <a:chOff x="732600" y="1890325"/>
                    <a:chExt cx="138100" cy="128300"/>
                  </a:xfrm>
                </p:grpSpPr>
                <p:sp>
                  <p:nvSpPr>
                    <p:cNvPr id="2625" name="Google Shape;262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6" name="Google Shape;262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7" name="Google Shape;262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28" name="Google Shape;2628;p8"/>
                  <p:cNvGrpSpPr/>
                  <p:nvPr/>
                </p:nvGrpSpPr>
                <p:grpSpPr>
                  <a:xfrm>
                    <a:off x="213170" y="4739900"/>
                    <a:ext cx="139329" cy="128300"/>
                    <a:chOff x="732600" y="1890325"/>
                    <a:chExt cx="138100" cy="128300"/>
                  </a:xfrm>
                </p:grpSpPr>
                <p:sp>
                  <p:nvSpPr>
                    <p:cNvPr id="2629" name="Google Shape;262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0" name="Google Shape;263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1" name="Google Shape;263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32" name="Google Shape;2632;p8"/>
              <p:cNvGrpSpPr/>
              <p:nvPr/>
            </p:nvGrpSpPr>
            <p:grpSpPr>
              <a:xfrm>
                <a:off x="73845" y="98713"/>
                <a:ext cx="285829" cy="7341550"/>
                <a:chOff x="73845" y="36500"/>
                <a:chExt cx="285829" cy="7341550"/>
              </a:xfrm>
            </p:grpSpPr>
            <p:grpSp>
              <p:nvGrpSpPr>
                <p:cNvPr id="2633" name="Google Shape;2633;p8"/>
                <p:cNvGrpSpPr/>
                <p:nvPr/>
              </p:nvGrpSpPr>
              <p:grpSpPr>
                <a:xfrm>
                  <a:off x="73845" y="4538300"/>
                  <a:ext cx="285829" cy="2839750"/>
                  <a:chOff x="73845" y="3561500"/>
                  <a:chExt cx="285829" cy="2839750"/>
                </a:xfrm>
              </p:grpSpPr>
              <p:grpSp>
                <p:nvGrpSpPr>
                  <p:cNvPr id="2634" name="Google Shape;2634;p8"/>
                  <p:cNvGrpSpPr/>
                  <p:nvPr/>
                </p:nvGrpSpPr>
                <p:grpSpPr>
                  <a:xfrm>
                    <a:off x="73845" y="3561500"/>
                    <a:ext cx="278654" cy="1306700"/>
                    <a:chOff x="73845" y="3561500"/>
                    <a:chExt cx="278654" cy="1306700"/>
                  </a:xfrm>
                </p:grpSpPr>
                <p:grpSp>
                  <p:nvGrpSpPr>
                    <p:cNvPr id="2635" name="Google Shape;2635;p8"/>
                    <p:cNvGrpSpPr/>
                    <p:nvPr/>
                  </p:nvGrpSpPr>
                  <p:grpSpPr>
                    <a:xfrm>
                      <a:off x="179620" y="3954300"/>
                      <a:ext cx="139329" cy="128300"/>
                      <a:chOff x="732600" y="1890325"/>
                      <a:chExt cx="138100" cy="128300"/>
                    </a:xfrm>
                  </p:grpSpPr>
                  <p:sp>
                    <p:nvSpPr>
                      <p:cNvPr id="2636" name="Google Shape;26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7" name="Google Shape;26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8" name="Google Shape;26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9" name="Google Shape;2639;p8"/>
                    <p:cNvGrpSpPr/>
                    <p:nvPr/>
                  </p:nvGrpSpPr>
                  <p:grpSpPr>
                    <a:xfrm>
                      <a:off x="116495" y="4347100"/>
                      <a:ext cx="139329" cy="128300"/>
                      <a:chOff x="732600" y="1890325"/>
                      <a:chExt cx="138100" cy="128300"/>
                    </a:xfrm>
                  </p:grpSpPr>
                  <p:sp>
                    <p:nvSpPr>
                      <p:cNvPr id="2640" name="Google Shape;26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1" name="Google Shape;26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2" name="Google Shape;26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43" name="Google Shape;2643;p8"/>
                    <p:cNvGrpSpPr/>
                    <p:nvPr/>
                  </p:nvGrpSpPr>
                  <p:grpSpPr>
                    <a:xfrm>
                      <a:off x="213170" y="4739900"/>
                      <a:ext cx="139329" cy="128300"/>
                      <a:chOff x="732600" y="1890325"/>
                      <a:chExt cx="138100" cy="128300"/>
                    </a:xfrm>
                  </p:grpSpPr>
                  <p:sp>
                    <p:nvSpPr>
                      <p:cNvPr id="2644" name="Google Shape;26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5" name="Google Shape;26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6" name="Google Shape;26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47" name="Google Shape;2647;p8"/>
                    <p:cNvGrpSpPr/>
                    <p:nvPr/>
                  </p:nvGrpSpPr>
                  <p:grpSpPr>
                    <a:xfrm>
                      <a:off x="73845" y="3561500"/>
                      <a:ext cx="139329" cy="128300"/>
                      <a:chOff x="732600" y="1890325"/>
                      <a:chExt cx="138100" cy="128300"/>
                    </a:xfrm>
                  </p:grpSpPr>
                  <p:sp>
                    <p:nvSpPr>
                      <p:cNvPr id="2648" name="Google Shape;26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9" name="Google Shape;26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0" name="Google Shape;26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651" name="Google Shape;2651;p8"/>
                  <p:cNvGrpSpPr/>
                  <p:nvPr/>
                </p:nvGrpSpPr>
                <p:grpSpPr>
                  <a:xfrm>
                    <a:off x="81020" y="5094550"/>
                    <a:ext cx="278654" cy="1306700"/>
                    <a:chOff x="73845" y="3561500"/>
                    <a:chExt cx="278654" cy="1306700"/>
                  </a:xfrm>
                </p:grpSpPr>
                <p:grpSp>
                  <p:nvGrpSpPr>
                    <p:cNvPr id="2652" name="Google Shape;2652;p8"/>
                    <p:cNvGrpSpPr/>
                    <p:nvPr/>
                  </p:nvGrpSpPr>
                  <p:grpSpPr>
                    <a:xfrm>
                      <a:off x="179620" y="3954300"/>
                      <a:ext cx="139329" cy="128300"/>
                      <a:chOff x="732600" y="1890325"/>
                      <a:chExt cx="138100" cy="128300"/>
                    </a:xfrm>
                  </p:grpSpPr>
                  <p:sp>
                    <p:nvSpPr>
                      <p:cNvPr id="2653" name="Google Shape;26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4" name="Google Shape;26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5" name="Google Shape;26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56" name="Google Shape;2656;p8"/>
                    <p:cNvGrpSpPr/>
                    <p:nvPr/>
                  </p:nvGrpSpPr>
                  <p:grpSpPr>
                    <a:xfrm>
                      <a:off x="116495" y="4347100"/>
                      <a:ext cx="139329" cy="128300"/>
                      <a:chOff x="732600" y="1890325"/>
                      <a:chExt cx="138100" cy="128300"/>
                    </a:xfrm>
                  </p:grpSpPr>
                  <p:sp>
                    <p:nvSpPr>
                      <p:cNvPr id="2657" name="Google Shape;265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8" name="Google Shape;265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9" name="Google Shape;265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60" name="Google Shape;2660;p8"/>
                    <p:cNvGrpSpPr/>
                    <p:nvPr/>
                  </p:nvGrpSpPr>
                  <p:grpSpPr>
                    <a:xfrm>
                      <a:off x="213170" y="4739900"/>
                      <a:ext cx="139329" cy="128300"/>
                      <a:chOff x="732600" y="1890325"/>
                      <a:chExt cx="138100" cy="128300"/>
                    </a:xfrm>
                  </p:grpSpPr>
                  <p:sp>
                    <p:nvSpPr>
                      <p:cNvPr id="2661" name="Google Shape;266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2" name="Google Shape;266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3" name="Google Shape;266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64" name="Google Shape;2664;p8"/>
                    <p:cNvGrpSpPr/>
                    <p:nvPr/>
                  </p:nvGrpSpPr>
                  <p:grpSpPr>
                    <a:xfrm>
                      <a:off x="73845" y="3561500"/>
                      <a:ext cx="139329" cy="128300"/>
                      <a:chOff x="732600" y="1890325"/>
                      <a:chExt cx="138100" cy="128300"/>
                    </a:xfrm>
                  </p:grpSpPr>
                  <p:sp>
                    <p:nvSpPr>
                      <p:cNvPr id="2665" name="Google Shape;266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6" name="Google Shape;266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7" name="Google Shape;266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68" name="Google Shape;2668;p8"/>
                <p:cNvGrpSpPr/>
                <p:nvPr/>
              </p:nvGrpSpPr>
              <p:grpSpPr>
                <a:xfrm>
                  <a:off x="73845" y="1524775"/>
                  <a:ext cx="285829" cy="2839750"/>
                  <a:chOff x="73845" y="3561500"/>
                  <a:chExt cx="285829" cy="2839750"/>
                </a:xfrm>
              </p:grpSpPr>
              <p:grpSp>
                <p:nvGrpSpPr>
                  <p:cNvPr id="2669" name="Google Shape;2669;p8"/>
                  <p:cNvGrpSpPr/>
                  <p:nvPr/>
                </p:nvGrpSpPr>
                <p:grpSpPr>
                  <a:xfrm>
                    <a:off x="73845" y="3561500"/>
                    <a:ext cx="278654" cy="1306700"/>
                    <a:chOff x="73845" y="3561500"/>
                    <a:chExt cx="278654" cy="1306700"/>
                  </a:xfrm>
                </p:grpSpPr>
                <p:grpSp>
                  <p:nvGrpSpPr>
                    <p:cNvPr id="2670" name="Google Shape;2670;p8"/>
                    <p:cNvGrpSpPr/>
                    <p:nvPr/>
                  </p:nvGrpSpPr>
                  <p:grpSpPr>
                    <a:xfrm>
                      <a:off x="179620" y="3954300"/>
                      <a:ext cx="139329" cy="128300"/>
                      <a:chOff x="732600" y="1890325"/>
                      <a:chExt cx="138100" cy="128300"/>
                    </a:xfrm>
                  </p:grpSpPr>
                  <p:sp>
                    <p:nvSpPr>
                      <p:cNvPr id="2671" name="Google Shape;26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2" name="Google Shape;26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3" name="Google Shape;26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74" name="Google Shape;2674;p8"/>
                    <p:cNvGrpSpPr/>
                    <p:nvPr/>
                  </p:nvGrpSpPr>
                  <p:grpSpPr>
                    <a:xfrm>
                      <a:off x="116495" y="4347100"/>
                      <a:ext cx="139329" cy="128300"/>
                      <a:chOff x="732600" y="1890325"/>
                      <a:chExt cx="138100" cy="128300"/>
                    </a:xfrm>
                  </p:grpSpPr>
                  <p:sp>
                    <p:nvSpPr>
                      <p:cNvPr id="2675" name="Google Shape;26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6" name="Google Shape;26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7" name="Google Shape;26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78" name="Google Shape;2678;p8"/>
                    <p:cNvGrpSpPr/>
                    <p:nvPr/>
                  </p:nvGrpSpPr>
                  <p:grpSpPr>
                    <a:xfrm>
                      <a:off x="213170" y="4739900"/>
                      <a:ext cx="139329" cy="128300"/>
                      <a:chOff x="732600" y="1890325"/>
                      <a:chExt cx="138100" cy="128300"/>
                    </a:xfrm>
                  </p:grpSpPr>
                  <p:sp>
                    <p:nvSpPr>
                      <p:cNvPr id="2679" name="Google Shape;26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0" name="Google Shape;26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1" name="Google Shape;26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82" name="Google Shape;2682;p8"/>
                    <p:cNvGrpSpPr/>
                    <p:nvPr/>
                  </p:nvGrpSpPr>
                  <p:grpSpPr>
                    <a:xfrm>
                      <a:off x="73845" y="3561500"/>
                      <a:ext cx="139329" cy="128300"/>
                      <a:chOff x="732600" y="1890325"/>
                      <a:chExt cx="138100" cy="128300"/>
                    </a:xfrm>
                  </p:grpSpPr>
                  <p:sp>
                    <p:nvSpPr>
                      <p:cNvPr id="2683" name="Google Shape;26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4" name="Google Shape;26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5" name="Google Shape;26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686" name="Google Shape;2686;p8"/>
                  <p:cNvGrpSpPr/>
                  <p:nvPr/>
                </p:nvGrpSpPr>
                <p:grpSpPr>
                  <a:xfrm>
                    <a:off x="81020" y="5094550"/>
                    <a:ext cx="278654" cy="1306700"/>
                    <a:chOff x="73845" y="3561500"/>
                    <a:chExt cx="278654" cy="1306700"/>
                  </a:xfrm>
                </p:grpSpPr>
                <p:grpSp>
                  <p:nvGrpSpPr>
                    <p:cNvPr id="2687" name="Google Shape;2687;p8"/>
                    <p:cNvGrpSpPr/>
                    <p:nvPr/>
                  </p:nvGrpSpPr>
                  <p:grpSpPr>
                    <a:xfrm>
                      <a:off x="179620" y="3954300"/>
                      <a:ext cx="139329" cy="128300"/>
                      <a:chOff x="732600" y="1890325"/>
                      <a:chExt cx="138100" cy="128300"/>
                    </a:xfrm>
                  </p:grpSpPr>
                  <p:sp>
                    <p:nvSpPr>
                      <p:cNvPr id="2688" name="Google Shape;26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9" name="Google Shape;26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0" name="Google Shape;26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91" name="Google Shape;2691;p8"/>
                    <p:cNvGrpSpPr/>
                    <p:nvPr/>
                  </p:nvGrpSpPr>
                  <p:grpSpPr>
                    <a:xfrm>
                      <a:off x="116495" y="4347100"/>
                      <a:ext cx="139329" cy="128300"/>
                      <a:chOff x="732600" y="1890325"/>
                      <a:chExt cx="138100" cy="128300"/>
                    </a:xfrm>
                  </p:grpSpPr>
                  <p:sp>
                    <p:nvSpPr>
                      <p:cNvPr id="2692" name="Google Shape;26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3" name="Google Shape;26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4" name="Google Shape;26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95" name="Google Shape;2695;p8"/>
                    <p:cNvGrpSpPr/>
                    <p:nvPr/>
                  </p:nvGrpSpPr>
                  <p:grpSpPr>
                    <a:xfrm>
                      <a:off x="213170" y="4739900"/>
                      <a:ext cx="139329" cy="128300"/>
                      <a:chOff x="732600" y="1890325"/>
                      <a:chExt cx="138100" cy="128300"/>
                    </a:xfrm>
                  </p:grpSpPr>
                  <p:sp>
                    <p:nvSpPr>
                      <p:cNvPr id="2696" name="Google Shape;26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7" name="Google Shape;26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8" name="Google Shape;26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99" name="Google Shape;2699;p8"/>
                    <p:cNvGrpSpPr/>
                    <p:nvPr/>
                  </p:nvGrpSpPr>
                  <p:grpSpPr>
                    <a:xfrm>
                      <a:off x="73845" y="3561500"/>
                      <a:ext cx="139329" cy="128300"/>
                      <a:chOff x="732600" y="1890325"/>
                      <a:chExt cx="138100" cy="128300"/>
                    </a:xfrm>
                  </p:grpSpPr>
                  <p:sp>
                    <p:nvSpPr>
                      <p:cNvPr id="2700" name="Google Shape;27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1" name="Google Shape;27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2" name="Google Shape;27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03" name="Google Shape;2703;p8"/>
                <p:cNvGrpSpPr/>
                <p:nvPr/>
              </p:nvGrpSpPr>
              <p:grpSpPr>
                <a:xfrm>
                  <a:off x="81020" y="36500"/>
                  <a:ext cx="278654" cy="1306700"/>
                  <a:chOff x="73845" y="3561500"/>
                  <a:chExt cx="278654" cy="1306700"/>
                </a:xfrm>
              </p:grpSpPr>
              <p:grpSp>
                <p:nvGrpSpPr>
                  <p:cNvPr id="2704" name="Google Shape;2704;p8"/>
                  <p:cNvGrpSpPr/>
                  <p:nvPr/>
                </p:nvGrpSpPr>
                <p:grpSpPr>
                  <a:xfrm>
                    <a:off x="179620" y="3954300"/>
                    <a:ext cx="139329" cy="128300"/>
                    <a:chOff x="732600" y="1890325"/>
                    <a:chExt cx="138100" cy="128300"/>
                  </a:xfrm>
                </p:grpSpPr>
                <p:sp>
                  <p:nvSpPr>
                    <p:cNvPr id="2705" name="Google Shape;27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6" name="Google Shape;27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7" name="Google Shape;27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08" name="Google Shape;2708;p8"/>
                  <p:cNvGrpSpPr/>
                  <p:nvPr/>
                </p:nvGrpSpPr>
                <p:grpSpPr>
                  <a:xfrm>
                    <a:off x="116495" y="4347100"/>
                    <a:ext cx="139329" cy="128300"/>
                    <a:chOff x="732600" y="1890325"/>
                    <a:chExt cx="138100" cy="128300"/>
                  </a:xfrm>
                </p:grpSpPr>
                <p:sp>
                  <p:nvSpPr>
                    <p:cNvPr id="2709" name="Google Shape;27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0" name="Google Shape;27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1" name="Google Shape;27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12" name="Google Shape;2712;p8"/>
                  <p:cNvGrpSpPr/>
                  <p:nvPr/>
                </p:nvGrpSpPr>
                <p:grpSpPr>
                  <a:xfrm>
                    <a:off x="213170" y="4739900"/>
                    <a:ext cx="139329" cy="128300"/>
                    <a:chOff x="732600" y="1890325"/>
                    <a:chExt cx="138100" cy="128300"/>
                  </a:xfrm>
                </p:grpSpPr>
                <p:sp>
                  <p:nvSpPr>
                    <p:cNvPr id="2713" name="Google Shape;27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4" name="Google Shape;27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5" name="Google Shape;27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16" name="Google Shape;2716;p8"/>
                  <p:cNvGrpSpPr/>
                  <p:nvPr/>
                </p:nvGrpSpPr>
                <p:grpSpPr>
                  <a:xfrm>
                    <a:off x="73845" y="3561500"/>
                    <a:ext cx="139329" cy="128300"/>
                    <a:chOff x="732600" y="1890325"/>
                    <a:chExt cx="138100" cy="128300"/>
                  </a:xfrm>
                </p:grpSpPr>
                <p:sp>
                  <p:nvSpPr>
                    <p:cNvPr id="2717" name="Google Shape;271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8" name="Google Shape;271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9" name="Google Shape;271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20" name="Google Shape;2720;p8"/>
              <p:cNvGrpSpPr/>
              <p:nvPr/>
            </p:nvGrpSpPr>
            <p:grpSpPr>
              <a:xfrm>
                <a:off x="10332320" y="145213"/>
                <a:ext cx="285829" cy="7341550"/>
                <a:chOff x="73845" y="36500"/>
                <a:chExt cx="285829" cy="7341550"/>
              </a:xfrm>
            </p:grpSpPr>
            <p:grpSp>
              <p:nvGrpSpPr>
                <p:cNvPr id="2721" name="Google Shape;2721;p8"/>
                <p:cNvGrpSpPr/>
                <p:nvPr/>
              </p:nvGrpSpPr>
              <p:grpSpPr>
                <a:xfrm>
                  <a:off x="73845" y="4538300"/>
                  <a:ext cx="285829" cy="2839750"/>
                  <a:chOff x="73845" y="3561500"/>
                  <a:chExt cx="285829" cy="2839750"/>
                </a:xfrm>
              </p:grpSpPr>
              <p:grpSp>
                <p:nvGrpSpPr>
                  <p:cNvPr id="2722" name="Google Shape;2722;p8"/>
                  <p:cNvGrpSpPr/>
                  <p:nvPr/>
                </p:nvGrpSpPr>
                <p:grpSpPr>
                  <a:xfrm>
                    <a:off x="73845" y="3561500"/>
                    <a:ext cx="278654" cy="1306700"/>
                    <a:chOff x="73845" y="3561500"/>
                    <a:chExt cx="278654" cy="1306700"/>
                  </a:xfrm>
                </p:grpSpPr>
                <p:grpSp>
                  <p:nvGrpSpPr>
                    <p:cNvPr id="2723" name="Google Shape;2723;p8"/>
                    <p:cNvGrpSpPr/>
                    <p:nvPr/>
                  </p:nvGrpSpPr>
                  <p:grpSpPr>
                    <a:xfrm>
                      <a:off x="179620" y="3954300"/>
                      <a:ext cx="139329" cy="128300"/>
                      <a:chOff x="732600" y="1890325"/>
                      <a:chExt cx="138100" cy="128300"/>
                    </a:xfrm>
                  </p:grpSpPr>
                  <p:sp>
                    <p:nvSpPr>
                      <p:cNvPr id="2724" name="Google Shape;27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5" name="Google Shape;27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6" name="Google Shape;27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27" name="Google Shape;2727;p8"/>
                    <p:cNvGrpSpPr/>
                    <p:nvPr/>
                  </p:nvGrpSpPr>
                  <p:grpSpPr>
                    <a:xfrm>
                      <a:off x="116495" y="4347100"/>
                      <a:ext cx="139329" cy="128300"/>
                      <a:chOff x="732600" y="1890325"/>
                      <a:chExt cx="138100" cy="128300"/>
                    </a:xfrm>
                  </p:grpSpPr>
                  <p:sp>
                    <p:nvSpPr>
                      <p:cNvPr id="2728" name="Google Shape;27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9" name="Google Shape;27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0" name="Google Shape;27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31" name="Google Shape;2731;p8"/>
                    <p:cNvGrpSpPr/>
                    <p:nvPr/>
                  </p:nvGrpSpPr>
                  <p:grpSpPr>
                    <a:xfrm>
                      <a:off x="213170" y="4739900"/>
                      <a:ext cx="139329" cy="128300"/>
                      <a:chOff x="732600" y="1890325"/>
                      <a:chExt cx="138100" cy="128300"/>
                    </a:xfrm>
                  </p:grpSpPr>
                  <p:sp>
                    <p:nvSpPr>
                      <p:cNvPr id="2732" name="Google Shape;27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3" name="Google Shape;27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4" name="Google Shape;27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35" name="Google Shape;2735;p8"/>
                    <p:cNvGrpSpPr/>
                    <p:nvPr/>
                  </p:nvGrpSpPr>
                  <p:grpSpPr>
                    <a:xfrm>
                      <a:off x="73845" y="3561500"/>
                      <a:ext cx="139329" cy="128300"/>
                      <a:chOff x="732600" y="1890325"/>
                      <a:chExt cx="138100" cy="128300"/>
                    </a:xfrm>
                  </p:grpSpPr>
                  <p:sp>
                    <p:nvSpPr>
                      <p:cNvPr id="2736" name="Google Shape;27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7" name="Google Shape;27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8" name="Google Shape;27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739" name="Google Shape;2739;p8"/>
                  <p:cNvGrpSpPr/>
                  <p:nvPr/>
                </p:nvGrpSpPr>
                <p:grpSpPr>
                  <a:xfrm>
                    <a:off x="81020" y="5094550"/>
                    <a:ext cx="278654" cy="1306700"/>
                    <a:chOff x="73845" y="3561500"/>
                    <a:chExt cx="278654" cy="1306700"/>
                  </a:xfrm>
                </p:grpSpPr>
                <p:grpSp>
                  <p:nvGrpSpPr>
                    <p:cNvPr id="2740" name="Google Shape;2740;p8"/>
                    <p:cNvGrpSpPr/>
                    <p:nvPr/>
                  </p:nvGrpSpPr>
                  <p:grpSpPr>
                    <a:xfrm>
                      <a:off x="179620" y="3954300"/>
                      <a:ext cx="139329" cy="128300"/>
                      <a:chOff x="732600" y="1890325"/>
                      <a:chExt cx="138100" cy="128300"/>
                    </a:xfrm>
                  </p:grpSpPr>
                  <p:sp>
                    <p:nvSpPr>
                      <p:cNvPr id="2741" name="Google Shape;274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2" name="Google Shape;274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3" name="Google Shape;274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44" name="Google Shape;2744;p8"/>
                    <p:cNvGrpSpPr/>
                    <p:nvPr/>
                  </p:nvGrpSpPr>
                  <p:grpSpPr>
                    <a:xfrm>
                      <a:off x="116495" y="4347100"/>
                      <a:ext cx="139329" cy="128300"/>
                      <a:chOff x="732600" y="1890325"/>
                      <a:chExt cx="138100" cy="128300"/>
                    </a:xfrm>
                  </p:grpSpPr>
                  <p:sp>
                    <p:nvSpPr>
                      <p:cNvPr id="2745" name="Google Shape;274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6" name="Google Shape;274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7" name="Google Shape;274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48" name="Google Shape;2748;p8"/>
                    <p:cNvGrpSpPr/>
                    <p:nvPr/>
                  </p:nvGrpSpPr>
                  <p:grpSpPr>
                    <a:xfrm>
                      <a:off x="213170" y="4739900"/>
                      <a:ext cx="139329" cy="128300"/>
                      <a:chOff x="732600" y="1890325"/>
                      <a:chExt cx="138100" cy="128300"/>
                    </a:xfrm>
                  </p:grpSpPr>
                  <p:sp>
                    <p:nvSpPr>
                      <p:cNvPr id="2749" name="Google Shape;274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0" name="Google Shape;275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1" name="Google Shape;275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52" name="Google Shape;2752;p8"/>
                    <p:cNvGrpSpPr/>
                    <p:nvPr/>
                  </p:nvGrpSpPr>
                  <p:grpSpPr>
                    <a:xfrm>
                      <a:off x="73845" y="3561500"/>
                      <a:ext cx="139329" cy="128300"/>
                      <a:chOff x="732600" y="1890325"/>
                      <a:chExt cx="138100" cy="128300"/>
                    </a:xfrm>
                  </p:grpSpPr>
                  <p:sp>
                    <p:nvSpPr>
                      <p:cNvPr id="2753" name="Google Shape;27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4" name="Google Shape;27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5" name="Google Shape;27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56" name="Google Shape;2756;p8"/>
                <p:cNvGrpSpPr/>
                <p:nvPr/>
              </p:nvGrpSpPr>
              <p:grpSpPr>
                <a:xfrm>
                  <a:off x="73845" y="1524775"/>
                  <a:ext cx="285829" cy="2839750"/>
                  <a:chOff x="73845" y="3561500"/>
                  <a:chExt cx="285829" cy="2839750"/>
                </a:xfrm>
              </p:grpSpPr>
              <p:grpSp>
                <p:nvGrpSpPr>
                  <p:cNvPr id="2757" name="Google Shape;2757;p8"/>
                  <p:cNvGrpSpPr/>
                  <p:nvPr/>
                </p:nvGrpSpPr>
                <p:grpSpPr>
                  <a:xfrm>
                    <a:off x="73845" y="3561500"/>
                    <a:ext cx="278654" cy="1306700"/>
                    <a:chOff x="73845" y="3561500"/>
                    <a:chExt cx="278654" cy="1306700"/>
                  </a:xfrm>
                </p:grpSpPr>
                <p:grpSp>
                  <p:nvGrpSpPr>
                    <p:cNvPr id="2758" name="Google Shape;2758;p8"/>
                    <p:cNvGrpSpPr/>
                    <p:nvPr/>
                  </p:nvGrpSpPr>
                  <p:grpSpPr>
                    <a:xfrm>
                      <a:off x="179620" y="3954300"/>
                      <a:ext cx="139329" cy="128300"/>
                      <a:chOff x="732600" y="1890325"/>
                      <a:chExt cx="138100" cy="128300"/>
                    </a:xfrm>
                  </p:grpSpPr>
                  <p:sp>
                    <p:nvSpPr>
                      <p:cNvPr id="2759" name="Google Shape;275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0" name="Google Shape;276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1" name="Google Shape;276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62" name="Google Shape;2762;p8"/>
                    <p:cNvGrpSpPr/>
                    <p:nvPr/>
                  </p:nvGrpSpPr>
                  <p:grpSpPr>
                    <a:xfrm>
                      <a:off x="116495" y="4347100"/>
                      <a:ext cx="139329" cy="128300"/>
                      <a:chOff x="732600" y="1890325"/>
                      <a:chExt cx="138100" cy="128300"/>
                    </a:xfrm>
                  </p:grpSpPr>
                  <p:sp>
                    <p:nvSpPr>
                      <p:cNvPr id="2763" name="Google Shape;276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4" name="Google Shape;276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5" name="Google Shape;276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66" name="Google Shape;2766;p8"/>
                    <p:cNvGrpSpPr/>
                    <p:nvPr/>
                  </p:nvGrpSpPr>
                  <p:grpSpPr>
                    <a:xfrm>
                      <a:off x="213170" y="4739900"/>
                      <a:ext cx="139329" cy="128300"/>
                      <a:chOff x="732600" y="1890325"/>
                      <a:chExt cx="138100" cy="128300"/>
                    </a:xfrm>
                  </p:grpSpPr>
                  <p:sp>
                    <p:nvSpPr>
                      <p:cNvPr id="2767" name="Google Shape;276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8" name="Google Shape;276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9" name="Google Shape;276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70" name="Google Shape;2770;p8"/>
                    <p:cNvGrpSpPr/>
                    <p:nvPr/>
                  </p:nvGrpSpPr>
                  <p:grpSpPr>
                    <a:xfrm>
                      <a:off x="73845" y="3561500"/>
                      <a:ext cx="139329" cy="128300"/>
                      <a:chOff x="732600" y="1890325"/>
                      <a:chExt cx="138100" cy="128300"/>
                    </a:xfrm>
                  </p:grpSpPr>
                  <p:sp>
                    <p:nvSpPr>
                      <p:cNvPr id="2771" name="Google Shape;27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2" name="Google Shape;27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3" name="Google Shape;27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774" name="Google Shape;2774;p8"/>
                  <p:cNvGrpSpPr/>
                  <p:nvPr/>
                </p:nvGrpSpPr>
                <p:grpSpPr>
                  <a:xfrm>
                    <a:off x="81020" y="5094550"/>
                    <a:ext cx="278654" cy="1306700"/>
                    <a:chOff x="73845" y="3561500"/>
                    <a:chExt cx="278654" cy="1306700"/>
                  </a:xfrm>
                </p:grpSpPr>
                <p:grpSp>
                  <p:nvGrpSpPr>
                    <p:cNvPr id="2775" name="Google Shape;2775;p8"/>
                    <p:cNvGrpSpPr/>
                    <p:nvPr/>
                  </p:nvGrpSpPr>
                  <p:grpSpPr>
                    <a:xfrm>
                      <a:off x="179620" y="3954300"/>
                      <a:ext cx="139329" cy="128300"/>
                      <a:chOff x="732600" y="1890325"/>
                      <a:chExt cx="138100" cy="128300"/>
                    </a:xfrm>
                  </p:grpSpPr>
                  <p:sp>
                    <p:nvSpPr>
                      <p:cNvPr id="2776" name="Google Shape;277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7" name="Google Shape;277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8" name="Google Shape;277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79" name="Google Shape;2779;p8"/>
                    <p:cNvGrpSpPr/>
                    <p:nvPr/>
                  </p:nvGrpSpPr>
                  <p:grpSpPr>
                    <a:xfrm>
                      <a:off x="116495" y="4347100"/>
                      <a:ext cx="139329" cy="128300"/>
                      <a:chOff x="732600" y="1890325"/>
                      <a:chExt cx="138100" cy="128300"/>
                    </a:xfrm>
                  </p:grpSpPr>
                  <p:sp>
                    <p:nvSpPr>
                      <p:cNvPr id="2780" name="Google Shape;278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1" name="Google Shape;278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2" name="Google Shape;278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83" name="Google Shape;2783;p8"/>
                    <p:cNvGrpSpPr/>
                    <p:nvPr/>
                  </p:nvGrpSpPr>
                  <p:grpSpPr>
                    <a:xfrm>
                      <a:off x="213170" y="4739900"/>
                      <a:ext cx="139329" cy="128300"/>
                      <a:chOff x="732600" y="1890325"/>
                      <a:chExt cx="138100" cy="128300"/>
                    </a:xfrm>
                  </p:grpSpPr>
                  <p:sp>
                    <p:nvSpPr>
                      <p:cNvPr id="2784" name="Google Shape;278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5" name="Google Shape;278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6" name="Google Shape;278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87" name="Google Shape;2787;p8"/>
                    <p:cNvGrpSpPr/>
                    <p:nvPr/>
                  </p:nvGrpSpPr>
                  <p:grpSpPr>
                    <a:xfrm>
                      <a:off x="73845" y="3561500"/>
                      <a:ext cx="139329" cy="128300"/>
                      <a:chOff x="732600" y="1890325"/>
                      <a:chExt cx="138100" cy="128300"/>
                    </a:xfrm>
                  </p:grpSpPr>
                  <p:sp>
                    <p:nvSpPr>
                      <p:cNvPr id="2788" name="Google Shape;27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9" name="Google Shape;27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0" name="Google Shape;27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91" name="Google Shape;2791;p8"/>
                <p:cNvGrpSpPr/>
                <p:nvPr/>
              </p:nvGrpSpPr>
              <p:grpSpPr>
                <a:xfrm>
                  <a:off x="81020" y="36500"/>
                  <a:ext cx="278654" cy="1306700"/>
                  <a:chOff x="73845" y="3561500"/>
                  <a:chExt cx="278654" cy="1306700"/>
                </a:xfrm>
              </p:grpSpPr>
              <p:grpSp>
                <p:nvGrpSpPr>
                  <p:cNvPr id="2792" name="Google Shape;2792;p8"/>
                  <p:cNvGrpSpPr/>
                  <p:nvPr/>
                </p:nvGrpSpPr>
                <p:grpSpPr>
                  <a:xfrm>
                    <a:off x="179620" y="3954300"/>
                    <a:ext cx="139329" cy="128300"/>
                    <a:chOff x="732600" y="1890325"/>
                    <a:chExt cx="138100" cy="128300"/>
                  </a:xfrm>
                </p:grpSpPr>
                <p:sp>
                  <p:nvSpPr>
                    <p:cNvPr id="2793" name="Google Shape;279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4" name="Google Shape;279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5" name="Google Shape;279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96" name="Google Shape;2796;p8"/>
                  <p:cNvGrpSpPr/>
                  <p:nvPr/>
                </p:nvGrpSpPr>
                <p:grpSpPr>
                  <a:xfrm>
                    <a:off x="116495" y="4347100"/>
                    <a:ext cx="139329" cy="128300"/>
                    <a:chOff x="732600" y="1890325"/>
                    <a:chExt cx="138100" cy="128300"/>
                  </a:xfrm>
                </p:grpSpPr>
                <p:sp>
                  <p:nvSpPr>
                    <p:cNvPr id="2797" name="Google Shape;279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8" name="Google Shape;279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9" name="Google Shape;279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00" name="Google Shape;2800;p8"/>
                  <p:cNvGrpSpPr/>
                  <p:nvPr/>
                </p:nvGrpSpPr>
                <p:grpSpPr>
                  <a:xfrm>
                    <a:off x="213170" y="4739900"/>
                    <a:ext cx="139329" cy="128300"/>
                    <a:chOff x="732600" y="1890325"/>
                    <a:chExt cx="138100" cy="128300"/>
                  </a:xfrm>
                </p:grpSpPr>
                <p:sp>
                  <p:nvSpPr>
                    <p:cNvPr id="2801" name="Google Shape;280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2" name="Google Shape;280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3" name="Google Shape;280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04" name="Google Shape;2804;p8"/>
                  <p:cNvGrpSpPr/>
                  <p:nvPr/>
                </p:nvGrpSpPr>
                <p:grpSpPr>
                  <a:xfrm>
                    <a:off x="73845" y="3561500"/>
                    <a:ext cx="139329" cy="128300"/>
                    <a:chOff x="732600" y="1890325"/>
                    <a:chExt cx="138100" cy="128300"/>
                  </a:xfrm>
                </p:grpSpPr>
                <p:sp>
                  <p:nvSpPr>
                    <p:cNvPr id="2805" name="Google Shape;28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6" name="Google Shape;28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7" name="Google Shape;28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2808" name="Google Shape;2808;p8"/>
          <p:cNvGrpSpPr/>
          <p:nvPr/>
        </p:nvGrpSpPr>
        <p:grpSpPr>
          <a:xfrm flipH="1">
            <a:off x="194492" y="483966"/>
            <a:ext cx="3622677" cy="3379369"/>
            <a:chOff x="3123500" y="607850"/>
            <a:chExt cx="2692075" cy="3186025"/>
          </a:xfrm>
        </p:grpSpPr>
        <p:sp>
          <p:nvSpPr>
            <p:cNvPr id="2809" name="Google Shape;2809;p8"/>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0" name="Google Shape;2810;p8"/>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1" name="Google Shape;2811;p8"/>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2" name="Google Shape;2812;p8"/>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3" name="Google Shape;2813;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4" name="Google Shape;2814;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5" name="Google Shape;2815;p8"/>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6" name="Google Shape;2816;p8"/>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7" name="Google Shape;2817;p8"/>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8" name="Google Shape;2818;p8"/>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9" name="Google Shape;2819;p8"/>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0" name="Google Shape;2820;p8"/>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1" name="Google Shape;2821;p8"/>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803720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822"/>
        <p:cNvGrpSpPr/>
        <p:nvPr/>
      </p:nvGrpSpPr>
      <p:grpSpPr>
        <a:xfrm>
          <a:off x="0" y="0"/>
          <a:ext cx="0" cy="0"/>
          <a:chOff x="0" y="0"/>
          <a:chExt cx="0" cy="0"/>
        </a:xfrm>
      </p:grpSpPr>
      <p:sp>
        <p:nvSpPr>
          <p:cNvPr id="2823" name="Google Shape;2823;p9"/>
          <p:cNvSpPr txBox="1">
            <a:spLocks noGrp="1"/>
          </p:cNvSpPr>
          <p:nvPr>
            <p:ph type="title"/>
          </p:nvPr>
        </p:nvSpPr>
        <p:spPr>
          <a:xfrm>
            <a:off x="960017" y="1611371"/>
            <a:ext cx="10272042" cy="1122166"/>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4500"/>
              <a:buNone/>
              <a:defRPr sz="56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sp>
        <p:nvSpPr>
          <p:cNvPr id="2824" name="Google Shape;2824;p9"/>
          <p:cNvSpPr txBox="1">
            <a:spLocks noGrp="1"/>
          </p:cNvSpPr>
          <p:nvPr>
            <p:ph type="subTitle" idx="1"/>
          </p:nvPr>
        </p:nvSpPr>
        <p:spPr>
          <a:xfrm>
            <a:off x="2988786" y="2696432"/>
            <a:ext cx="6214813" cy="2242156"/>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SzPts val="1800"/>
              <a:buNone/>
              <a:defRPr sz="2000"/>
            </a:lvl1pPr>
            <a:lvl2pPr lvl="1" algn="ctr" rtl="0">
              <a:lnSpc>
                <a:spcPct val="100000"/>
              </a:lnSpc>
              <a:spcBef>
                <a:spcPts val="2000"/>
              </a:spcBef>
              <a:spcAft>
                <a:spcPts val="0"/>
              </a:spcAft>
              <a:buSzPts val="1800"/>
              <a:buNone/>
              <a:defRPr/>
            </a:lvl2pPr>
            <a:lvl3pPr lvl="2" algn="ctr" rtl="0">
              <a:lnSpc>
                <a:spcPct val="100000"/>
              </a:lnSpc>
              <a:spcBef>
                <a:spcPts val="2000"/>
              </a:spcBef>
              <a:spcAft>
                <a:spcPts val="0"/>
              </a:spcAft>
              <a:buSzPts val="1800"/>
              <a:buNone/>
              <a:defRPr/>
            </a:lvl3pPr>
            <a:lvl4pPr lvl="3" algn="ctr" rtl="0">
              <a:lnSpc>
                <a:spcPct val="100000"/>
              </a:lnSpc>
              <a:spcBef>
                <a:spcPts val="2000"/>
              </a:spcBef>
              <a:spcAft>
                <a:spcPts val="0"/>
              </a:spcAft>
              <a:buSzPts val="1800"/>
              <a:buNone/>
              <a:defRPr/>
            </a:lvl4pPr>
            <a:lvl5pPr lvl="4" algn="ctr" rtl="0">
              <a:lnSpc>
                <a:spcPct val="100000"/>
              </a:lnSpc>
              <a:spcBef>
                <a:spcPts val="2000"/>
              </a:spcBef>
              <a:spcAft>
                <a:spcPts val="0"/>
              </a:spcAft>
              <a:buSzPts val="1800"/>
              <a:buNone/>
              <a:defRPr/>
            </a:lvl5pPr>
            <a:lvl6pPr lvl="5" algn="ctr" rtl="0">
              <a:lnSpc>
                <a:spcPct val="100000"/>
              </a:lnSpc>
              <a:spcBef>
                <a:spcPts val="2000"/>
              </a:spcBef>
              <a:spcAft>
                <a:spcPts val="0"/>
              </a:spcAft>
              <a:buSzPts val="1800"/>
              <a:buNone/>
              <a:defRPr/>
            </a:lvl6pPr>
            <a:lvl7pPr lvl="6" algn="ctr" rtl="0">
              <a:lnSpc>
                <a:spcPct val="100000"/>
              </a:lnSpc>
              <a:spcBef>
                <a:spcPts val="2000"/>
              </a:spcBef>
              <a:spcAft>
                <a:spcPts val="0"/>
              </a:spcAft>
              <a:buSzPts val="1800"/>
              <a:buNone/>
              <a:defRPr/>
            </a:lvl7pPr>
            <a:lvl8pPr lvl="7" algn="ctr" rtl="0">
              <a:lnSpc>
                <a:spcPct val="100000"/>
              </a:lnSpc>
              <a:spcBef>
                <a:spcPts val="2000"/>
              </a:spcBef>
              <a:spcAft>
                <a:spcPts val="0"/>
              </a:spcAft>
              <a:buSzPts val="1800"/>
              <a:buNone/>
              <a:defRPr/>
            </a:lvl8pPr>
            <a:lvl9pPr lvl="8" algn="ctr" rtl="0">
              <a:lnSpc>
                <a:spcPct val="100000"/>
              </a:lnSpc>
              <a:spcBef>
                <a:spcPts val="2000"/>
              </a:spcBef>
              <a:spcAft>
                <a:spcPts val="2000"/>
              </a:spcAft>
              <a:buSzPts val="1800"/>
              <a:buNone/>
              <a:defRPr/>
            </a:lvl9pPr>
          </a:lstStyle>
          <a:p>
            <a:endParaRPr/>
          </a:p>
        </p:txBody>
      </p:sp>
      <p:sp>
        <p:nvSpPr>
          <p:cNvPr id="2825" name="Google Shape;2825;p9"/>
          <p:cNvSpPr/>
          <p:nvPr/>
        </p:nvSpPr>
        <p:spPr>
          <a:xfrm flipH="1">
            <a:off x="-1214685" y="5487892"/>
            <a:ext cx="2579520"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6" name="Google Shape;2826;p9"/>
          <p:cNvSpPr/>
          <p:nvPr/>
        </p:nvSpPr>
        <p:spPr>
          <a:xfrm>
            <a:off x="8624656" y="1689031"/>
            <a:ext cx="431222"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7" name="Google Shape;2827;p9"/>
          <p:cNvSpPr/>
          <p:nvPr/>
        </p:nvSpPr>
        <p:spPr>
          <a:xfrm>
            <a:off x="6947126" y="2265020"/>
            <a:ext cx="967836"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8" name="Google Shape;2828;p9"/>
          <p:cNvSpPr/>
          <p:nvPr/>
        </p:nvSpPr>
        <p:spPr>
          <a:xfrm>
            <a:off x="4671377" y="1063451"/>
            <a:ext cx="967836"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829" name="Google Shape;2829;p9"/>
          <p:cNvGrpSpPr/>
          <p:nvPr/>
        </p:nvGrpSpPr>
        <p:grpSpPr>
          <a:xfrm>
            <a:off x="-2280" y="-11449"/>
            <a:ext cx="12192214" cy="6882076"/>
            <a:chOff x="-2000" y="-12625"/>
            <a:chExt cx="10692000" cy="7589400"/>
          </a:xfrm>
        </p:grpSpPr>
        <p:sp>
          <p:nvSpPr>
            <p:cNvPr id="2830" name="Google Shape;2830;p9"/>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831" name="Google Shape;2831;p9"/>
            <p:cNvGrpSpPr/>
            <p:nvPr/>
          </p:nvGrpSpPr>
          <p:grpSpPr>
            <a:xfrm rot="10800000" flipH="1">
              <a:off x="541072" y="7200946"/>
              <a:ext cx="9609875" cy="285829"/>
              <a:chOff x="471460" y="61396"/>
              <a:chExt cx="9609875" cy="285829"/>
            </a:xfrm>
          </p:grpSpPr>
          <p:grpSp>
            <p:nvGrpSpPr>
              <p:cNvPr id="2832" name="Google Shape;2832;p9"/>
              <p:cNvGrpSpPr/>
              <p:nvPr/>
            </p:nvGrpSpPr>
            <p:grpSpPr>
              <a:xfrm>
                <a:off x="471460" y="61396"/>
                <a:ext cx="8862425" cy="285829"/>
                <a:chOff x="395260" y="61396"/>
                <a:chExt cx="8862425" cy="285829"/>
              </a:xfrm>
            </p:grpSpPr>
            <p:grpSp>
              <p:nvGrpSpPr>
                <p:cNvPr id="2833" name="Google Shape;2833;p9"/>
                <p:cNvGrpSpPr/>
                <p:nvPr/>
              </p:nvGrpSpPr>
              <p:grpSpPr>
                <a:xfrm rot="5400000">
                  <a:off x="8465008" y="-445452"/>
                  <a:ext cx="278654" cy="1306700"/>
                  <a:chOff x="73845" y="3561500"/>
                  <a:chExt cx="278654" cy="1306700"/>
                </a:xfrm>
              </p:grpSpPr>
              <p:grpSp>
                <p:nvGrpSpPr>
                  <p:cNvPr id="2834" name="Google Shape;2834;p9"/>
                  <p:cNvGrpSpPr/>
                  <p:nvPr/>
                </p:nvGrpSpPr>
                <p:grpSpPr>
                  <a:xfrm>
                    <a:off x="179620" y="3954300"/>
                    <a:ext cx="139329" cy="128300"/>
                    <a:chOff x="732600" y="1890325"/>
                    <a:chExt cx="138100" cy="128300"/>
                  </a:xfrm>
                </p:grpSpPr>
                <p:sp>
                  <p:nvSpPr>
                    <p:cNvPr id="2835" name="Google Shape;283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6" name="Google Shape;283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7" name="Google Shape;283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38" name="Google Shape;2838;p9"/>
                  <p:cNvGrpSpPr/>
                  <p:nvPr/>
                </p:nvGrpSpPr>
                <p:grpSpPr>
                  <a:xfrm>
                    <a:off x="116495" y="4347100"/>
                    <a:ext cx="139329" cy="128300"/>
                    <a:chOff x="732600" y="1890325"/>
                    <a:chExt cx="138100" cy="128300"/>
                  </a:xfrm>
                </p:grpSpPr>
                <p:sp>
                  <p:nvSpPr>
                    <p:cNvPr id="2839" name="Google Shape;283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0" name="Google Shape;284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1" name="Google Shape;284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42" name="Google Shape;2842;p9"/>
                  <p:cNvGrpSpPr/>
                  <p:nvPr/>
                </p:nvGrpSpPr>
                <p:grpSpPr>
                  <a:xfrm>
                    <a:off x="213170" y="4739900"/>
                    <a:ext cx="139329" cy="128300"/>
                    <a:chOff x="732600" y="1890325"/>
                    <a:chExt cx="138100" cy="128300"/>
                  </a:xfrm>
                </p:grpSpPr>
                <p:sp>
                  <p:nvSpPr>
                    <p:cNvPr id="2843" name="Google Shape;284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4" name="Google Shape;284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5" name="Google Shape;284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46" name="Google Shape;2846;p9"/>
                  <p:cNvGrpSpPr/>
                  <p:nvPr/>
                </p:nvGrpSpPr>
                <p:grpSpPr>
                  <a:xfrm>
                    <a:off x="73845" y="3561500"/>
                    <a:ext cx="139329" cy="128300"/>
                    <a:chOff x="732600" y="1890325"/>
                    <a:chExt cx="138100" cy="128300"/>
                  </a:xfrm>
                </p:grpSpPr>
                <p:sp>
                  <p:nvSpPr>
                    <p:cNvPr id="2847" name="Google Shape;284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8" name="Google Shape;284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9" name="Google Shape;284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850" name="Google Shape;2850;p9"/>
                <p:cNvGrpSpPr/>
                <p:nvPr/>
              </p:nvGrpSpPr>
              <p:grpSpPr>
                <a:xfrm rot="5400000">
                  <a:off x="3923120" y="-3466465"/>
                  <a:ext cx="285829" cy="7341550"/>
                  <a:chOff x="73845" y="36500"/>
                  <a:chExt cx="285829" cy="7341550"/>
                </a:xfrm>
              </p:grpSpPr>
              <p:grpSp>
                <p:nvGrpSpPr>
                  <p:cNvPr id="2851" name="Google Shape;2851;p9"/>
                  <p:cNvGrpSpPr/>
                  <p:nvPr/>
                </p:nvGrpSpPr>
                <p:grpSpPr>
                  <a:xfrm>
                    <a:off x="73845" y="4538300"/>
                    <a:ext cx="285829" cy="2839750"/>
                    <a:chOff x="73845" y="3561500"/>
                    <a:chExt cx="285829" cy="2839750"/>
                  </a:xfrm>
                </p:grpSpPr>
                <p:grpSp>
                  <p:nvGrpSpPr>
                    <p:cNvPr id="2852" name="Google Shape;2852;p9"/>
                    <p:cNvGrpSpPr/>
                    <p:nvPr/>
                  </p:nvGrpSpPr>
                  <p:grpSpPr>
                    <a:xfrm>
                      <a:off x="73845" y="3561500"/>
                      <a:ext cx="278654" cy="1306700"/>
                      <a:chOff x="73845" y="3561500"/>
                      <a:chExt cx="278654" cy="1306700"/>
                    </a:xfrm>
                  </p:grpSpPr>
                  <p:grpSp>
                    <p:nvGrpSpPr>
                      <p:cNvPr id="2853" name="Google Shape;2853;p9"/>
                      <p:cNvGrpSpPr/>
                      <p:nvPr/>
                    </p:nvGrpSpPr>
                    <p:grpSpPr>
                      <a:xfrm>
                        <a:off x="179620" y="3954300"/>
                        <a:ext cx="139329" cy="128300"/>
                        <a:chOff x="732600" y="1890325"/>
                        <a:chExt cx="138100" cy="128300"/>
                      </a:xfrm>
                    </p:grpSpPr>
                    <p:sp>
                      <p:nvSpPr>
                        <p:cNvPr id="2854" name="Google Shape;285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5" name="Google Shape;285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6" name="Google Shape;285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57" name="Google Shape;2857;p9"/>
                      <p:cNvGrpSpPr/>
                      <p:nvPr/>
                    </p:nvGrpSpPr>
                    <p:grpSpPr>
                      <a:xfrm>
                        <a:off x="116495" y="4347100"/>
                        <a:ext cx="139329" cy="128300"/>
                        <a:chOff x="732600" y="1890325"/>
                        <a:chExt cx="138100" cy="128300"/>
                      </a:xfrm>
                    </p:grpSpPr>
                    <p:sp>
                      <p:nvSpPr>
                        <p:cNvPr id="2858" name="Google Shape;285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9" name="Google Shape;285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0" name="Google Shape;286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61" name="Google Shape;2861;p9"/>
                      <p:cNvGrpSpPr/>
                      <p:nvPr/>
                    </p:nvGrpSpPr>
                    <p:grpSpPr>
                      <a:xfrm>
                        <a:off x="213170" y="4739900"/>
                        <a:ext cx="139329" cy="128300"/>
                        <a:chOff x="732600" y="1890325"/>
                        <a:chExt cx="138100" cy="128300"/>
                      </a:xfrm>
                    </p:grpSpPr>
                    <p:sp>
                      <p:nvSpPr>
                        <p:cNvPr id="2862" name="Google Shape;286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3" name="Google Shape;286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4" name="Google Shape;286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65" name="Google Shape;2865;p9"/>
                      <p:cNvGrpSpPr/>
                      <p:nvPr/>
                    </p:nvGrpSpPr>
                    <p:grpSpPr>
                      <a:xfrm>
                        <a:off x="73845" y="3561500"/>
                        <a:ext cx="139329" cy="128300"/>
                        <a:chOff x="732600" y="1890325"/>
                        <a:chExt cx="138100" cy="128300"/>
                      </a:xfrm>
                    </p:grpSpPr>
                    <p:sp>
                      <p:nvSpPr>
                        <p:cNvPr id="2866" name="Google Shape;286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7" name="Google Shape;286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8" name="Google Shape;286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869" name="Google Shape;2869;p9"/>
                    <p:cNvGrpSpPr/>
                    <p:nvPr/>
                  </p:nvGrpSpPr>
                  <p:grpSpPr>
                    <a:xfrm>
                      <a:off x="81020" y="5094550"/>
                      <a:ext cx="278654" cy="1306700"/>
                      <a:chOff x="73845" y="3561500"/>
                      <a:chExt cx="278654" cy="1306700"/>
                    </a:xfrm>
                  </p:grpSpPr>
                  <p:grpSp>
                    <p:nvGrpSpPr>
                      <p:cNvPr id="2870" name="Google Shape;2870;p9"/>
                      <p:cNvGrpSpPr/>
                      <p:nvPr/>
                    </p:nvGrpSpPr>
                    <p:grpSpPr>
                      <a:xfrm>
                        <a:off x="179620" y="3954300"/>
                        <a:ext cx="139329" cy="128300"/>
                        <a:chOff x="732600" y="1890325"/>
                        <a:chExt cx="138100" cy="128300"/>
                      </a:xfrm>
                    </p:grpSpPr>
                    <p:sp>
                      <p:nvSpPr>
                        <p:cNvPr id="2871" name="Google Shape;287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2" name="Google Shape;287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3" name="Google Shape;287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74" name="Google Shape;2874;p9"/>
                      <p:cNvGrpSpPr/>
                      <p:nvPr/>
                    </p:nvGrpSpPr>
                    <p:grpSpPr>
                      <a:xfrm>
                        <a:off x="116495" y="4347100"/>
                        <a:ext cx="139329" cy="128300"/>
                        <a:chOff x="732600" y="1890325"/>
                        <a:chExt cx="138100" cy="128300"/>
                      </a:xfrm>
                    </p:grpSpPr>
                    <p:sp>
                      <p:nvSpPr>
                        <p:cNvPr id="2875" name="Google Shape;287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6" name="Google Shape;287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7" name="Google Shape;287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78" name="Google Shape;2878;p9"/>
                      <p:cNvGrpSpPr/>
                      <p:nvPr/>
                    </p:nvGrpSpPr>
                    <p:grpSpPr>
                      <a:xfrm>
                        <a:off x="213170" y="4739900"/>
                        <a:ext cx="139329" cy="128300"/>
                        <a:chOff x="732600" y="1890325"/>
                        <a:chExt cx="138100" cy="128300"/>
                      </a:xfrm>
                    </p:grpSpPr>
                    <p:sp>
                      <p:nvSpPr>
                        <p:cNvPr id="2879" name="Google Shape;287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0" name="Google Shape;288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1" name="Google Shape;288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82" name="Google Shape;2882;p9"/>
                      <p:cNvGrpSpPr/>
                      <p:nvPr/>
                    </p:nvGrpSpPr>
                    <p:grpSpPr>
                      <a:xfrm>
                        <a:off x="73845" y="3561500"/>
                        <a:ext cx="139329" cy="128300"/>
                        <a:chOff x="732600" y="1890325"/>
                        <a:chExt cx="138100" cy="128300"/>
                      </a:xfrm>
                    </p:grpSpPr>
                    <p:sp>
                      <p:nvSpPr>
                        <p:cNvPr id="2883" name="Google Shape;288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4" name="Google Shape;288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5" name="Google Shape;288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886" name="Google Shape;2886;p9"/>
                  <p:cNvGrpSpPr/>
                  <p:nvPr/>
                </p:nvGrpSpPr>
                <p:grpSpPr>
                  <a:xfrm>
                    <a:off x="73845" y="1524775"/>
                    <a:ext cx="285829" cy="2839750"/>
                    <a:chOff x="73845" y="3561500"/>
                    <a:chExt cx="285829" cy="2839750"/>
                  </a:xfrm>
                </p:grpSpPr>
                <p:grpSp>
                  <p:nvGrpSpPr>
                    <p:cNvPr id="2887" name="Google Shape;2887;p9"/>
                    <p:cNvGrpSpPr/>
                    <p:nvPr/>
                  </p:nvGrpSpPr>
                  <p:grpSpPr>
                    <a:xfrm>
                      <a:off x="73845" y="3561500"/>
                      <a:ext cx="278654" cy="1306700"/>
                      <a:chOff x="73845" y="3561500"/>
                      <a:chExt cx="278654" cy="1306700"/>
                    </a:xfrm>
                  </p:grpSpPr>
                  <p:grpSp>
                    <p:nvGrpSpPr>
                      <p:cNvPr id="2888" name="Google Shape;2888;p9"/>
                      <p:cNvGrpSpPr/>
                      <p:nvPr/>
                    </p:nvGrpSpPr>
                    <p:grpSpPr>
                      <a:xfrm>
                        <a:off x="179620" y="3954300"/>
                        <a:ext cx="139329" cy="128300"/>
                        <a:chOff x="732600" y="1890325"/>
                        <a:chExt cx="138100" cy="128300"/>
                      </a:xfrm>
                    </p:grpSpPr>
                    <p:sp>
                      <p:nvSpPr>
                        <p:cNvPr id="2889" name="Google Shape;288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0" name="Google Shape;289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1" name="Google Shape;289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92" name="Google Shape;2892;p9"/>
                      <p:cNvGrpSpPr/>
                      <p:nvPr/>
                    </p:nvGrpSpPr>
                    <p:grpSpPr>
                      <a:xfrm>
                        <a:off x="116495" y="4347100"/>
                        <a:ext cx="139329" cy="128300"/>
                        <a:chOff x="732600" y="1890325"/>
                        <a:chExt cx="138100" cy="128300"/>
                      </a:xfrm>
                    </p:grpSpPr>
                    <p:sp>
                      <p:nvSpPr>
                        <p:cNvPr id="2893" name="Google Shape;289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4" name="Google Shape;289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5" name="Google Shape;289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96" name="Google Shape;2896;p9"/>
                      <p:cNvGrpSpPr/>
                      <p:nvPr/>
                    </p:nvGrpSpPr>
                    <p:grpSpPr>
                      <a:xfrm>
                        <a:off x="213170" y="4739900"/>
                        <a:ext cx="139329" cy="128300"/>
                        <a:chOff x="732600" y="1890325"/>
                        <a:chExt cx="138100" cy="128300"/>
                      </a:xfrm>
                    </p:grpSpPr>
                    <p:sp>
                      <p:nvSpPr>
                        <p:cNvPr id="2897" name="Google Shape;289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8" name="Google Shape;289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9" name="Google Shape;289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00" name="Google Shape;2900;p9"/>
                      <p:cNvGrpSpPr/>
                      <p:nvPr/>
                    </p:nvGrpSpPr>
                    <p:grpSpPr>
                      <a:xfrm>
                        <a:off x="73845" y="3561500"/>
                        <a:ext cx="139329" cy="128300"/>
                        <a:chOff x="732600" y="1890325"/>
                        <a:chExt cx="138100" cy="128300"/>
                      </a:xfrm>
                    </p:grpSpPr>
                    <p:sp>
                      <p:nvSpPr>
                        <p:cNvPr id="2901" name="Google Shape;290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2" name="Google Shape;290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3" name="Google Shape;290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904" name="Google Shape;2904;p9"/>
                    <p:cNvGrpSpPr/>
                    <p:nvPr/>
                  </p:nvGrpSpPr>
                  <p:grpSpPr>
                    <a:xfrm>
                      <a:off x="81020" y="5094550"/>
                      <a:ext cx="278654" cy="1306700"/>
                      <a:chOff x="73845" y="3561500"/>
                      <a:chExt cx="278654" cy="1306700"/>
                    </a:xfrm>
                  </p:grpSpPr>
                  <p:grpSp>
                    <p:nvGrpSpPr>
                      <p:cNvPr id="2905" name="Google Shape;2905;p9"/>
                      <p:cNvGrpSpPr/>
                      <p:nvPr/>
                    </p:nvGrpSpPr>
                    <p:grpSpPr>
                      <a:xfrm>
                        <a:off x="179620" y="3954300"/>
                        <a:ext cx="139329" cy="128300"/>
                        <a:chOff x="732600" y="1890325"/>
                        <a:chExt cx="138100" cy="128300"/>
                      </a:xfrm>
                    </p:grpSpPr>
                    <p:sp>
                      <p:nvSpPr>
                        <p:cNvPr id="2906" name="Google Shape;290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7" name="Google Shape;290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8" name="Google Shape;290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09" name="Google Shape;2909;p9"/>
                      <p:cNvGrpSpPr/>
                      <p:nvPr/>
                    </p:nvGrpSpPr>
                    <p:grpSpPr>
                      <a:xfrm>
                        <a:off x="116495" y="4347100"/>
                        <a:ext cx="139329" cy="128300"/>
                        <a:chOff x="732600" y="1890325"/>
                        <a:chExt cx="138100" cy="128300"/>
                      </a:xfrm>
                    </p:grpSpPr>
                    <p:sp>
                      <p:nvSpPr>
                        <p:cNvPr id="2910" name="Google Shape;291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1" name="Google Shape;291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2" name="Google Shape;291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13" name="Google Shape;2913;p9"/>
                      <p:cNvGrpSpPr/>
                      <p:nvPr/>
                    </p:nvGrpSpPr>
                    <p:grpSpPr>
                      <a:xfrm>
                        <a:off x="213170" y="4739900"/>
                        <a:ext cx="139329" cy="128300"/>
                        <a:chOff x="732600" y="1890325"/>
                        <a:chExt cx="138100" cy="128300"/>
                      </a:xfrm>
                    </p:grpSpPr>
                    <p:sp>
                      <p:nvSpPr>
                        <p:cNvPr id="2914" name="Google Shape;291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5" name="Google Shape;291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6" name="Google Shape;291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17" name="Google Shape;2917;p9"/>
                      <p:cNvGrpSpPr/>
                      <p:nvPr/>
                    </p:nvGrpSpPr>
                    <p:grpSpPr>
                      <a:xfrm>
                        <a:off x="73845" y="3561500"/>
                        <a:ext cx="139329" cy="128300"/>
                        <a:chOff x="732600" y="1890325"/>
                        <a:chExt cx="138100" cy="128300"/>
                      </a:xfrm>
                    </p:grpSpPr>
                    <p:sp>
                      <p:nvSpPr>
                        <p:cNvPr id="2918" name="Google Shape;291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9" name="Google Shape;291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0" name="Google Shape;292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921" name="Google Shape;2921;p9"/>
                  <p:cNvGrpSpPr/>
                  <p:nvPr/>
                </p:nvGrpSpPr>
                <p:grpSpPr>
                  <a:xfrm>
                    <a:off x="81020" y="36500"/>
                    <a:ext cx="278654" cy="1306700"/>
                    <a:chOff x="73845" y="3561500"/>
                    <a:chExt cx="278654" cy="1306700"/>
                  </a:xfrm>
                </p:grpSpPr>
                <p:grpSp>
                  <p:nvGrpSpPr>
                    <p:cNvPr id="2922" name="Google Shape;2922;p9"/>
                    <p:cNvGrpSpPr/>
                    <p:nvPr/>
                  </p:nvGrpSpPr>
                  <p:grpSpPr>
                    <a:xfrm>
                      <a:off x="179620" y="3954300"/>
                      <a:ext cx="139329" cy="128300"/>
                      <a:chOff x="732600" y="1890325"/>
                      <a:chExt cx="138100" cy="128300"/>
                    </a:xfrm>
                  </p:grpSpPr>
                  <p:sp>
                    <p:nvSpPr>
                      <p:cNvPr id="2923" name="Google Shape;292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4" name="Google Shape;292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5" name="Google Shape;292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26" name="Google Shape;2926;p9"/>
                    <p:cNvGrpSpPr/>
                    <p:nvPr/>
                  </p:nvGrpSpPr>
                  <p:grpSpPr>
                    <a:xfrm>
                      <a:off x="116495" y="4347100"/>
                      <a:ext cx="139329" cy="128300"/>
                      <a:chOff x="732600" y="1890325"/>
                      <a:chExt cx="138100" cy="128300"/>
                    </a:xfrm>
                  </p:grpSpPr>
                  <p:sp>
                    <p:nvSpPr>
                      <p:cNvPr id="2927" name="Google Shape;292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8" name="Google Shape;292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9" name="Google Shape;292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30" name="Google Shape;2930;p9"/>
                    <p:cNvGrpSpPr/>
                    <p:nvPr/>
                  </p:nvGrpSpPr>
                  <p:grpSpPr>
                    <a:xfrm>
                      <a:off x="213170" y="4739900"/>
                      <a:ext cx="139329" cy="128300"/>
                      <a:chOff x="732600" y="1890325"/>
                      <a:chExt cx="138100" cy="128300"/>
                    </a:xfrm>
                  </p:grpSpPr>
                  <p:sp>
                    <p:nvSpPr>
                      <p:cNvPr id="2931" name="Google Shape;293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2" name="Google Shape;293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3" name="Google Shape;293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34" name="Google Shape;2934;p9"/>
                    <p:cNvGrpSpPr/>
                    <p:nvPr/>
                  </p:nvGrpSpPr>
                  <p:grpSpPr>
                    <a:xfrm>
                      <a:off x="73845" y="3561500"/>
                      <a:ext cx="139329" cy="128300"/>
                      <a:chOff x="732600" y="1890325"/>
                      <a:chExt cx="138100" cy="128300"/>
                    </a:xfrm>
                  </p:grpSpPr>
                  <p:sp>
                    <p:nvSpPr>
                      <p:cNvPr id="2935" name="Google Shape;293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6" name="Google Shape;293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7" name="Google Shape;293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938" name="Google Shape;2938;p9"/>
              <p:cNvGrpSpPr/>
              <p:nvPr/>
            </p:nvGrpSpPr>
            <p:grpSpPr>
              <a:xfrm rot="5400000">
                <a:off x="9702783" y="-38502"/>
                <a:ext cx="236004" cy="521100"/>
                <a:chOff x="116495" y="4347100"/>
                <a:chExt cx="236004" cy="521100"/>
              </a:xfrm>
            </p:grpSpPr>
            <p:grpSp>
              <p:nvGrpSpPr>
                <p:cNvPr id="2939" name="Google Shape;2939;p9"/>
                <p:cNvGrpSpPr/>
                <p:nvPr/>
              </p:nvGrpSpPr>
              <p:grpSpPr>
                <a:xfrm>
                  <a:off x="116495" y="4347100"/>
                  <a:ext cx="139329" cy="128300"/>
                  <a:chOff x="732600" y="1890325"/>
                  <a:chExt cx="138100" cy="128300"/>
                </a:xfrm>
              </p:grpSpPr>
              <p:sp>
                <p:nvSpPr>
                  <p:cNvPr id="2940" name="Google Shape;294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1" name="Google Shape;294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2" name="Google Shape;294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43" name="Google Shape;2943;p9"/>
                <p:cNvGrpSpPr/>
                <p:nvPr/>
              </p:nvGrpSpPr>
              <p:grpSpPr>
                <a:xfrm>
                  <a:off x="213170" y="4739900"/>
                  <a:ext cx="139329" cy="128300"/>
                  <a:chOff x="732600" y="1890325"/>
                  <a:chExt cx="138100" cy="128300"/>
                </a:xfrm>
              </p:grpSpPr>
              <p:sp>
                <p:nvSpPr>
                  <p:cNvPr id="2944" name="Google Shape;294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5" name="Google Shape;294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6" name="Google Shape;294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947" name="Google Shape;2947;p9"/>
            <p:cNvGrpSpPr/>
            <p:nvPr/>
          </p:nvGrpSpPr>
          <p:grpSpPr>
            <a:xfrm>
              <a:off x="471460" y="61396"/>
              <a:ext cx="9609875" cy="285829"/>
              <a:chOff x="471460" y="61396"/>
              <a:chExt cx="9609875" cy="285829"/>
            </a:xfrm>
          </p:grpSpPr>
          <p:grpSp>
            <p:nvGrpSpPr>
              <p:cNvPr id="2948" name="Google Shape;2948;p9"/>
              <p:cNvGrpSpPr/>
              <p:nvPr/>
            </p:nvGrpSpPr>
            <p:grpSpPr>
              <a:xfrm>
                <a:off x="471460" y="61396"/>
                <a:ext cx="8862425" cy="285829"/>
                <a:chOff x="395260" y="61396"/>
                <a:chExt cx="8862425" cy="285829"/>
              </a:xfrm>
            </p:grpSpPr>
            <p:grpSp>
              <p:nvGrpSpPr>
                <p:cNvPr id="2949" name="Google Shape;2949;p9"/>
                <p:cNvGrpSpPr/>
                <p:nvPr/>
              </p:nvGrpSpPr>
              <p:grpSpPr>
                <a:xfrm rot="5400000">
                  <a:off x="8465008" y="-445452"/>
                  <a:ext cx="278654" cy="1306700"/>
                  <a:chOff x="73845" y="3561500"/>
                  <a:chExt cx="278654" cy="1306700"/>
                </a:xfrm>
              </p:grpSpPr>
              <p:grpSp>
                <p:nvGrpSpPr>
                  <p:cNvPr id="2950" name="Google Shape;2950;p9"/>
                  <p:cNvGrpSpPr/>
                  <p:nvPr/>
                </p:nvGrpSpPr>
                <p:grpSpPr>
                  <a:xfrm>
                    <a:off x="179620" y="3954300"/>
                    <a:ext cx="139329" cy="128300"/>
                    <a:chOff x="732600" y="1890325"/>
                    <a:chExt cx="138100" cy="128300"/>
                  </a:xfrm>
                </p:grpSpPr>
                <p:sp>
                  <p:nvSpPr>
                    <p:cNvPr id="2951" name="Google Shape;295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2" name="Google Shape;295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3" name="Google Shape;295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54" name="Google Shape;2954;p9"/>
                  <p:cNvGrpSpPr/>
                  <p:nvPr/>
                </p:nvGrpSpPr>
                <p:grpSpPr>
                  <a:xfrm>
                    <a:off x="116495" y="4347100"/>
                    <a:ext cx="139329" cy="128300"/>
                    <a:chOff x="732600" y="1890325"/>
                    <a:chExt cx="138100" cy="128300"/>
                  </a:xfrm>
                </p:grpSpPr>
                <p:sp>
                  <p:nvSpPr>
                    <p:cNvPr id="2955" name="Google Shape;295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6" name="Google Shape;295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7" name="Google Shape;295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58" name="Google Shape;2958;p9"/>
                  <p:cNvGrpSpPr/>
                  <p:nvPr/>
                </p:nvGrpSpPr>
                <p:grpSpPr>
                  <a:xfrm>
                    <a:off x="213170" y="4739900"/>
                    <a:ext cx="139329" cy="128300"/>
                    <a:chOff x="732600" y="1890325"/>
                    <a:chExt cx="138100" cy="128300"/>
                  </a:xfrm>
                </p:grpSpPr>
                <p:sp>
                  <p:nvSpPr>
                    <p:cNvPr id="2959" name="Google Shape;295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0" name="Google Shape;296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1" name="Google Shape;296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62" name="Google Shape;2962;p9"/>
                  <p:cNvGrpSpPr/>
                  <p:nvPr/>
                </p:nvGrpSpPr>
                <p:grpSpPr>
                  <a:xfrm>
                    <a:off x="73845" y="3561500"/>
                    <a:ext cx="139329" cy="128300"/>
                    <a:chOff x="732600" y="1890325"/>
                    <a:chExt cx="138100" cy="128300"/>
                  </a:xfrm>
                </p:grpSpPr>
                <p:sp>
                  <p:nvSpPr>
                    <p:cNvPr id="2963" name="Google Shape;296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4" name="Google Shape;296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5" name="Google Shape;296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966" name="Google Shape;2966;p9"/>
                <p:cNvGrpSpPr/>
                <p:nvPr/>
              </p:nvGrpSpPr>
              <p:grpSpPr>
                <a:xfrm rot="5400000">
                  <a:off x="3923120" y="-3466465"/>
                  <a:ext cx="285829" cy="7341550"/>
                  <a:chOff x="73845" y="36500"/>
                  <a:chExt cx="285829" cy="7341550"/>
                </a:xfrm>
              </p:grpSpPr>
              <p:grpSp>
                <p:nvGrpSpPr>
                  <p:cNvPr id="2967" name="Google Shape;2967;p9"/>
                  <p:cNvGrpSpPr/>
                  <p:nvPr/>
                </p:nvGrpSpPr>
                <p:grpSpPr>
                  <a:xfrm>
                    <a:off x="73845" y="4538300"/>
                    <a:ext cx="285829" cy="2839750"/>
                    <a:chOff x="73845" y="3561500"/>
                    <a:chExt cx="285829" cy="2839750"/>
                  </a:xfrm>
                </p:grpSpPr>
                <p:grpSp>
                  <p:nvGrpSpPr>
                    <p:cNvPr id="2968" name="Google Shape;2968;p9"/>
                    <p:cNvGrpSpPr/>
                    <p:nvPr/>
                  </p:nvGrpSpPr>
                  <p:grpSpPr>
                    <a:xfrm>
                      <a:off x="73845" y="3561500"/>
                      <a:ext cx="278654" cy="1306700"/>
                      <a:chOff x="73845" y="3561500"/>
                      <a:chExt cx="278654" cy="1306700"/>
                    </a:xfrm>
                  </p:grpSpPr>
                  <p:grpSp>
                    <p:nvGrpSpPr>
                      <p:cNvPr id="2969" name="Google Shape;2969;p9"/>
                      <p:cNvGrpSpPr/>
                      <p:nvPr/>
                    </p:nvGrpSpPr>
                    <p:grpSpPr>
                      <a:xfrm>
                        <a:off x="179620" y="3954300"/>
                        <a:ext cx="139329" cy="128300"/>
                        <a:chOff x="732600" y="1890325"/>
                        <a:chExt cx="138100" cy="128300"/>
                      </a:xfrm>
                    </p:grpSpPr>
                    <p:sp>
                      <p:nvSpPr>
                        <p:cNvPr id="2970" name="Google Shape;297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1" name="Google Shape;297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2" name="Google Shape;297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73" name="Google Shape;2973;p9"/>
                      <p:cNvGrpSpPr/>
                      <p:nvPr/>
                    </p:nvGrpSpPr>
                    <p:grpSpPr>
                      <a:xfrm>
                        <a:off x="116495" y="4347100"/>
                        <a:ext cx="139329" cy="128300"/>
                        <a:chOff x="732600" y="1890325"/>
                        <a:chExt cx="138100" cy="128300"/>
                      </a:xfrm>
                    </p:grpSpPr>
                    <p:sp>
                      <p:nvSpPr>
                        <p:cNvPr id="2974" name="Google Shape;297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5" name="Google Shape;297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6" name="Google Shape;297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77" name="Google Shape;2977;p9"/>
                      <p:cNvGrpSpPr/>
                      <p:nvPr/>
                    </p:nvGrpSpPr>
                    <p:grpSpPr>
                      <a:xfrm>
                        <a:off x="213170" y="4739900"/>
                        <a:ext cx="139329" cy="128300"/>
                        <a:chOff x="732600" y="1890325"/>
                        <a:chExt cx="138100" cy="128300"/>
                      </a:xfrm>
                    </p:grpSpPr>
                    <p:sp>
                      <p:nvSpPr>
                        <p:cNvPr id="2978" name="Google Shape;297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9" name="Google Shape;297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0" name="Google Shape;298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81" name="Google Shape;2981;p9"/>
                      <p:cNvGrpSpPr/>
                      <p:nvPr/>
                    </p:nvGrpSpPr>
                    <p:grpSpPr>
                      <a:xfrm>
                        <a:off x="73845" y="3561500"/>
                        <a:ext cx="139329" cy="128300"/>
                        <a:chOff x="732600" y="1890325"/>
                        <a:chExt cx="138100" cy="128300"/>
                      </a:xfrm>
                    </p:grpSpPr>
                    <p:sp>
                      <p:nvSpPr>
                        <p:cNvPr id="2982" name="Google Shape;298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3" name="Google Shape;298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4" name="Google Shape;298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985" name="Google Shape;2985;p9"/>
                    <p:cNvGrpSpPr/>
                    <p:nvPr/>
                  </p:nvGrpSpPr>
                  <p:grpSpPr>
                    <a:xfrm>
                      <a:off x="81020" y="5094550"/>
                      <a:ext cx="278654" cy="1306700"/>
                      <a:chOff x="73845" y="3561500"/>
                      <a:chExt cx="278654" cy="1306700"/>
                    </a:xfrm>
                  </p:grpSpPr>
                  <p:grpSp>
                    <p:nvGrpSpPr>
                      <p:cNvPr id="2986" name="Google Shape;2986;p9"/>
                      <p:cNvGrpSpPr/>
                      <p:nvPr/>
                    </p:nvGrpSpPr>
                    <p:grpSpPr>
                      <a:xfrm>
                        <a:off x="179620" y="3954300"/>
                        <a:ext cx="139329" cy="128300"/>
                        <a:chOff x="732600" y="1890325"/>
                        <a:chExt cx="138100" cy="128300"/>
                      </a:xfrm>
                    </p:grpSpPr>
                    <p:sp>
                      <p:nvSpPr>
                        <p:cNvPr id="2987" name="Google Shape;298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8" name="Google Shape;298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9" name="Google Shape;298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90" name="Google Shape;2990;p9"/>
                      <p:cNvGrpSpPr/>
                      <p:nvPr/>
                    </p:nvGrpSpPr>
                    <p:grpSpPr>
                      <a:xfrm>
                        <a:off x="116495" y="4347100"/>
                        <a:ext cx="139329" cy="128300"/>
                        <a:chOff x="732600" y="1890325"/>
                        <a:chExt cx="138100" cy="128300"/>
                      </a:xfrm>
                    </p:grpSpPr>
                    <p:sp>
                      <p:nvSpPr>
                        <p:cNvPr id="2991" name="Google Shape;299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2" name="Google Shape;299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3" name="Google Shape;299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94" name="Google Shape;2994;p9"/>
                      <p:cNvGrpSpPr/>
                      <p:nvPr/>
                    </p:nvGrpSpPr>
                    <p:grpSpPr>
                      <a:xfrm>
                        <a:off x="213170" y="4739900"/>
                        <a:ext cx="139329" cy="128300"/>
                        <a:chOff x="732600" y="1890325"/>
                        <a:chExt cx="138100" cy="128300"/>
                      </a:xfrm>
                    </p:grpSpPr>
                    <p:sp>
                      <p:nvSpPr>
                        <p:cNvPr id="2995" name="Google Shape;299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6" name="Google Shape;299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7" name="Google Shape;299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98" name="Google Shape;2998;p9"/>
                      <p:cNvGrpSpPr/>
                      <p:nvPr/>
                    </p:nvGrpSpPr>
                    <p:grpSpPr>
                      <a:xfrm>
                        <a:off x="73845" y="3561500"/>
                        <a:ext cx="139329" cy="128300"/>
                        <a:chOff x="732600" y="1890325"/>
                        <a:chExt cx="138100" cy="128300"/>
                      </a:xfrm>
                    </p:grpSpPr>
                    <p:sp>
                      <p:nvSpPr>
                        <p:cNvPr id="2999" name="Google Shape;299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0" name="Google Shape;300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1" name="Google Shape;300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02" name="Google Shape;3002;p9"/>
                  <p:cNvGrpSpPr/>
                  <p:nvPr/>
                </p:nvGrpSpPr>
                <p:grpSpPr>
                  <a:xfrm>
                    <a:off x="73845" y="1524775"/>
                    <a:ext cx="285829" cy="2839750"/>
                    <a:chOff x="73845" y="3561500"/>
                    <a:chExt cx="285829" cy="2839750"/>
                  </a:xfrm>
                </p:grpSpPr>
                <p:grpSp>
                  <p:nvGrpSpPr>
                    <p:cNvPr id="3003" name="Google Shape;3003;p9"/>
                    <p:cNvGrpSpPr/>
                    <p:nvPr/>
                  </p:nvGrpSpPr>
                  <p:grpSpPr>
                    <a:xfrm>
                      <a:off x="73845" y="3561500"/>
                      <a:ext cx="278654" cy="1306700"/>
                      <a:chOff x="73845" y="3561500"/>
                      <a:chExt cx="278654" cy="1306700"/>
                    </a:xfrm>
                  </p:grpSpPr>
                  <p:grpSp>
                    <p:nvGrpSpPr>
                      <p:cNvPr id="3004" name="Google Shape;3004;p9"/>
                      <p:cNvGrpSpPr/>
                      <p:nvPr/>
                    </p:nvGrpSpPr>
                    <p:grpSpPr>
                      <a:xfrm>
                        <a:off x="179620" y="3954300"/>
                        <a:ext cx="139329" cy="128300"/>
                        <a:chOff x="732600" y="1890325"/>
                        <a:chExt cx="138100" cy="128300"/>
                      </a:xfrm>
                    </p:grpSpPr>
                    <p:sp>
                      <p:nvSpPr>
                        <p:cNvPr id="3005" name="Google Shape;300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6" name="Google Shape;300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7" name="Google Shape;300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08" name="Google Shape;3008;p9"/>
                      <p:cNvGrpSpPr/>
                      <p:nvPr/>
                    </p:nvGrpSpPr>
                    <p:grpSpPr>
                      <a:xfrm>
                        <a:off x="116495" y="4347100"/>
                        <a:ext cx="139329" cy="128300"/>
                        <a:chOff x="732600" y="1890325"/>
                        <a:chExt cx="138100" cy="128300"/>
                      </a:xfrm>
                    </p:grpSpPr>
                    <p:sp>
                      <p:nvSpPr>
                        <p:cNvPr id="3009" name="Google Shape;300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0" name="Google Shape;301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1" name="Google Shape;301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12" name="Google Shape;3012;p9"/>
                      <p:cNvGrpSpPr/>
                      <p:nvPr/>
                    </p:nvGrpSpPr>
                    <p:grpSpPr>
                      <a:xfrm>
                        <a:off x="213170" y="4739900"/>
                        <a:ext cx="139329" cy="128300"/>
                        <a:chOff x="732600" y="1890325"/>
                        <a:chExt cx="138100" cy="128300"/>
                      </a:xfrm>
                    </p:grpSpPr>
                    <p:sp>
                      <p:nvSpPr>
                        <p:cNvPr id="3013" name="Google Shape;301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4" name="Google Shape;301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5" name="Google Shape;301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16" name="Google Shape;3016;p9"/>
                      <p:cNvGrpSpPr/>
                      <p:nvPr/>
                    </p:nvGrpSpPr>
                    <p:grpSpPr>
                      <a:xfrm>
                        <a:off x="73845" y="3561500"/>
                        <a:ext cx="139329" cy="128300"/>
                        <a:chOff x="732600" y="1890325"/>
                        <a:chExt cx="138100" cy="128300"/>
                      </a:xfrm>
                    </p:grpSpPr>
                    <p:sp>
                      <p:nvSpPr>
                        <p:cNvPr id="3017" name="Google Shape;301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8" name="Google Shape;301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9" name="Google Shape;301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020" name="Google Shape;3020;p9"/>
                    <p:cNvGrpSpPr/>
                    <p:nvPr/>
                  </p:nvGrpSpPr>
                  <p:grpSpPr>
                    <a:xfrm>
                      <a:off x="81020" y="5094550"/>
                      <a:ext cx="278654" cy="1306700"/>
                      <a:chOff x="73845" y="3561500"/>
                      <a:chExt cx="278654" cy="1306700"/>
                    </a:xfrm>
                  </p:grpSpPr>
                  <p:grpSp>
                    <p:nvGrpSpPr>
                      <p:cNvPr id="3021" name="Google Shape;3021;p9"/>
                      <p:cNvGrpSpPr/>
                      <p:nvPr/>
                    </p:nvGrpSpPr>
                    <p:grpSpPr>
                      <a:xfrm>
                        <a:off x="179620" y="3954300"/>
                        <a:ext cx="139329" cy="128300"/>
                        <a:chOff x="732600" y="1890325"/>
                        <a:chExt cx="138100" cy="128300"/>
                      </a:xfrm>
                    </p:grpSpPr>
                    <p:sp>
                      <p:nvSpPr>
                        <p:cNvPr id="3022" name="Google Shape;302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3" name="Google Shape;302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4" name="Google Shape;302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25" name="Google Shape;3025;p9"/>
                      <p:cNvGrpSpPr/>
                      <p:nvPr/>
                    </p:nvGrpSpPr>
                    <p:grpSpPr>
                      <a:xfrm>
                        <a:off x="116495" y="4347100"/>
                        <a:ext cx="139329" cy="128300"/>
                        <a:chOff x="732600" y="1890325"/>
                        <a:chExt cx="138100" cy="128300"/>
                      </a:xfrm>
                    </p:grpSpPr>
                    <p:sp>
                      <p:nvSpPr>
                        <p:cNvPr id="3026" name="Google Shape;302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7" name="Google Shape;302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8" name="Google Shape;302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29" name="Google Shape;3029;p9"/>
                      <p:cNvGrpSpPr/>
                      <p:nvPr/>
                    </p:nvGrpSpPr>
                    <p:grpSpPr>
                      <a:xfrm>
                        <a:off x="213170" y="4739900"/>
                        <a:ext cx="139329" cy="128300"/>
                        <a:chOff x="732600" y="1890325"/>
                        <a:chExt cx="138100" cy="128300"/>
                      </a:xfrm>
                    </p:grpSpPr>
                    <p:sp>
                      <p:nvSpPr>
                        <p:cNvPr id="3030" name="Google Shape;303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1" name="Google Shape;303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2" name="Google Shape;303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33" name="Google Shape;3033;p9"/>
                      <p:cNvGrpSpPr/>
                      <p:nvPr/>
                    </p:nvGrpSpPr>
                    <p:grpSpPr>
                      <a:xfrm>
                        <a:off x="73845" y="3561500"/>
                        <a:ext cx="139329" cy="128300"/>
                        <a:chOff x="732600" y="1890325"/>
                        <a:chExt cx="138100" cy="128300"/>
                      </a:xfrm>
                    </p:grpSpPr>
                    <p:sp>
                      <p:nvSpPr>
                        <p:cNvPr id="3034" name="Google Shape;303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5" name="Google Shape;303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6" name="Google Shape;303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37" name="Google Shape;3037;p9"/>
                  <p:cNvGrpSpPr/>
                  <p:nvPr/>
                </p:nvGrpSpPr>
                <p:grpSpPr>
                  <a:xfrm>
                    <a:off x="81020" y="36500"/>
                    <a:ext cx="278654" cy="1306700"/>
                    <a:chOff x="73845" y="3561500"/>
                    <a:chExt cx="278654" cy="1306700"/>
                  </a:xfrm>
                </p:grpSpPr>
                <p:grpSp>
                  <p:nvGrpSpPr>
                    <p:cNvPr id="3038" name="Google Shape;3038;p9"/>
                    <p:cNvGrpSpPr/>
                    <p:nvPr/>
                  </p:nvGrpSpPr>
                  <p:grpSpPr>
                    <a:xfrm>
                      <a:off x="179620" y="3954300"/>
                      <a:ext cx="139329" cy="128300"/>
                      <a:chOff x="732600" y="1890325"/>
                      <a:chExt cx="138100" cy="128300"/>
                    </a:xfrm>
                  </p:grpSpPr>
                  <p:sp>
                    <p:nvSpPr>
                      <p:cNvPr id="3039" name="Google Shape;303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0" name="Google Shape;304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1" name="Google Shape;304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42" name="Google Shape;3042;p9"/>
                    <p:cNvGrpSpPr/>
                    <p:nvPr/>
                  </p:nvGrpSpPr>
                  <p:grpSpPr>
                    <a:xfrm>
                      <a:off x="116495" y="4347100"/>
                      <a:ext cx="139329" cy="128300"/>
                      <a:chOff x="732600" y="1890325"/>
                      <a:chExt cx="138100" cy="128300"/>
                    </a:xfrm>
                  </p:grpSpPr>
                  <p:sp>
                    <p:nvSpPr>
                      <p:cNvPr id="3043" name="Google Shape;304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4" name="Google Shape;304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5" name="Google Shape;304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46" name="Google Shape;3046;p9"/>
                    <p:cNvGrpSpPr/>
                    <p:nvPr/>
                  </p:nvGrpSpPr>
                  <p:grpSpPr>
                    <a:xfrm>
                      <a:off x="213170" y="4739900"/>
                      <a:ext cx="139329" cy="128300"/>
                      <a:chOff x="732600" y="1890325"/>
                      <a:chExt cx="138100" cy="128300"/>
                    </a:xfrm>
                  </p:grpSpPr>
                  <p:sp>
                    <p:nvSpPr>
                      <p:cNvPr id="3047" name="Google Shape;304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8" name="Google Shape;304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9" name="Google Shape;304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50" name="Google Shape;3050;p9"/>
                    <p:cNvGrpSpPr/>
                    <p:nvPr/>
                  </p:nvGrpSpPr>
                  <p:grpSpPr>
                    <a:xfrm>
                      <a:off x="73845" y="3561500"/>
                      <a:ext cx="139329" cy="128300"/>
                      <a:chOff x="732600" y="1890325"/>
                      <a:chExt cx="138100" cy="128300"/>
                    </a:xfrm>
                  </p:grpSpPr>
                  <p:sp>
                    <p:nvSpPr>
                      <p:cNvPr id="3051" name="Google Shape;305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2" name="Google Shape;305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3" name="Google Shape;305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054" name="Google Shape;3054;p9"/>
              <p:cNvGrpSpPr/>
              <p:nvPr/>
            </p:nvGrpSpPr>
            <p:grpSpPr>
              <a:xfrm rot="5400000">
                <a:off x="9702783" y="-38502"/>
                <a:ext cx="236004" cy="521100"/>
                <a:chOff x="116495" y="4347100"/>
                <a:chExt cx="236004" cy="521100"/>
              </a:xfrm>
            </p:grpSpPr>
            <p:grpSp>
              <p:nvGrpSpPr>
                <p:cNvPr id="3055" name="Google Shape;3055;p9"/>
                <p:cNvGrpSpPr/>
                <p:nvPr/>
              </p:nvGrpSpPr>
              <p:grpSpPr>
                <a:xfrm>
                  <a:off x="116495" y="4347100"/>
                  <a:ext cx="139329" cy="128300"/>
                  <a:chOff x="732600" y="1890325"/>
                  <a:chExt cx="138100" cy="128300"/>
                </a:xfrm>
              </p:grpSpPr>
              <p:sp>
                <p:nvSpPr>
                  <p:cNvPr id="3056" name="Google Shape;305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7" name="Google Shape;305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8" name="Google Shape;305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59" name="Google Shape;3059;p9"/>
                <p:cNvGrpSpPr/>
                <p:nvPr/>
              </p:nvGrpSpPr>
              <p:grpSpPr>
                <a:xfrm>
                  <a:off x="213170" y="4739900"/>
                  <a:ext cx="139329" cy="128300"/>
                  <a:chOff x="732600" y="1890325"/>
                  <a:chExt cx="138100" cy="128300"/>
                </a:xfrm>
              </p:grpSpPr>
              <p:sp>
                <p:nvSpPr>
                  <p:cNvPr id="3060" name="Google Shape;306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1" name="Google Shape;306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2" name="Google Shape;306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63" name="Google Shape;3063;p9"/>
            <p:cNvGrpSpPr/>
            <p:nvPr/>
          </p:nvGrpSpPr>
          <p:grpSpPr>
            <a:xfrm>
              <a:off x="73845" y="98713"/>
              <a:ext cx="285829" cy="7341550"/>
              <a:chOff x="73845" y="36500"/>
              <a:chExt cx="285829" cy="7341550"/>
            </a:xfrm>
          </p:grpSpPr>
          <p:grpSp>
            <p:nvGrpSpPr>
              <p:cNvPr id="3064" name="Google Shape;3064;p9"/>
              <p:cNvGrpSpPr/>
              <p:nvPr/>
            </p:nvGrpSpPr>
            <p:grpSpPr>
              <a:xfrm>
                <a:off x="73845" y="4538300"/>
                <a:ext cx="285829" cy="2839750"/>
                <a:chOff x="73845" y="3561500"/>
                <a:chExt cx="285829" cy="2839750"/>
              </a:xfrm>
            </p:grpSpPr>
            <p:grpSp>
              <p:nvGrpSpPr>
                <p:cNvPr id="3065" name="Google Shape;3065;p9"/>
                <p:cNvGrpSpPr/>
                <p:nvPr/>
              </p:nvGrpSpPr>
              <p:grpSpPr>
                <a:xfrm>
                  <a:off x="73845" y="3561500"/>
                  <a:ext cx="278654" cy="1306700"/>
                  <a:chOff x="73845" y="3561500"/>
                  <a:chExt cx="278654" cy="1306700"/>
                </a:xfrm>
              </p:grpSpPr>
              <p:grpSp>
                <p:nvGrpSpPr>
                  <p:cNvPr id="3066" name="Google Shape;3066;p9"/>
                  <p:cNvGrpSpPr/>
                  <p:nvPr/>
                </p:nvGrpSpPr>
                <p:grpSpPr>
                  <a:xfrm>
                    <a:off x="179620" y="3954300"/>
                    <a:ext cx="139329" cy="128300"/>
                    <a:chOff x="732600" y="1890325"/>
                    <a:chExt cx="138100" cy="128300"/>
                  </a:xfrm>
                </p:grpSpPr>
                <p:sp>
                  <p:nvSpPr>
                    <p:cNvPr id="3067" name="Google Shape;306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8" name="Google Shape;306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9" name="Google Shape;306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70" name="Google Shape;3070;p9"/>
                  <p:cNvGrpSpPr/>
                  <p:nvPr/>
                </p:nvGrpSpPr>
                <p:grpSpPr>
                  <a:xfrm>
                    <a:off x="116495" y="4347100"/>
                    <a:ext cx="139329" cy="128300"/>
                    <a:chOff x="732600" y="1890325"/>
                    <a:chExt cx="138100" cy="128300"/>
                  </a:xfrm>
                </p:grpSpPr>
                <p:sp>
                  <p:nvSpPr>
                    <p:cNvPr id="3071" name="Google Shape;307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2" name="Google Shape;307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3" name="Google Shape;307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74" name="Google Shape;3074;p9"/>
                  <p:cNvGrpSpPr/>
                  <p:nvPr/>
                </p:nvGrpSpPr>
                <p:grpSpPr>
                  <a:xfrm>
                    <a:off x="213170" y="4739900"/>
                    <a:ext cx="139329" cy="128300"/>
                    <a:chOff x="732600" y="1890325"/>
                    <a:chExt cx="138100" cy="128300"/>
                  </a:xfrm>
                </p:grpSpPr>
                <p:sp>
                  <p:nvSpPr>
                    <p:cNvPr id="3075" name="Google Shape;307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6" name="Google Shape;307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7" name="Google Shape;307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78" name="Google Shape;3078;p9"/>
                  <p:cNvGrpSpPr/>
                  <p:nvPr/>
                </p:nvGrpSpPr>
                <p:grpSpPr>
                  <a:xfrm>
                    <a:off x="73845" y="3561500"/>
                    <a:ext cx="139329" cy="128300"/>
                    <a:chOff x="732600" y="1890325"/>
                    <a:chExt cx="138100" cy="128300"/>
                  </a:xfrm>
                </p:grpSpPr>
                <p:sp>
                  <p:nvSpPr>
                    <p:cNvPr id="3079" name="Google Shape;307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0" name="Google Shape;308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1" name="Google Shape;308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082" name="Google Shape;3082;p9"/>
                <p:cNvGrpSpPr/>
                <p:nvPr/>
              </p:nvGrpSpPr>
              <p:grpSpPr>
                <a:xfrm>
                  <a:off x="81020" y="5094550"/>
                  <a:ext cx="278654" cy="1306700"/>
                  <a:chOff x="73845" y="3561500"/>
                  <a:chExt cx="278654" cy="1306700"/>
                </a:xfrm>
              </p:grpSpPr>
              <p:grpSp>
                <p:nvGrpSpPr>
                  <p:cNvPr id="3083" name="Google Shape;3083;p9"/>
                  <p:cNvGrpSpPr/>
                  <p:nvPr/>
                </p:nvGrpSpPr>
                <p:grpSpPr>
                  <a:xfrm>
                    <a:off x="179620" y="3954300"/>
                    <a:ext cx="139329" cy="128300"/>
                    <a:chOff x="732600" y="1890325"/>
                    <a:chExt cx="138100" cy="128300"/>
                  </a:xfrm>
                </p:grpSpPr>
                <p:sp>
                  <p:nvSpPr>
                    <p:cNvPr id="3084" name="Google Shape;308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5" name="Google Shape;308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6" name="Google Shape;308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87" name="Google Shape;3087;p9"/>
                  <p:cNvGrpSpPr/>
                  <p:nvPr/>
                </p:nvGrpSpPr>
                <p:grpSpPr>
                  <a:xfrm>
                    <a:off x="116495" y="4347100"/>
                    <a:ext cx="139329" cy="128300"/>
                    <a:chOff x="732600" y="1890325"/>
                    <a:chExt cx="138100" cy="128300"/>
                  </a:xfrm>
                </p:grpSpPr>
                <p:sp>
                  <p:nvSpPr>
                    <p:cNvPr id="3088" name="Google Shape;308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9" name="Google Shape;308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0" name="Google Shape;309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91" name="Google Shape;3091;p9"/>
                  <p:cNvGrpSpPr/>
                  <p:nvPr/>
                </p:nvGrpSpPr>
                <p:grpSpPr>
                  <a:xfrm>
                    <a:off x="213170" y="4739900"/>
                    <a:ext cx="139329" cy="128300"/>
                    <a:chOff x="732600" y="1890325"/>
                    <a:chExt cx="138100" cy="128300"/>
                  </a:xfrm>
                </p:grpSpPr>
                <p:sp>
                  <p:nvSpPr>
                    <p:cNvPr id="3092" name="Google Shape;309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3" name="Google Shape;309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4" name="Google Shape;309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95" name="Google Shape;3095;p9"/>
                  <p:cNvGrpSpPr/>
                  <p:nvPr/>
                </p:nvGrpSpPr>
                <p:grpSpPr>
                  <a:xfrm>
                    <a:off x="73845" y="3561500"/>
                    <a:ext cx="139329" cy="128300"/>
                    <a:chOff x="732600" y="1890325"/>
                    <a:chExt cx="138100" cy="128300"/>
                  </a:xfrm>
                </p:grpSpPr>
                <p:sp>
                  <p:nvSpPr>
                    <p:cNvPr id="3096" name="Google Shape;309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7" name="Google Shape;309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8" name="Google Shape;309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99" name="Google Shape;3099;p9"/>
              <p:cNvGrpSpPr/>
              <p:nvPr/>
            </p:nvGrpSpPr>
            <p:grpSpPr>
              <a:xfrm>
                <a:off x="73845" y="1524775"/>
                <a:ext cx="285829" cy="2839750"/>
                <a:chOff x="73845" y="3561500"/>
                <a:chExt cx="285829" cy="2839750"/>
              </a:xfrm>
            </p:grpSpPr>
            <p:grpSp>
              <p:nvGrpSpPr>
                <p:cNvPr id="3100" name="Google Shape;3100;p9"/>
                <p:cNvGrpSpPr/>
                <p:nvPr/>
              </p:nvGrpSpPr>
              <p:grpSpPr>
                <a:xfrm>
                  <a:off x="73845" y="3561500"/>
                  <a:ext cx="278654" cy="1306700"/>
                  <a:chOff x="73845" y="3561500"/>
                  <a:chExt cx="278654" cy="1306700"/>
                </a:xfrm>
              </p:grpSpPr>
              <p:grpSp>
                <p:nvGrpSpPr>
                  <p:cNvPr id="3101" name="Google Shape;3101;p9"/>
                  <p:cNvGrpSpPr/>
                  <p:nvPr/>
                </p:nvGrpSpPr>
                <p:grpSpPr>
                  <a:xfrm>
                    <a:off x="179620" y="3954300"/>
                    <a:ext cx="139329" cy="128300"/>
                    <a:chOff x="732600" y="1890325"/>
                    <a:chExt cx="138100" cy="128300"/>
                  </a:xfrm>
                </p:grpSpPr>
                <p:sp>
                  <p:nvSpPr>
                    <p:cNvPr id="3102" name="Google Shape;310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3" name="Google Shape;310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4" name="Google Shape;310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05" name="Google Shape;3105;p9"/>
                  <p:cNvGrpSpPr/>
                  <p:nvPr/>
                </p:nvGrpSpPr>
                <p:grpSpPr>
                  <a:xfrm>
                    <a:off x="116495" y="4347100"/>
                    <a:ext cx="139329" cy="128300"/>
                    <a:chOff x="732600" y="1890325"/>
                    <a:chExt cx="138100" cy="128300"/>
                  </a:xfrm>
                </p:grpSpPr>
                <p:sp>
                  <p:nvSpPr>
                    <p:cNvPr id="3106" name="Google Shape;310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7" name="Google Shape;310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8" name="Google Shape;310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09" name="Google Shape;3109;p9"/>
                  <p:cNvGrpSpPr/>
                  <p:nvPr/>
                </p:nvGrpSpPr>
                <p:grpSpPr>
                  <a:xfrm>
                    <a:off x="213170" y="4739900"/>
                    <a:ext cx="139329" cy="128300"/>
                    <a:chOff x="732600" y="1890325"/>
                    <a:chExt cx="138100" cy="128300"/>
                  </a:xfrm>
                </p:grpSpPr>
                <p:sp>
                  <p:nvSpPr>
                    <p:cNvPr id="3110" name="Google Shape;311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1" name="Google Shape;311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2" name="Google Shape;311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13" name="Google Shape;3113;p9"/>
                  <p:cNvGrpSpPr/>
                  <p:nvPr/>
                </p:nvGrpSpPr>
                <p:grpSpPr>
                  <a:xfrm>
                    <a:off x="73845" y="3561500"/>
                    <a:ext cx="139329" cy="128300"/>
                    <a:chOff x="732600" y="1890325"/>
                    <a:chExt cx="138100" cy="128300"/>
                  </a:xfrm>
                </p:grpSpPr>
                <p:sp>
                  <p:nvSpPr>
                    <p:cNvPr id="3114" name="Google Shape;311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5" name="Google Shape;311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6" name="Google Shape;311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117" name="Google Shape;3117;p9"/>
                <p:cNvGrpSpPr/>
                <p:nvPr/>
              </p:nvGrpSpPr>
              <p:grpSpPr>
                <a:xfrm>
                  <a:off x="81020" y="5094550"/>
                  <a:ext cx="278654" cy="1306700"/>
                  <a:chOff x="73845" y="3561500"/>
                  <a:chExt cx="278654" cy="1306700"/>
                </a:xfrm>
              </p:grpSpPr>
              <p:grpSp>
                <p:nvGrpSpPr>
                  <p:cNvPr id="3118" name="Google Shape;3118;p9"/>
                  <p:cNvGrpSpPr/>
                  <p:nvPr/>
                </p:nvGrpSpPr>
                <p:grpSpPr>
                  <a:xfrm>
                    <a:off x="179620" y="3954300"/>
                    <a:ext cx="139329" cy="128300"/>
                    <a:chOff x="732600" y="1890325"/>
                    <a:chExt cx="138100" cy="128300"/>
                  </a:xfrm>
                </p:grpSpPr>
                <p:sp>
                  <p:nvSpPr>
                    <p:cNvPr id="3119" name="Google Shape;311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0" name="Google Shape;312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1" name="Google Shape;312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22" name="Google Shape;3122;p9"/>
                  <p:cNvGrpSpPr/>
                  <p:nvPr/>
                </p:nvGrpSpPr>
                <p:grpSpPr>
                  <a:xfrm>
                    <a:off x="116495" y="4347100"/>
                    <a:ext cx="139329" cy="128300"/>
                    <a:chOff x="732600" y="1890325"/>
                    <a:chExt cx="138100" cy="128300"/>
                  </a:xfrm>
                </p:grpSpPr>
                <p:sp>
                  <p:nvSpPr>
                    <p:cNvPr id="3123" name="Google Shape;312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4" name="Google Shape;312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5" name="Google Shape;312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26" name="Google Shape;3126;p9"/>
                  <p:cNvGrpSpPr/>
                  <p:nvPr/>
                </p:nvGrpSpPr>
                <p:grpSpPr>
                  <a:xfrm>
                    <a:off x="213170" y="4739900"/>
                    <a:ext cx="139329" cy="128300"/>
                    <a:chOff x="732600" y="1890325"/>
                    <a:chExt cx="138100" cy="128300"/>
                  </a:xfrm>
                </p:grpSpPr>
                <p:sp>
                  <p:nvSpPr>
                    <p:cNvPr id="3127" name="Google Shape;312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8" name="Google Shape;312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9" name="Google Shape;312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30" name="Google Shape;3130;p9"/>
                  <p:cNvGrpSpPr/>
                  <p:nvPr/>
                </p:nvGrpSpPr>
                <p:grpSpPr>
                  <a:xfrm>
                    <a:off x="73845" y="3561500"/>
                    <a:ext cx="139329" cy="128300"/>
                    <a:chOff x="732600" y="1890325"/>
                    <a:chExt cx="138100" cy="128300"/>
                  </a:xfrm>
                </p:grpSpPr>
                <p:sp>
                  <p:nvSpPr>
                    <p:cNvPr id="3131" name="Google Shape;313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2" name="Google Shape;313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3" name="Google Shape;313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134" name="Google Shape;3134;p9"/>
              <p:cNvGrpSpPr/>
              <p:nvPr/>
            </p:nvGrpSpPr>
            <p:grpSpPr>
              <a:xfrm>
                <a:off x="81020" y="36500"/>
                <a:ext cx="278654" cy="1306700"/>
                <a:chOff x="73845" y="3561500"/>
                <a:chExt cx="278654" cy="1306700"/>
              </a:xfrm>
            </p:grpSpPr>
            <p:grpSp>
              <p:nvGrpSpPr>
                <p:cNvPr id="3135" name="Google Shape;3135;p9"/>
                <p:cNvGrpSpPr/>
                <p:nvPr/>
              </p:nvGrpSpPr>
              <p:grpSpPr>
                <a:xfrm>
                  <a:off x="179620" y="3954300"/>
                  <a:ext cx="139329" cy="128300"/>
                  <a:chOff x="732600" y="1890325"/>
                  <a:chExt cx="138100" cy="128300"/>
                </a:xfrm>
              </p:grpSpPr>
              <p:sp>
                <p:nvSpPr>
                  <p:cNvPr id="3136" name="Google Shape;313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7" name="Google Shape;313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8" name="Google Shape;313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39" name="Google Shape;3139;p9"/>
                <p:cNvGrpSpPr/>
                <p:nvPr/>
              </p:nvGrpSpPr>
              <p:grpSpPr>
                <a:xfrm>
                  <a:off x="116495" y="4347100"/>
                  <a:ext cx="139329" cy="128300"/>
                  <a:chOff x="732600" y="1890325"/>
                  <a:chExt cx="138100" cy="128300"/>
                </a:xfrm>
              </p:grpSpPr>
              <p:sp>
                <p:nvSpPr>
                  <p:cNvPr id="3140" name="Google Shape;314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1" name="Google Shape;314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2" name="Google Shape;314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43" name="Google Shape;3143;p9"/>
                <p:cNvGrpSpPr/>
                <p:nvPr/>
              </p:nvGrpSpPr>
              <p:grpSpPr>
                <a:xfrm>
                  <a:off x="213170" y="4739900"/>
                  <a:ext cx="139329" cy="128300"/>
                  <a:chOff x="732600" y="1890325"/>
                  <a:chExt cx="138100" cy="128300"/>
                </a:xfrm>
              </p:grpSpPr>
              <p:sp>
                <p:nvSpPr>
                  <p:cNvPr id="3144" name="Google Shape;314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5" name="Google Shape;314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6" name="Google Shape;314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47" name="Google Shape;3147;p9"/>
                <p:cNvGrpSpPr/>
                <p:nvPr/>
              </p:nvGrpSpPr>
              <p:grpSpPr>
                <a:xfrm>
                  <a:off x="73845" y="3561500"/>
                  <a:ext cx="139329" cy="128300"/>
                  <a:chOff x="732600" y="1890325"/>
                  <a:chExt cx="138100" cy="128300"/>
                </a:xfrm>
              </p:grpSpPr>
              <p:sp>
                <p:nvSpPr>
                  <p:cNvPr id="3148" name="Google Shape;314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9" name="Google Shape;314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0" name="Google Shape;315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151" name="Google Shape;3151;p9"/>
            <p:cNvGrpSpPr/>
            <p:nvPr/>
          </p:nvGrpSpPr>
          <p:grpSpPr>
            <a:xfrm>
              <a:off x="10332320" y="145213"/>
              <a:ext cx="285829" cy="7341550"/>
              <a:chOff x="73845" y="36500"/>
              <a:chExt cx="285829" cy="7341550"/>
            </a:xfrm>
          </p:grpSpPr>
          <p:grpSp>
            <p:nvGrpSpPr>
              <p:cNvPr id="3152" name="Google Shape;3152;p9"/>
              <p:cNvGrpSpPr/>
              <p:nvPr/>
            </p:nvGrpSpPr>
            <p:grpSpPr>
              <a:xfrm>
                <a:off x="73845" y="4538300"/>
                <a:ext cx="285829" cy="2839750"/>
                <a:chOff x="73845" y="3561500"/>
                <a:chExt cx="285829" cy="2839750"/>
              </a:xfrm>
            </p:grpSpPr>
            <p:grpSp>
              <p:nvGrpSpPr>
                <p:cNvPr id="3153" name="Google Shape;3153;p9"/>
                <p:cNvGrpSpPr/>
                <p:nvPr/>
              </p:nvGrpSpPr>
              <p:grpSpPr>
                <a:xfrm>
                  <a:off x="73845" y="3561500"/>
                  <a:ext cx="278654" cy="1306700"/>
                  <a:chOff x="73845" y="3561500"/>
                  <a:chExt cx="278654" cy="1306700"/>
                </a:xfrm>
              </p:grpSpPr>
              <p:grpSp>
                <p:nvGrpSpPr>
                  <p:cNvPr id="3154" name="Google Shape;3154;p9"/>
                  <p:cNvGrpSpPr/>
                  <p:nvPr/>
                </p:nvGrpSpPr>
                <p:grpSpPr>
                  <a:xfrm>
                    <a:off x="179620" y="3954300"/>
                    <a:ext cx="139329" cy="128300"/>
                    <a:chOff x="732600" y="1890325"/>
                    <a:chExt cx="138100" cy="128300"/>
                  </a:xfrm>
                </p:grpSpPr>
                <p:sp>
                  <p:nvSpPr>
                    <p:cNvPr id="3155" name="Google Shape;315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6" name="Google Shape;315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7" name="Google Shape;315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58" name="Google Shape;3158;p9"/>
                  <p:cNvGrpSpPr/>
                  <p:nvPr/>
                </p:nvGrpSpPr>
                <p:grpSpPr>
                  <a:xfrm>
                    <a:off x="116495" y="4347100"/>
                    <a:ext cx="139329" cy="128300"/>
                    <a:chOff x="732600" y="1890325"/>
                    <a:chExt cx="138100" cy="128300"/>
                  </a:xfrm>
                </p:grpSpPr>
                <p:sp>
                  <p:nvSpPr>
                    <p:cNvPr id="3159" name="Google Shape;315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0" name="Google Shape;316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1" name="Google Shape;316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62" name="Google Shape;3162;p9"/>
                  <p:cNvGrpSpPr/>
                  <p:nvPr/>
                </p:nvGrpSpPr>
                <p:grpSpPr>
                  <a:xfrm>
                    <a:off x="213170" y="4739900"/>
                    <a:ext cx="139329" cy="128300"/>
                    <a:chOff x="732600" y="1890325"/>
                    <a:chExt cx="138100" cy="128300"/>
                  </a:xfrm>
                </p:grpSpPr>
                <p:sp>
                  <p:nvSpPr>
                    <p:cNvPr id="3163" name="Google Shape;316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4" name="Google Shape;316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5" name="Google Shape;316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66" name="Google Shape;3166;p9"/>
                  <p:cNvGrpSpPr/>
                  <p:nvPr/>
                </p:nvGrpSpPr>
                <p:grpSpPr>
                  <a:xfrm>
                    <a:off x="73845" y="3561500"/>
                    <a:ext cx="139329" cy="128300"/>
                    <a:chOff x="732600" y="1890325"/>
                    <a:chExt cx="138100" cy="128300"/>
                  </a:xfrm>
                </p:grpSpPr>
                <p:sp>
                  <p:nvSpPr>
                    <p:cNvPr id="3167" name="Google Shape;316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8" name="Google Shape;316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9" name="Google Shape;316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170" name="Google Shape;3170;p9"/>
                <p:cNvGrpSpPr/>
                <p:nvPr/>
              </p:nvGrpSpPr>
              <p:grpSpPr>
                <a:xfrm>
                  <a:off x="81020" y="5094550"/>
                  <a:ext cx="278654" cy="1306700"/>
                  <a:chOff x="73845" y="3561500"/>
                  <a:chExt cx="278654" cy="1306700"/>
                </a:xfrm>
              </p:grpSpPr>
              <p:grpSp>
                <p:nvGrpSpPr>
                  <p:cNvPr id="3171" name="Google Shape;3171;p9"/>
                  <p:cNvGrpSpPr/>
                  <p:nvPr/>
                </p:nvGrpSpPr>
                <p:grpSpPr>
                  <a:xfrm>
                    <a:off x="179620" y="3954300"/>
                    <a:ext cx="139329" cy="128300"/>
                    <a:chOff x="732600" y="1890325"/>
                    <a:chExt cx="138100" cy="128300"/>
                  </a:xfrm>
                </p:grpSpPr>
                <p:sp>
                  <p:nvSpPr>
                    <p:cNvPr id="3172" name="Google Shape;317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3" name="Google Shape;317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4" name="Google Shape;317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75" name="Google Shape;3175;p9"/>
                  <p:cNvGrpSpPr/>
                  <p:nvPr/>
                </p:nvGrpSpPr>
                <p:grpSpPr>
                  <a:xfrm>
                    <a:off x="116495" y="4347100"/>
                    <a:ext cx="139329" cy="128300"/>
                    <a:chOff x="732600" y="1890325"/>
                    <a:chExt cx="138100" cy="128300"/>
                  </a:xfrm>
                </p:grpSpPr>
                <p:sp>
                  <p:nvSpPr>
                    <p:cNvPr id="3176" name="Google Shape;317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7" name="Google Shape;317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8" name="Google Shape;317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79" name="Google Shape;3179;p9"/>
                  <p:cNvGrpSpPr/>
                  <p:nvPr/>
                </p:nvGrpSpPr>
                <p:grpSpPr>
                  <a:xfrm>
                    <a:off x="213170" y="4739900"/>
                    <a:ext cx="139329" cy="128300"/>
                    <a:chOff x="732600" y="1890325"/>
                    <a:chExt cx="138100" cy="128300"/>
                  </a:xfrm>
                </p:grpSpPr>
                <p:sp>
                  <p:nvSpPr>
                    <p:cNvPr id="3180" name="Google Shape;318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1" name="Google Shape;318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2" name="Google Shape;318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83" name="Google Shape;3183;p9"/>
                  <p:cNvGrpSpPr/>
                  <p:nvPr/>
                </p:nvGrpSpPr>
                <p:grpSpPr>
                  <a:xfrm>
                    <a:off x="73845" y="3561500"/>
                    <a:ext cx="139329" cy="128300"/>
                    <a:chOff x="732600" y="1890325"/>
                    <a:chExt cx="138100" cy="128300"/>
                  </a:xfrm>
                </p:grpSpPr>
                <p:sp>
                  <p:nvSpPr>
                    <p:cNvPr id="3184" name="Google Shape;318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5" name="Google Shape;318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6" name="Google Shape;318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187" name="Google Shape;3187;p9"/>
              <p:cNvGrpSpPr/>
              <p:nvPr/>
            </p:nvGrpSpPr>
            <p:grpSpPr>
              <a:xfrm>
                <a:off x="73845" y="1524775"/>
                <a:ext cx="285829" cy="2839750"/>
                <a:chOff x="73845" y="3561500"/>
                <a:chExt cx="285829" cy="2839750"/>
              </a:xfrm>
            </p:grpSpPr>
            <p:grpSp>
              <p:nvGrpSpPr>
                <p:cNvPr id="3188" name="Google Shape;3188;p9"/>
                <p:cNvGrpSpPr/>
                <p:nvPr/>
              </p:nvGrpSpPr>
              <p:grpSpPr>
                <a:xfrm>
                  <a:off x="73845" y="3561500"/>
                  <a:ext cx="278654" cy="1306700"/>
                  <a:chOff x="73845" y="3561500"/>
                  <a:chExt cx="278654" cy="1306700"/>
                </a:xfrm>
              </p:grpSpPr>
              <p:grpSp>
                <p:nvGrpSpPr>
                  <p:cNvPr id="3189" name="Google Shape;3189;p9"/>
                  <p:cNvGrpSpPr/>
                  <p:nvPr/>
                </p:nvGrpSpPr>
                <p:grpSpPr>
                  <a:xfrm>
                    <a:off x="179620" y="3954300"/>
                    <a:ext cx="139329" cy="128300"/>
                    <a:chOff x="732600" y="1890325"/>
                    <a:chExt cx="138100" cy="128300"/>
                  </a:xfrm>
                </p:grpSpPr>
                <p:sp>
                  <p:nvSpPr>
                    <p:cNvPr id="3190" name="Google Shape;319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1" name="Google Shape;319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2" name="Google Shape;319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93" name="Google Shape;3193;p9"/>
                  <p:cNvGrpSpPr/>
                  <p:nvPr/>
                </p:nvGrpSpPr>
                <p:grpSpPr>
                  <a:xfrm>
                    <a:off x="116495" y="4347100"/>
                    <a:ext cx="139329" cy="128300"/>
                    <a:chOff x="732600" y="1890325"/>
                    <a:chExt cx="138100" cy="128300"/>
                  </a:xfrm>
                </p:grpSpPr>
                <p:sp>
                  <p:nvSpPr>
                    <p:cNvPr id="3194" name="Google Shape;319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5" name="Google Shape;319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6" name="Google Shape;319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97" name="Google Shape;3197;p9"/>
                  <p:cNvGrpSpPr/>
                  <p:nvPr/>
                </p:nvGrpSpPr>
                <p:grpSpPr>
                  <a:xfrm>
                    <a:off x="213170" y="4739900"/>
                    <a:ext cx="139329" cy="128300"/>
                    <a:chOff x="732600" y="1890325"/>
                    <a:chExt cx="138100" cy="128300"/>
                  </a:xfrm>
                </p:grpSpPr>
                <p:sp>
                  <p:nvSpPr>
                    <p:cNvPr id="3198" name="Google Shape;319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9" name="Google Shape;319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0" name="Google Shape;320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01" name="Google Shape;3201;p9"/>
                  <p:cNvGrpSpPr/>
                  <p:nvPr/>
                </p:nvGrpSpPr>
                <p:grpSpPr>
                  <a:xfrm>
                    <a:off x="73845" y="3561500"/>
                    <a:ext cx="139329" cy="128300"/>
                    <a:chOff x="732600" y="1890325"/>
                    <a:chExt cx="138100" cy="128300"/>
                  </a:xfrm>
                </p:grpSpPr>
                <p:sp>
                  <p:nvSpPr>
                    <p:cNvPr id="3202" name="Google Shape;320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3" name="Google Shape;320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4" name="Google Shape;320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205" name="Google Shape;3205;p9"/>
                <p:cNvGrpSpPr/>
                <p:nvPr/>
              </p:nvGrpSpPr>
              <p:grpSpPr>
                <a:xfrm>
                  <a:off x="81020" y="5094550"/>
                  <a:ext cx="278654" cy="1306700"/>
                  <a:chOff x="73845" y="3561500"/>
                  <a:chExt cx="278654" cy="1306700"/>
                </a:xfrm>
              </p:grpSpPr>
              <p:grpSp>
                <p:nvGrpSpPr>
                  <p:cNvPr id="3206" name="Google Shape;3206;p9"/>
                  <p:cNvGrpSpPr/>
                  <p:nvPr/>
                </p:nvGrpSpPr>
                <p:grpSpPr>
                  <a:xfrm>
                    <a:off x="179620" y="3954300"/>
                    <a:ext cx="139329" cy="128300"/>
                    <a:chOff x="732600" y="1890325"/>
                    <a:chExt cx="138100" cy="128300"/>
                  </a:xfrm>
                </p:grpSpPr>
                <p:sp>
                  <p:nvSpPr>
                    <p:cNvPr id="3207" name="Google Shape;320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8" name="Google Shape;320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9" name="Google Shape;320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0" name="Google Shape;3210;p9"/>
                  <p:cNvGrpSpPr/>
                  <p:nvPr/>
                </p:nvGrpSpPr>
                <p:grpSpPr>
                  <a:xfrm>
                    <a:off x="116495" y="4347100"/>
                    <a:ext cx="139329" cy="128300"/>
                    <a:chOff x="732600" y="1890325"/>
                    <a:chExt cx="138100" cy="128300"/>
                  </a:xfrm>
                </p:grpSpPr>
                <p:sp>
                  <p:nvSpPr>
                    <p:cNvPr id="3211" name="Google Shape;321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2" name="Google Shape;321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3" name="Google Shape;321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4" name="Google Shape;3214;p9"/>
                  <p:cNvGrpSpPr/>
                  <p:nvPr/>
                </p:nvGrpSpPr>
                <p:grpSpPr>
                  <a:xfrm>
                    <a:off x="213170" y="4739900"/>
                    <a:ext cx="139329" cy="128300"/>
                    <a:chOff x="732600" y="1890325"/>
                    <a:chExt cx="138100" cy="128300"/>
                  </a:xfrm>
                </p:grpSpPr>
                <p:sp>
                  <p:nvSpPr>
                    <p:cNvPr id="3215" name="Google Shape;321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6" name="Google Shape;321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7" name="Google Shape;321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8" name="Google Shape;3218;p9"/>
                  <p:cNvGrpSpPr/>
                  <p:nvPr/>
                </p:nvGrpSpPr>
                <p:grpSpPr>
                  <a:xfrm>
                    <a:off x="73845" y="3561500"/>
                    <a:ext cx="139329" cy="128300"/>
                    <a:chOff x="732600" y="1890325"/>
                    <a:chExt cx="138100" cy="128300"/>
                  </a:xfrm>
                </p:grpSpPr>
                <p:sp>
                  <p:nvSpPr>
                    <p:cNvPr id="3219" name="Google Shape;321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0" name="Google Shape;322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1" name="Google Shape;322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222" name="Google Shape;3222;p9"/>
              <p:cNvGrpSpPr/>
              <p:nvPr/>
            </p:nvGrpSpPr>
            <p:grpSpPr>
              <a:xfrm>
                <a:off x="81020" y="36500"/>
                <a:ext cx="278654" cy="1306700"/>
                <a:chOff x="73845" y="3561500"/>
                <a:chExt cx="278654" cy="1306700"/>
              </a:xfrm>
            </p:grpSpPr>
            <p:grpSp>
              <p:nvGrpSpPr>
                <p:cNvPr id="3223" name="Google Shape;3223;p9"/>
                <p:cNvGrpSpPr/>
                <p:nvPr/>
              </p:nvGrpSpPr>
              <p:grpSpPr>
                <a:xfrm>
                  <a:off x="179620" y="3954300"/>
                  <a:ext cx="139329" cy="128300"/>
                  <a:chOff x="732600" y="1890325"/>
                  <a:chExt cx="138100" cy="128300"/>
                </a:xfrm>
              </p:grpSpPr>
              <p:sp>
                <p:nvSpPr>
                  <p:cNvPr id="3224" name="Google Shape;322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5" name="Google Shape;322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6" name="Google Shape;322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27" name="Google Shape;3227;p9"/>
                <p:cNvGrpSpPr/>
                <p:nvPr/>
              </p:nvGrpSpPr>
              <p:grpSpPr>
                <a:xfrm>
                  <a:off x="116495" y="4347100"/>
                  <a:ext cx="139329" cy="128300"/>
                  <a:chOff x="732600" y="1890325"/>
                  <a:chExt cx="138100" cy="128300"/>
                </a:xfrm>
              </p:grpSpPr>
              <p:sp>
                <p:nvSpPr>
                  <p:cNvPr id="3228" name="Google Shape;322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9" name="Google Shape;322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0" name="Google Shape;323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31" name="Google Shape;3231;p9"/>
                <p:cNvGrpSpPr/>
                <p:nvPr/>
              </p:nvGrpSpPr>
              <p:grpSpPr>
                <a:xfrm>
                  <a:off x="213170" y="4739900"/>
                  <a:ext cx="139329" cy="128300"/>
                  <a:chOff x="732600" y="1890325"/>
                  <a:chExt cx="138100" cy="128300"/>
                </a:xfrm>
              </p:grpSpPr>
              <p:sp>
                <p:nvSpPr>
                  <p:cNvPr id="3232" name="Google Shape;323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3" name="Google Shape;323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4" name="Google Shape;323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35" name="Google Shape;3235;p9"/>
                <p:cNvGrpSpPr/>
                <p:nvPr/>
              </p:nvGrpSpPr>
              <p:grpSpPr>
                <a:xfrm>
                  <a:off x="73845" y="3561500"/>
                  <a:ext cx="139329" cy="128300"/>
                  <a:chOff x="732600" y="1890325"/>
                  <a:chExt cx="138100" cy="128300"/>
                </a:xfrm>
              </p:grpSpPr>
              <p:sp>
                <p:nvSpPr>
                  <p:cNvPr id="3236" name="Google Shape;323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7" name="Google Shape;323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8" name="Google Shape;323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239" name="Google Shape;3239;p9"/>
          <p:cNvGrpSpPr/>
          <p:nvPr/>
        </p:nvGrpSpPr>
        <p:grpSpPr>
          <a:xfrm>
            <a:off x="8822363" y="4761837"/>
            <a:ext cx="2982353" cy="2107812"/>
            <a:chOff x="2130575" y="4054150"/>
            <a:chExt cx="1526875" cy="1369175"/>
          </a:xfrm>
        </p:grpSpPr>
        <p:sp>
          <p:nvSpPr>
            <p:cNvPr id="3240" name="Google Shape;3240;p9"/>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1" name="Google Shape;3241;p9"/>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2" name="Google Shape;3242;p9"/>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3" name="Google Shape;3243;p9"/>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4" name="Google Shape;3244;p9"/>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5" name="Google Shape;3245;p9"/>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6" name="Google Shape;3246;p9"/>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7" name="Google Shape;3247;p9"/>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8" name="Google Shape;3248;p9"/>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9" name="Google Shape;3249;p9"/>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0" name="Google Shape;3250;p9"/>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5358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E99DF77-214C-44AC-976A-6BECDAC9562F}"/>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2025/11/28</a:t>
            </a:fld>
            <a:endParaRPr lang="zh-CN" altLang="en-US"/>
          </a:p>
        </p:txBody>
      </p:sp>
      <p:sp>
        <p:nvSpPr>
          <p:cNvPr id="3" name="页脚占位符 2">
            <a:extLst>
              <a:ext uri="{FF2B5EF4-FFF2-40B4-BE49-F238E27FC236}">
                <a16:creationId xmlns:a16="http://schemas.microsoft.com/office/drawing/2014/main" id="{0E39B0D9-3DD2-45D6-8B44-EB5A65312D2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C8CE82F-C09F-4601-A183-9BC7E149E0DC}"/>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81669881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51"/>
        <p:cNvGrpSpPr/>
        <p:nvPr/>
      </p:nvGrpSpPr>
      <p:grpSpPr>
        <a:xfrm>
          <a:off x="0" y="0"/>
          <a:ext cx="0" cy="0"/>
          <a:chOff x="0" y="0"/>
          <a:chExt cx="0" cy="0"/>
        </a:xfrm>
      </p:grpSpPr>
      <p:grpSp>
        <p:nvGrpSpPr>
          <p:cNvPr id="3252" name="Google Shape;3252;p10"/>
          <p:cNvGrpSpPr/>
          <p:nvPr/>
        </p:nvGrpSpPr>
        <p:grpSpPr>
          <a:xfrm>
            <a:off x="-351269" y="889414"/>
            <a:ext cx="10445629" cy="5028609"/>
            <a:chOff x="-308047" y="980825"/>
            <a:chExt cx="9160327" cy="5545438"/>
          </a:xfrm>
        </p:grpSpPr>
        <p:sp>
          <p:nvSpPr>
            <p:cNvPr id="3253" name="Google Shape;3253;p10"/>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4" name="Google Shape;3254;p10"/>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5" name="Google Shape;3255;p10"/>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56" name="Google Shape;3256;p10"/>
          <p:cNvGrpSpPr/>
          <p:nvPr/>
        </p:nvGrpSpPr>
        <p:grpSpPr>
          <a:xfrm>
            <a:off x="-2280" y="-11449"/>
            <a:ext cx="12192214" cy="6882076"/>
            <a:chOff x="-2000" y="-12625"/>
            <a:chExt cx="10692000" cy="7589400"/>
          </a:xfrm>
        </p:grpSpPr>
        <p:sp>
          <p:nvSpPr>
            <p:cNvPr id="3257" name="Google Shape;3257;p10"/>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258" name="Google Shape;3258;p10"/>
            <p:cNvGrpSpPr/>
            <p:nvPr/>
          </p:nvGrpSpPr>
          <p:grpSpPr>
            <a:xfrm rot="10800000" flipH="1">
              <a:off x="541072" y="7200946"/>
              <a:ext cx="9609875" cy="285829"/>
              <a:chOff x="471460" y="61396"/>
              <a:chExt cx="9609875" cy="285829"/>
            </a:xfrm>
          </p:grpSpPr>
          <p:grpSp>
            <p:nvGrpSpPr>
              <p:cNvPr id="3259" name="Google Shape;3259;p10"/>
              <p:cNvGrpSpPr/>
              <p:nvPr/>
            </p:nvGrpSpPr>
            <p:grpSpPr>
              <a:xfrm>
                <a:off x="471460" y="61396"/>
                <a:ext cx="8862425" cy="285829"/>
                <a:chOff x="395260" y="61396"/>
                <a:chExt cx="8862425" cy="285829"/>
              </a:xfrm>
            </p:grpSpPr>
            <p:grpSp>
              <p:nvGrpSpPr>
                <p:cNvPr id="3260" name="Google Shape;3260;p10"/>
                <p:cNvGrpSpPr/>
                <p:nvPr/>
              </p:nvGrpSpPr>
              <p:grpSpPr>
                <a:xfrm rot="5400000">
                  <a:off x="8465008" y="-445452"/>
                  <a:ext cx="278654" cy="1306700"/>
                  <a:chOff x="73845" y="3561500"/>
                  <a:chExt cx="278654" cy="1306700"/>
                </a:xfrm>
              </p:grpSpPr>
              <p:grpSp>
                <p:nvGrpSpPr>
                  <p:cNvPr id="3261" name="Google Shape;3261;p10"/>
                  <p:cNvGrpSpPr/>
                  <p:nvPr/>
                </p:nvGrpSpPr>
                <p:grpSpPr>
                  <a:xfrm>
                    <a:off x="179620" y="3954300"/>
                    <a:ext cx="139329" cy="128300"/>
                    <a:chOff x="732600" y="1890325"/>
                    <a:chExt cx="138100" cy="128300"/>
                  </a:xfrm>
                </p:grpSpPr>
                <p:sp>
                  <p:nvSpPr>
                    <p:cNvPr id="3262" name="Google Shape;326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3" name="Google Shape;326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4" name="Google Shape;326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65" name="Google Shape;3265;p10"/>
                  <p:cNvGrpSpPr/>
                  <p:nvPr/>
                </p:nvGrpSpPr>
                <p:grpSpPr>
                  <a:xfrm>
                    <a:off x="116495" y="4347100"/>
                    <a:ext cx="139329" cy="128300"/>
                    <a:chOff x="732600" y="1890325"/>
                    <a:chExt cx="138100" cy="128300"/>
                  </a:xfrm>
                </p:grpSpPr>
                <p:sp>
                  <p:nvSpPr>
                    <p:cNvPr id="3266" name="Google Shape;326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7" name="Google Shape;326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8" name="Google Shape;326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69" name="Google Shape;3269;p10"/>
                  <p:cNvGrpSpPr/>
                  <p:nvPr/>
                </p:nvGrpSpPr>
                <p:grpSpPr>
                  <a:xfrm>
                    <a:off x="213170" y="4739900"/>
                    <a:ext cx="139329" cy="128300"/>
                    <a:chOff x="732600" y="1890325"/>
                    <a:chExt cx="138100" cy="128300"/>
                  </a:xfrm>
                </p:grpSpPr>
                <p:sp>
                  <p:nvSpPr>
                    <p:cNvPr id="3270" name="Google Shape;327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1" name="Google Shape;327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2" name="Google Shape;327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73" name="Google Shape;3273;p10"/>
                  <p:cNvGrpSpPr/>
                  <p:nvPr/>
                </p:nvGrpSpPr>
                <p:grpSpPr>
                  <a:xfrm>
                    <a:off x="73845" y="3561500"/>
                    <a:ext cx="139329" cy="128300"/>
                    <a:chOff x="732600" y="1890325"/>
                    <a:chExt cx="138100" cy="128300"/>
                  </a:xfrm>
                </p:grpSpPr>
                <p:sp>
                  <p:nvSpPr>
                    <p:cNvPr id="3274" name="Google Shape;327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5" name="Google Shape;327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6" name="Google Shape;327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277" name="Google Shape;3277;p10"/>
                <p:cNvGrpSpPr/>
                <p:nvPr/>
              </p:nvGrpSpPr>
              <p:grpSpPr>
                <a:xfrm rot="5400000">
                  <a:off x="3923120" y="-3466465"/>
                  <a:ext cx="285829" cy="7341550"/>
                  <a:chOff x="73845" y="36500"/>
                  <a:chExt cx="285829" cy="7341550"/>
                </a:xfrm>
              </p:grpSpPr>
              <p:grpSp>
                <p:nvGrpSpPr>
                  <p:cNvPr id="3278" name="Google Shape;3278;p10"/>
                  <p:cNvGrpSpPr/>
                  <p:nvPr/>
                </p:nvGrpSpPr>
                <p:grpSpPr>
                  <a:xfrm>
                    <a:off x="73845" y="4538300"/>
                    <a:ext cx="285829" cy="2839750"/>
                    <a:chOff x="73845" y="3561500"/>
                    <a:chExt cx="285829" cy="2839750"/>
                  </a:xfrm>
                </p:grpSpPr>
                <p:grpSp>
                  <p:nvGrpSpPr>
                    <p:cNvPr id="3279" name="Google Shape;3279;p10"/>
                    <p:cNvGrpSpPr/>
                    <p:nvPr/>
                  </p:nvGrpSpPr>
                  <p:grpSpPr>
                    <a:xfrm>
                      <a:off x="73845" y="3561500"/>
                      <a:ext cx="278654" cy="1306700"/>
                      <a:chOff x="73845" y="3561500"/>
                      <a:chExt cx="278654" cy="1306700"/>
                    </a:xfrm>
                  </p:grpSpPr>
                  <p:grpSp>
                    <p:nvGrpSpPr>
                      <p:cNvPr id="3280" name="Google Shape;3280;p10"/>
                      <p:cNvGrpSpPr/>
                      <p:nvPr/>
                    </p:nvGrpSpPr>
                    <p:grpSpPr>
                      <a:xfrm>
                        <a:off x="179620" y="3954300"/>
                        <a:ext cx="139329" cy="128300"/>
                        <a:chOff x="732600" y="1890325"/>
                        <a:chExt cx="138100" cy="128300"/>
                      </a:xfrm>
                    </p:grpSpPr>
                    <p:sp>
                      <p:nvSpPr>
                        <p:cNvPr id="3281" name="Google Shape;328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2" name="Google Shape;328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3" name="Google Shape;328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84" name="Google Shape;3284;p10"/>
                      <p:cNvGrpSpPr/>
                      <p:nvPr/>
                    </p:nvGrpSpPr>
                    <p:grpSpPr>
                      <a:xfrm>
                        <a:off x="116495" y="4347100"/>
                        <a:ext cx="139329" cy="128300"/>
                        <a:chOff x="732600" y="1890325"/>
                        <a:chExt cx="138100" cy="128300"/>
                      </a:xfrm>
                    </p:grpSpPr>
                    <p:sp>
                      <p:nvSpPr>
                        <p:cNvPr id="3285" name="Google Shape;328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6" name="Google Shape;328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7" name="Google Shape;328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88" name="Google Shape;3288;p10"/>
                      <p:cNvGrpSpPr/>
                      <p:nvPr/>
                    </p:nvGrpSpPr>
                    <p:grpSpPr>
                      <a:xfrm>
                        <a:off x="213170" y="4739900"/>
                        <a:ext cx="139329" cy="128300"/>
                        <a:chOff x="732600" y="1890325"/>
                        <a:chExt cx="138100" cy="128300"/>
                      </a:xfrm>
                    </p:grpSpPr>
                    <p:sp>
                      <p:nvSpPr>
                        <p:cNvPr id="3289" name="Google Shape;328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0" name="Google Shape;329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1" name="Google Shape;329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92" name="Google Shape;3292;p10"/>
                      <p:cNvGrpSpPr/>
                      <p:nvPr/>
                    </p:nvGrpSpPr>
                    <p:grpSpPr>
                      <a:xfrm>
                        <a:off x="73845" y="3561500"/>
                        <a:ext cx="139329" cy="128300"/>
                        <a:chOff x="732600" y="1890325"/>
                        <a:chExt cx="138100" cy="128300"/>
                      </a:xfrm>
                    </p:grpSpPr>
                    <p:sp>
                      <p:nvSpPr>
                        <p:cNvPr id="3293" name="Google Shape;329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4" name="Google Shape;329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5" name="Google Shape;329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296" name="Google Shape;3296;p10"/>
                    <p:cNvGrpSpPr/>
                    <p:nvPr/>
                  </p:nvGrpSpPr>
                  <p:grpSpPr>
                    <a:xfrm>
                      <a:off x="81020" y="5094550"/>
                      <a:ext cx="278654" cy="1306700"/>
                      <a:chOff x="73845" y="3561500"/>
                      <a:chExt cx="278654" cy="1306700"/>
                    </a:xfrm>
                  </p:grpSpPr>
                  <p:grpSp>
                    <p:nvGrpSpPr>
                      <p:cNvPr id="3297" name="Google Shape;3297;p10"/>
                      <p:cNvGrpSpPr/>
                      <p:nvPr/>
                    </p:nvGrpSpPr>
                    <p:grpSpPr>
                      <a:xfrm>
                        <a:off x="179620" y="3954300"/>
                        <a:ext cx="139329" cy="128300"/>
                        <a:chOff x="732600" y="1890325"/>
                        <a:chExt cx="138100" cy="128300"/>
                      </a:xfrm>
                    </p:grpSpPr>
                    <p:sp>
                      <p:nvSpPr>
                        <p:cNvPr id="3298" name="Google Shape;329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9" name="Google Shape;329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0" name="Google Shape;330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01" name="Google Shape;3301;p10"/>
                      <p:cNvGrpSpPr/>
                      <p:nvPr/>
                    </p:nvGrpSpPr>
                    <p:grpSpPr>
                      <a:xfrm>
                        <a:off x="116495" y="4347100"/>
                        <a:ext cx="139329" cy="128300"/>
                        <a:chOff x="732600" y="1890325"/>
                        <a:chExt cx="138100" cy="128300"/>
                      </a:xfrm>
                    </p:grpSpPr>
                    <p:sp>
                      <p:nvSpPr>
                        <p:cNvPr id="3302" name="Google Shape;330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3" name="Google Shape;330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4" name="Google Shape;330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05" name="Google Shape;3305;p10"/>
                      <p:cNvGrpSpPr/>
                      <p:nvPr/>
                    </p:nvGrpSpPr>
                    <p:grpSpPr>
                      <a:xfrm>
                        <a:off x="213170" y="4739900"/>
                        <a:ext cx="139329" cy="128300"/>
                        <a:chOff x="732600" y="1890325"/>
                        <a:chExt cx="138100" cy="128300"/>
                      </a:xfrm>
                    </p:grpSpPr>
                    <p:sp>
                      <p:nvSpPr>
                        <p:cNvPr id="3306" name="Google Shape;330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7" name="Google Shape;330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8" name="Google Shape;330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09" name="Google Shape;3309;p10"/>
                      <p:cNvGrpSpPr/>
                      <p:nvPr/>
                    </p:nvGrpSpPr>
                    <p:grpSpPr>
                      <a:xfrm>
                        <a:off x="73845" y="3561500"/>
                        <a:ext cx="139329" cy="128300"/>
                        <a:chOff x="732600" y="1890325"/>
                        <a:chExt cx="138100" cy="128300"/>
                      </a:xfrm>
                    </p:grpSpPr>
                    <p:sp>
                      <p:nvSpPr>
                        <p:cNvPr id="3310" name="Google Shape;331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1" name="Google Shape;331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2" name="Google Shape;331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313" name="Google Shape;3313;p10"/>
                  <p:cNvGrpSpPr/>
                  <p:nvPr/>
                </p:nvGrpSpPr>
                <p:grpSpPr>
                  <a:xfrm>
                    <a:off x="73845" y="1524775"/>
                    <a:ext cx="285829" cy="2839750"/>
                    <a:chOff x="73845" y="3561500"/>
                    <a:chExt cx="285829" cy="2839750"/>
                  </a:xfrm>
                </p:grpSpPr>
                <p:grpSp>
                  <p:nvGrpSpPr>
                    <p:cNvPr id="3314" name="Google Shape;3314;p10"/>
                    <p:cNvGrpSpPr/>
                    <p:nvPr/>
                  </p:nvGrpSpPr>
                  <p:grpSpPr>
                    <a:xfrm>
                      <a:off x="73845" y="3561500"/>
                      <a:ext cx="278654" cy="1306700"/>
                      <a:chOff x="73845" y="3561500"/>
                      <a:chExt cx="278654" cy="1306700"/>
                    </a:xfrm>
                  </p:grpSpPr>
                  <p:grpSp>
                    <p:nvGrpSpPr>
                      <p:cNvPr id="3315" name="Google Shape;3315;p10"/>
                      <p:cNvGrpSpPr/>
                      <p:nvPr/>
                    </p:nvGrpSpPr>
                    <p:grpSpPr>
                      <a:xfrm>
                        <a:off x="179620" y="3954300"/>
                        <a:ext cx="139329" cy="128300"/>
                        <a:chOff x="732600" y="1890325"/>
                        <a:chExt cx="138100" cy="128300"/>
                      </a:xfrm>
                    </p:grpSpPr>
                    <p:sp>
                      <p:nvSpPr>
                        <p:cNvPr id="3316" name="Google Shape;331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7" name="Google Shape;331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8" name="Google Shape;331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19" name="Google Shape;3319;p10"/>
                      <p:cNvGrpSpPr/>
                      <p:nvPr/>
                    </p:nvGrpSpPr>
                    <p:grpSpPr>
                      <a:xfrm>
                        <a:off x="116495" y="4347100"/>
                        <a:ext cx="139329" cy="128300"/>
                        <a:chOff x="732600" y="1890325"/>
                        <a:chExt cx="138100" cy="128300"/>
                      </a:xfrm>
                    </p:grpSpPr>
                    <p:sp>
                      <p:nvSpPr>
                        <p:cNvPr id="3320" name="Google Shape;332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1" name="Google Shape;332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2" name="Google Shape;332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23" name="Google Shape;3323;p10"/>
                      <p:cNvGrpSpPr/>
                      <p:nvPr/>
                    </p:nvGrpSpPr>
                    <p:grpSpPr>
                      <a:xfrm>
                        <a:off x="213170" y="4739900"/>
                        <a:ext cx="139329" cy="128300"/>
                        <a:chOff x="732600" y="1890325"/>
                        <a:chExt cx="138100" cy="128300"/>
                      </a:xfrm>
                    </p:grpSpPr>
                    <p:sp>
                      <p:nvSpPr>
                        <p:cNvPr id="3324" name="Google Shape;332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5" name="Google Shape;332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6" name="Google Shape;332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27" name="Google Shape;3327;p10"/>
                      <p:cNvGrpSpPr/>
                      <p:nvPr/>
                    </p:nvGrpSpPr>
                    <p:grpSpPr>
                      <a:xfrm>
                        <a:off x="73845" y="3561500"/>
                        <a:ext cx="139329" cy="128300"/>
                        <a:chOff x="732600" y="1890325"/>
                        <a:chExt cx="138100" cy="128300"/>
                      </a:xfrm>
                    </p:grpSpPr>
                    <p:sp>
                      <p:nvSpPr>
                        <p:cNvPr id="3328" name="Google Shape;332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9" name="Google Shape;332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0" name="Google Shape;333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331" name="Google Shape;3331;p10"/>
                    <p:cNvGrpSpPr/>
                    <p:nvPr/>
                  </p:nvGrpSpPr>
                  <p:grpSpPr>
                    <a:xfrm>
                      <a:off x="81020" y="5094550"/>
                      <a:ext cx="278654" cy="1306700"/>
                      <a:chOff x="73845" y="3561500"/>
                      <a:chExt cx="278654" cy="1306700"/>
                    </a:xfrm>
                  </p:grpSpPr>
                  <p:grpSp>
                    <p:nvGrpSpPr>
                      <p:cNvPr id="3332" name="Google Shape;3332;p10"/>
                      <p:cNvGrpSpPr/>
                      <p:nvPr/>
                    </p:nvGrpSpPr>
                    <p:grpSpPr>
                      <a:xfrm>
                        <a:off x="179620" y="3954300"/>
                        <a:ext cx="139329" cy="128300"/>
                        <a:chOff x="732600" y="1890325"/>
                        <a:chExt cx="138100" cy="128300"/>
                      </a:xfrm>
                    </p:grpSpPr>
                    <p:sp>
                      <p:nvSpPr>
                        <p:cNvPr id="3333" name="Google Shape;333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4" name="Google Shape;333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5" name="Google Shape;333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36" name="Google Shape;3336;p10"/>
                      <p:cNvGrpSpPr/>
                      <p:nvPr/>
                    </p:nvGrpSpPr>
                    <p:grpSpPr>
                      <a:xfrm>
                        <a:off x="116495" y="4347100"/>
                        <a:ext cx="139329" cy="128300"/>
                        <a:chOff x="732600" y="1890325"/>
                        <a:chExt cx="138100" cy="128300"/>
                      </a:xfrm>
                    </p:grpSpPr>
                    <p:sp>
                      <p:nvSpPr>
                        <p:cNvPr id="3337" name="Google Shape;333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8" name="Google Shape;333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9" name="Google Shape;333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40" name="Google Shape;3340;p10"/>
                      <p:cNvGrpSpPr/>
                      <p:nvPr/>
                    </p:nvGrpSpPr>
                    <p:grpSpPr>
                      <a:xfrm>
                        <a:off x="213170" y="4739900"/>
                        <a:ext cx="139329" cy="128300"/>
                        <a:chOff x="732600" y="1890325"/>
                        <a:chExt cx="138100" cy="128300"/>
                      </a:xfrm>
                    </p:grpSpPr>
                    <p:sp>
                      <p:nvSpPr>
                        <p:cNvPr id="3341" name="Google Shape;334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2" name="Google Shape;334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3" name="Google Shape;334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44" name="Google Shape;3344;p10"/>
                      <p:cNvGrpSpPr/>
                      <p:nvPr/>
                    </p:nvGrpSpPr>
                    <p:grpSpPr>
                      <a:xfrm>
                        <a:off x="73845" y="3561500"/>
                        <a:ext cx="139329" cy="128300"/>
                        <a:chOff x="732600" y="1890325"/>
                        <a:chExt cx="138100" cy="128300"/>
                      </a:xfrm>
                    </p:grpSpPr>
                    <p:sp>
                      <p:nvSpPr>
                        <p:cNvPr id="3345" name="Google Shape;334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6" name="Google Shape;334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7" name="Google Shape;334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348" name="Google Shape;3348;p10"/>
                  <p:cNvGrpSpPr/>
                  <p:nvPr/>
                </p:nvGrpSpPr>
                <p:grpSpPr>
                  <a:xfrm>
                    <a:off x="81020" y="36500"/>
                    <a:ext cx="278654" cy="1306700"/>
                    <a:chOff x="73845" y="3561500"/>
                    <a:chExt cx="278654" cy="1306700"/>
                  </a:xfrm>
                </p:grpSpPr>
                <p:grpSp>
                  <p:nvGrpSpPr>
                    <p:cNvPr id="3349" name="Google Shape;3349;p10"/>
                    <p:cNvGrpSpPr/>
                    <p:nvPr/>
                  </p:nvGrpSpPr>
                  <p:grpSpPr>
                    <a:xfrm>
                      <a:off x="179620" y="3954300"/>
                      <a:ext cx="139329" cy="128300"/>
                      <a:chOff x="732600" y="1890325"/>
                      <a:chExt cx="138100" cy="128300"/>
                    </a:xfrm>
                  </p:grpSpPr>
                  <p:sp>
                    <p:nvSpPr>
                      <p:cNvPr id="3350" name="Google Shape;335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1" name="Google Shape;335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2" name="Google Shape;335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53" name="Google Shape;3353;p10"/>
                    <p:cNvGrpSpPr/>
                    <p:nvPr/>
                  </p:nvGrpSpPr>
                  <p:grpSpPr>
                    <a:xfrm>
                      <a:off x="116495" y="4347100"/>
                      <a:ext cx="139329" cy="128300"/>
                      <a:chOff x="732600" y="1890325"/>
                      <a:chExt cx="138100" cy="128300"/>
                    </a:xfrm>
                  </p:grpSpPr>
                  <p:sp>
                    <p:nvSpPr>
                      <p:cNvPr id="3354" name="Google Shape;335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5" name="Google Shape;335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6" name="Google Shape;335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57" name="Google Shape;3357;p10"/>
                    <p:cNvGrpSpPr/>
                    <p:nvPr/>
                  </p:nvGrpSpPr>
                  <p:grpSpPr>
                    <a:xfrm>
                      <a:off x="213170" y="4739900"/>
                      <a:ext cx="139329" cy="128300"/>
                      <a:chOff x="732600" y="1890325"/>
                      <a:chExt cx="138100" cy="128300"/>
                    </a:xfrm>
                  </p:grpSpPr>
                  <p:sp>
                    <p:nvSpPr>
                      <p:cNvPr id="3358" name="Google Shape;335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9" name="Google Shape;335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0" name="Google Shape;336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61" name="Google Shape;3361;p10"/>
                    <p:cNvGrpSpPr/>
                    <p:nvPr/>
                  </p:nvGrpSpPr>
                  <p:grpSpPr>
                    <a:xfrm>
                      <a:off x="73845" y="3561500"/>
                      <a:ext cx="139329" cy="128300"/>
                      <a:chOff x="732600" y="1890325"/>
                      <a:chExt cx="138100" cy="128300"/>
                    </a:xfrm>
                  </p:grpSpPr>
                  <p:sp>
                    <p:nvSpPr>
                      <p:cNvPr id="3362" name="Google Shape;336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3" name="Google Shape;336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4" name="Google Shape;336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365" name="Google Shape;3365;p10"/>
              <p:cNvGrpSpPr/>
              <p:nvPr/>
            </p:nvGrpSpPr>
            <p:grpSpPr>
              <a:xfrm rot="5400000">
                <a:off x="9702783" y="-38502"/>
                <a:ext cx="236004" cy="521100"/>
                <a:chOff x="116495" y="4347100"/>
                <a:chExt cx="236004" cy="521100"/>
              </a:xfrm>
            </p:grpSpPr>
            <p:grpSp>
              <p:nvGrpSpPr>
                <p:cNvPr id="3366" name="Google Shape;3366;p10"/>
                <p:cNvGrpSpPr/>
                <p:nvPr/>
              </p:nvGrpSpPr>
              <p:grpSpPr>
                <a:xfrm>
                  <a:off x="116495" y="4347100"/>
                  <a:ext cx="139329" cy="128300"/>
                  <a:chOff x="732600" y="1890325"/>
                  <a:chExt cx="138100" cy="128300"/>
                </a:xfrm>
              </p:grpSpPr>
              <p:sp>
                <p:nvSpPr>
                  <p:cNvPr id="3367" name="Google Shape;336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8" name="Google Shape;336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9" name="Google Shape;336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70" name="Google Shape;3370;p10"/>
                <p:cNvGrpSpPr/>
                <p:nvPr/>
              </p:nvGrpSpPr>
              <p:grpSpPr>
                <a:xfrm>
                  <a:off x="213170" y="4739900"/>
                  <a:ext cx="139329" cy="128300"/>
                  <a:chOff x="732600" y="1890325"/>
                  <a:chExt cx="138100" cy="128300"/>
                </a:xfrm>
              </p:grpSpPr>
              <p:sp>
                <p:nvSpPr>
                  <p:cNvPr id="3371" name="Google Shape;337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2" name="Google Shape;337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3" name="Google Shape;337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374" name="Google Shape;3374;p10"/>
            <p:cNvGrpSpPr/>
            <p:nvPr/>
          </p:nvGrpSpPr>
          <p:grpSpPr>
            <a:xfrm>
              <a:off x="471460" y="61396"/>
              <a:ext cx="9609875" cy="285829"/>
              <a:chOff x="471460" y="61396"/>
              <a:chExt cx="9609875" cy="285829"/>
            </a:xfrm>
          </p:grpSpPr>
          <p:grpSp>
            <p:nvGrpSpPr>
              <p:cNvPr id="3375" name="Google Shape;3375;p10"/>
              <p:cNvGrpSpPr/>
              <p:nvPr/>
            </p:nvGrpSpPr>
            <p:grpSpPr>
              <a:xfrm>
                <a:off x="471460" y="61396"/>
                <a:ext cx="8862425" cy="285829"/>
                <a:chOff x="395260" y="61396"/>
                <a:chExt cx="8862425" cy="285829"/>
              </a:xfrm>
            </p:grpSpPr>
            <p:grpSp>
              <p:nvGrpSpPr>
                <p:cNvPr id="3376" name="Google Shape;3376;p10"/>
                <p:cNvGrpSpPr/>
                <p:nvPr/>
              </p:nvGrpSpPr>
              <p:grpSpPr>
                <a:xfrm rot="5400000">
                  <a:off x="8465008" y="-445452"/>
                  <a:ext cx="278654" cy="1306700"/>
                  <a:chOff x="73845" y="3561500"/>
                  <a:chExt cx="278654" cy="1306700"/>
                </a:xfrm>
              </p:grpSpPr>
              <p:grpSp>
                <p:nvGrpSpPr>
                  <p:cNvPr id="3377" name="Google Shape;3377;p10"/>
                  <p:cNvGrpSpPr/>
                  <p:nvPr/>
                </p:nvGrpSpPr>
                <p:grpSpPr>
                  <a:xfrm>
                    <a:off x="179620" y="3954300"/>
                    <a:ext cx="139329" cy="128300"/>
                    <a:chOff x="732600" y="1890325"/>
                    <a:chExt cx="138100" cy="128300"/>
                  </a:xfrm>
                </p:grpSpPr>
                <p:sp>
                  <p:nvSpPr>
                    <p:cNvPr id="3378" name="Google Shape;337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9" name="Google Shape;337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0" name="Google Shape;338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81" name="Google Shape;3381;p10"/>
                  <p:cNvGrpSpPr/>
                  <p:nvPr/>
                </p:nvGrpSpPr>
                <p:grpSpPr>
                  <a:xfrm>
                    <a:off x="116495" y="4347100"/>
                    <a:ext cx="139329" cy="128300"/>
                    <a:chOff x="732600" y="1890325"/>
                    <a:chExt cx="138100" cy="128300"/>
                  </a:xfrm>
                </p:grpSpPr>
                <p:sp>
                  <p:nvSpPr>
                    <p:cNvPr id="3382" name="Google Shape;338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3" name="Google Shape;338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4" name="Google Shape;338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85" name="Google Shape;3385;p10"/>
                  <p:cNvGrpSpPr/>
                  <p:nvPr/>
                </p:nvGrpSpPr>
                <p:grpSpPr>
                  <a:xfrm>
                    <a:off x="213170" y="4739900"/>
                    <a:ext cx="139329" cy="128300"/>
                    <a:chOff x="732600" y="1890325"/>
                    <a:chExt cx="138100" cy="128300"/>
                  </a:xfrm>
                </p:grpSpPr>
                <p:sp>
                  <p:nvSpPr>
                    <p:cNvPr id="3386" name="Google Shape;338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7" name="Google Shape;338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8" name="Google Shape;338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89" name="Google Shape;3389;p10"/>
                  <p:cNvGrpSpPr/>
                  <p:nvPr/>
                </p:nvGrpSpPr>
                <p:grpSpPr>
                  <a:xfrm>
                    <a:off x="73845" y="3561500"/>
                    <a:ext cx="139329" cy="128300"/>
                    <a:chOff x="732600" y="1890325"/>
                    <a:chExt cx="138100" cy="128300"/>
                  </a:xfrm>
                </p:grpSpPr>
                <p:sp>
                  <p:nvSpPr>
                    <p:cNvPr id="3390" name="Google Shape;339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1" name="Google Shape;339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2" name="Google Shape;339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393" name="Google Shape;3393;p10"/>
                <p:cNvGrpSpPr/>
                <p:nvPr/>
              </p:nvGrpSpPr>
              <p:grpSpPr>
                <a:xfrm rot="5400000">
                  <a:off x="3923120" y="-3466465"/>
                  <a:ext cx="285829" cy="7341550"/>
                  <a:chOff x="73845" y="36500"/>
                  <a:chExt cx="285829" cy="7341550"/>
                </a:xfrm>
              </p:grpSpPr>
              <p:grpSp>
                <p:nvGrpSpPr>
                  <p:cNvPr id="3394" name="Google Shape;3394;p10"/>
                  <p:cNvGrpSpPr/>
                  <p:nvPr/>
                </p:nvGrpSpPr>
                <p:grpSpPr>
                  <a:xfrm>
                    <a:off x="73845" y="4538300"/>
                    <a:ext cx="285829" cy="2839750"/>
                    <a:chOff x="73845" y="3561500"/>
                    <a:chExt cx="285829" cy="2839750"/>
                  </a:xfrm>
                </p:grpSpPr>
                <p:grpSp>
                  <p:nvGrpSpPr>
                    <p:cNvPr id="3395" name="Google Shape;3395;p10"/>
                    <p:cNvGrpSpPr/>
                    <p:nvPr/>
                  </p:nvGrpSpPr>
                  <p:grpSpPr>
                    <a:xfrm>
                      <a:off x="73845" y="3561500"/>
                      <a:ext cx="278654" cy="1306700"/>
                      <a:chOff x="73845" y="3561500"/>
                      <a:chExt cx="278654" cy="1306700"/>
                    </a:xfrm>
                  </p:grpSpPr>
                  <p:grpSp>
                    <p:nvGrpSpPr>
                      <p:cNvPr id="3396" name="Google Shape;3396;p10"/>
                      <p:cNvGrpSpPr/>
                      <p:nvPr/>
                    </p:nvGrpSpPr>
                    <p:grpSpPr>
                      <a:xfrm>
                        <a:off x="179620" y="3954300"/>
                        <a:ext cx="139329" cy="128300"/>
                        <a:chOff x="732600" y="1890325"/>
                        <a:chExt cx="138100" cy="128300"/>
                      </a:xfrm>
                    </p:grpSpPr>
                    <p:sp>
                      <p:nvSpPr>
                        <p:cNvPr id="3397" name="Google Shape;339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8" name="Google Shape;339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9" name="Google Shape;339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00" name="Google Shape;3400;p10"/>
                      <p:cNvGrpSpPr/>
                      <p:nvPr/>
                    </p:nvGrpSpPr>
                    <p:grpSpPr>
                      <a:xfrm>
                        <a:off x="116495" y="4347100"/>
                        <a:ext cx="139329" cy="128300"/>
                        <a:chOff x="732600" y="1890325"/>
                        <a:chExt cx="138100" cy="128300"/>
                      </a:xfrm>
                    </p:grpSpPr>
                    <p:sp>
                      <p:nvSpPr>
                        <p:cNvPr id="3401" name="Google Shape;340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2" name="Google Shape;340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3" name="Google Shape;340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04" name="Google Shape;3404;p10"/>
                      <p:cNvGrpSpPr/>
                      <p:nvPr/>
                    </p:nvGrpSpPr>
                    <p:grpSpPr>
                      <a:xfrm>
                        <a:off x="213170" y="4739900"/>
                        <a:ext cx="139329" cy="128300"/>
                        <a:chOff x="732600" y="1890325"/>
                        <a:chExt cx="138100" cy="128300"/>
                      </a:xfrm>
                    </p:grpSpPr>
                    <p:sp>
                      <p:nvSpPr>
                        <p:cNvPr id="3405" name="Google Shape;340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6" name="Google Shape;340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7" name="Google Shape;340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08" name="Google Shape;3408;p10"/>
                      <p:cNvGrpSpPr/>
                      <p:nvPr/>
                    </p:nvGrpSpPr>
                    <p:grpSpPr>
                      <a:xfrm>
                        <a:off x="73845" y="3561500"/>
                        <a:ext cx="139329" cy="128300"/>
                        <a:chOff x="732600" y="1890325"/>
                        <a:chExt cx="138100" cy="128300"/>
                      </a:xfrm>
                    </p:grpSpPr>
                    <p:sp>
                      <p:nvSpPr>
                        <p:cNvPr id="3409" name="Google Shape;340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0" name="Google Shape;341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1" name="Google Shape;341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412" name="Google Shape;3412;p10"/>
                    <p:cNvGrpSpPr/>
                    <p:nvPr/>
                  </p:nvGrpSpPr>
                  <p:grpSpPr>
                    <a:xfrm>
                      <a:off x="81020" y="5094550"/>
                      <a:ext cx="278654" cy="1306700"/>
                      <a:chOff x="73845" y="3561500"/>
                      <a:chExt cx="278654" cy="1306700"/>
                    </a:xfrm>
                  </p:grpSpPr>
                  <p:grpSp>
                    <p:nvGrpSpPr>
                      <p:cNvPr id="3413" name="Google Shape;3413;p10"/>
                      <p:cNvGrpSpPr/>
                      <p:nvPr/>
                    </p:nvGrpSpPr>
                    <p:grpSpPr>
                      <a:xfrm>
                        <a:off x="179620" y="3954300"/>
                        <a:ext cx="139329" cy="128300"/>
                        <a:chOff x="732600" y="1890325"/>
                        <a:chExt cx="138100" cy="128300"/>
                      </a:xfrm>
                    </p:grpSpPr>
                    <p:sp>
                      <p:nvSpPr>
                        <p:cNvPr id="3414" name="Google Shape;341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5" name="Google Shape;341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6" name="Google Shape;341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17" name="Google Shape;3417;p10"/>
                      <p:cNvGrpSpPr/>
                      <p:nvPr/>
                    </p:nvGrpSpPr>
                    <p:grpSpPr>
                      <a:xfrm>
                        <a:off x="116495" y="4347100"/>
                        <a:ext cx="139329" cy="128300"/>
                        <a:chOff x="732600" y="1890325"/>
                        <a:chExt cx="138100" cy="128300"/>
                      </a:xfrm>
                    </p:grpSpPr>
                    <p:sp>
                      <p:nvSpPr>
                        <p:cNvPr id="3418" name="Google Shape;341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9" name="Google Shape;341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0" name="Google Shape;342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21" name="Google Shape;3421;p10"/>
                      <p:cNvGrpSpPr/>
                      <p:nvPr/>
                    </p:nvGrpSpPr>
                    <p:grpSpPr>
                      <a:xfrm>
                        <a:off x="213170" y="4739900"/>
                        <a:ext cx="139329" cy="128300"/>
                        <a:chOff x="732600" y="1890325"/>
                        <a:chExt cx="138100" cy="128300"/>
                      </a:xfrm>
                    </p:grpSpPr>
                    <p:sp>
                      <p:nvSpPr>
                        <p:cNvPr id="3422" name="Google Shape;342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3" name="Google Shape;342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4" name="Google Shape;342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25" name="Google Shape;3425;p10"/>
                      <p:cNvGrpSpPr/>
                      <p:nvPr/>
                    </p:nvGrpSpPr>
                    <p:grpSpPr>
                      <a:xfrm>
                        <a:off x="73845" y="3561500"/>
                        <a:ext cx="139329" cy="128300"/>
                        <a:chOff x="732600" y="1890325"/>
                        <a:chExt cx="138100" cy="128300"/>
                      </a:xfrm>
                    </p:grpSpPr>
                    <p:sp>
                      <p:nvSpPr>
                        <p:cNvPr id="3426" name="Google Shape;342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7" name="Google Shape;342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8" name="Google Shape;342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429" name="Google Shape;3429;p10"/>
                  <p:cNvGrpSpPr/>
                  <p:nvPr/>
                </p:nvGrpSpPr>
                <p:grpSpPr>
                  <a:xfrm>
                    <a:off x="73845" y="1524775"/>
                    <a:ext cx="285829" cy="2839750"/>
                    <a:chOff x="73845" y="3561500"/>
                    <a:chExt cx="285829" cy="2839750"/>
                  </a:xfrm>
                </p:grpSpPr>
                <p:grpSp>
                  <p:nvGrpSpPr>
                    <p:cNvPr id="3430" name="Google Shape;3430;p10"/>
                    <p:cNvGrpSpPr/>
                    <p:nvPr/>
                  </p:nvGrpSpPr>
                  <p:grpSpPr>
                    <a:xfrm>
                      <a:off x="73845" y="3561500"/>
                      <a:ext cx="278654" cy="1306700"/>
                      <a:chOff x="73845" y="3561500"/>
                      <a:chExt cx="278654" cy="1306700"/>
                    </a:xfrm>
                  </p:grpSpPr>
                  <p:grpSp>
                    <p:nvGrpSpPr>
                      <p:cNvPr id="3431" name="Google Shape;3431;p10"/>
                      <p:cNvGrpSpPr/>
                      <p:nvPr/>
                    </p:nvGrpSpPr>
                    <p:grpSpPr>
                      <a:xfrm>
                        <a:off x="179620" y="3954300"/>
                        <a:ext cx="139329" cy="128300"/>
                        <a:chOff x="732600" y="1890325"/>
                        <a:chExt cx="138100" cy="128300"/>
                      </a:xfrm>
                    </p:grpSpPr>
                    <p:sp>
                      <p:nvSpPr>
                        <p:cNvPr id="3432" name="Google Shape;343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3" name="Google Shape;343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4" name="Google Shape;343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35" name="Google Shape;3435;p10"/>
                      <p:cNvGrpSpPr/>
                      <p:nvPr/>
                    </p:nvGrpSpPr>
                    <p:grpSpPr>
                      <a:xfrm>
                        <a:off x="116495" y="4347100"/>
                        <a:ext cx="139329" cy="128300"/>
                        <a:chOff x="732600" y="1890325"/>
                        <a:chExt cx="138100" cy="128300"/>
                      </a:xfrm>
                    </p:grpSpPr>
                    <p:sp>
                      <p:nvSpPr>
                        <p:cNvPr id="3436" name="Google Shape;343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7" name="Google Shape;343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8" name="Google Shape;343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39" name="Google Shape;3439;p10"/>
                      <p:cNvGrpSpPr/>
                      <p:nvPr/>
                    </p:nvGrpSpPr>
                    <p:grpSpPr>
                      <a:xfrm>
                        <a:off x="213170" y="4739900"/>
                        <a:ext cx="139329" cy="128300"/>
                        <a:chOff x="732600" y="1890325"/>
                        <a:chExt cx="138100" cy="128300"/>
                      </a:xfrm>
                    </p:grpSpPr>
                    <p:sp>
                      <p:nvSpPr>
                        <p:cNvPr id="3440" name="Google Shape;344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1" name="Google Shape;344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2" name="Google Shape;344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43" name="Google Shape;3443;p10"/>
                      <p:cNvGrpSpPr/>
                      <p:nvPr/>
                    </p:nvGrpSpPr>
                    <p:grpSpPr>
                      <a:xfrm>
                        <a:off x="73845" y="3561500"/>
                        <a:ext cx="139329" cy="128300"/>
                        <a:chOff x="732600" y="1890325"/>
                        <a:chExt cx="138100" cy="128300"/>
                      </a:xfrm>
                    </p:grpSpPr>
                    <p:sp>
                      <p:nvSpPr>
                        <p:cNvPr id="3444" name="Google Shape;344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5" name="Google Shape;344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6" name="Google Shape;344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447" name="Google Shape;3447;p10"/>
                    <p:cNvGrpSpPr/>
                    <p:nvPr/>
                  </p:nvGrpSpPr>
                  <p:grpSpPr>
                    <a:xfrm>
                      <a:off x="81020" y="5094550"/>
                      <a:ext cx="278654" cy="1306700"/>
                      <a:chOff x="73845" y="3561500"/>
                      <a:chExt cx="278654" cy="1306700"/>
                    </a:xfrm>
                  </p:grpSpPr>
                  <p:grpSp>
                    <p:nvGrpSpPr>
                      <p:cNvPr id="3448" name="Google Shape;3448;p10"/>
                      <p:cNvGrpSpPr/>
                      <p:nvPr/>
                    </p:nvGrpSpPr>
                    <p:grpSpPr>
                      <a:xfrm>
                        <a:off x="179620" y="3954300"/>
                        <a:ext cx="139329" cy="128300"/>
                        <a:chOff x="732600" y="1890325"/>
                        <a:chExt cx="138100" cy="128300"/>
                      </a:xfrm>
                    </p:grpSpPr>
                    <p:sp>
                      <p:nvSpPr>
                        <p:cNvPr id="3449" name="Google Shape;344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0" name="Google Shape;345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1" name="Google Shape;345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52" name="Google Shape;3452;p10"/>
                      <p:cNvGrpSpPr/>
                      <p:nvPr/>
                    </p:nvGrpSpPr>
                    <p:grpSpPr>
                      <a:xfrm>
                        <a:off x="116495" y="4347100"/>
                        <a:ext cx="139329" cy="128300"/>
                        <a:chOff x="732600" y="1890325"/>
                        <a:chExt cx="138100" cy="128300"/>
                      </a:xfrm>
                    </p:grpSpPr>
                    <p:sp>
                      <p:nvSpPr>
                        <p:cNvPr id="3453" name="Google Shape;345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4" name="Google Shape;345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5" name="Google Shape;345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56" name="Google Shape;3456;p10"/>
                      <p:cNvGrpSpPr/>
                      <p:nvPr/>
                    </p:nvGrpSpPr>
                    <p:grpSpPr>
                      <a:xfrm>
                        <a:off x="213170" y="4739900"/>
                        <a:ext cx="139329" cy="128300"/>
                        <a:chOff x="732600" y="1890325"/>
                        <a:chExt cx="138100" cy="128300"/>
                      </a:xfrm>
                    </p:grpSpPr>
                    <p:sp>
                      <p:nvSpPr>
                        <p:cNvPr id="3457" name="Google Shape;345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8" name="Google Shape;345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9" name="Google Shape;345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60" name="Google Shape;3460;p10"/>
                      <p:cNvGrpSpPr/>
                      <p:nvPr/>
                    </p:nvGrpSpPr>
                    <p:grpSpPr>
                      <a:xfrm>
                        <a:off x="73845" y="3561500"/>
                        <a:ext cx="139329" cy="128300"/>
                        <a:chOff x="732600" y="1890325"/>
                        <a:chExt cx="138100" cy="128300"/>
                      </a:xfrm>
                    </p:grpSpPr>
                    <p:sp>
                      <p:nvSpPr>
                        <p:cNvPr id="3461" name="Google Shape;346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2" name="Google Shape;346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3" name="Google Shape;346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464" name="Google Shape;3464;p10"/>
                  <p:cNvGrpSpPr/>
                  <p:nvPr/>
                </p:nvGrpSpPr>
                <p:grpSpPr>
                  <a:xfrm>
                    <a:off x="81020" y="36500"/>
                    <a:ext cx="278654" cy="1306700"/>
                    <a:chOff x="73845" y="3561500"/>
                    <a:chExt cx="278654" cy="1306700"/>
                  </a:xfrm>
                </p:grpSpPr>
                <p:grpSp>
                  <p:nvGrpSpPr>
                    <p:cNvPr id="3465" name="Google Shape;3465;p10"/>
                    <p:cNvGrpSpPr/>
                    <p:nvPr/>
                  </p:nvGrpSpPr>
                  <p:grpSpPr>
                    <a:xfrm>
                      <a:off x="179620" y="3954300"/>
                      <a:ext cx="139329" cy="128300"/>
                      <a:chOff x="732600" y="1890325"/>
                      <a:chExt cx="138100" cy="128300"/>
                    </a:xfrm>
                  </p:grpSpPr>
                  <p:sp>
                    <p:nvSpPr>
                      <p:cNvPr id="3466" name="Google Shape;346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7" name="Google Shape;346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8" name="Google Shape;346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69" name="Google Shape;3469;p10"/>
                    <p:cNvGrpSpPr/>
                    <p:nvPr/>
                  </p:nvGrpSpPr>
                  <p:grpSpPr>
                    <a:xfrm>
                      <a:off x="116495" y="4347100"/>
                      <a:ext cx="139329" cy="128300"/>
                      <a:chOff x="732600" y="1890325"/>
                      <a:chExt cx="138100" cy="128300"/>
                    </a:xfrm>
                  </p:grpSpPr>
                  <p:sp>
                    <p:nvSpPr>
                      <p:cNvPr id="3470" name="Google Shape;347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1" name="Google Shape;347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2" name="Google Shape;347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73" name="Google Shape;3473;p10"/>
                    <p:cNvGrpSpPr/>
                    <p:nvPr/>
                  </p:nvGrpSpPr>
                  <p:grpSpPr>
                    <a:xfrm>
                      <a:off x="213170" y="4739900"/>
                      <a:ext cx="139329" cy="128300"/>
                      <a:chOff x="732600" y="1890325"/>
                      <a:chExt cx="138100" cy="128300"/>
                    </a:xfrm>
                  </p:grpSpPr>
                  <p:sp>
                    <p:nvSpPr>
                      <p:cNvPr id="3474" name="Google Shape;347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5" name="Google Shape;347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6" name="Google Shape;347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77" name="Google Shape;3477;p10"/>
                    <p:cNvGrpSpPr/>
                    <p:nvPr/>
                  </p:nvGrpSpPr>
                  <p:grpSpPr>
                    <a:xfrm>
                      <a:off x="73845" y="3561500"/>
                      <a:ext cx="139329" cy="128300"/>
                      <a:chOff x="732600" y="1890325"/>
                      <a:chExt cx="138100" cy="128300"/>
                    </a:xfrm>
                  </p:grpSpPr>
                  <p:sp>
                    <p:nvSpPr>
                      <p:cNvPr id="3478" name="Google Shape;347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9" name="Google Shape;347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0" name="Google Shape;348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481" name="Google Shape;3481;p10"/>
              <p:cNvGrpSpPr/>
              <p:nvPr/>
            </p:nvGrpSpPr>
            <p:grpSpPr>
              <a:xfrm rot="5400000">
                <a:off x="9702783" y="-38502"/>
                <a:ext cx="236004" cy="521100"/>
                <a:chOff x="116495" y="4347100"/>
                <a:chExt cx="236004" cy="521100"/>
              </a:xfrm>
            </p:grpSpPr>
            <p:grpSp>
              <p:nvGrpSpPr>
                <p:cNvPr id="3482" name="Google Shape;3482;p10"/>
                <p:cNvGrpSpPr/>
                <p:nvPr/>
              </p:nvGrpSpPr>
              <p:grpSpPr>
                <a:xfrm>
                  <a:off x="116495" y="4347100"/>
                  <a:ext cx="139329" cy="128300"/>
                  <a:chOff x="732600" y="1890325"/>
                  <a:chExt cx="138100" cy="128300"/>
                </a:xfrm>
              </p:grpSpPr>
              <p:sp>
                <p:nvSpPr>
                  <p:cNvPr id="3483" name="Google Shape;348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4" name="Google Shape;348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5" name="Google Shape;348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86" name="Google Shape;3486;p10"/>
                <p:cNvGrpSpPr/>
                <p:nvPr/>
              </p:nvGrpSpPr>
              <p:grpSpPr>
                <a:xfrm>
                  <a:off x="213170" y="4739900"/>
                  <a:ext cx="139329" cy="128300"/>
                  <a:chOff x="732600" y="1890325"/>
                  <a:chExt cx="138100" cy="128300"/>
                </a:xfrm>
              </p:grpSpPr>
              <p:sp>
                <p:nvSpPr>
                  <p:cNvPr id="3487" name="Google Shape;348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8" name="Google Shape;348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9" name="Google Shape;348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490" name="Google Shape;3490;p10"/>
            <p:cNvGrpSpPr/>
            <p:nvPr/>
          </p:nvGrpSpPr>
          <p:grpSpPr>
            <a:xfrm>
              <a:off x="73845" y="98713"/>
              <a:ext cx="285829" cy="7341550"/>
              <a:chOff x="73845" y="36500"/>
              <a:chExt cx="285829" cy="7341550"/>
            </a:xfrm>
          </p:grpSpPr>
          <p:grpSp>
            <p:nvGrpSpPr>
              <p:cNvPr id="3491" name="Google Shape;3491;p10"/>
              <p:cNvGrpSpPr/>
              <p:nvPr/>
            </p:nvGrpSpPr>
            <p:grpSpPr>
              <a:xfrm>
                <a:off x="73845" y="4538300"/>
                <a:ext cx="285829" cy="2839750"/>
                <a:chOff x="73845" y="3561500"/>
                <a:chExt cx="285829" cy="2839750"/>
              </a:xfrm>
            </p:grpSpPr>
            <p:grpSp>
              <p:nvGrpSpPr>
                <p:cNvPr id="3492" name="Google Shape;3492;p10"/>
                <p:cNvGrpSpPr/>
                <p:nvPr/>
              </p:nvGrpSpPr>
              <p:grpSpPr>
                <a:xfrm>
                  <a:off x="73845" y="3561500"/>
                  <a:ext cx="278654" cy="1306700"/>
                  <a:chOff x="73845" y="3561500"/>
                  <a:chExt cx="278654" cy="1306700"/>
                </a:xfrm>
              </p:grpSpPr>
              <p:grpSp>
                <p:nvGrpSpPr>
                  <p:cNvPr id="3493" name="Google Shape;3493;p10"/>
                  <p:cNvGrpSpPr/>
                  <p:nvPr/>
                </p:nvGrpSpPr>
                <p:grpSpPr>
                  <a:xfrm>
                    <a:off x="179620" y="3954300"/>
                    <a:ext cx="139329" cy="128300"/>
                    <a:chOff x="732600" y="1890325"/>
                    <a:chExt cx="138100" cy="128300"/>
                  </a:xfrm>
                </p:grpSpPr>
                <p:sp>
                  <p:nvSpPr>
                    <p:cNvPr id="3494" name="Google Shape;349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5" name="Google Shape;349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6" name="Google Shape;349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97" name="Google Shape;3497;p10"/>
                  <p:cNvGrpSpPr/>
                  <p:nvPr/>
                </p:nvGrpSpPr>
                <p:grpSpPr>
                  <a:xfrm>
                    <a:off x="116495" y="4347100"/>
                    <a:ext cx="139329" cy="128300"/>
                    <a:chOff x="732600" y="1890325"/>
                    <a:chExt cx="138100" cy="128300"/>
                  </a:xfrm>
                </p:grpSpPr>
                <p:sp>
                  <p:nvSpPr>
                    <p:cNvPr id="3498" name="Google Shape;349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9" name="Google Shape;349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0" name="Google Shape;350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01" name="Google Shape;3501;p10"/>
                  <p:cNvGrpSpPr/>
                  <p:nvPr/>
                </p:nvGrpSpPr>
                <p:grpSpPr>
                  <a:xfrm>
                    <a:off x="213170" y="4739900"/>
                    <a:ext cx="139329" cy="128300"/>
                    <a:chOff x="732600" y="1890325"/>
                    <a:chExt cx="138100" cy="128300"/>
                  </a:xfrm>
                </p:grpSpPr>
                <p:sp>
                  <p:nvSpPr>
                    <p:cNvPr id="3502" name="Google Shape;350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3" name="Google Shape;350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4" name="Google Shape;350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05" name="Google Shape;3505;p10"/>
                  <p:cNvGrpSpPr/>
                  <p:nvPr/>
                </p:nvGrpSpPr>
                <p:grpSpPr>
                  <a:xfrm>
                    <a:off x="73845" y="3561500"/>
                    <a:ext cx="139329" cy="128300"/>
                    <a:chOff x="732600" y="1890325"/>
                    <a:chExt cx="138100" cy="128300"/>
                  </a:xfrm>
                </p:grpSpPr>
                <p:sp>
                  <p:nvSpPr>
                    <p:cNvPr id="3506" name="Google Shape;350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7" name="Google Shape;350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8" name="Google Shape;350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509" name="Google Shape;3509;p10"/>
                <p:cNvGrpSpPr/>
                <p:nvPr/>
              </p:nvGrpSpPr>
              <p:grpSpPr>
                <a:xfrm>
                  <a:off x="81020" y="5094550"/>
                  <a:ext cx="278654" cy="1306700"/>
                  <a:chOff x="73845" y="3561500"/>
                  <a:chExt cx="278654" cy="1306700"/>
                </a:xfrm>
              </p:grpSpPr>
              <p:grpSp>
                <p:nvGrpSpPr>
                  <p:cNvPr id="3510" name="Google Shape;3510;p10"/>
                  <p:cNvGrpSpPr/>
                  <p:nvPr/>
                </p:nvGrpSpPr>
                <p:grpSpPr>
                  <a:xfrm>
                    <a:off x="179620" y="3954300"/>
                    <a:ext cx="139329" cy="128300"/>
                    <a:chOff x="732600" y="1890325"/>
                    <a:chExt cx="138100" cy="128300"/>
                  </a:xfrm>
                </p:grpSpPr>
                <p:sp>
                  <p:nvSpPr>
                    <p:cNvPr id="3511" name="Google Shape;351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2" name="Google Shape;351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3" name="Google Shape;351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14" name="Google Shape;3514;p10"/>
                  <p:cNvGrpSpPr/>
                  <p:nvPr/>
                </p:nvGrpSpPr>
                <p:grpSpPr>
                  <a:xfrm>
                    <a:off x="116495" y="4347100"/>
                    <a:ext cx="139329" cy="128300"/>
                    <a:chOff x="732600" y="1890325"/>
                    <a:chExt cx="138100" cy="128300"/>
                  </a:xfrm>
                </p:grpSpPr>
                <p:sp>
                  <p:nvSpPr>
                    <p:cNvPr id="3515" name="Google Shape;351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6" name="Google Shape;351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7" name="Google Shape;351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18" name="Google Shape;3518;p10"/>
                  <p:cNvGrpSpPr/>
                  <p:nvPr/>
                </p:nvGrpSpPr>
                <p:grpSpPr>
                  <a:xfrm>
                    <a:off x="213170" y="4739900"/>
                    <a:ext cx="139329" cy="128300"/>
                    <a:chOff x="732600" y="1890325"/>
                    <a:chExt cx="138100" cy="128300"/>
                  </a:xfrm>
                </p:grpSpPr>
                <p:sp>
                  <p:nvSpPr>
                    <p:cNvPr id="3519" name="Google Shape;351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0" name="Google Shape;352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1" name="Google Shape;352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22" name="Google Shape;3522;p10"/>
                  <p:cNvGrpSpPr/>
                  <p:nvPr/>
                </p:nvGrpSpPr>
                <p:grpSpPr>
                  <a:xfrm>
                    <a:off x="73845" y="3561500"/>
                    <a:ext cx="139329" cy="128300"/>
                    <a:chOff x="732600" y="1890325"/>
                    <a:chExt cx="138100" cy="128300"/>
                  </a:xfrm>
                </p:grpSpPr>
                <p:sp>
                  <p:nvSpPr>
                    <p:cNvPr id="3523" name="Google Shape;352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4" name="Google Shape;352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5" name="Google Shape;352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526" name="Google Shape;3526;p10"/>
              <p:cNvGrpSpPr/>
              <p:nvPr/>
            </p:nvGrpSpPr>
            <p:grpSpPr>
              <a:xfrm>
                <a:off x="73845" y="1524775"/>
                <a:ext cx="285829" cy="2839750"/>
                <a:chOff x="73845" y="3561500"/>
                <a:chExt cx="285829" cy="2839750"/>
              </a:xfrm>
            </p:grpSpPr>
            <p:grpSp>
              <p:nvGrpSpPr>
                <p:cNvPr id="3527" name="Google Shape;3527;p10"/>
                <p:cNvGrpSpPr/>
                <p:nvPr/>
              </p:nvGrpSpPr>
              <p:grpSpPr>
                <a:xfrm>
                  <a:off x="73845" y="3561500"/>
                  <a:ext cx="278654" cy="1306700"/>
                  <a:chOff x="73845" y="3561500"/>
                  <a:chExt cx="278654" cy="1306700"/>
                </a:xfrm>
              </p:grpSpPr>
              <p:grpSp>
                <p:nvGrpSpPr>
                  <p:cNvPr id="3528" name="Google Shape;3528;p10"/>
                  <p:cNvGrpSpPr/>
                  <p:nvPr/>
                </p:nvGrpSpPr>
                <p:grpSpPr>
                  <a:xfrm>
                    <a:off x="179620" y="3954300"/>
                    <a:ext cx="139329" cy="128300"/>
                    <a:chOff x="732600" y="1890325"/>
                    <a:chExt cx="138100" cy="128300"/>
                  </a:xfrm>
                </p:grpSpPr>
                <p:sp>
                  <p:nvSpPr>
                    <p:cNvPr id="3529" name="Google Shape;352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0" name="Google Shape;353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1" name="Google Shape;353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32" name="Google Shape;3532;p10"/>
                  <p:cNvGrpSpPr/>
                  <p:nvPr/>
                </p:nvGrpSpPr>
                <p:grpSpPr>
                  <a:xfrm>
                    <a:off x="116495" y="4347100"/>
                    <a:ext cx="139329" cy="128300"/>
                    <a:chOff x="732600" y="1890325"/>
                    <a:chExt cx="138100" cy="128300"/>
                  </a:xfrm>
                </p:grpSpPr>
                <p:sp>
                  <p:nvSpPr>
                    <p:cNvPr id="3533" name="Google Shape;353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4" name="Google Shape;353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5" name="Google Shape;353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36" name="Google Shape;3536;p10"/>
                  <p:cNvGrpSpPr/>
                  <p:nvPr/>
                </p:nvGrpSpPr>
                <p:grpSpPr>
                  <a:xfrm>
                    <a:off x="213170" y="4739900"/>
                    <a:ext cx="139329" cy="128300"/>
                    <a:chOff x="732600" y="1890325"/>
                    <a:chExt cx="138100" cy="128300"/>
                  </a:xfrm>
                </p:grpSpPr>
                <p:sp>
                  <p:nvSpPr>
                    <p:cNvPr id="3537" name="Google Shape;353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8" name="Google Shape;353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9" name="Google Shape;353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40" name="Google Shape;3540;p10"/>
                  <p:cNvGrpSpPr/>
                  <p:nvPr/>
                </p:nvGrpSpPr>
                <p:grpSpPr>
                  <a:xfrm>
                    <a:off x="73845" y="3561500"/>
                    <a:ext cx="139329" cy="128300"/>
                    <a:chOff x="732600" y="1890325"/>
                    <a:chExt cx="138100" cy="128300"/>
                  </a:xfrm>
                </p:grpSpPr>
                <p:sp>
                  <p:nvSpPr>
                    <p:cNvPr id="3541" name="Google Shape;354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2" name="Google Shape;354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3" name="Google Shape;354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544" name="Google Shape;3544;p10"/>
                <p:cNvGrpSpPr/>
                <p:nvPr/>
              </p:nvGrpSpPr>
              <p:grpSpPr>
                <a:xfrm>
                  <a:off x="81020" y="5094550"/>
                  <a:ext cx="278654" cy="1306700"/>
                  <a:chOff x="73845" y="3561500"/>
                  <a:chExt cx="278654" cy="1306700"/>
                </a:xfrm>
              </p:grpSpPr>
              <p:grpSp>
                <p:nvGrpSpPr>
                  <p:cNvPr id="3545" name="Google Shape;3545;p10"/>
                  <p:cNvGrpSpPr/>
                  <p:nvPr/>
                </p:nvGrpSpPr>
                <p:grpSpPr>
                  <a:xfrm>
                    <a:off x="179620" y="3954300"/>
                    <a:ext cx="139329" cy="128300"/>
                    <a:chOff x="732600" y="1890325"/>
                    <a:chExt cx="138100" cy="128300"/>
                  </a:xfrm>
                </p:grpSpPr>
                <p:sp>
                  <p:nvSpPr>
                    <p:cNvPr id="3546" name="Google Shape;354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7" name="Google Shape;354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8" name="Google Shape;354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49" name="Google Shape;3549;p10"/>
                  <p:cNvGrpSpPr/>
                  <p:nvPr/>
                </p:nvGrpSpPr>
                <p:grpSpPr>
                  <a:xfrm>
                    <a:off x="116495" y="4347100"/>
                    <a:ext cx="139329" cy="128300"/>
                    <a:chOff x="732600" y="1890325"/>
                    <a:chExt cx="138100" cy="128300"/>
                  </a:xfrm>
                </p:grpSpPr>
                <p:sp>
                  <p:nvSpPr>
                    <p:cNvPr id="3550" name="Google Shape;355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1" name="Google Shape;355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2" name="Google Shape;355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53" name="Google Shape;3553;p10"/>
                  <p:cNvGrpSpPr/>
                  <p:nvPr/>
                </p:nvGrpSpPr>
                <p:grpSpPr>
                  <a:xfrm>
                    <a:off x="213170" y="4739900"/>
                    <a:ext cx="139329" cy="128300"/>
                    <a:chOff x="732600" y="1890325"/>
                    <a:chExt cx="138100" cy="128300"/>
                  </a:xfrm>
                </p:grpSpPr>
                <p:sp>
                  <p:nvSpPr>
                    <p:cNvPr id="3554" name="Google Shape;355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5" name="Google Shape;355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6" name="Google Shape;355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57" name="Google Shape;3557;p10"/>
                  <p:cNvGrpSpPr/>
                  <p:nvPr/>
                </p:nvGrpSpPr>
                <p:grpSpPr>
                  <a:xfrm>
                    <a:off x="73845" y="3561500"/>
                    <a:ext cx="139329" cy="128300"/>
                    <a:chOff x="732600" y="1890325"/>
                    <a:chExt cx="138100" cy="128300"/>
                  </a:xfrm>
                </p:grpSpPr>
                <p:sp>
                  <p:nvSpPr>
                    <p:cNvPr id="3558" name="Google Shape;355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9" name="Google Shape;355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0" name="Google Shape;356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561" name="Google Shape;3561;p10"/>
              <p:cNvGrpSpPr/>
              <p:nvPr/>
            </p:nvGrpSpPr>
            <p:grpSpPr>
              <a:xfrm>
                <a:off x="81020" y="36500"/>
                <a:ext cx="278654" cy="1306700"/>
                <a:chOff x="73845" y="3561500"/>
                <a:chExt cx="278654" cy="1306700"/>
              </a:xfrm>
            </p:grpSpPr>
            <p:grpSp>
              <p:nvGrpSpPr>
                <p:cNvPr id="3562" name="Google Shape;3562;p10"/>
                <p:cNvGrpSpPr/>
                <p:nvPr/>
              </p:nvGrpSpPr>
              <p:grpSpPr>
                <a:xfrm>
                  <a:off x="179620" y="3954300"/>
                  <a:ext cx="139329" cy="128300"/>
                  <a:chOff x="732600" y="1890325"/>
                  <a:chExt cx="138100" cy="128300"/>
                </a:xfrm>
              </p:grpSpPr>
              <p:sp>
                <p:nvSpPr>
                  <p:cNvPr id="3563" name="Google Shape;356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4" name="Google Shape;356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5" name="Google Shape;356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66" name="Google Shape;3566;p10"/>
                <p:cNvGrpSpPr/>
                <p:nvPr/>
              </p:nvGrpSpPr>
              <p:grpSpPr>
                <a:xfrm>
                  <a:off x="116495" y="4347100"/>
                  <a:ext cx="139329" cy="128300"/>
                  <a:chOff x="732600" y="1890325"/>
                  <a:chExt cx="138100" cy="128300"/>
                </a:xfrm>
              </p:grpSpPr>
              <p:sp>
                <p:nvSpPr>
                  <p:cNvPr id="3567" name="Google Shape;356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8" name="Google Shape;356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9" name="Google Shape;356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70" name="Google Shape;3570;p10"/>
                <p:cNvGrpSpPr/>
                <p:nvPr/>
              </p:nvGrpSpPr>
              <p:grpSpPr>
                <a:xfrm>
                  <a:off x="213170" y="4739900"/>
                  <a:ext cx="139329" cy="128300"/>
                  <a:chOff x="732600" y="1890325"/>
                  <a:chExt cx="138100" cy="128300"/>
                </a:xfrm>
              </p:grpSpPr>
              <p:sp>
                <p:nvSpPr>
                  <p:cNvPr id="3571" name="Google Shape;357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2" name="Google Shape;357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3" name="Google Shape;357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74" name="Google Shape;3574;p10"/>
                <p:cNvGrpSpPr/>
                <p:nvPr/>
              </p:nvGrpSpPr>
              <p:grpSpPr>
                <a:xfrm>
                  <a:off x="73845" y="3561500"/>
                  <a:ext cx="139329" cy="128300"/>
                  <a:chOff x="732600" y="1890325"/>
                  <a:chExt cx="138100" cy="128300"/>
                </a:xfrm>
              </p:grpSpPr>
              <p:sp>
                <p:nvSpPr>
                  <p:cNvPr id="3575" name="Google Shape;357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6" name="Google Shape;357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7" name="Google Shape;357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578" name="Google Shape;3578;p10"/>
            <p:cNvGrpSpPr/>
            <p:nvPr/>
          </p:nvGrpSpPr>
          <p:grpSpPr>
            <a:xfrm>
              <a:off x="10332320" y="145213"/>
              <a:ext cx="285829" cy="7341550"/>
              <a:chOff x="73845" y="36500"/>
              <a:chExt cx="285829" cy="7341550"/>
            </a:xfrm>
          </p:grpSpPr>
          <p:grpSp>
            <p:nvGrpSpPr>
              <p:cNvPr id="3579" name="Google Shape;3579;p10"/>
              <p:cNvGrpSpPr/>
              <p:nvPr/>
            </p:nvGrpSpPr>
            <p:grpSpPr>
              <a:xfrm>
                <a:off x="73845" y="4538300"/>
                <a:ext cx="285829" cy="2839750"/>
                <a:chOff x="73845" y="3561500"/>
                <a:chExt cx="285829" cy="2839750"/>
              </a:xfrm>
            </p:grpSpPr>
            <p:grpSp>
              <p:nvGrpSpPr>
                <p:cNvPr id="3580" name="Google Shape;3580;p10"/>
                <p:cNvGrpSpPr/>
                <p:nvPr/>
              </p:nvGrpSpPr>
              <p:grpSpPr>
                <a:xfrm>
                  <a:off x="73845" y="3561500"/>
                  <a:ext cx="278654" cy="1306700"/>
                  <a:chOff x="73845" y="3561500"/>
                  <a:chExt cx="278654" cy="1306700"/>
                </a:xfrm>
              </p:grpSpPr>
              <p:grpSp>
                <p:nvGrpSpPr>
                  <p:cNvPr id="3581" name="Google Shape;3581;p10"/>
                  <p:cNvGrpSpPr/>
                  <p:nvPr/>
                </p:nvGrpSpPr>
                <p:grpSpPr>
                  <a:xfrm>
                    <a:off x="179620" y="3954300"/>
                    <a:ext cx="139329" cy="128300"/>
                    <a:chOff x="732600" y="1890325"/>
                    <a:chExt cx="138100" cy="128300"/>
                  </a:xfrm>
                </p:grpSpPr>
                <p:sp>
                  <p:nvSpPr>
                    <p:cNvPr id="3582" name="Google Shape;358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3" name="Google Shape;358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4" name="Google Shape;358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85" name="Google Shape;3585;p10"/>
                  <p:cNvGrpSpPr/>
                  <p:nvPr/>
                </p:nvGrpSpPr>
                <p:grpSpPr>
                  <a:xfrm>
                    <a:off x="116495" y="4347100"/>
                    <a:ext cx="139329" cy="128300"/>
                    <a:chOff x="732600" y="1890325"/>
                    <a:chExt cx="138100" cy="128300"/>
                  </a:xfrm>
                </p:grpSpPr>
                <p:sp>
                  <p:nvSpPr>
                    <p:cNvPr id="3586" name="Google Shape;358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7" name="Google Shape;358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8" name="Google Shape;358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89" name="Google Shape;3589;p10"/>
                  <p:cNvGrpSpPr/>
                  <p:nvPr/>
                </p:nvGrpSpPr>
                <p:grpSpPr>
                  <a:xfrm>
                    <a:off x="213170" y="4739900"/>
                    <a:ext cx="139329" cy="128300"/>
                    <a:chOff x="732600" y="1890325"/>
                    <a:chExt cx="138100" cy="128300"/>
                  </a:xfrm>
                </p:grpSpPr>
                <p:sp>
                  <p:nvSpPr>
                    <p:cNvPr id="3590" name="Google Shape;359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1" name="Google Shape;359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2" name="Google Shape;359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93" name="Google Shape;3593;p10"/>
                  <p:cNvGrpSpPr/>
                  <p:nvPr/>
                </p:nvGrpSpPr>
                <p:grpSpPr>
                  <a:xfrm>
                    <a:off x="73845" y="3561500"/>
                    <a:ext cx="139329" cy="128300"/>
                    <a:chOff x="732600" y="1890325"/>
                    <a:chExt cx="138100" cy="128300"/>
                  </a:xfrm>
                </p:grpSpPr>
                <p:sp>
                  <p:nvSpPr>
                    <p:cNvPr id="3594" name="Google Shape;359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5" name="Google Shape;359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6" name="Google Shape;359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597" name="Google Shape;3597;p10"/>
                <p:cNvGrpSpPr/>
                <p:nvPr/>
              </p:nvGrpSpPr>
              <p:grpSpPr>
                <a:xfrm>
                  <a:off x="81020" y="5094550"/>
                  <a:ext cx="278654" cy="1306700"/>
                  <a:chOff x="73845" y="3561500"/>
                  <a:chExt cx="278654" cy="1306700"/>
                </a:xfrm>
              </p:grpSpPr>
              <p:grpSp>
                <p:nvGrpSpPr>
                  <p:cNvPr id="3598" name="Google Shape;3598;p10"/>
                  <p:cNvGrpSpPr/>
                  <p:nvPr/>
                </p:nvGrpSpPr>
                <p:grpSpPr>
                  <a:xfrm>
                    <a:off x="179620" y="3954300"/>
                    <a:ext cx="139329" cy="128300"/>
                    <a:chOff x="732600" y="1890325"/>
                    <a:chExt cx="138100" cy="128300"/>
                  </a:xfrm>
                </p:grpSpPr>
                <p:sp>
                  <p:nvSpPr>
                    <p:cNvPr id="3599" name="Google Shape;359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0" name="Google Shape;360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1" name="Google Shape;360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02" name="Google Shape;3602;p10"/>
                  <p:cNvGrpSpPr/>
                  <p:nvPr/>
                </p:nvGrpSpPr>
                <p:grpSpPr>
                  <a:xfrm>
                    <a:off x="116495" y="4347100"/>
                    <a:ext cx="139329" cy="128300"/>
                    <a:chOff x="732600" y="1890325"/>
                    <a:chExt cx="138100" cy="128300"/>
                  </a:xfrm>
                </p:grpSpPr>
                <p:sp>
                  <p:nvSpPr>
                    <p:cNvPr id="3603" name="Google Shape;360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4" name="Google Shape;360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5" name="Google Shape;360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06" name="Google Shape;3606;p10"/>
                  <p:cNvGrpSpPr/>
                  <p:nvPr/>
                </p:nvGrpSpPr>
                <p:grpSpPr>
                  <a:xfrm>
                    <a:off x="213170" y="4739900"/>
                    <a:ext cx="139329" cy="128300"/>
                    <a:chOff x="732600" y="1890325"/>
                    <a:chExt cx="138100" cy="128300"/>
                  </a:xfrm>
                </p:grpSpPr>
                <p:sp>
                  <p:nvSpPr>
                    <p:cNvPr id="3607" name="Google Shape;360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8" name="Google Shape;360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9" name="Google Shape;360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10" name="Google Shape;3610;p10"/>
                  <p:cNvGrpSpPr/>
                  <p:nvPr/>
                </p:nvGrpSpPr>
                <p:grpSpPr>
                  <a:xfrm>
                    <a:off x="73845" y="3561500"/>
                    <a:ext cx="139329" cy="128300"/>
                    <a:chOff x="732600" y="1890325"/>
                    <a:chExt cx="138100" cy="128300"/>
                  </a:xfrm>
                </p:grpSpPr>
                <p:sp>
                  <p:nvSpPr>
                    <p:cNvPr id="3611" name="Google Shape;361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2" name="Google Shape;361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3" name="Google Shape;361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614" name="Google Shape;3614;p10"/>
              <p:cNvGrpSpPr/>
              <p:nvPr/>
            </p:nvGrpSpPr>
            <p:grpSpPr>
              <a:xfrm>
                <a:off x="73845" y="1524775"/>
                <a:ext cx="285829" cy="2839750"/>
                <a:chOff x="73845" y="3561500"/>
                <a:chExt cx="285829" cy="2839750"/>
              </a:xfrm>
            </p:grpSpPr>
            <p:grpSp>
              <p:nvGrpSpPr>
                <p:cNvPr id="3615" name="Google Shape;3615;p10"/>
                <p:cNvGrpSpPr/>
                <p:nvPr/>
              </p:nvGrpSpPr>
              <p:grpSpPr>
                <a:xfrm>
                  <a:off x="73845" y="3561500"/>
                  <a:ext cx="278654" cy="1306700"/>
                  <a:chOff x="73845" y="3561500"/>
                  <a:chExt cx="278654" cy="1306700"/>
                </a:xfrm>
              </p:grpSpPr>
              <p:grpSp>
                <p:nvGrpSpPr>
                  <p:cNvPr id="3616" name="Google Shape;3616;p10"/>
                  <p:cNvGrpSpPr/>
                  <p:nvPr/>
                </p:nvGrpSpPr>
                <p:grpSpPr>
                  <a:xfrm>
                    <a:off x="179620" y="3954300"/>
                    <a:ext cx="139329" cy="128300"/>
                    <a:chOff x="732600" y="1890325"/>
                    <a:chExt cx="138100" cy="128300"/>
                  </a:xfrm>
                </p:grpSpPr>
                <p:sp>
                  <p:nvSpPr>
                    <p:cNvPr id="3617" name="Google Shape;361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8" name="Google Shape;361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9" name="Google Shape;361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20" name="Google Shape;3620;p10"/>
                  <p:cNvGrpSpPr/>
                  <p:nvPr/>
                </p:nvGrpSpPr>
                <p:grpSpPr>
                  <a:xfrm>
                    <a:off x="116495" y="4347100"/>
                    <a:ext cx="139329" cy="128300"/>
                    <a:chOff x="732600" y="1890325"/>
                    <a:chExt cx="138100" cy="128300"/>
                  </a:xfrm>
                </p:grpSpPr>
                <p:sp>
                  <p:nvSpPr>
                    <p:cNvPr id="3621" name="Google Shape;362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2" name="Google Shape;362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3" name="Google Shape;362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24" name="Google Shape;3624;p10"/>
                  <p:cNvGrpSpPr/>
                  <p:nvPr/>
                </p:nvGrpSpPr>
                <p:grpSpPr>
                  <a:xfrm>
                    <a:off x="213170" y="4739900"/>
                    <a:ext cx="139329" cy="128300"/>
                    <a:chOff x="732600" y="1890325"/>
                    <a:chExt cx="138100" cy="128300"/>
                  </a:xfrm>
                </p:grpSpPr>
                <p:sp>
                  <p:nvSpPr>
                    <p:cNvPr id="3625" name="Google Shape;362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6" name="Google Shape;362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7" name="Google Shape;362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28" name="Google Shape;3628;p10"/>
                  <p:cNvGrpSpPr/>
                  <p:nvPr/>
                </p:nvGrpSpPr>
                <p:grpSpPr>
                  <a:xfrm>
                    <a:off x="73845" y="3561500"/>
                    <a:ext cx="139329" cy="128300"/>
                    <a:chOff x="732600" y="1890325"/>
                    <a:chExt cx="138100" cy="128300"/>
                  </a:xfrm>
                </p:grpSpPr>
                <p:sp>
                  <p:nvSpPr>
                    <p:cNvPr id="3629" name="Google Shape;362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0" name="Google Shape;363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1" name="Google Shape;363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632" name="Google Shape;3632;p10"/>
                <p:cNvGrpSpPr/>
                <p:nvPr/>
              </p:nvGrpSpPr>
              <p:grpSpPr>
                <a:xfrm>
                  <a:off x="81020" y="5094550"/>
                  <a:ext cx="278654" cy="1306700"/>
                  <a:chOff x="73845" y="3561500"/>
                  <a:chExt cx="278654" cy="1306700"/>
                </a:xfrm>
              </p:grpSpPr>
              <p:grpSp>
                <p:nvGrpSpPr>
                  <p:cNvPr id="3633" name="Google Shape;3633;p10"/>
                  <p:cNvGrpSpPr/>
                  <p:nvPr/>
                </p:nvGrpSpPr>
                <p:grpSpPr>
                  <a:xfrm>
                    <a:off x="179620" y="3954300"/>
                    <a:ext cx="139329" cy="128300"/>
                    <a:chOff x="732600" y="1890325"/>
                    <a:chExt cx="138100" cy="128300"/>
                  </a:xfrm>
                </p:grpSpPr>
                <p:sp>
                  <p:nvSpPr>
                    <p:cNvPr id="3634" name="Google Shape;363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5" name="Google Shape;363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6" name="Google Shape;363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37" name="Google Shape;3637;p10"/>
                  <p:cNvGrpSpPr/>
                  <p:nvPr/>
                </p:nvGrpSpPr>
                <p:grpSpPr>
                  <a:xfrm>
                    <a:off x="116495" y="4347100"/>
                    <a:ext cx="139329" cy="128300"/>
                    <a:chOff x="732600" y="1890325"/>
                    <a:chExt cx="138100" cy="128300"/>
                  </a:xfrm>
                </p:grpSpPr>
                <p:sp>
                  <p:nvSpPr>
                    <p:cNvPr id="3638" name="Google Shape;363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9" name="Google Shape;363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0" name="Google Shape;364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41" name="Google Shape;3641;p10"/>
                  <p:cNvGrpSpPr/>
                  <p:nvPr/>
                </p:nvGrpSpPr>
                <p:grpSpPr>
                  <a:xfrm>
                    <a:off x="213170" y="4739900"/>
                    <a:ext cx="139329" cy="128300"/>
                    <a:chOff x="732600" y="1890325"/>
                    <a:chExt cx="138100" cy="128300"/>
                  </a:xfrm>
                </p:grpSpPr>
                <p:sp>
                  <p:nvSpPr>
                    <p:cNvPr id="3642" name="Google Shape;364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3" name="Google Shape;364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4" name="Google Shape;364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45" name="Google Shape;3645;p10"/>
                  <p:cNvGrpSpPr/>
                  <p:nvPr/>
                </p:nvGrpSpPr>
                <p:grpSpPr>
                  <a:xfrm>
                    <a:off x="73845" y="3561500"/>
                    <a:ext cx="139329" cy="128300"/>
                    <a:chOff x="732600" y="1890325"/>
                    <a:chExt cx="138100" cy="128300"/>
                  </a:xfrm>
                </p:grpSpPr>
                <p:sp>
                  <p:nvSpPr>
                    <p:cNvPr id="3646" name="Google Shape;364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7" name="Google Shape;364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8" name="Google Shape;364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649" name="Google Shape;3649;p10"/>
              <p:cNvGrpSpPr/>
              <p:nvPr/>
            </p:nvGrpSpPr>
            <p:grpSpPr>
              <a:xfrm>
                <a:off x="81020" y="36500"/>
                <a:ext cx="278654" cy="1306700"/>
                <a:chOff x="73845" y="3561500"/>
                <a:chExt cx="278654" cy="1306700"/>
              </a:xfrm>
            </p:grpSpPr>
            <p:grpSp>
              <p:nvGrpSpPr>
                <p:cNvPr id="3650" name="Google Shape;3650;p10"/>
                <p:cNvGrpSpPr/>
                <p:nvPr/>
              </p:nvGrpSpPr>
              <p:grpSpPr>
                <a:xfrm>
                  <a:off x="179620" y="3954300"/>
                  <a:ext cx="139329" cy="128300"/>
                  <a:chOff x="732600" y="1890325"/>
                  <a:chExt cx="138100" cy="128300"/>
                </a:xfrm>
              </p:grpSpPr>
              <p:sp>
                <p:nvSpPr>
                  <p:cNvPr id="3651" name="Google Shape;365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2" name="Google Shape;365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3" name="Google Shape;365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54" name="Google Shape;3654;p10"/>
                <p:cNvGrpSpPr/>
                <p:nvPr/>
              </p:nvGrpSpPr>
              <p:grpSpPr>
                <a:xfrm>
                  <a:off x="116495" y="4347100"/>
                  <a:ext cx="139329" cy="128300"/>
                  <a:chOff x="732600" y="1890325"/>
                  <a:chExt cx="138100" cy="128300"/>
                </a:xfrm>
              </p:grpSpPr>
              <p:sp>
                <p:nvSpPr>
                  <p:cNvPr id="3655" name="Google Shape;365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6" name="Google Shape;365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7" name="Google Shape;365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58" name="Google Shape;3658;p10"/>
                <p:cNvGrpSpPr/>
                <p:nvPr/>
              </p:nvGrpSpPr>
              <p:grpSpPr>
                <a:xfrm>
                  <a:off x="213170" y="4739900"/>
                  <a:ext cx="139329" cy="128300"/>
                  <a:chOff x="732600" y="1890325"/>
                  <a:chExt cx="138100" cy="128300"/>
                </a:xfrm>
              </p:grpSpPr>
              <p:sp>
                <p:nvSpPr>
                  <p:cNvPr id="3659" name="Google Shape;365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0" name="Google Shape;366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1" name="Google Shape;366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62" name="Google Shape;3662;p10"/>
                <p:cNvGrpSpPr/>
                <p:nvPr/>
              </p:nvGrpSpPr>
              <p:grpSpPr>
                <a:xfrm>
                  <a:off x="73845" y="3561500"/>
                  <a:ext cx="139329" cy="128300"/>
                  <a:chOff x="732600" y="1890325"/>
                  <a:chExt cx="138100" cy="128300"/>
                </a:xfrm>
              </p:grpSpPr>
              <p:sp>
                <p:nvSpPr>
                  <p:cNvPr id="3663" name="Google Shape;366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4" name="Google Shape;366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5" name="Google Shape;366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3666" name="Google Shape;3666;p10"/>
          <p:cNvSpPr txBox="1">
            <a:spLocks noGrp="1"/>
          </p:cNvSpPr>
          <p:nvPr>
            <p:ph type="title"/>
          </p:nvPr>
        </p:nvSpPr>
        <p:spPr>
          <a:xfrm>
            <a:off x="960017" y="3046899"/>
            <a:ext cx="10272042" cy="763617"/>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48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Tree>
    <p:extLst>
      <p:ext uri="{BB962C8B-B14F-4D97-AF65-F5344CB8AC3E}">
        <p14:creationId xmlns:p14="http://schemas.microsoft.com/office/powerpoint/2010/main" val="6193584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12031" y="2077761"/>
            <a:ext cx="8768199" cy="2014730"/>
          </a:xfrm>
          <a:prstGeom prst="rect">
            <a:avLst/>
          </a:prstGeom>
        </p:spPr>
        <p:txBody>
          <a:bodyPr spcFirstLastPara="1" wrap="square" lIns="114525" tIns="114525" rIns="114525" bIns="1145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69" name="Google Shape;3669;p11"/>
          <p:cNvSpPr txBox="1">
            <a:spLocks noGrp="1"/>
          </p:cNvSpPr>
          <p:nvPr>
            <p:ph type="subTitle" idx="1"/>
          </p:nvPr>
        </p:nvSpPr>
        <p:spPr>
          <a:xfrm>
            <a:off x="1712031" y="4092428"/>
            <a:ext cx="8768199" cy="951053"/>
          </a:xfrm>
          <a:prstGeom prst="rect">
            <a:avLst/>
          </a:prstGeom>
        </p:spPr>
        <p:txBody>
          <a:bodyPr spcFirstLastPara="1" wrap="square" lIns="114525" tIns="114525" rIns="114525" bIns="114525" anchor="t" anchorCtr="0">
            <a:noAutofit/>
          </a:bodyPr>
          <a:lstStyle>
            <a:lvl1pPr lvl="0" algn="ctr" rtl="0">
              <a:lnSpc>
                <a:spcPct val="100000"/>
              </a:lnSpc>
              <a:spcBef>
                <a:spcPts val="0"/>
              </a:spcBef>
              <a:spcAft>
                <a:spcPts val="0"/>
              </a:spcAft>
              <a:buSzPts val="2000"/>
              <a:buNone/>
              <a:defRPr sz="20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3670" name="Google Shape;3670;p11"/>
          <p:cNvSpPr/>
          <p:nvPr/>
        </p:nvSpPr>
        <p:spPr>
          <a:xfrm>
            <a:off x="10419658" y="5583754"/>
            <a:ext cx="1734930"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1" name="Google Shape;3671;p11"/>
          <p:cNvSpPr/>
          <p:nvPr/>
        </p:nvSpPr>
        <p:spPr>
          <a:xfrm>
            <a:off x="7756403" y="3762272"/>
            <a:ext cx="2579520"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2" name="Google Shape;3672;p11"/>
          <p:cNvSpPr/>
          <p:nvPr/>
        </p:nvSpPr>
        <p:spPr>
          <a:xfrm>
            <a:off x="9105982" y="2108325"/>
            <a:ext cx="431222"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3" name="Google Shape;3673;p11"/>
          <p:cNvSpPr/>
          <p:nvPr/>
        </p:nvSpPr>
        <p:spPr>
          <a:xfrm>
            <a:off x="1784107" y="2061669"/>
            <a:ext cx="967836"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674" name="Google Shape;3674;p11"/>
          <p:cNvGrpSpPr/>
          <p:nvPr/>
        </p:nvGrpSpPr>
        <p:grpSpPr>
          <a:xfrm>
            <a:off x="10232156" y="5609131"/>
            <a:ext cx="388050"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78" name="Google Shape;3678;p11"/>
          <p:cNvGrpSpPr/>
          <p:nvPr/>
        </p:nvGrpSpPr>
        <p:grpSpPr>
          <a:xfrm>
            <a:off x="2491306" y="5729029"/>
            <a:ext cx="260645" cy="197546"/>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82" name="Google Shape;3682;p11"/>
          <p:cNvGrpSpPr/>
          <p:nvPr/>
        </p:nvGrpSpPr>
        <p:grpSpPr>
          <a:xfrm>
            <a:off x="2974650" y="942394"/>
            <a:ext cx="336683"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86" name="Google Shape;3686;p11"/>
          <p:cNvGrpSpPr/>
          <p:nvPr/>
        </p:nvGrpSpPr>
        <p:grpSpPr>
          <a:xfrm>
            <a:off x="1189614" y="2235819"/>
            <a:ext cx="260641"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0" name="Google Shape;3690;p11"/>
          <p:cNvGrpSpPr/>
          <p:nvPr/>
        </p:nvGrpSpPr>
        <p:grpSpPr>
          <a:xfrm>
            <a:off x="7890987" y="1591619"/>
            <a:ext cx="154363"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4" name="Google Shape;3694;p11"/>
          <p:cNvGrpSpPr/>
          <p:nvPr/>
        </p:nvGrpSpPr>
        <p:grpSpPr>
          <a:xfrm>
            <a:off x="1508999" y="3607970"/>
            <a:ext cx="158878"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8" name="Google Shape;3698;p11"/>
          <p:cNvGrpSpPr/>
          <p:nvPr/>
        </p:nvGrpSpPr>
        <p:grpSpPr>
          <a:xfrm flipH="1">
            <a:off x="9240596" y="761383"/>
            <a:ext cx="1554966"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11" name="Google Shape;3711;p11"/>
          <p:cNvGrpSpPr/>
          <p:nvPr/>
        </p:nvGrpSpPr>
        <p:grpSpPr>
          <a:xfrm>
            <a:off x="9537193" y="4067094"/>
            <a:ext cx="158878"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15" name="Google Shape;3715;p11"/>
          <p:cNvGrpSpPr/>
          <p:nvPr/>
        </p:nvGrpSpPr>
        <p:grpSpPr>
          <a:xfrm>
            <a:off x="5338313" y="1120490"/>
            <a:ext cx="154363"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19" name="Google Shape;3719;p11"/>
          <p:cNvGrpSpPr/>
          <p:nvPr/>
        </p:nvGrpSpPr>
        <p:grpSpPr>
          <a:xfrm>
            <a:off x="-2280" y="-11449"/>
            <a:ext cx="12192214"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4130" name="Google Shape;4130;p11"/>
          <p:cNvGrpSpPr/>
          <p:nvPr/>
        </p:nvGrpSpPr>
        <p:grpSpPr>
          <a:xfrm rot="-5400000" flipH="1">
            <a:off x="10516353" y="917431"/>
            <a:ext cx="1643764" cy="1837165"/>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42" name="Google Shape;4142;p11"/>
          <p:cNvGrpSpPr/>
          <p:nvPr/>
        </p:nvGrpSpPr>
        <p:grpSpPr>
          <a:xfrm rot="5400000" flipH="1">
            <a:off x="348474" y="3406753"/>
            <a:ext cx="1825300" cy="2579460"/>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156" name="Google Shape;4156;p11"/>
          <p:cNvSpPr/>
          <p:nvPr/>
        </p:nvSpPr>
        <p:spPr>
          <a:xfrm>
            <a:off x="1189659" y="5654951"/>
            <a:ext cx="1479138"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295010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57"/>
        <p:cNvGrpSpPr/>
        <p:nvPr/>
      </p:nvGrpSpPr>
      <p:grpSpPr>
        <a:xfrm>
          <a:off x="0" y="0"/>
          <a:ext cx="0" cy="0"/>
          <a:chOff x="0" y="0"/>
          <a:chExt cx="0" cy="0"/>
        </a:xfrm>
      </p:grpSpPr>
    </p:spTree>
    <p:extLst>
      <p:ext uri="{BB962C8B-B14F-4D97-AF65-F5344CB8AC3E}">
        <p14:creationId xmlns:p14="http://schemas.microsoft.com/office/powerpoint/2010/main" val="6207064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538"/>
        <p:cNvGrpSpPr/>
        <p:nvPr/>
      </p:nvGrpSpPr>
      <p:grpSpPr>
        <a:xfrm>
          <a:off x="0" y="0"/>
          <a:ext cx="0" cy="0"/>
          <a:chOff x="0" y="0"/>
          <a:chExt cx="0" cy="0"/>
        </a:xfrm>
      </p:grpSpPr>
      <p:grpSp>
        <p:nvGrpSpPr>
          <p:cNvPr id="6539" name="Google Shape;6539;p42"/>
          <p:cNvGrpSpPr/>
          <p:nvPr/>
        </p:nvGrpSpPr>
        <p:grpSpPr>
          <a:xfrm>
            <a:off x="-351269" y="889414"/>
            <a:ext cx="10445629" cy="5028609"/>
            <a:chOff x="-308047" y="980825"/>
            <a:chExt cx="9160327" cy="5545438"/>
          </a:xfrm>
        </p:grpSpPr>
        <p:sp>
          <p:nvSpPr>
            <p:cNvPr id="6540" name="Google Shape;6540;p42"/>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1" name="Google Shape;6541;p42"/>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2" name="Google Shape;6542;p42"/>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43" name="Google Shape;6543;p42"/>
          <p:cNvGrpSpPr/>
          <p:nvPr/>
        </p:nvGrpSpPr>
        <p:grpSpPr>
          <a:xfrm>
            <a:off x="-2280" y="-11449"/>
            <a:ext cx="12192214" cy="6882076"/>
            <a:chOff x="-2000" y="-12625"/>
            <a:chExt cx="10692000" cy="7589400"/>
          </a:xfrm>
        </p:grpSpPr>
        <p:sp>
          <p:nvSpPr>
            <p:cNvPr id="6544" name="Google Shape;6544;p42"/>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545" name="Google Shape;6545;p42"/>
            <p:cNvGrpSpPr/>
            <p:nvPr/>
          </p:nvGrpSpPr>
          <p:grpSpPr>
            <a:xfrm rot="10800000" flipH="1">
              <a:off x="541072" y="7200946"/>
              <a:ext cx="9609875" cy="285829"/>
              <a:chOff x="471460" y="61396"/>
              <a:chExt cx="9609875" cy="285829"/>
            </a:xfrm>
          </p:grpSpPr>
          <p:grpSp>
            <p:nvGrpSpPr>
              <p:cNvPr id="6546" name="Google Shape;6546;p42"/>
              <p:cNvGrpSpPr/>
              <p:nvPr/>
            </p:nvGrpSpPr>
            <p:grpSpPr>
              <a:xfrm>
                <a:off x="471460" y="61396"/>
                <a:ext cx="8862425" cy="285829"/>
                <a:chOff x="395260" y="61396"/>
                <a:chExt cx="8862425" cy="285829"/>
              </a:xfrm>
            </p:grpSpPr>
            <p:grpSp>
              <p:nvGrpSpPr>
                <p:cNvPr id="6547" name="Google Shape;6547;p42"/>
                <p:cNvGrpSpPr/>
                <p:nvPr/>
              </p:nvGrpSpPr>
              <p:grpSpPr>
                <a:xfrm rot="5400000">
                  <a:off x="8465008" y="-445452"/>
                  <a:ext cx="278654" cy="1306700"/>
                  <a:chOff x="73845" y="3561500"/>
                  <a:chExt cx="278654" cy="1306700"/>
                </a:xfrm>
              </p:grpSpPr>
              <p:grpSp>
                <p:nvGrpSpPr>
                  <p:cNvPr id="6548" name="Google Shape;6548;p42"/>
                  <p:cNvGrpSpPr/>
                  <p:nvPr/>
                </p:nvGrpSpPr>
                <p:grpSpPr>
                  <a:xfrm>
                    <a:off x="179620" y="3954300"/>
                    <a:ext cx="139329" cy="128300"/>
                    <a:chOff x="732600" y="1890325"/>
                    <a:chExt cx="138100" cy="128300"/>
                  </a:xfrm>
                </p:grpSpPr>
                <p:sp>
                  <p:nvSpPr>
                    <p:cNvPr id="6549" name="Google Shape;65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0" name="Google Shape;65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1" name="Google Shape;65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52" name="Google Shape;6552;p42"/>
                  <p:cNvGrpSpPr/>
                  <p:nvPr/>
                </p:nvGrpSpPr>
                <p:grpSpPr>
                  <a:xfrm>
                    <a:off x="116495" y="4347100"/>
                    <a:ext cx="139329" cy="128300"/>
                    <a:chOff x="732600" y="1890325"/>
                    <a:chExt cx="138100" cy="128300"/>
                  </a:xfrm>
                </p:grpSpPr>
                <p:sp>
                  <p:nvSpPr>
                    <p:cNvPr id="6553" name="Google Shape;65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4" name="Google Shape;65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5" name="Google Shape;65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56" name="Google Shape;6556;p42"/>
                  <p:cNvGrpSpPr/>
                  <p:nvPr/>
                </p:nvGrpSpPr>
                <p:grpSpPr>
                  <a:xfrm>
                    <a:off x="213170" y="4739900"/>
                    <a:ext cx="139329" cy="128300"/>
                    <a:chOff x="732600" y="1890325"/>
                    <a:chExt cx="138100" cy="128300"/>
                  </a:xfrm>
                </p:grpSpPr>
                <p:sp>
                  <p:nvSpPr>
                    <p:cNvPr id="6557" name="Google Shape;65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8" name="Google Shape;65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9" name="Google Shape;65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60" name="Google Shape;6560;p42"/>
                  <p:cNvGrpSpPr/>
                  <p:nvPr/>
                </p:nvGrpSpPr>
                <p:grpSpPr>
                  <a:xfrm>
                    <a:off x="73845" y="3561500"/>
                    <a:ext cx="139329" cy="128300"/>
                    <a:chOff x="732600" y="1890325"/>
                    <a:chExt cx="138100" cy="128300"/>
                  </a:xfrm>
                </p:grpSpPr>
                <p:sp>
                  <p:nvSpPr>
                    <p:cNvPr id="6561" name="Google Shape;65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2" name="Google Shape;65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3" name="Google Shape;65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564" name="Google Shape;6564;p42"/>
                <p:cNvGrpSpPr/>
                <p:nvPr/>
              </p:nvGrpSpPr>
              <p:grpSpPr>
                <a:xfrm rot="5400000">
                  <a:off x="3923120" y="-3466465"/>
                  <a:ext cx="285829" cy="7341550"/>
                  <a:chOff x="73845" y="36500"/>
                  <a:chExt cx="285829" cy="7341550"/>
                </a:xfrm>
              </p:grpSpPr>
              <p:grpSp>
                <p:nvGrpSpPr>
                  <p:cNvPr id="6565" name="Google Shape;6565;p42"/>
                  <p:cNvGrpSpPr/>
                  <p:nvPr/>
                </p:nvGrpSpPr>
                <p:grpSpPr>
                  <a:xfrm>
                    <a:off x="73845" y="4538300"/>
                    <a:ext cx="285829" cy="2839750"/>
                    <a:chOff x="73845" y="3561500"/>
                    <a:chExt cx="285829" cy="2839750"/>
                  </a:xfrm>
                </p:grpSpPr>
                <p:grpSp>
                  <p:nvGrpSpPr>
                    <p:cNvPr id="6566" name="Google Shape;6566;p42"/>
                    <p:cNvGrpSpPr/>
                    <p:nvPr/>
                  </p:nvGrpSpPr>
                  <p:grpSpPr>
                    <a:xfrm>
                      <a:off x="73845" y="3561500"/>
                      <a:ext cx="278654" cy="1306700"/>
                      <a:chOff x="73845" y="3561500"/>
                      <a:chExt cx="278654" cy="1306700"/>
                    </a:xfrm>
                  </p:grpSpPr>
                  <p:grpSp>
                    <p:nvGrpSpPr>
                      <p:cNvPr id="6567" name="Google Shape;6567;p42"/>
                      <p:cNvGrpSpPr/>
                      <p:nvPr/>
                    </p:nvGrpSpPr>
                    <p:grpSpPr>
                      <a:xfrm>
                        <a:off x="179620" y="3954300"/>
                        <a:ext cx="139329" cy="128300"/>
                        <a:chOff x="732600" y="1890325"/>
                        <a:chExt cx="138100" cy="128300"/>
                      </a:xfrm>
                    </p:grpSpPr>
                    <p:sp>
                      <p:nvSpPr>
                        <p:cNvPr id="6568" name="Google Shape;656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9" name="Google Shape;656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0" name="Google Shape;657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71" name="Google Shape;6571;p42"/>
                      <p:cNvGrpSpPr/>
                      <p:nvPr/>
                    </p:nvGrpSpPr>
                    <p:grpSpPr>
                      <a:xfrm>
                        <a:off x="116495" y="4347100"/>
                        <a:ext cx="139329" cy="128300"/>
                        <a:chOff x="732600" y="1890325"/>
                        <a:chExt cx="138100" cy="128300"/>
                      </a:xfrm>
                    </p:grpSpPr>
                    <p:sp>
                      <p:nvSpPr>
                        <p:cNvPr id="6572" name="Google Shape;657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3" name="Google Shape;657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4" name="Google Shape;657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75" name="Google Shape;6575;p42"/>
                      <p:cNvGrpSpPr/>
                      <p:nvPr/>
                    </p:nvGrpSpPr>
                    <p:grpSpPr>
                      <a:xfrm>
                        <a:off x="213170" y="4739900"/>
                        <a:ext cx="139329" cy="128300"/>
                        <a:chOff x="732600" y="1890325"/>
                        <a:chExt cx="138100" cy="128300"/>
                      </a:xfrm>
                    </p:grpSpPr>
                    <p:sp>
                      <p:nvSpPr>
                        <p:cNvPr id="6576" name="Google Shape;657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7" name="Google Shape;657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8" name="Google Shape;657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79" name="Google Shape;6579;p42"/>
                      <p:cNvGrpSpPr/>
                      <p:nvPr/>
                    </p:nvGrpSpPr>
                    <p:grpSpPr>
                      <a:xfrm>
                        <a:off x="73845" y="3561500"/>
                        <a:ext cx="139329" cy="128300"/>
                        <a:chOff x="732600" y="1890325"/>
                        <a:chExt cx="138100" cy="128300"/>
                      </a:xfrm>
                    </p:grpSpPr>
                    <p:sp>
                      <p:nvSpPr>
                        <p:cNvPr id="6580" name="Google Shape;658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1" name="Google Shape;658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2" name="Google Shape;658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583" name="Google Shape;6583;p42"/>
                    <p:cNvGrpSpPr/>
                    <p:nvPr/>
                  </p:nvGrpSpPr>
                  <p:grpSpPr>
                    <a:xfrm>
                      <a:off x="81020" y="5094550"/>
                      <a:ext cx="278654" cy="1306700"/>
                      <a:chOff x="73845" y="3561500"/>
                      <a:chExt cx="278654" cy="1306700"/>
                    </a:xfrm>
                  </p:grpSpPr>
                  <p:grpSp>
                    <p:nvGrpSpPr>
                      <p:cNvPr id="6584" name="Google Shape;6584;p42"/>
                      <p:cNvGrpSpPr/>
                      <p:nvPr/>
                    </p:nvGrpSpPr>
                    <p:grpSpPr>
                      <a:xfrm>
                        <a:off x="179620" y="3954300"/>
                        <a:ext cx="139329" cy="128300"/>
                        <a:chOff x="732600" y="1890325"/>
                        <a:chExt cx="138100" cy="128300"/>
                      </a:xfrm>
                    </p:grpSpPr>
                    <p:sp>
                      <p:nvSpPr>
                        <p:cNvPr id="6585" name="Google Shape;65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6" name="Google Shape;65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7" name="Google Shape;65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88" name="Google Shape;6588;p42"/>
                      <p:cNvGrpSpPr/>
                      <p:nvPr/>
                    </p:nvGrpSpPr>
                    <p:grpSpPr>
                      <a:xfrm>
                        <a:off x="116495" y="4347100"/>
                        <a:ext cx="139329" cy="128300"/>
                        <a:chOff x="732600" y="1890325"/>
                        <a:chExt cx="138100" cy="128300"/>
                      </a:xfrm>
                    </p:grpSpPr>
                    <p:sp>
                      <p:nvSpPr>
                        <p:cNvPr id="6589" name="Google Shape;65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0" name="Google Shape;65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1" name="Google Shape;65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92" name="Google Shape;6592;p42"/>
                      <p:cNvGrpSpPr/>
                      <p:nvPr/>
                    </p:nvGrpSpPr>
                    <p:grpSpPr>
                      <a:xfrm>
                        <a:off x="213170" y="4739900"/>
                        <a:ext cx="139329" cy="128300"/>
                        <a:chOff x="732600" y="1890325"/>
                        <a:chExt cx="138100" cy="128300"/>
                      </a:xfrm>
                    </p:grpSpPr>
                    <p:sp>
                      <p:nvSpPr>
                        <p:cNvPr id="6593" name="Google Shape;65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4" name="Google Shape;65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5" name="Google Shape;65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96" name="Google Shape;6596;p42"/>
                      <p:cNvGrpSpPr/>
                      <p:nvPr/>
                    </p:nvGrpSpPr>
                    <p:grpSpPr>
                      <a:xfrm>
                        <a:off x="73845" y="3561500"/>
                        <a:ext cx="139329" cy="128300"/>
                        <a:chOff x="732600" y="1890325"/>
                        <a:chExt cx="138100" cy="128300"/>
                      </a:xfrm>
                    </p:grpSpPr>
                    <p:sp>
                      <p:nvSpPr>
                        <p:cNvPr id="6597" name="Google Shape;659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8" name="Google Shape;659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9" name="Google Shape;659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600" name="Google Shape;6600;p42"/>
                  <p:cNvGrpSpPr/>
                  <p:nvPr/>
                </p:nvGrpSpPr>
                <p:grpSpPr>
                  <a:xfrm>
                    <a:off x="73845" y="1524775"/>
                    <a:ext cx="285829" cy="2839750"/>
                    <a:chOff x="73845" y="3561500"/>
                    <a:chExt cx="285829" cy="2839750"/>
                  </a:xfrm>
                </p:grpSpPr>
                <p:grpSp>
                  <p:nvGrpSpPr>
                    <p:cNvPr id="6601" name="Google Shape;6601;p42"/>
                    <p:cNvGrpSpPr/>
                    <p:nvPr/>
                  </p:nvGrpSpPr>
                  <p:grpSpPr>
                    <a:xfrm>
                      <a:off x="73845" y="3561500"/>
                      <a:ext cx="278654" cy="1306700"/>
                      <a:chOff x="73845" y="3561500"/>
                      <a:chExt cx="278654" cy="1306700"/>
                    </a:xfrm>
                  </p:grpSpPr>
                  <p:grpSp>
                    <p:nvGrpSpPr>
                      <p:cNvPr id="6602" name="Google Shape;6602;p42"/>
                      <p:cNvGrpSpPr/>
                      <p:nvPr/>
                    </p:nvGrpSpPr>
                    <p:grpSpPr>
                      <a:xfrm>
                        <a:off x="179620" y="3954300"/>
                        <a:ext cx="139329" cy="128300"/>
                        <a:chOff x="732600" y="1890325"/>
                        <a:chExt cx="138100" cy="128300"/>
                      </a:xfrm>
                    </p:grpSpPr>
                    <p:sp>
                      <p:nvSpPr>
                        <p:cNvPr id="6603" name="Google Shape;660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4" name="Google Shape;660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5" name="Google Shape;660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06" name="Google Shape;6606;p42"/>
                      <p:cNvGrpSpPr/>
                      <p:nvPr/>
                    </p:nvGrpSpPr>
                    <p:grpSpPr>
                      <a:xfrm>
                        <a:off x="116495" y="4347100"/>
                        <a:ext cx="139329" cy="128300"/>
                        <a:chOff x="732600" y="1890325"/>
                        <a:chExt cx="138100" cy="128300"/>
                      </a:xfrm>
                    </p:grpSpPr>
                    <p:sp>
                      <p:nvSpPr>
                        <p:cNvPr id="6607" name="Google Shape;660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8" name="Google Shape;660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9" name="Google Shape;660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10" name="Google Shape;6610;p42"/>
                      <p:cNvGrpSpPr/>
                      <p:nvPr/>
                    </p:nvGrpSpPr>
                    <p:grpSpPr>
                      <a:xfrm>
                        <a:off x="213170" y="4739900"/>
                        <a:ext cx="139329" cy="128300"/>
                        <a:chOff x="732600" y="1890325"/>
                        <a:chExt cx="138100" cy="128300"/>
                      </a:xfrm>
                    </p:grpSpPr>
                    <p:sp>
                      <p:nvSpPr>
                        <p:cNvPr id="6611" name="Google Shape;661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2" name="Google Shape;661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3" name="Google Shape;661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14" name="Google Shape;6614;p42"/>
                      <p:cNvGrpSpPr/>
                      <p:nvPr/>
                    </p:nvGrpSpPr>
                    <p:grpSpPr>
                      <a:xfrm>
                        <a:off x="73845" y="3561500"/>
                        <a:ext cx="139329" cy="128300"/>
                        <a:chOff x="732600" y="1890325"/>
                        <a:chExt cx="138100" cy="128300"/>
                      </a:xfrm>
                    </p:grpSpPr>
                    <p:sp>
                      <p:nvSpPr>
                        <p:cNvPr id="6615" name="Google Shape;661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6" name="Google Shape;661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7" name="Google Shape;661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618" name="Google Shape;6618;p42"/>
                    <p:cNvGrpSpPr/>
                    <p:nvPr/>
                  </p:nvGrpSpPr>
                  <p:grpSpPr>
                    <a:xfrm>
                      <a:off x="81020" y="5094550"/>
                      <a:ext cx="278654" cy="1306700"/>
                      <a:chOff x="73845" y="3561500"/>
                      <a:chExt cx="278654" cy="1306700"/>
                    </a:xfrm>
                  </p:grpSpPr>
                  <p:grpSp>
                    <p:nvGrpSpPr>
                      <p:cNvPr id="6619" name="Google Shape;6619;p42"/>
                      <p:cNvGrpSpPr/>
                      <p:nvPr/>
                    </p:nvGrpSpPr>
                    <p:grpSpPr>
                      <a:xfrm>
                        <a:off x="179620" y="3954300"/>
                        <a:ext cx="139329" cy="128300"/>
                        <a:chOff x="732600" y="1890325"/>
                        <a:chExt cx="138100" cy="128300"/>
                      </a:xfrm>
                    </p:grpSpPr>
                    <p:sp>
                      <p:nvSpPr>
                        <p:cNvPr id="6620" name="Google Shape;66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1" name="Google Shape;66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2" name="Google Shape;66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23" name="Google Shape;6623;p42"/>
                      <p:cNvGrpSpPr/>
                      <p:nvPr/>
                    </p:nvGrpSpPr>
                    <p:grpSpPr>
                      <a:xfrm>
                        <a:off x="116495" y="4347100"/>
                        <a:ext cx="139329" cy="128300"/>
                        <a:chOff x="732600" y="1890325"/>
                        <a:chExt cx="138100" cy="128300"/>
                      </a:xfrm>
                    </p:grpSpPr>
                    <p:sp>
                      <p:nvSpPr>
                        <p:cNvPr id="6624" name="Google Shape;66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5" name="Google Shape;66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6" name="Google Shape;66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27" name="Google Shape;6627;p42"/>
                      <p:cNvGrpSpPr/>
                      <p:nvPr/>
                    </p:nvGrpSpPr>
                    <p:grpSpPr>
                      <a:xfrm>
                        <a:off x="213170" y="4739900"/>
                        <a:ext cx="139329" cy="128300"/>
                        <a:chOff x="732600" y="1890325"/>
                        <a:chExt cx="138100" cy="128300"/>
                      </a:xfrm>
                    </p:grpSpPr>
                    <p:sp>
                      <p:nvSpPr>
                        <p:cNvPr id="6628" name="Google Shape;66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9" name="Google Shape;66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0" name="Google Shape;66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31" name="Google Shape;6631;p42"/>
                      <p:cNvGrpSpPr/>
                      <p:nvPr/>
                    </p:nvGrpSpPr>
                    <p:grpSpPr>
                      <a:xfrm>
                        <a:off x="73845" y="3561500"/>
                        <a:ext cx="139329" cy="128300"/>
                        <a:chOff x="732600" y="1890325"/>
                        <a:chExt cx="138100" cy="128300"/>
                      </a:xfrm>
                    </p:grpSpPr>
                    <p:sp>
                      <p:nvSpPr>
                        <p:cNvPr id="6632" name="Google Shape;663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3" name="Google Shape;663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4" name="Google Shape;663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635" name="Google Shape;6635;p42"/>
                  <p:cNvGrpSpPr/>
                  <p:nvPr/>
                </p:nvGrpSpPr>
                <p:grpSpPr>
                  <a:xfrm>
                    <a:off x="81020" y="36500"/>
                    <a:ext cx="278654" cy="1306700"/>
                    <a:chOff x="73845" y="3561500"/>
                    <a:chExt cx="278654" cy="1306700"/>
                  </a:xfrm>
                </p:grpSpPr>
                <p:grpSp>
                  <p:nvGrpSpPr>
                    <p:cNvPr id="6636" name="Google Shape;6636;p42"/>
                    <p:cNvGrpSpPr/>
                    <p:nvPr/>
                  </p:nvGrpSpPr>
                  <p:grpSpPr>
                    <a:xfrm>
                      <a:off x="179620" y="3954300"/>
                      <a:ext cx="139329" cy="128300"/>
                      <a:chOff x="732600" y="1890325"/>
                      <a:chExt cx="138100" cy="128300"/>
                    </a:xfrm>
                  </p:grpSpPr>
                  <p:sp>
                    <p:nvSpPr>
                      <p:cNvPr id="6637" name="Google Shape;66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8" name="Google Shape;66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9" name="Google Shape;66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40" name="Google Shape;6640;p42"/>
                    <p:cNvGrpSpPr/>
                    <p:nvPr/>
                  </p:nvGrpSpPr>
                  <p:grpSpPr>
                    <a:xfrm>
                      <a:off x="116495" y="4347100"/>
                      <a:ext cx="139329" cy="128300"/>
                      <a:chOff x="732600" y="1890325"/>
                      <a:chExt cx="138100" cy="128300"/>
                    </a:xfrm>
                  </p:grpSpPr>
                  <p:sp>
                    <p:nvSpPr>
                      <p:cNvPr id="6641" name="Google Shape;66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2" name="Google Shape;66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3" name="Google Shape;66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44" name="Google Shape;6644;p42"/>
                    <p:cNvGrpSpPr/>
                    <p:nvPr/>
                  </p:nvGrpSpPr>
                  <p:grpSpPr>
                    <a:xfrm>
                      <a:off x="213170" y="4739900"/>
                      <a:ext cx="139329" cy="128300"/>
                      <a:chOff x="732600" y="1890325"/>
                      <a:chExt cx="138100" cy="128300"/>
                    </a:xfrm>
                  </p:grpSpPr>
                  <p:sp>
                    <p:nvSpPr>
                      <p:cNvPr id="6645" name="Google Shape;66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6" name="Google Shape;66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7" name="Google Shape;66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48" name="Google Shape;6648;p42"/>
                    <p:cNvGrpSpPr/>
                    <p:nvPr/>
                  </p:nvGrpSpPr>
                  <p:grpSpPr>
                    <a:xfrm>
                      <a:off x="73845" y="3561500"/>
                      <a:ext cx="139329" cy="128300"/>
                      <a:chOff x="732600" y="1890325"/>
                      <a:chExt cx="138100" cy="128300"/>
                    </a:xfrm>
                  </p:grpSpPr>
                  <p:sp>
                    <p:nvSpPr>
                      <p:cNvPr id="6649" name="Google Shape;66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0" name="Google Shape;66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1" name="Google Shape;66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6652" name="Google Shape;6652;p42"/>
              <p:cNvGrpSpPr/>
              <p:nvPr/>
            </p:nvGrpSpPr>
            <p:grpSpPr>
              <a:xfrm rot="5400000">
                <a:off x="9702783" y="-38502"/>
                <a:ext cx="236004" cy="521100"/>
                <a:chOff x="116495" y="4347100"/>
                <a:chExt cx="236004" cy="521100"/>
              </a:xfrm>
            </p:grpSpPr>
            <p:grpSp>
              <p:nvGrpSpPr>
                <p:cNvPr id="6653" name="Google Shape;6653;p42"/>
                <p:cNvGrpSpPr/>
                <p:nvPr/>
              </p:nvGrpSpPr>
              <p:grpSpPr>
                <a:xfrm>
                  <a:off x="116495" y="4347100"/>
                  <a:ext cx="139329" cy="128300"/>
                  <a:chOff x="732600" y="1890325"/>
                  <a:chExt cx="138100" cy="128300"/>
                </a:xfrm>
              </p:grpSpPr>
              <p:sp>
                <p:nvSpPr>
                  <p:cNvPr id="6654" name="Google Shape;66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5" name="Google Shape;66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6" name="Google Shape;66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57" name="Google Shape;6657;p42"/>
                <p:cNvGrpSpPr/>
                <p:nvPr/>
              </p:nvGrpSpPr>
              <p:grpSpPr>
                <a:xfrm>
                  <a:off x="213170" y="4739900"/>
                  <a:ext cx="139329" cy="128300"/>
                  <a:chOff x="732600" y="1890325"/>
                  <a:chExt cx="138100" cy="128300"/>
                </a:xfrm>
              </p:grpSpPr>
              <p:sp>
                <p:nvSpPr>
                  <p:cNvPr id="6658" name="Google Shape;66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9" name="Google Shape;66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0" name="Google Shape;66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661" name="Google Shape;6661;p42"/>
            <p:cNvGrpSpPr/>
            <p:nvPr/>
          </p:nvGrpSpPr>
          <p:grpSpPr>
            <a:xfrm>
              <a:off x="471460" y="61396"/>
              <a:ext cx="9609875" cy="285829"/>
              <a:chOff x="471460" y="61396"/>
              <a:chExt cx="9609875" cy="285829"/>
            </a:xfrm>
          </p:grpSpPr>
          <p:grpSp>
            <p:nvGrpSpPr>
              <p:cNvPr id="6662" name="Google Shape;6662;p42"/>
              <p:cNvGrpSpPr/>
              <p:nvPr/>
            </p:nvGrpSpPr>
            <p:grpSpPr>
              <a:xfrm>
                <a:off x="471460" y="61396"/>
                <a:ext cx="8862425" cy="285829"/>
                <a:chOff x="395260" y="61396"/>
                <a:chExt cx="8862425" cy="285829"/>
              </a:xfrm>
            </p:grpSpPr>
            <p:grpSp>
              <p:nvGrpSpPr>
                <p:cNvPr id="6663" name="Google Shape;6663;p42"/>
                <p:cNvGrpSpPr/>
                <p:nvPr/>
              </p:nvGrpSpPr>
              <p:grpSpPr>
                <a:xfrm rot="5400000">
                  <a:off x="8465008" y="-445452"/>
                  <a:ext cx="278654" cy="1306700"/>
                  <a:chOff x="73845" y="3561500"/>
                  <a:chExt cx="278654" cy="1306700"/>
                </a:xfrm>
              </p:grpSpPr>
              <p:grpSp>
                <p:nvGrpSpPr>
                  <p:cNvPr id="6664" name="Google Shape;6664;p42"/>
                  <p:cNvGrpSpPr/>
                  <p:nvPr/>
                </p:nvGrpSpPr>
                <p:grpSpPr>
                  <a:xfrm>
                    <a:off x="179620" y="3954300"/>
                    <a:ext cx="139329" cy="128300"/>
                    <a:chOff x="732600" y="1890325"/>
                    <a:chExt cx="138100" cy="128300"/>
                  </a:xfrm>
                </p:grpSpPr>
                <p:sp>
                  <p:nvSpPr>
                    <p:cNvPr id="6665" name="Google Shape;66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6" name="Google Shape;66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7" name="Google Shape;66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68" name="Google Shape;6668;p42"/>
                  <p:cNvGrpSpPr/>
                  <p:nvPr/>
                </p:nvGrpSpPr>
                <p:grpSpPr>
                  <a:xfrm>
                    <a:off x="116495" y="4347100"/>
                    <a:ext cx="139329" cy="128300"/>
                    <a:chOff x="732600" y="1890325"/>
                    <a:chExt cx="138100" cy="128300"/>
                  </a:xfrm>
                </p:grpSpPr>
                <p:sp>
                  <p:nvSpPr>
                    <p:cNvPr id="6669" name="Google Shape;66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0" name="Google Shape;66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1" name="Google Shape;66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72" name="Google Shape;6672;p42"/>
                  <p:cNvGrpSpPr/>
                  <p:nvPr/>
                </p:nvGrpSpPr>
                <p:grpSpPr>
                  <a:xfrm>
                    <a:off x="213170" y="4739900"/>
                    <a:ext cx="139329" cy="128300"/>
                    <a:chOff x="732600" y="1890325"/>
                    <a:chExt cx="138100" cy="128300"/>
                  </a:xfrm>
                </p:grpSpPr>
                <p:sp>
                  <p:nvSpPr>
                    <p:cNvPr id="6673" name="Google Shape;66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4" name="Google Shape;66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5" name="Google Shape;66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76" name="Google Shape;6676;p42"/>
                  <p:cNvGrpSpPr/>
                  <p:nvPr/>
                </p:nvGrpSpPr>
                <p:grpSpPr>
                  <a:xfrm>
                    <a:off x="73845" y="3561500"/>
                    <a:ext cx="139329" cy="128300"/>
                    <a:chOff x="732600" y="1890325"/>
                    <a:chExt cx="138100" cy="128300"/>
                  </a:xfrm>
                </p:grpSpPr>
                <p:sp>
                  <p:nvSpPr>
                    <p:cNvPr id="6677" name="Google Shape;66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8" name="Google Shape;66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9" name="Google Shape;66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680" name="Google Shape;6680;p42"/>
                <p:cNvGrpSpPr/>
                <p:nvPr/>
              </p:nvGrpSpPr>
              <p:grpSpPr>
                <a:xfrm rot="5400000">
                  <a:off x="3923120" y="-3466465"/>
                  <a:ext cx="285829" cy="7341550"/>
                  <a:chOff x="73845" y="36500"/>
                  <a:chExt cx="285829" cy="7341550"/>
                </a:xfrm>
              </p:grpSpPr>
              <p:grpSp>
                <p:nvGrpSpPr>
                  <p:cNvPr id="6681" name="Google Shape;6681;p42"/>
                  <p:cNvGrpSpPr/>
                  <p:nvPr/>
                </p:nvGrpSpPr>
                <p:grpSpPr>
                  <a:xfrm>
                    <a:off x="73845" y="4538300"/>
                    <a:ext cx="285829" cy="2839750"/>
                    <a:chOff x="73845" y="3561500"/>
                    <a:chExt cx="285829" cy="2839750"/>
                  </a:xfrm>
                </p:grpSpPr>
                <p:grpSp>
                  <p:nvGrpSpPr>
                    <p:cNvPr id="6682" name="Google Shape;6682;p42"/>
                    <p:cNvGrpSpPr/>
                    <p:nvPr/>
                  </p:nvGrpSpPr>
                  <p:grpSpPr>
                    <a:xfrm>
                      <a:off x="73845" y="3561500"/>
                      <a:ext cx="278654" cy="1306700"/>
                      <a:chOff x="73845" y="3561500"/>
                      <a:chExt cx="278654" cy="1306700"/>
                    </a:xfrm>
                  </p:grpSpPr>
                  <p:grpSp>
                    <p:nvGrpSpPr>
                      <p:cNvPr id="6683" name="Google Shape;6683;p42"/>
                      <p:cNvGrpSpPr/>
                      <p:nvPr/>
                    </p:nvGrpSpPr>
                    <p:grpSpPr>
                      <a:xfrm>
                        <a:off x="179620" y="3954300"/>
                        <a:ext cx="139329" cy="128300"/>
                        <a:chOff x="732600" y="1890325"/>
                        <a:chExt cx="138100" cy="128300"/>
                      </a:xfrm>
                    </p:grpSpPr>
                    <p:sp>
                      <p:nvSpPr>
                        <p:cNvPr id="6684" name="Google Shape;668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5" name="Google Shape;668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6" name="Google Shape;668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87" name="Google Shape;6687;p42"/>
                      <p:cNvGrpSpPr/>
                      <p:nvPr/>
                    </p:nvGrpSpPr>
                    <p:grpSpPr>
                      <a:xfrm>
                        <a:off x="116495" y="4347100"/>
                        <a:ext cx="139329" cy="128300"/>
                        <a:chOff x="732600" y="1890325"/>
                        <a:chExt cx="138100" cy="128300"/>
                      </a:xfrm>
                    </p:grpSpPr>
                    <p:sp>
                      <p:nvSpPr>
                        <p:cNvPr id="6688" name="Google Shape;668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9" name="Google Shape;668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0" name="Google Shape;669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91" name="Google Shape;6691;p42"/>
                      <p:cNvGrpSpPr/>
                      <p:nvPr/>
                    </p:nvGrpSpPr>
                    <p:grpSpPr>
                      <a:xfrm>
                        <a:off x="213170" y="4739900"/>
                        <a:ext cx="139329" cy="128300"/>
                        <a:chOff x="732600" y="1890325"/>
                        <a:chExt cx="138100" cy="128300"/>
                      </a:xfrm>
                    </p:grpSpPr>
                    <p:sp>
                      <p:nvSpPr>
                        <p:cNvPr id="6692" name="Google Shape;669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3" name="Google Shape;669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4" name="Google Shape;669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95" name="Google Shape;6695;p42"/>
                      <p:cNvGrpSpPr/>
                      <p:nvPr/>
                    </p:nvGrpSpPr>
                    <p:grpSpPr>
                      <a:xfrm>
                        <a:off x="73845" y="3561500"/>
                        <a:ext cx="139329" cy="128300"/>
                        <a:chOff x="732600" y="1890325"/>
                        <a:chExt cx="138100" cy="128300"/>
                      </a:xfrm>
                    </p:grpSpPr>
                    <p:sp>
                      <p:nvSpPr>
                        <p:cNvPr id="6696" name="Google Shape;669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7" name="Google Shape;669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8" name="Google Shape;669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699" name="Google Shape;6699;p42"/>
                    <p:cNvGrpSpPr/>
                    <p:nvPr/>
                  </p:nvGrpSpPr>
                  <p:grpSpPr>
                    <a:xfrm>
                      <a:off x="81020" y="5094550"/>
                      <a:ext cx="278654" cy="1306700"/>
                      <a:chOff x="73845" y="3561500"/>
                      <a:chExt cx="278654" cy="1306700"/>
                    </a:xfrm>
                  </p:grpSpPr>
                  <p:grpSp>
                    <p:nvGrpSpPr>
                      <p:cNvPr id="6700" name="Google Shape;6700;p42"/>
                      <p:cNvGrpSpPr/>
                      <p:nvPr/>
                    </p:nvGrpSpPr>
                    <p:grpSpPr>
                      <a:xfrm>
                        <a:off x="179620" y="3954300"/>
                        <a:ext cx="139329" cy="128300"/>
                        <a:chOff x="732600" y="1890325"/>
                        <a:chExt cx="138100" cy="128300"/>
                      </a:xfrm>
                    </p:grpSpPr>
                    <p:sp>
                      <p:nvSpPr>
                        <p:cNvPr id="6701" name="Google Shape;670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2" name="Google Shape;670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3" name="Google Shape;670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04" name="Google Shape;6704;p42"/>
                      <p:cNvGrpSpPr/>
                      <p:nvPr/>
                    </p:nvGrpSpPr>
                    <p:grpSpPr>
                      <a:xfrm>
                        <a:off x="116495" y="4347100"/>
                        <a:ext cx="139329" cy="128300"/>
                        <a:chOff x="732600" y="1890325"/>
                        <a:chExt cx="138100" cy="128300"/>
                      </a:xfrm>
                    </p:grpSpPr>
                    <p:sp>
                      <p:nvSpPr>
                        <p:cNvPr id="6705" name="Google Shape;670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6" name="Google Shape;670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7" name="Google Shape;670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08" name="Google Shape;6708;p42"/>
                      <p:cNvGrpSpPr/>
                      <p:nvPr/>
                    </p:nvGrpSpPr>
                    <p:grpSpPr>
                      <a:xfrm>
                        <a:off x="213170" y="4739900"/>
                        <a:ext cx="139329" cy="128300"/>
                        <a:chOff x="732600" y="1890325"/>
                        <a:chExt cx="138100" cy="128300"/>
                      </a:xfrm>
                    </p:grpSpPr>
                    <p:sp>
                      <p:nvSpPr>
                        <p:cNvPr id="6709" name="Google Shape;670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0" name="Google Shape;671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1" name="Google Shape;671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12" name="Google Shape;6712;p42"/>
                      <p:cNvGrpSpPr/>
                      <p:nvPr/>
                    </p:nvGrpSpPr>
                    <p:grpSpPr>
                      <a:xfrm>
                        <a:off x="73845" y="3561500"/>
                        <a:ext cx="139329" cy="128300"/>
                        <a:chOff x="732600" y="1890325"/>
                        <a:chExt cx="138100" cy="128300"/>
                      </a:xfrm>
                    </p:grpSpPr>
                    <p:sp>
                      <p:nvSpPr>
                        <p:cNvPr id="6713" name="Google Shape;671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4" name="Google Shape;671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5" name="Google Shape;671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716" name="Google Shape;6716;p42"/>
                  <p:cNvGrpSpPr/>
                  <p:nvPr/>
                </p:nvGrpSpPr>
                <p:grpSpPr>
                  <a:xfrm>
                    <a:off x="73845" y="1524775"/>
                    <a:ext cx="285829" cy="2839750"/>
                    <a:chOff x="73845" y="3561500"/>
                    <a:chExt cx="285829" cy="2839750"/>
                  </a:xfrm>
                </p:grpSpPr>
                <p:grpSp>
                  <p:nvGrpSpPr>
                    <p:cNvPr id="6717" name="Google Shape;6717;p42"/>
                    <p:cNvGrpSpPr/>
                    <p:nvPr/>
                  </p:nvGrpSpPr>
                  <p:grpSpPr>
                    <a:xfrm>
                      <a:off x="73845" y="3561500"/>
                      <a:ext cx="278654" cy="1306700"/>
                      <a:chOff x="73845" y="3561500"/>
                      <a:chExt cx="278654" cy="1306700"/>
                    </a:xfrm>
                  </p:grpSpPr>
                  <p:grpSp>
                    <p:nvGrpSpPr>
                      <p:cNvPr id="6718" name="Google Shape;6718;p42"/>
                      <p:cNvGrpSpPr/>
                      <p:nvPr/>
                    </p:nvGrpSpPr>
                    <p:grpSpPr>
                      <a:xfrm>
                        <a:off x="179620" y="3954300"/>
                        <a:ext cx="139329" cy="128300"/>
                        <a:chOff x="732600" y="1890325"/>
                        <a:chExt cx="138100" cy="128300"/>
                      </a:xfrm>
                    </p:grpSpPr>
                    <p:sp>
                      <p:nvSpPr>
                        <p:cNvPr id="6719" name="Google Shape;671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0" name="Google Shape;672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1" name="Google Shape;672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22" name="Google Shape;6722;p42"/>
                      <p:cNvGrpSpPr/>
                      <p:nvPr/>
                    </p:nvGrpSpPr>
                    <p:grpSpPr>
                      <a:xfrm>
                        <a:off x="116495" y="4347100"/>
                        <a:ext cx="139329" cy="128300"/>
                        <a:chOff x="732600" y="1890325"/>
                        <a:chExt cx="138100" cy="128300"/>
                      </a:xfrm>
                    </p:grpSpPr>
                    <p:sp>
                      <p:nvSpPr>
                        <p:cNvPr id="6723" name="Google Shape;672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4" name="Google Shape;672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5" name="Google Shape;672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26" name="Google Shape;6726;p42"/>
                      <p:cNvGrpSpPr/>
                      <p:nvPr/>
                    </p:nvGrpSpPr>
                    <p:grpSpPr>
                      <a:xfrm>
                        <a:off x="213170" y="4739900"/>
                        <a:ext cx="139329" cy="128300"/>
                        <a:chOff x="732600" y="1890325"/>
                        <a:chExt cx="138100" cy="128300"/>
                      </a:xfrm>
                    </p:grpSpPr>
                    <p:sp>
                      <p:nvSpPr>
                        <p:cNvPr id="6727" name="Google Shape;672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8" name="Google Shape;672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9" name="Google Shape;672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30" name="Google Shape;6730;p42"/>
                      <p:cNvGrpSpPr/>
                      <p:nvPr/>
                    </p:nvGrpSpPr>
                    <p:grpSpPr>
                      <a:xfrm>
                        <a:off x="73845" y="3561500"/>
                        <a:ext cx="139329" cy="128300"/>
                        <a:chOff x="732600" y="1890325"/>
                        <a:chExt cx="138100" cy="128300"/>
                      </a:xfrm>
                    </p:grpSpPr>
                    <p:sp>
                      <p:nvSpPr>
                        <p:cNvPr id="6731" name="Google Shape;673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2" name="Google Shape;673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3" name="Google Shape;673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734" name="Google Shape;6734;p42"/>
                    <p:cNvGrpSpPr/>
                    <p:nvPr/>
                  </p:nvGrpSpPr>
                  <p:grpSpPr>
                    <a:xfrm>
                      <a:off x="81020" y="5094550"/>
                      <a:ext cx="278654" cy="1306700"/>
                      <a:chOff x="73845" y="3561500"/>
                      <a:chExt cx="278654" cy="1306700"/>
                    </a:xfrm>
                  </p:grpSpPr>
                  <p:grpSp>
                    <p:nvGrpSpPr>
                      <p:cNvPr id="6735" name="Google Shape;6735;p42"/>
                      <p:cNvGrpSpPr/>
                      <p:nvPr/>
                    </p:nvGrpSpPr>
                    <p:grpSpPr>
                      <a:xfrm>
                        <a:off x="179620" y="3954300"/>
                        <a:ext cx="139329" cy="128300"/>
                        <a:chOff x="732600" y="1890325"/>
                        <a:chExt cx="138100" cy="128300"/>
                      </a:xfrm>
                    </p:grpSpPr>
                    <p:sp>
                      <p:nvSpPr>
                        <p:cNvPr id="6736" name="Google Shape;673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7" name="Google Shape;673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8" name="Google Shape;673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39" name="Google Shape;6739;p42"/>
                      <p:cNvGrpSpPr/>
                      <p:nvPr/>
                    </p:nvGrpSpPr>
                    <p:grpSpPr>
                      <a:xfrm>
                        <a:off x="116495" y="4347100"/>
                        <a:ext cx="139329" cy="128300"/>
                        <a:chOff x="732600" y="1890325"/>
                        <a:chExt cx="138100" cy="128300"/>
                      </a:xfrm>
                    </p:grpSpPr>
                    <p:sp>
                      <p:nvSpPr>
                        <p:cNvPr id="6740" name="Google Shape;674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1" name="Google Shape;674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2" name="Google Shape;674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43" name="Google Shape;6743;p42"/>
                      <p:cNvGrpSpPr/>
                      <p:nvPr/>
                    </p:nvGrpSpPr>
                    <p:grpSpPr>
                      <a:xfrm>
                        <a:off x="213170" y="4739900"/>
                        <a:ext cx="139329" cy="128300"/>
                        <a:chOff x="732600" y="1890325"/>
                        <a:chExt cx="138100" cy="128300"/>
                      </a:xfrm>
                    </p:grpSpPr>
                    <p:sp>
                      <p:nvSpPr>
                        <p:cNvPr id="6744" name="Google Shape;674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5" name="Google Shape;674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6" name="Google Shape;674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47" name="Google Shape;6747;p42"/>
                      <p:cNvGrpSpPr/>
                      <p:nvPr/>
                    </p:nvGrpSpPr>
                    <p:grpSpPr>
                      <a:xfrm>
                        <a:off x="73845" y="3561500"/>
                        <a:ext cx="139329" cy="128300"/>
                        <a:chOff x="732600" y="1890325"/>
                        <a:chExt cx="138100" cy="128300"/>
                      </a:xfrm>
                    </p:grpSpPr>
                    <p:sp>
                      <p:nvSpPr>
                        <p:cNvPr id="6748" name="Google Shape;674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9" name="Google Shape;674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0" name="Google Shape;675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751" name="Google Shape;6751;p42"/>
                  <p:cNvGrpSpPr/>
                  <p:nvPr/>
                </p:nvGrpSpPr>
                <p:grpSpPr>
                  <a:xfrm>
                    <a:off x="81020" y="36500"/>
                    <a:ext cx="278654" cy="1306700"/>
                    <a:chOff x="73845" y="3561500"/>
                    <a:chExt cx="278654" cy="1306700"/>
                  </a:xfrm>
                </p:grpSpPr>
                <p:grpSp>
                  <p:nvGrpSpPr>
                    <p:cNvPr id="6752" name="Google Shape;6752;p42"/>
                    <p:cNvGrpSpPr/>
                    <p:nvPr/>
                  </p:nvGrpSpPr>
                  <p:grpSpPr>
                    <a:xfrm>
                      <a:off x="179620" y="3954300"/>
                      <a:ext cx="139329" cy="128300"/>
                      <a:chOff x="732600" y="1890325"/>
                      <a:chExt cx="138100" cy="128300"/>
                    </a:xfrm>
                  </p:grpSpPr>
                  <p:sp>
                    <p:nvSpPr>
                      <p:cNvPr id="6753" name="Google Shape;67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4" name="Google Shape;67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5" name="Google Shape;67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56" name="Google Shape;6756;p42"/>
                    <p:cNvGrpSpPr/>
                    <p:nvPr/>
                  </p:nvGrpSpPr>
                  <p:grpSpPr>
                    <a:xfrm>
                      <a:off x="116495" y="4347100"/>
                      <a:ext cx="139329" cy="128300"/>
                      <a:chOff x="732600" y="1890325"/>
                      <a:chExt cx="138100" cy="128300"/>
                    </a:xfrm>
                  </p:grpSpPr>
                  <p:sp>
                    <p:nvSpPr>
                      <p:cNvPr id="6757" name="Google Shape;67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8" name="Google Shape;67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9" name="Google Shape;67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60" name="Google Shape;6760;p42"/>
                    <p:cNvGrpSpPr/>
                    <p:nvPr/>
                  </p:nvGrpSpPr>
                  <p:grpSpPr>
                    <a:xfrm>
                      <a:off x="213170" y="4739900"/>
                      <a:ext cx="139329" cy="128300"/>
                      <a:chOff x="732600" y="1890325"/>
                      <a:chExt cx="138100" cy="128300"/>
                    </a:xfrm>
                  </p:grpSpPr>
                  <p:sp>
                    <p:nvSpPr>
                      <p:cNvPr id="6761" name="Google Shape;67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2" name="Google Shape;67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3" name="Google Shape;67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64" name="Google Shape;6764;p42"/>
                    <p:cNvGrpSpPr/>
                    <p:nvPr/>
                  </p:nvGrpSpPr>
                  <p:grpSpPr>
                    <a:xfrm>
                      <a:off x="73845" y="3561500"/>
                      <a:ext cx="139329" cy="128300"/>
                      <a:chOff x="732600" y="1890325"/>
                      <a:chExt cx="138100" cy="128300"/>
                    </a:xfrm>
                  </p:grpSpPr>
                  <p:sp>
                    <p:nvSpPr>
                      <p:cNvPr id="6765" name="Google Shape;67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6" name="Google Shape;67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7" name="Google Shape;67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6768" name="Google Shape;6768;p42"/>
              <p:cNvGrpSpPr/>
              <p:nvPr/>
            </p:nvGrpSpPr>
            <p:grpSpPr>
              <a:xfrm rot="5400000">
                <a:off x="9702783" y="-38502"/>
                <a:ext cx="236004" cy="521100"/>
                <a:chOff x="116495" y="4347100"/>
                <a:chExt cx="236004" cy="521100"/>
              </a:xfrm>
            </p:grpSpPr>
            <p:grpSp>
              <p:nvGrpSpPr>
                <p:cNvPr id="6769" name="Google Shape;6769;p42"/>
                <p:cNvGrpSpPr/>
                <p:nvPr/>
              </p:nvGrpSpPr>
              <p:grpSpPr>
                <a:xfrm>
                  <a:off x="116495" y="4347100"/>
                  <a:ext cx="139329" cy="128300"/>
                  <a:chOff x="732600" y="1890325"/>
                  <a:chExt cx="138100" cy="128300"/>
                </a:xfrm>
              </p:grpSpPr>
              <p:sp>
                <p:nvSpPr>
                  <p:cNvPr id="6770" name="Google Shape;677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1" name="Google Shape;677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2" name="Google Shape;677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73" name="Google Shape;6773;p42"/>
                <p:cNvGrpSpPr/>
                <p:nvPr/>
              </p:nvGrpSpPr>
              <p:grpSpPr>
                <a:xfrm>
                  <a:off x="213170" y="4739900"/>
                  <a:ext cx="139329" cy="128300"/>
                  <a:chOff x="732600" y="1890325"/>
                  <a:chExt cx="138100" cy="128300"/>
                </a:xfrm>
              </p:grpSpPr>
              <p:sp>
                <p:nvSpPr>
                  <p:cNvPr id="6774" name="Google Shape;677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5" name="Google Shape;677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6" name="Google Shape;677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777" name="Google Shape;6777;p42"/>
            <p:cNvGrpSpPr/>
            <p:nvPr/>
          </p:nvGrpSpPr>
          <p:grpSpPr>
            <a:xfrm>
              <a:off x="73845" y="98713"/>
              <a:ext cx="285829" cy="7341550"/>
              <a:chOff x="73845" y="36500"/>
              <a:chExt cx="285829" cy="7341550"/>
            </a:xfrm>
          </p:grpSpPr>
          <p:grpSp>
            <p:nvGrpSpPr>
              <p:cNvPr id="6778" name="Google Shape;6778;p42"/>
              <p:cNvGrpSpPr/>
              <p:nvPr/>
            </p:nvGrpSpPr>
            <p:grpSpPr>
              <a:xfrm>
                <a:off x="73845" y="4538300"/>
                <a:ext cx="285829" cy="2839750"/>
                <a:chOff x="73845" y="3561500"/>
                <a:chExt cx="285829" cy="2839750"/>
              </a:xfrm>
            </p:grpSpPr>
            <p:grpSp>
              <p:nvGrpSpPr>
                <p:cNvPr id="6779" name="Google Shape;6779;p42"/>
                <p:cNvGrpSpPr/>
                <p:nvPr/>
              </p:nvGrpSpPr>
              <p:grpSpPr>
                <a:xfrm>
                  <a:off x="73845" y="3561500"/>
                  <a:ext cx="278654" cy="1306700"/>
                  <a:chOff x="73845" y="3561500"/>
                  <a:chExt cx="278654" cy="1306700"/>
                </a:xfrm>
              </p:grpSpPr>
              <p:grpSp>
                <p:nvGrpSpPr>
                  <p:cNvPr id="6780" name="Google Shape;6780;p42"/>
                  <p:cNvGrpSpPr/>
                  <p:nvPr/>
                </p:nvGrpSpPr>
                <p:grpSpPr>
                  <a:xfrm>
                    <a:off x="179620" y="3954300"/>
                    <a:ext cx="139329" cy="128300"/>
                    <a:chOff x="732600" y="1890325"/>
                    <a:chExt cx="138100" cy="128300"/>
                  </a:xfrm>
                </p:grpSpPr>
                <p:sp>
                  <p:nvSpPr>
                    <p:cNvPr id="6781" name="Google Shape;67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2" name="Google Shape;67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3" name="Google Shape;67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84" name="Google Shape;6784;p42"/>
                  <p:cNvGrpSpPr/>
                  <p:nvPr/>
                </p:nvGrpSpPr>
                <p:grpSpPr>
                  <a:xfrm>
                    <a:off x="116495" y="4347100"/>
                    <a:ext cx="139329" cy="128300"/>
                    <a:chOff x="732600" y="1890325"/>
                    <a:chExt cx="138100" cy="128300"/>
                  </a:xfrm>
                </p:grpSpPr>
                <p:sp>
                  <p:nvSpPr>
                    <p:cNvPr id="6785" name="Google Shape;67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6" name="Google Shape;67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7" name="Google Shape;67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88" name="Google Shape;6788;p42"/>
                  <p:cNvGrpSpPr/>
                  <p:nvPr/>
                </p:nvGrpSpPr>
                <p:grpSpPr>
                  <a:xfrm>
                    <a:off x="213170" y="4739900"/>
                    <a:ext cx="139329" cy="128300"/>
                    <a:chOff x="732600" y="1890325"/>
                    <a:chExt cx="138100" cy="128300"/>
                  </a:xfrm>
                </p:grpSpPr>
                <p:sp>
                  <p:nvSpPr>
                    <p:cNvPr id="6789" name="Google Shape;67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0" name="Google Shape;67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1" name="Google Shape;67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92" name="Google Shape;6792;p42"/>
                  <p:cNvGrpSpPr/>
                  <p:nvPr/>
                </p:nvGrpSpPr>
                <p:grpSpPr>
                  <a:xfrm>
                    <a:off x="73845" y="3561500"/>
                    <a:ext cx="139329" cy="128300"/>
                    <a:chOff x="732600" y="1890325"/>
                    <a:chExt cx="138100" cy="128300"/>
                  </a:xfrm>
                </p:grpSpPr>
                <p:sp>
                  <p:nvSpPr>
                    <p:cNvPr id="6793" name="Google Shape;67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4" name="Google Shape;67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5" name="Google Shape;67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796" name="Google Shape;6796;p42"/>
                <p:cNvGrpSpPr/>
                <p:nvPr/>
              </p:nvGrpSpPr>
              <p:grpSpPr>
                <a:xfrm>
                  <a:off x="81020" y="5094550"/>
                  <a:ext cx="278654" cy="1306700"/>
                  <a:chOff x="73845" y="3561500"/>
                  <a:chExt cx="278654" cy="1306700"/>
                </a:xfrm>
              </p:grpSpPr>
              <p:grpSp>
                <p:nvGrpSpPr>
                  <p:cNvPr id="6797" name="Google Shape;6797;p42"/>
                  <p:cNvGrpSpPr/>
                  <p:nvPr/>
                </p:nvGrpSpPr>
                <p:grpSpPr>
                  <a:xfrm>
                    <a:off x="179620" y="3954300"/>
                    <a:ext cx="139329" cy="128300"/>
                    <a:chOff x="732600" y="1890325"/>
                    <a:chExt cx="138100" cy="128300"/>
                  </a:xfrm>
                </p:grpSpPr>
                <p:sp>
                  <p:nvSpPr>
                    <p:cNvPr id="6798" name="Google Shape;67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9" name="Google Shape;67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0" name="Google Shape;68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01" name="Google Shape;6801;p42"/>
                  <p:cNvGrpSpPr/>
                  <p:nvPr/>
                </p:nvGrpSpPr>
                <p:grpSpPr>
                  <a:xfrm>
                    <a:off x="116495" y="4347100"/>
                    <a:ext cx="139329" cy="128300"/>
                    <a:chOff x="732600" y="1890325"/>
                    <a:chExt cx="138100" cy="128300"/>
                  </a:xfrm>
                </p:grpSpPr>
                <p:sp>
                  <p:nvSpPr>
                    <p:cNvPr id="6802" name="Google Shape;680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3" name="Google Shape;680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4" name="Google Shape;680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05" name="Google Shape;6805;p42"/>
                  <p:cNvGrpSpPr/>
                  <p:nvPr/>
                </p:nvGrpSpPr>
                <p:grpSpPr>
                  <a:xfrm>
                    <a:off x="213170" y="4739900"/>
                    <a:ext cx="139329" cy="128300"/>
                    <a:chOff x="732600" y="1890325"/>
                    <a:chExt cx="138100" cy="128300"/>
                  </a:xfrm>
                </p:grpSpPr>
                <p:sp>
                  <p:nvSpPr>
                    <p:cNvPr id="6806" name="Google Shape;680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7" name="Google Shape;680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8" name="Google Shape;680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09" name="Google Shape;6809;p42"/>
                  <p:cNvGrpSpPr/>
                  <p:nvPr/>
                </p:nvGrpSpPr>
                <p:grpSpPr>
                  <a:xfrm>
                    <a:off x="73845" y="3561500"/>
                    <a:ext cx="139329" cy="128300"/>
                    <a:chOff x="732600" y="1890325"/>
                    <a:chExt cx="138100" cy="128300"/>
                  </a:xfrm>
                </p:grpSpPr>
                <p:sp>
                  <p:nvSpPr>
                    <p:cNvPr id="6810" name="Google Shape;681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1" name="Google Shape;681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2" name="Google Shape;681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13" name="Google Shape;6813;p42"/>
              <p:cNvGrpSpPr/>
              <p:nvPr/>
            </p:nvGrpSpPr>
            <p:grpSpPr>
              <a:xfrm>
                <a:off x="73845" y="1524775"/>
                <a:ext cx="285829" cy="2839750"/>
                <a:chOff x="73845" y="3561500"/>
                <a:chExt cx="285829" cy="2839750"/>
              </a:xfrm>
            </p:grpSpPr>
            <p:grpSp>
              <p:nvGrpSpPr>
                <p:cNvPr id="6814" name="Google Shape;6814;p42"/>
                <p:cNvGrpSpPr/>
                <p:nvPr/>
              </p:nvGrpSpPr>
              <p:grpSpPr>
                <a:xfrm>
                  <a:off x="73845" y="3561500"/>
                  <a:ext cx="278654" cy="1306700"/>
                  <a:chOff x="73845" y="3561500"/>
                  <a:chExt cx="278654" cy="1306700"/>
                </a:xfrm>
              </p:grpSpPr>
              <p:grpSp>
                <p:nvGrpSpPr>
                  <p:cNvPr id="6815" name="Google Shape;6815;p42"/>
                  <p:cNvGrpSpPr/>
                  <p:nvPr/>
                </p:nvGrpSpPr>
                <p:grpSpPr>
                  <a:xfrm>
                    <a:off x="179620" y="3954300"/>
                    <a:ext cx="139329" cy="128300"/>
                    <a:chOff x="732600" y="1890325"/>
                    <a:chExt cx="138100" cy="128300"/>
                  </a:xfrm>
                </p:grpSpPr>
                <p:sp>
                  <p:nvSpPr>
                    <p:cNvPr id="6816" name="Google Shape;68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7" name="Google Shape;68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8" name="Google Shape;68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19" name="Google Shape;6819;p42"/>
                  <p:cNvGrpSpPr/>
                  <p:nvPr/>
                </p:nvGrpSpPr>
                <p:grpSpPr>
                  <a:xfrm>
                    <a:off x="116495" y="4347100"/>
                    <a:ext cx="139329" cy="128300"/>
                    <a:chOff x="732600" y="1890325"/>
                    <a:chExt cx="138100" cy="128300"/>
                  </a:xfrm>
                </p:grpSpPr>
                <p:sp>
                  <p:nvSpPr>
                    <p:cNvPr id="6820" name="Google Shape;68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1" name="Google Shape;68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2" name="Google Shape;68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23" name="Google Shape;6823;p42"/>
                  <p:cNvGrpSpPr/>
                  <p:nvPr/>
                </p:nvGrpSpPr>
                <p:grpSpPr>
                  <a:xfrm>
                    <a:off x="213170" y="4739900"/>
                    <a:ext cx="139329" cy="128300"/>
                    <a:chOff x="732600" y="1890325"/>
                    <a:chExt cx="138100" cy="128300"/>
                  </a:xfrm>
                </p:grpSpPr>
                <p:sp>
                  <p:nvSpPr>
                    <p:cNvPr id="6824" name="Google Shape;68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5" name="Google Shape;68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6" name="Google Shape;68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27" name="Google Shape;6827;p42"/>
                  <p:cNvGrpSpPr/>
                  <p:nvPr/>
                </p:nvGrpSpPr>
                <p:grpSpPr>
                  <a:xfrm>
                    <a:off x="73845" y="3561500"/>
                    <a:ext cx="139329" cy="128300"/>
                    <a:chOff x="732600" y="1890325"/>
                    <a:chExt cx="138100" cy="128300"/>
                  </a:xfrm>
                </p:grpSpPr>
                <p:sp>
                  <p:nvSpPr>
                    <p:cNvPr id="6828" name="Google Shape;68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9" name="Google Shape;68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0" name="Google Shape;68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831" name="Google Shape;6831;p42"/>
                <p:cNvGrpSpPr/>
                <p:nvPr/>
              </p:nvGrpSpPr>
              <p:grpSpPr>
                <a:xfrm>
                  <a:off x="81020" y="5094550"/>
                  <a:ext cx="278654" cy="1306700"/>
                  <a:chOff x="73845" y="3561500"/>
                  <a:chExt cx="278654" cy="1306700"/>
                </a:xfrm>
              </p:grpSpPr>
              <p:grpSp>
                <p:nvGrpSpPr>
                  <p:cNvPr id="6832" name="Google Shape;6832;p42"/>
                  <p:cNvGrpSpPr/>
                  <p:nvPr/>
                </p:nvGrpSpPr>
                <p:grpSpPr>
                  <a:xfrm>
                    <a:off x="179620" y="3954300"/>
                    <a:ext cx="139329" cy="128300"/>
                    <a:chOff x="732600" y="1890325"/>
                    <a:chExt cx="138100" cy="128300"/>
                  </a:xfrm>
                </p:grpSpPr>
                <p:sp>
                  <p:nvSpPr>
                    <p:cNvPr id="6833" name="Google Shape;68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4" name="Google Shape;68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5" name="Google Shape;68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36" name="Google Shape;6836;p42"/>
                  <p:cNvGrpSpPr/>
                  <p:nvPr/>
                </p:nvGrpSpPr>
                <p:grpSpPr>
                  <a:xfrm>
                    <a:off x="116495" y="4347100"/>
                    <a:ext cx="139329" cy="128300"/>
                    <a:chOff x="732600" y="1890325"/>
                    <a:chExt cx="138100" cy="128300"/>
                  </a:xfrm>
                </p:grpSpPr>
                <p:sp>
                  <p:nvSpPr>
                    <p:cNvPr id="6837" name="Google Shape;68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8" name="Google Shape;68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9" name="Google Shape;68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40" name="Google Shape;6840;p42"/>
                  <p:cNvGrpSpPr/>
                  <p:nvPr/>
                </p:nvGrpSpPr>
                <p:grpSpPr>
                  <a:xfrm>
                    <a:off x="213170" y="4739900"/>
                    <a:ext cx="139329" cy="128300"/>
                    <a:chOff x="732600" y="1890325"/>
                    <a:chExt cx="138100" cy="128300"/>
                  </a:xfrm>
                </p:grpSpPr>
                <p:sp>
                  <p:nvSpPr>
                    <p:cNvPr id="6841" name="Google Shape;68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2" name="Google Shape;68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3" name="Google Shape;68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44" name="Google Shape;6844;p42"/>
                  <p:cNvGrpSpPr/>
                  <p:nvPr/>
                </p:nvGrpSpPr>
                <p:grpSpPr>
                  <a:xfrm>
                    <a:off x="73845" y="3561500"/>
                    <a:ext cx="139329" cy="128300"/>
                    <a:chOff x="732600" y="1890325"/>
                    <a:chExt cx="138100" cy="128300"/>
                  </a:xfrm>
                </p:grpSpPr>
                <p:sp>
                  <p:nvSpPr>
                    <p:cNvPr id="6845" name="Google Shape;68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6" name="Google Shape;68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7" name="Google Shape;68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48" name="Google Shape;6848;p42"/>
              <p:cNvGrpSpPr/>
              <p:nvPr/>
            </p:nvGrpSpPr>
            <p:grpSpPr>
              <a:xfrm>
                <a:off x="81020" y="36500"/>
                <a:ext cx="278654" cy="1306700"/>
                <a:chOff x="73845" y="3561500"/>
                <a:chExt cx="278654" cy="1306700"/>
              </a:xfrm>
            </p:grpSpPr>
            <p:grpSp>
              <p:nvGrpSpPr>
                <p:cNvPr id="6849" name="Google Shape;6849;p42"/>
                <p:cNvGrpSpPr/>
                <p:nvPr/>
              </p:nvGrpSpPr>
              <p:grpSpPr>
                <a:xfrm>
                  <a:off x="179620" y="3954300"/>
                  <a:ext cx="139329" cy="128300"/>
                  <a:chOff x="732600" y="1890325"/>
                  <a:chExt cx="138100" cy="128300"/>
                </a:xfrm>
              </p:grpSpPr>
              <p:sp>
                <p:nvSpPr>
                  <p:cNvPr id="6850" name="Google Shape;68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1" name="Google Shape;68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2" name="Google Shape;68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53" name="Google Shape;6853;p42"/>
                <p:cNvGrpSpPr/>
                <p:nvPr/>
              </p:nvGrpSpPr>
              <p:grpSpPr>
                <a:xfrm>
                  <a:off x="116495" y="4347100"/>
                  <a:ext cx="139329" cy="128300"/>
                  <a:chOff x="732600" y="1890325"/>
                  <a:chExt cx="138100" cy="128300"/>
                </a:xfrm>
              </p:grpSpPr>
              <p:sp>
                <p:nvSpPr>
                  <p:cNvPr id="6854" name="Google Shape;68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5" name="Google Shape;68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6" name="Google Shape;68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57" name="Google Shape;6857;p42"/>
                <p:cNvGrpSpPr/>
                <p:nvPr/>
              </p:nvGrpSpPr>
              <p:grpSpPr>
                <a:xfrm>
                  <a:off x="213170" y="4739900"/>
                  <a:ext cx="139329" cy="128300"/>
                  <a:chOff x="732600" y="1890325"/>
                  <a:chExt cx="138100" cy="128300"/>
                </a:xfrm>
              </p:grpSpPr>
              <p:sp>
                <p:nvSpPr>
                  <p:cNvPr id="6858" name="Google Shape;68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9" name="Google Shape;68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0" name="Google Shape;68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61" name="Google Shape;6861;p42"/>
                <p:cNvGrpSpPr/>
                <p:nvPr/>
              </p:nvGrpSpPr>
              <p:grpSpPr>
                <a:xfrm>
                  <a:off x="73845" y="3561500"/>
                  <a:ext cx="139329" cy="128300"/>
                  <a:chOff x="732600" y="1890325"/>
                  <a:chExt cx="138100" cy="128300"/>
                </a:xfrm>
              </p:grpSpPr>
              <p:sp>
                <p:nvSpPr>
                  <p:cNvPr id="6862" name="Google Shape;686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3" name="Google Shape;686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4" name="Google Shape;686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65" name="Google Shape;6865;p42"/>
            <p:cNvGrpSpPr/>
            <p:nvPr/>
          </p:nvGrpSpPr>
          <p:grpSpPr>
            <a:xfrm>
              <a:off x="10332320" y="145213"/>
              <a:ext cx="285829" cy="7341550"/>
              <a:chOff x="73845" y="36500"/>
              <a:chExt cx="285829" cy="7341550"/>
            </a:xfrm>
          </p:grpSpPr>
          <p:grpSp>
            <p:nvGrpSpPr>
              <p:cNvPr id="6866" name="Google Shape;6866;p42"/>
              <p:cNvGrpSpPr/>
              <p:nvPr/>
            </p:nvGrpSpPr>
            <p:grpSpPr>
              <a:xfrm>
                <a:off x="73845" y="4538300"/>
                <a:ext cx="285829" cy="2839750"/>
                <a:chOff x="73845" y="3561500"/>
                <a:chExt cx="285829" cy="2839750"/>
              </a:xfrm>
            </p:grpSpPr>
            <p:grpSp>
              <p:nvGrpSpPr>
                <p:cNvPr id="6867" name="Google Shape;6867;p42"/>
                <p:cNvGrpSpPr/>
                <p:nvPr/>
              </p:nvGrpSpPr>
              <p:grpSpPr>
                <a:xfrm>
                  <a:off x="73845" y="3561500"/>
                  <a:ext cx="278654" cy="1306700"/>
                  <a:chOff x="73845" y="3561500"/>
                  <a:chExt cx="278654" cy="1306700"/>
                </a:xfrm>
              </p:grpSpPr>
              <p:grpSp>
                <p:nvGrpSpPr>
                  <p:cNvPr id="6868" name="Google Shape;6868;p42"/>
                  <p:cNvGrpSpPr/>
                  <p:nvPr/>
                </p:nvGrpSpPr>
                <p:grpSpPr>
                  <a:xfrm>
                    <a:off x="179620" y="3954300"/>
                    <a:ext cx="139329" cy="128300"/>
                    <a:chOff x="732600" y="1890325"/>
                    <a:chExt cx="138100" cy="128300"/>
                  </a:xfrm>
                </p:grpSpPr>
                <p:sp>
                  <p:nvSpPr>
                    <p:cNvPr id="6869" name="Google Shape;68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0" name="Google Shape;68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1" name="Google Shape;68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72" name="Google Shape;6872;p42"/>
                  <p:cNvGrpSpPr/>
                  <p:nvPr/>
                </p:nvGrpSpPr>
                <p:grpSpPr>
                  <a:xfrm>
                    <a:off x="116495" y="4347100"/>
                    <a:ext cx="139329" cy="128300"/>
                    <a:chOff x="732600" y="1890325"/>
                    <a:chExt cx="138100" cy="128300"/>
                  </a:xfrm>
                </p:grpSpPr>
                <p:sp>
                  <p:nvSpPr>
                    <p:cNvPr id="6873" name="Google Shape;68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4" name="Google Shape;68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5" name="Google Shape;68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76" name="Google Shape;6876;p42"/>
                  <p:cNvGrpSpPr/>
                  <p:nvPr/>
                </p:nvGrpSpPr>
                <p:grpSpPr>
                  <a:xfrm>
                    <a:off x="213170" y="4739900"/>
                    <a:ext cx="139329" cy="128300"/>
                    <a:chOff x="732600" y="1890325"/>
                    <a:chExt cx="138100" cy="128300"/>
                  </a:xfrm>
                </p:grpSpPr>
                <p:sp>
                  <p:nvSpPr>
                    <p:cNvPr id="6877" name="Google Shape;68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8" name="Google Shape;68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9" name="Google Shape;68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80" name="Google Shape;6880;p42"/>
                  <p:cNvGrpSpPr/>
                  <p:nvPr/>
                </p:nvGrpSpPr>
                <p:grpSpPr>
                  <a:xfrm>
                    <a:off x="73845" y="3561500"/>
                    <a:ext cx="139329" cy="128300"/>
                    <a:chOff x="732600" y="1890325"/>
                    <a:chExt cx="138100" cy="128300"/>
                  </a:xfrm>
                </p:grpSpPr>
                <p:sp>
                  <p:nvSpPr>
                    <p:cNvPr id="6881" name="Google Shape;68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2" name="Google Shape;68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3" name="Google Shape;68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884" name="Google Shape;6884;p42"/>
                <p:cNvGrpSpPr/>
                <p:nvPr/>
              </p:nvGrpSpPr>
              <p:grpSpPr>
                <a:xfrm>
                  <a:off x="81020" y="5094550"/>
                  <a:ext cx="278654" cy="1306700"/>
                  <a:chOff x="73845" y="3561500"/>
                  <a:chExt cx="278654" cy="1306700"/>
                </a:xfrm>
              </p:grpSpPr>
              <p:grpSp>
                <p:nvGrpSpPr>
                  <p:cNvPr id="6885" name="Google Shape;6885;p42"/>
                  <p:cNvGrpSpPr/>
                  <p:nvPr/>
                </p:nvGrpSpPr>
                <p:grpSpPr>
                  <a:xfrm>
                    <a:off x="179620" y="3954300"/>
                    <a:ext cx="139329" cy="128300"/>
                    <a:chOff x="732600" y="1890325"/>
                    <a:chExt cx="138100" cy="128300"/>
                  </a:xfrm>
                </p:grpSpPr>
                <p:sp>
                  <p:nvSpPr>
                    <p:cNvPr id="6886" name="Google Shape;688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7" name="Google Shape;688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8" name="Google Shape;688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89" name="Google Shape;6889;p42"/>
                  <p:cNvGrpSpPr/>
                  <p:nvPr/>
                </p:nvGrpSpPr>
                <p:grpSpPr>
                  <a:xfrm>
                    <a:off x="116495" y="4347100"/>
                    <a:ext cx="139329" cy="128300"/>
                    <a:chOff x="732600" y="1890325"/>
                    <a:chExt cx="138100" cy="128300"/>
                  </a:xfrm>
                </p:grpSpPr>
                <p:sp>
                  <p:nvSpPr>
                    <p:cNvPr id="6890" name="Google Shape;689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1" name="Google Shape;689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2" name="Google Shape;689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93" name="Google Shape;6893;p42"/>
                  <p:cNvGrpSpPr/>
                  <p:nvPr/>
                </p:nvGrpSpPr>
                <p:grpSpPr>
                  <a:xfrm>
                    <a:off x="213170" y="4739900"/>
                    <a:ext cx="139329" cy="128300"/>
                    <a:chOff x="732600" y="1890325"/>
                    <a:chExt cx="138100" cy="128300"/>
                  </a:xfrm>
                </p:grpSpPr>
                <p:sp>
                  <p:nvSpPr>
                    <p:cNvPr id="6894" name="Google Shape;689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5" name="Google Shape;689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6" name="Google Shape;689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97" name="Google Shape;6897;p42"/>
                  <p:cNvGrpSpPr/>
                  <p:nvPr/>
                </p:nvGrpSpPr>
                <p:grpSpPr>
                  <a:xfrm>
                    <a:off x="73845" y="3561500"/>
                    <a:ext cx="139329" cy="128300"/>
                    <a:chOff x="732600" y="1890325"/>
                    <a:chExt cx="138100" cy="128300"/>
                  </a:xfrm>
                </p:grpSpPr>
                <p:sp>
                  <p:nvSpPr>
                    <p:cNvPr id="6898" name="Google Shape;68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9" name="Google Shape;68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0" name="Google Shape;69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901" name="Google Shape;6901;p42"/>
              <p:cNvGrpSpPr/>
              <p:nvPr/>
            </p:nvGrpSpPr>
            <p:grpSpPr>
              <a:xfrm>
                <a:off x="73845" y="1524775"/>
                <a:ext cx="285829" cy="2839750"/>
                <a:chOff x="73845" y="3561500"/>
                <a:chExt cx="285829" cy="2839750"/>
              </a:xfrm>
            </p:grpSpPr>
            <p:grpSp>
              <p:nvGrpSpPr>
                <p:cNvPr id="6902" name="Google Shape;6902;p42"/>
                <p:cNvGrpSpPr/>
                <p:nvPr/>
              </p:nvGrpSpPr>
              <p:grpSpPr>
                <a:xfrm>
                  <a:off x="73845" y="3561500"/>
                  <a:ext cx="278654" cy="1306700"/>
                  <a:chOff x="73845" y="3561500"/>
                  <a:chExt cx="278654" cy="1306700"/>
                </a:xfrm>
              </p:grpSpPr>
              <p:grpSp>
                <p:nvGrpSpPr>
                  <p:cNvPr id="6903" name="Google Shape;6903;p42"/>
                  <p:cNvGrpSpPr/>
                  <p:nvPr/>
                </p:nvGrpSpPr>
                <p:grpSpPr>
                  <a:xfrm>
                    <a:off x="179620" y="3954300"/>
                    <a:ext cx="139329" cy="128300"/>
                    <a:chOff x="732600" y="1890325"/>
                    <a:chExt cx="138100" cy="128300"/>
                  </a:xfrm>
                </p:grpSpPr>
                <p:sp>
                  <p:nvSpPr>
                    <p:cNvPr id="6904" name="Google Shape;690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5" name="Google Shape;690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6" name="Google Shape;690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07" name="Google Shape;6907;p42"/>
                  <p:cNvGrpSpPr/>
                  <p:nvPr/>
                </p:nvGrpSpPr>
                <p:grpSpPr>
                  <a:xfrm>
                    <a:off x="116495" y="4347100"/>
                    <a:ext cx="139329" cy="128300"/>
                    <a:chOff x="732600" y="1890325"/>
                    <a:chExt cx="138100" cy="128300"/>
                  </a:xfrm>
                </p:grpSpPr>
                <p:sp>
                  <p:nvSpPr>
                    <p:cNvPr id="6908" name="Google Shape;690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9" name="Google Shape;690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0" name="Google Shape;691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11" name="Google Shape;6911;p42"/>
                  <p:cNvGrpSpPr/>
                  <p:nvPr/>
                </p:nvGrpSpPr>
                <p:grpSpPr>
                  <a:xfrm>
                    <a:off x="213170" y="4739900"/>
                    <a:ext cx="139329" cy="128300"/>
                    <a:chOff x="732600" y="1890325"/>
                    <a:chExt cx="138100" cy="128300"/>
                  </a:xfrm>
                </p:grpSpPr>
                <p:sp>
                  <p:nvSpPr>
                    <p:cNvPr id="6912" name="Google Shape;691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3" name="Google Shape;691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4" name="Google Shape;691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15" name="Google Shape;6915;p42"/>
                  <p:cNvGrpSpPr/>
                  <p:nvPr/>
                </p:nvGrpSpPr>
                <p:grpSpPr>
                  <a:xfrm>
                    <a:off x="73845" y="3561500"/>
                    <a:ext cx="139329" cy="128300"/>
                    <a:chOff x="732600" y="1890325"/>
                    <a:chExt cx="138100" cy="128300"/>
                  </a:xfrm>
                </p:grpSpPr>
                <p:sp>
                  <p:nvSpPr>
                    <p:cNvPr id="6916" name="Google Shape;69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7" name="Google Shape;69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8" name="Google Shape;69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919" name="Google Shape;6919;p42"/>
                <p:cNvGrpSpPr/>
                <p:nvPr/>
              </p:nvGrpSpPr>
              <p:grpSpPr>
                <a:xfrm>
                  <a:off x="81020" y="5094550"/>
                  <a:ext cx="278654" cy="1306700"/>
                  <a:chOff x="73845" y="3561500"/>
                  <a:chExt cx="278654" cy="1306700"/>
                </a:xfrm>
              </p:grpSpPr>
              <p:grpSp>
                <p:nvGrpSpPr>
                  <p:cNvPr id="6920" name="Google Shape;6920;p42"/>
                  <p:cNvGrpSpPr/>
                  <p:nvPr/>
                </p:nvGrpSpPr>
                <p:grpSpPr>
                  <a:xfrm>
                    <a:off x="179620" y="3954300"/>
                    <a:ext cx="139329" cy="128300"/>
                    <a:chOff x="732600" y="1890325"/>
                    <a:chExt cx="138100" cy="128300"/>
                  </a:xfrm>
                </p:grpSpPr>
                <p:sp>
                  <p:nvSpPr>
                    <p:cNvPr id="6921" name="Google Shape;692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2" name="Google Shape;692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3" name="Google Shape;692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24" name="Google Shape;6924;p42"/>
                  <p:cNvGrpSpPr/>
                  <p:nvPr/>
                </p:nvGrpSpPr>
                <p:grpSpPr>
                  <a:xfrm>
                    <a:off x="116495" y="4347100"/>
                    <a:ext cx="139329" cy="128300"/>
                    <a:chOff x="732600" y="1890325"/>
                    <a:chExt cx="138100" cy="128300"/>
                  </a:xfrm>
                </p:grpSpPr>
                <p:sp>
                  <p:nvSpPr>
                    <p:cNvPr id="6925" name="Google Shape;692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6" name="Google Shape;692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7" name="Google Shape;692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28" name="Google Shape;6928;p42"/>
                  <p:cNvGrpSpPr/>
                  <p:nvPr/>
                </p:nvGrpSpPr>
                <p:grpSpPr>
                  <a:xfrm>
                    <a:off x="213170" y="4739900"/>
                    <a:ext cx="139329" cy="128300"/>
                    <a:chOff x="732600" y="1890325"/>
                    <a:chExt cx="138100" cy="128300"/>
                  </a:xfrm>
                </p:grpSpPr>
                <p:sp>
                  <p:nvSpPr>
                    <p:cNvPr id="6929" name="Google Shape;692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0" name="Google Shape;693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1" name="Google Shape;693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32" name="Google Shape;6932;p42"/>
                  <p:cNvGrpSpPr/>
                  <p:nvPr/>
                </p:nvGrpSpPr>
                <p:grpSpPr>
                  <a:xfrm>
                    <a:off x="73845" y="3561500"/>
                    <a:ext cx="139329" cy="128300"/>
                    <a:chOff x="732600" y="1890325"/>
                    <a:chExt cx="138100" cy="128300"/>
                  </a:xfrm>
                </p:grpSpPr>
                <p:sp>
                  <p:nvSpPr>
                    <p:cNvPr id="6933" name="Google Shape;69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4" name="Google Shape;69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5" name="Google Shape;69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936" name="Google Shape;6936;p42"/>
              <p:cNvGrpSpPr/>
              <p:nvPr/>
            </p:nvGrpSpPr>
            <p:grpSpPr>
              <a:xfrm>
                <a:off x="81020" y="36500"/>
                <a:ext cx="278654" cy="1306700"/>
                <a:chOff x="73845" y="3561500"/>
                <a:chExt cx="278654" cy="1306700"/>
              </a:xfrm>
            </p:grpSpPr>
            <p:grpSp>
              <p:nvGrpSpPr>
                <p:cNvPr id="6937" name="Google Shape;6937;p42"/>
                <p:cNvGrpSpPr/>
                <p:nvPr/>
              </p:nvGrpSpPr>
              <p:grpSpPr>
                <a:xfrm>
                  <a:off x="179620" y="3954300"/>
                  <a:ext cx="139329" cy="128300"/>
                  <a:chOff x="732600" y="1890325"/>
                  <a:chExt cx="138100" cy="128300"/>
                </a:xfrm>
              </p:grpSpPr>
              <p:sp>
                <p:nvSpPr>
                  <p:cNvPr id="6938" name="Google Shape;693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9" name="Google Shape;693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0" name="Google Shape;694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1" name="Google Shape;6941;p42"/>
                <p:cNvGrpSpPr/>
                <p:nvPr/>
              </p:nvGrpSpPr>
              <p:grpSpPr>
                <a:xfrm>
                  <a:off x="116495" y="4347100"/>
                  <a:ext cx="139329" cy="128300"/>
                  <a:chOff x="732600" y="1890325"/>
                  <a:chExt cx="138100" cy="128300"/>
                </a:xfrm>
              </p:grpSpPr>
              <p:sp>
                <p:nvSpPr>
                  <p:cNvPr id="6942" name="Google Shape;694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3" name="Google Shape;694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4" name="Google Shape;694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5" name="Google Shape;6945;p42"/>
                <p:cNvGrpSpPr/>
                <p:nvPr/>
              </p:nvGrpSpPr>
              <p:grpSpPr>
                <a:xfrm>
                  <a:off x="213170" y="4739900"/>
                  <a:ext cx="139329" cy="128300"/>
                  <a:chOff x="732600" y="1890325"/>
                  <a:chExt cx="138100" cy="128300"/>
                </a:xfrm>
              </p:grpSpPr>
              <p:sp>
                <p:nvSpPr>
                  <p:cNvPr id="6946" name="Google Shape;694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7" name="Google Shape;694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8" name="Google Shape;694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9" name="Google Shape;6949;p42"/>
                <p:cNvGrpSpPr/>
                <p:nvPr/>
              </p:nvGrpSpPr>
              <p:grpSpPr>
                <a:xfrm>
                  <a:off x="73845" y="3561500"/>
                  <a:ext cx="139329" cy="128300"/>
                  <a:chOff x="732600" y="1890325"/>
                  <a:chExt cx="138100" cy="128300"/>
                </a:xfrm>
              </p:grpSpPr>
              <p:sp>
                <p:nvSpPr>
                  <p:cNvPr id="6950" name="Google Shape;69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51" name="Google Shape;69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52" name="Google Shape;69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6953" name="Google Shape;6953;p42"/>
          <p:cNvSpPr txBox="1">
            <a:spLocks noGrp="1"/>
          </p:cNvSpPr>
          <p:nvPr>
            <p:ph type="subTitle" idx="1"/>
          </p:nvPr>
        </p:nvSpPr>
        <p:spPr>
          <a:xfrm>
            <a:off x="960029" y="1616533"/>
            <a:ext cx="7838731" cy="3519657"/>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Clr>
                <a:schemeClr val="lt2"/>
              </a:buClr>
              <a:buSzPts val="1800"/>
              <a:buChar char="●"/>
              <a:defRPr/>
            </a:lvl1pPr>
            <a:lvl2pPr lvl="1" algn="ctr" rtl="0">
              <a:lnSpc>
                <a:spcPct val="100000"/>
              </a:lnSpc>
              <a:spcBef>
                <a:spcPts val="0"/>
              </a:spcBef>
              <a:spcAft>
                <a:spcPts val="0"/>
              </a:spcAft>
              <a:buSzPts val="1800"/>
              <a:buChar char="○"/>
              <a:defRPr/>
            </a:lvl2pPr>
            <a:lvl3pPr lvl="2" algn="ctr" rtl="0">
              <a:lnSpc>
                <a:spcPct val="100000"/>
              </a:lnSpc>
              <a:spcBef>
                <a:spcPts val="0"/>
              </a:spcBef>
              <a:spcAft>
                <a:spcPts val="0"/>
              </a:spcAft>
              <a:buSzPts val="1800"/>
              <a:buChar char="■"/>
              <a:defRPr/>
            </a:lvl3pPr>
            <a:lvl4pPr lvl="3" algn="ctr" rtl="0">
              <a:lnSpc>
                <a:spcPct val="100000"/>
              </a:lnSpc>
              <a:spcBef>
                <a:spcPts val="0"/>
              </a:spcBef>
              <a:spcAft>
                <a:spcPts val="0"/>
              </a:spcAft>
              <a:buSzPts val="1800"/>
              <a:buChar char="●"/>
              <a:defRPr/>
            </a:lvl4pPr>
            <a:lvl5pPr lvl="4" algn="ctr" rtl="0">
              <a:lnSpc>
                <a:spcPct val="100000"/>
              </a:lnSpc>
              <a:spcBef>
                <a:spcPts val="0"/>
              </a:spcBef>
              <a:spcAft>
                <a:spcPts val="0"/>
              </a:spcAft>
              <a:buSzPts val="1800"/>
              <a:buChar char="○"/>
              <a:defRPr/>
            </a:lvl5pPr>
            <a:lvl6pPr lvl="5" algn="ctr" rtl="0">
              <a:lnSpc>
                <a:spcPct val="100000"/>
              </a:lnSpc>
              <a:spcBef>
                <a:spcPts val="0"/>
              </a:spcBef>
              <a:spcAft>
                <a:spcPts val="0"/>
              </a:spcAft>
              <a:buSzPts val="1800"/>
              <a:buChar char="■"/>
              <a:defRPr/>
            </a:lvl6pPr>
            <a:lvl7pPr lvl="6" algn="ctr" rtl="0">
              <a:lnSpc>
                <a:spcPct val="100000"/>
              </a:lnSpc>
              <a:spcBef>
                <a:spcPts val="0"/>
              </a:spcBef>
              <a:spcAft>
                <a:spcPts val="0"/>
              </a:spcAft>
              <a:buSzPts val="1800"/>
              <a:buChar char="●"/>
              <a:defRPr/>
            </a:lvl7pPr>
            <a:lvl8pPr lvl="7" algn="ctr" rtl="0">
              <a:lnSpc>
                <a:spcPct val="100000"/>
              </a:lnSpc>
              <a:spcBef>
                <a:spcPts val="0"/>
              </a:spcBef>
              <a:spcAft>
                <a:spcPts val="0"/>
              </a:spcAft>
              <a:buSzPts val="1800"/>
              <a:buChar char="○"/>
              <a:defRPr/>
            </a:lvl8pPr>
            <a:lvl9pPr lvl="8" algn="ctr" rtl="0">
              <a:lnSpc>
                <a:spcPct val="100000"/>
              </a:lnSpc>
              <a:spcBef>
                <a:spcPts val="0"/>
              </a:spcBef>
              <a:spcAft>
                <a:spcPts val="0"/>
              </a:spcAft>
              <a:buSzPts val="1800"/>
              <a:buChar char="■"/>
              <a:defRPr/>
            </a:lvl9pPr>
          </a:lstStyle>
          <a:p>
            <a:endParaRPr/>
          </a:p>
        </p:txBody>
      </p:sp>
      <p:sp>
        <p:nvSpPr>
          <p:cNvPr id="6954" name="Google Shape;6954;p42"/>
          <p:cNvSpPr txBox="1">
            <a:spLocks noGrp="1"/>
          </p:cNvSpPr>
          <p:nvPr>
            <p:ph type="title"/>
          </p:nvPr>
        </p:nvSpPr>
        <p:spPr>
          <a:xfrm>
            <a:off x="960017" y="713095"/>
            <a:ext cx="10272042" cy="763617"/>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extLst>
      <p:ext uri="{BB962C8B-B14F-4D97-AF65-F5344CB8AC3E}">
        <p14:creationId xmlns:p14="http://schemas.microsoft.com/office/powerpoint/2010/main" val="41923030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877"/>
        <p:cNvGrpSpPr/>
        <p:nvPr/>
      </p:nvGrpSpPr>
      <p:grpSpPr>
        <a:xfrm>
          <a:off x="0" y="0"/>
          <a:ext cx="0" cy="0"/>
          <a:chOff x="0" y="0"/>
          <a:chExt cx="0" cy="0"/>
        </a:xfrm>
      </p:grpSpPr>
      <p:grpSp>
        <p:nvGrpSpPr>
          <p:cNvPr id="7878" name="Google Shape;7878;p45"/>
          <p:cNvGrpSpPr/>
          <p:nvPr/>
        </p:nvGrpSpPr>
        <p:grpSpPr>
          <a:xfrm>
            <a:off x="-2280" y="-11449"/>
            <a:ext cx="12192214" cy="6882076"/>
            <a:chOff x="-2000" y="-12625"/>
            <a:chExt cx="10692000" cy="7589400"/>
          </a:xfrm>
        </p:grpSpPr>
        <p:sp>
          <p:nvSpPr>
            <p:cNvPr id="7879" name="Google Shape;7879;p45"/>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880" name="Google Shape;7880;p45"/>
            <p:cNvGrpSpPr/>
            <p:nvPr/>
          </p:nvGrpSpPr>
          <p:grpSpPr>
            <a:xfrm>
              <a:off x="73845" y="61396"/>
              <a:ext cx="10544304" cy="7425379"/>
              <a:chOff x="73845" y="61396"/>
              <a:chExt cx="10544304" cy="7425379"/>
            </a:xfrm>
          </p:grpSpPr>
          <p:grpSp>
            <p:nvGrpSpPr>
              <p:cNvPr id="7881" name="Google Shape;7881;p45"/>
              <p:cNvGrpSpPr/>
              <p:nvPr/>
            </p:nvGrpSpPr>
            <p:grpSpPr>
              <a:xfrm rot="10800000" flipH="1">
                <a:off x="541072" y="7200946"/>
                <a:ext cx="9609875" cy="285829"/>
                <a:chOff x="471460" y="61396"/>
                <a:chExt cx="9609875" cy="285829"/>
              </a:xfrm>
            </p:grpSpPr>
            <p:grpSp>
              <p:nvGrpSpPr>
                <p:cNvPr id="7882" name="Google Shape;7882;p45"/>
                <p:cNvGrpSpPr/>
                <p:nvPr/>
              </p:nvGrpSpPr>
              <p:grpSpPr>
                <a:xfrm>
                  <a:off x="471460" y="61396"/>
                  <a:ext cx="8862425" cy="285829"/>
                  <a:chOff x="395260" y="61396"/>
                  <a:chExt cx="8862425" cy="285829"/>
                </a:xfrm>
              </p:grpSpPr>
              <p:grpSp>
                <p:nvGrpSpPr>
                  <p:cNvPr id="7883" name="Google Shape;7883;p45"/>
                  <p:cNvGrpSpPr/>
                  <p:nvPr/>
                </p:nvGrpSpPr>
                <p:grpSpPr>
                  <a:xfrm rot="5400000">
                    <a:off x="8465008" y="-445452"/>
                    <a:ext cx="278654" cy="1306700"/>
                    <a:chOff x="73845" y="3561500"/>
                    <a:chExt cx="278654" cy="1306700"/>
                  </a:xfrm>
                </p:grpSpPr>
                <p:grpSp>
                  <p:nvGrpSpPr>
                    <p:cNvPr id="7884" name="Google Shape;7884;p45"/>
                    <p:cNvGrpSpPr/>
                    <p:nvPr/>
                  </p:nvGrpSpPr>
                  <p:grpSpPr>
                    <a:xfrm>
                      <a:off x="179620" y="3954300"/>
                      <a:ext cx="139329" cy="128300"/>
                      <a:chOff x="732600" y="1890325"/>
                      <a:chExt cx="138100" cy="128300"/>
                    </a:xfrm>
                  </p:grpSpPr>
                  <p:sp>
                    <p:nvSpPr>
                      <p:cNvPr id="7885" name="Google Shape;788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6" name="Google Shape;788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7" name="Google Shape;788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88" name="Google Shape;7888;p45"/>
                    <p:cNvGrpSpPr/>
                    <p:nvPr/>
                  </p:nvGrpSpPr>
                  <p:grpSpPr>
                    <a:xfrm>
                      <a:off x="116495" y="4347100"/>
                      <a:ext cx="139329" cy="128300"/>
                      <a:chOff x="732600" y="1890325"/>
                      <a:chExt cx="138100" cy="128300"/>
                    </a:xfrm>
                  </p:grpSpPr>
                  <p:sp>
                    <p:nvSpPr>
                      <p:cNvPr id="7889" name="Google Shape;788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0" name="Google Shape;789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1" name="Google Shape;789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92" name="Google Shape;7892;p45"/>
                    <p:cNvGrpSpPr/>
                    <p:nvPr/>
                  </p:nvGrpSpPr>
                  <p:grpSpPr>
                    <a:xfrm>
                      <a:off x="213170" y="4739900"/>
                      <a:ext cx="139329" cy="128300"/>
                      <a:chOff x="732600" y="1890325"/>
                      <a:chExt cx="138100" cy="128300"/>
                    </a:xfrm>
                  </p:grpSpPr>
                  <p:sp>
                    <p:nvSpPr>
                      <p:cNvPr id="7893" name="Google Shape;789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4" name="Google Shape;789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5" name="Google Shape;789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96" name="Google Shape;7896;p45"/>
                    <p:cNvGrpSpPr/>
                    <p:nvPr/>
                  </p:nvGrpSpPr>
                  <p:grpSpPr>
                    <a:xfrm>
                      <a:off x="73845" y="3561500"/>
                      <a:ext cx="139329" cy="128300"/>
                      <a:chOff x="732600" y="1890325"/>
                      <a:chExt cx="138100" cy="128300"/>
                    </a:xfrm>
                  </p:grpSpPr>
                  <p:sp>
                    <p:nvSpPr>
                      <p:cNvPr id="7897" name="Google Shape;789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8" name="Google Shape;789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9" name="Google Shape;789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900" name="Google Shape;7900;p45"/>
                  <p:cNvGrpSpPr/>
                  <p:nvPr/>
                </p:nvGrpSpPr>
                <p:grpSpPr>
                  <a:xfrm rot="5400000">
                    <a:off x="3923120" y="-3466465"/>
                    <a:ext cx="285829" cy="7341550"/>
                    <a:chOff x="73845" y="36500"/>
                    <a:chExt cx="285829" cy="7341550"/>
                  </a:xfrm>
                </p:grpSpPr>
                <p:grpSp>
                  <p:nvGrpSpPr>
                    <p:cNvPr id="7901" name="Google Shape;7901;p45"/>
                    <p:cNvGrpSpPr/>
                    <p:nvPr/>
                  </p:nvGrpSpPr>
                  <p:grpSpPr>
                    <a:xfrm>
                      <a:off x="73845" y="4538300"/>
                      <a:ext cx="285829" cy="2839750"/>
                      <a:chOff x="73845" y="3561500"/>
                      <a:chExt cx="285829" cy="2839750"/>
                    </a:xfrm>
                  </p:grpSpPr>
                  <p:grpSp>
                    <p:nvGrpSpPr>
                      <p:cNvPr id="7902" name="Google Shape;7902;p45"/>
                      <p:cNvGrpSpPr/>
                      <p:nvPr/>
                    </p:nvGrpSpPr>
                    <p:grpSpPr>
                      <a:xfrm>
                        <a:off x="73845" y="3561500"/>
                        <a:ext cx="278654" cy="1306700"/>
                        <a:chOff x="73845" y="3561500"/>
                        <a:chExt cx="278654" cy="1306700"/>
                      </a:xfrm>
                    </p:grpSpPr>
                    <p:grpSp>
                      <p:nvGrpSpPr>
                        <p:cNvPr id="7903" name="Google Shape;7903;p45"/>
                        <p:cNvGrpSpPr/>
                        <p:nvPr/>
                      </p:nvGrpSpPr>
                      <p:grpSpPr>
                        <a:xfrm>
                          <a:off x="179620" y="3954300"/>
                          <a:ext cx="139329" cy="128300"/>
                          <a:chOff x="732600" y="1890325"/>
                          <a:chExt cx="138100" cy="128300"/>
                        </a:xfrm>
                      </p:grpSpPr>
                      <p:sp>
                        <p:nvSpPr>
                          <p:cNvPr id="7904" name="Google Shape;790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5" name="Google Shape;790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6" name="Google Shape;790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07" name="Google Shape;7907;p45"/>
                        <p:cNvGrpSpPr/>
                        <p:nvPr/>
                      </p:nvGrpSpPr>
                      <p:grpSpPr>
                        <a:xfrm>
                          <a:off x="116495" y="4347100"/>
                          <a:ext cx="139329" cy="128300"/>
                          <a:chOff x="732600" y="1890325"/>
                          <a:chExt cx="138100" cy="128300"/>
                        </a:xfrm>
                      </p:grpSpPr>
                      <p:sp>
                        <p:nvSpPr>
                          <p:cNvPr id="7908" name="Google Shape;790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9" name="Google Shape;790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0" name="Google Shape;791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11" name="Google Shape;7911;p45"/>
                        <p:cNvGrpSpPr/>
                        <p:nvPr/>
                      </p:nvGrpSpPr>
                      <p:grpSpPr>
                        <a:xfrm>
                          <a:off x="213170" y="4739900"/>
                          <a:ext cx="139329" cy="128300"/>
                          <a:chOff x="732600" y="1890325"/>
                          <a:chExt cx="138100" cy="128300"/>
                        </a:xfrm>
                      </p:grpSpPr>
                      <p:sp>
                        <p:nvSpPr>
                          <p:cNvPr id="7912" name="Google Shape;791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3" name="Google Shape;791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4" name="Google Shape;791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15" name="Google Shape;7915;p45"/>
                        <p:cNvGrpSpPr/>
                        <p:nvPr/>
                      </p:nvGrpSpPr>
                      <p:grpSpPr>
                        <a:xfrm>
                          <a:off x="73845" y="3561500"/>
                          <a:ext cx="139329" cy="128300"/>
                          <a:chOff x="732600" y="1890325"/>
                          <a:chExt cx="138100" cy="128300"/>
                        </a:xfrm>
                      </p:grpSpPr>
                      <p:sp>
                        <p:nvSpPr>
                          <p:cNvPr id="7916" name="Google Shape;791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7" name="Google Shape;791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8" name="Google Shape;791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919" name="Google Shape;7919;p45"/>
                      <p:cNvGrpSpPr/>
                      <p:nvPr/>
                    </p:nvGrpSpPr>
                    <p:grpSpPr>
                      <a:xfrm>
                        <a:off x="81020" y="5094550"/>
                        <a:ext cx="278654" cy="1306700"/>
                        <a:chOff x="73845" y="3561500"/>
                        <a:chExt cx="278654" cy="1306700"/>
                      </a:xfrm>
                    </p:grpSpPr>
                    <p:grpSp>
                      <p:nvGrpSpPr>
                        <p:cNvPr id="7920" name="Google Shape;7920;p45"/>
                        <p:cNvGrpSpPr/>
                        <p:nvPr/>
                      </p:nvGrpSpPr>
                      <p:grpSpPr>
                        <a:xfrm>
                          <a:off x="179620" y="3954300"/>
                          <a:ext cx="139329" cy="128300"/>
                          <a:chOff x="732600" y="1890325"/>
                          <a:chExt cx="138100" cy="128300"/>
                        </a:xfrm>
                      </p:grpSpPr>
                      <p:sp>
                        <p:nvSpPr>
                          <p:cNvPr id="7921" name="Google Shape;792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2" name="Google Shape;792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3" name="Google Shape;792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24" name="Google Shape;7924;p45"/>
                        <p:cNvGrpSpPr/>
                        <p:nvPr/>
                      </p:nvGrpSpPr>
                      <p:grpSpPr>
                        <a:xfrm>
                          <a:off x="116495" y="4347100"/>
                          <a:ext cx="139329" cy="128300"/>
                          <a:chOff x="732600" y="1890325"/>
                          <a:chExt cx="138100" cy="128300"/>
                        </a:xfrm>
                      </p:grpSpPr>
                      <p:sp>
                        <p:nvSpPr>
                          <p:cNvPr id="7925" name="Google Shape;792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6" name="Google Shape;792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7" name="Google Shape;792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28" name="Google Shape;7928;p45"/>
                        <p:cNvGrpSpPr/>
                        <p:nvPr/>
                      </p:nvGrpSpPr>
                      <p:grpSpPr>
                        <a:xfrm>
                          <a:off x="213170" y="4739900"/>
                          <a:ext cx="139329" cy="128300"/>
                          <a:chOff x="732600" y="1890325"/>
                          <a:chExt cx="138100" cy="128300"/>
                        </a:xfrm>
                      </p:grpSpPr>
                      <p:sp>
                        <p:nvSpPr>
                          <p:cNvPr id="7929" name="Google Shape;792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0" name="Google Shape;793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1" name="Google Shape;793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32" name="Google Shape;7932;p45"/>
                        <p:cNvGrpSpPr/>
                        <p:nvPr/>
                      </p:nvGrpSpPr>
                      <p:grpSpPr>
                        <a:xfrm>
                          <a:off x="73845" y="3561500"/>
                          <a:ext cx="139329" cy="128300"/>
                          <a:chOff x="732600" y="1890325"/>
                          <a:chExt cx="138100" cy="128300"/>
                        </a:xfrm>
                      </p:grpSpPr>
                      <p:sp>
                        <p:nvSpPr>
                          <p:cNvPr id="7933" name="Google Shape;793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4" name="Google Shape;793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5" name="Google Shape;793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36" name="Google Shape;7936;p45"/>
                    <p:cNvGrpSpPr/>
                    <p:nvPr/>
                  </p:nvGrpSpPr>
                  <p:grpSpPr>
                    <a:xfrm>
                      <a:off x="73845" y="1524775"/>
                      <a:ext cx="285829" cy="2839750"/>
                      <a:chOff x="73845" y="3561500"/>
                      <a:chExt cx="285829" cy="2839750"/>
                    </a:xfrm>
                  </p:grpSpPr>
                  <p:grpSp>
                    <p:nvGrpSpPr>
                      <p:cNvPr id="7937" name="Google Shape;7937;p45"/>
                      <p:cNvGrpSpPr/>
                      <p:nvPr/>
                    </p:nvGrpSpPr>
                    <p:grpSpPr>
                      <a:xfrm>
                        <a:off x="73845" y="3561500"/>
                        <a:ext cx="278654" cy="1306700"/>
                        <a:chOff x="73845" y="3561500"/>
                        <a:chExt cx="278654" cy="1306700"/>
                      </a:xfrm>
                    </p:grpSpPr>
                    <p:grpSp>
                      <p:nvGrpSpPr>
                        <p:cNvPr id="7938" name="Google Shape;7938;p45"/>
                        <p:cNvGrpSpPr/>
                        <p:nvPr/>
                      </p:nvGrpSpPr>
                      <p:grpSpPr>
                        <a:xfrm>
                          <a:off x="179620" y="3954300"/>
                          <a:ext cx="139329" cy="128300"/>
                          <a:chOff x="732600" y="1890325"/>
                          <a:chExt cx="138100" cy="128300"/>
                        </a:xfrm>
                      </p:grpSpPr>
                      <p:sp>
                        <p:nvSpPr>
                          <p:cNvPr id="7939" name="Google Shape;793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0" name="Google Shape;794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1" name="Google Shape;794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42" name="Google Shape;7942;p45"/>
                        <p:cNvGrpSpPr/>
                        <p:nvPr/>
                      </p:nvGrpSpPr>
                      <p:grpSpPr>
                        <a:xfrm>
                          <a:off x="116495" y="4347100"/>
                          <a:ext cx="139329" cy="128300"/>
                          <a:chOff x="732600" y="1890325"/>
                          <a:chExt cx="138100" cy="128300"/>
                        </a:xfrm>
                      </p:grpSpPr>
                      <p:sp>
                        <p:nvSpPr>
                          <p:cNvPr id="7943" name="Google Shape;794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4" name="Google Shape;794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5" name="Google Shape;794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46" name="Google Shape;7946;p45"/>
                        <p:cNvGrpSpPr/>
                        <p:nvPr/>
                      </p:nvGrpSpPr>
                      <p:grpSpPr>
                        <a:xfrm>
                          <a:off x="213170" y="4739900"/>
                          <a:ext cx="139329" cy="128300"/>
                          <a:chOff x="732600" y="1890325"/>
                          <a:chExt cx="138100" cy="128300"/>
                        </a:xfrm>
                      </p:grpSpPr>
                      <p:sp>
                        <p:nvSpPr>
                          <p:cNvPr id="7947" name="Google Shape;794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8" name="Google Shape;794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9" name="Google Shape;794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50" name="Google Shape;7950;p45"/>
                        <p:cNvGrpSpPr/>
                        <p:nvPr/>
                      </p:nvGrpSpPr>
                      <p:grpSpPr>
                        <a:xfrm>
                          <a:off x="73845" y="3561500"/>
                          <a:ext cx="139329" cy="128300"/>
                          <a:chOff x="732600" y="1890325"/>
                          <a:chExt cx="138100" cy="128300"/>
                        </a:xfrm>
                      </p:grpSpPr>
                      <p:sp>
                        <p:nvSpPr>
                          <p:cNvPr id="7951" name="Google Shape;795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2" name="Google Shape;795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3" name="Google Shape;795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954" name="Google Shape;7954;p45"/>
                      <p:cNvGrpSpPr/>
                      <p:nvPr/>
                    </p:nvGrpSpPr>
                    <p:grpSpPr>
                      <a:xfrm>
                        <a:off x="81020" y="5094550"/>
                        <a:ext cx="278654" cy="1306700"/>
                        <a:chOff x="73845" y="3561500"/>
                        <a:chExt cx="278654" cy="1306700"/>
                      </a:xfrm>
                    </p:grpSpPr>
                    <p:grpSp>
                      <p:nvGrpSpPr>
                        <p:cNvPr id="7955" name="Google Shape;7955;p45"/>
                        <p:cNvGrpSpPr/>
                        <p:nvPr/>
                      </p:nvGrpSpPr>
                      <p:grpSpPr>
                        <a:xfrm>
                          <a:off x="179620" y="3954300"/>
                          <a:ext cx="139329" cy="128300"/>
                          <a:chOff x="732600" y="1890325"/>
                          <a:chExt cx="138100" cy="128300"/>
                        </a:xfrm>
                      </p:grpSpPr>
                      <p:sp>
                        <p:nvSpPr>
                          <p:cNvPr id="7956" name="Google Shape;795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7" name="Google Shape;795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8" name="Google Shape;795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59" name="Google Shape;7959;p45"/>
                        <p:cNvGrpSpPr/>
                        <p:nvPr/>
                      </p:nvGrpSpPr>
                      <p:grpSpPr>
                        <a:xfrm>
                          <a:off x="116495" y="4347100"/>
                          <a:ext cx="139329" cy="128300"/>
                          <a:chOff x="732600" y="1890325"/>
                          <a:chExt cx="138100" cy="128300"/>
                        </a:xfrm>
                      </p:grpSpPr>
                      <p:sp>
                        <p:nvSpPr>
                          <p:cNvPr id="7960" name="Google Shape;796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1" name="Google Shape;796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2" name="Google Shape;796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63" name="Google Shape;7963;p45"/>
                        <p:cNvGrpSpPr/>
                        <p:nvPr/>
                      </p:nvGrpSpPr>
                      <p:grpSpPr>
                        <a:xfrm>
                          <a:off x="213170" y="4739900"/>
                          <a:ext cx="139329" cy="128300"/>
                          <a:chOff x="732600" y="1890325"/>
                          <a:chExt cx="138100" cy="128300"/>
                        </a:xfrm>
                      </p:grpSpPr>
                      <p:sp>
                        <p:nvSpPr>
                          <p:cNvPr id="7964" name="Google Shape;796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5" name="Google Shape;796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6" name="Google Shape;796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67" name="Google Shape;7967;p45"/>
                        <p:cNvGrpSpPr/>
                        <p:nvPr/>
                      </p:nvGrpSpPr>
                      <p:grpSpPr>
                        <a:xfrm>
                          <a:off x="73845" y="3561500"/>
                          <a:ext cx="139329" cy="128300"/>
                          <a:chOff x="732600" y="1890325"/>
                          <a:chExt cx="138100" cy="128300"/>
                        </a:xfrm>
                      </p:grpSpPr>
                      <p:sp>
                        <p:nvSpPr>
                          <p:cNvPr id="7968" name="Google Shape;796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9" name="Google Shape;796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0" name="Google Shape;797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71" name="Google Shape;7971;p45"/>
                    <p:cNvGrpSpPr/>
                    <p:nvPr/>
                  </p:nvGrpSpPr>
                  <p:grpSpPr>
                    <a:xfrm>
                      <a:off x="81020" y="36500"/>
                      <a:ext cx="278654" cy="1306700"/>
                      <a:chOff x="73845" y="3561500"/>
                      <a:chExt cx="278654" cy="1306700"/>
                    </a:xfrm>
                  </p:grpSpPr>
                  <p:grpSp>
                    <p:nvGrpSpPr>
                      <p:cNvPr id="7972" name="Google Shape;7972;p45"/>
                      <p:cNvGrpSpPr/>
                      <p:nvPr/>
                    </p:nvGrpSpPr>
                    <p:grpSpPr>
                      <a:xfrm>
                        <a:off x="179620" y="3954300"/>
                        <a:ext cx="139329" cy="128300"/>
                        <a:chOff x="732600" y="1890325"/>
                        <a:chExt cx="138100" cy="128300"/>
                      </a:xfrm>
                    </p:grpSpPr>
                    <p:sp>
                      <p:nvSpPr>
                        <p:cNvPr id="7973" name="Google Shape;797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4" name="Google Shape;797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5" name="Google Shape;797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76" name="Google Shape;7976;p45"/>
                      <p:cNvGrpSpPr/>
                      <p:nvPr/>
                    </p:nvGrpSpPr>
                    <p:grpSpPr>
                      <a:xfrm>
                        <a:off x="116495" y="4347100"/>
                        <a:ext cx="139329" cy="128300"/>
                        <a:chOff x="732600" y="1890325"/>
                        <a:chExt cx="138100" cy="128300"/>
                      </a:xfrm>
                    </p:grpSpPr>
                    <p:sp>
                      <p:nvSpPr>
                        <p:cNvPr id="7977" name="Google Shape;797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8" name="Google Shape;797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9" name="Google Shape;797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80" name="Google Shape;7980;p45"/>
                      <p:cNvGrpSpPr/>
                      <p:nvPr/>
                    </p:nvGrpSpPr>
                    <p:grpSpPr>
                      <a:xfrm>
                        <a:off x="213170" y="4739900"/>
                        <a:ext cx="139329" cy="128300"/>
                        <a:chOff x="732600" y="1890325"/>
                        <a:chExt cx="138100" cy="128300"/>
                      </a:xfrm>
                    </p:grpSpPr>
                    <p:sp>
                      <p:nvSpPr>
                        <p:cNvPr id="7981" name="Google Shape;798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2" name="Google Shape;798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3" name="Google Shape;798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84" name="Google Shape;7984;p45"/>
                      <p:cNvGrpSpPr/>
                      <p:nvPr/>
                    </p:nvGrpSpPr>
                    <p:grpSpPr>
                      <a:xfrm>
                        <a:off x="73845" y="3561500"/>
                        <a:ext cx="139329" cy="128300"/>
                        <a:chOff x="732600" y="1890325"/>
                        <a:chExt cx="138100" cy="128300"/>
                      </a:xfrm>
                    </p:grpSpPr>
                    <p:sp>
                      <p:nvSpPr>
                        <p:cNvPr id="7985" name="Google Shape;798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6" name="Google Shape;798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7" name="Google Shape;798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7988" name="Google Shape;7988;p45"/>
                <p:cNvGrpSpPr/>
                <p:nvPr/>
              </p:nvGrpSpPr>
              <p:grpSpPr>
                <a:xfrm rot="5400000">
                  <a:off x="9702783" y="-38502"/>
                  <a:ext cx="236004" cy="521100"/>
                  <a:chOff x="116495" y="4347100"/>
                  <a:chExt cx="236004" cy="521100"/>
                </a:xfrm>
              </p:grpSpPr>
              <p:grpSp>
                <p:nvGrpSpPr>
                  <p:cNvPr id="7989" name="Google Shape;7989;p45"/>
                  <p:cNvGrpSpPr/>
                  <p:nvPr/>
                </p:nvGrpSpPr>
                <p:grpSpPr>
                  <a:xfrm>
                    <a:off x="116495" y="4347100"/>
                    <a:ext cx="139329" cy="128300"/>
                    <a:chOff x="732600" y="1890325"/>
                    <a:chExt cx="138100" cy="128300"/>
                  </a:xfrm>
                </p:grpSpPr>
                <p:sp>
                  <p:nvSpPr>
                    <p:cNvPr id="7990" name="Google Shape;799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1" name="Google Shape;799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2" name="Google Shape;799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93" name="Google Shape;7993;p45"/>
                  <p:cNvGrpSpPr/>
                  <p:nvPr/>
                </p:nvGrpSpPr>
                <p:grpSpPr>
                  <a:xfrm>
                    <a:off x="213170" y="4739900"/>
                    <a:ext cx="139329" cy="128300"/>
                    <a:chOff x="732600" y="1890325"/>
                    <a:chExt cx="138100" cy="128300"/>
                  </a:xfrm>
                </p:grpSpPr>
                <p:sp>
                  <p:nvSpPr>
                    <p:cNvPr id="7994" name="Google Shape;799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5" name="Google Shape;799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6" name="Google Shape;799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97" name="Google Shape;7997;p45"/>
              <p:cNvGrpSpPr/>
              <p:nvPr/>
            </p:nvGrpSpPr>
            <p:grpSpPr>
              <a:xfrm>
                <a:off x="471460" y="61396"/>
                <a:ext cx="9609875" cy="285829"/>
                <a:chOff x="471460" y="61396"/>
                <a:chExt cx="9609875" cy="285829"/>
              </a:xfrm>
            </p:grpSpPr>
            <p:grpSp>
              <p:nvGrpSpPr>
                <p:cNvPr id="7998" name="Google Shape;7998;p45"/>
                <p:cNvGrpSpPr/>
                <p:nvPr/>
              </p:nvGrpSpPr>
              <p:grpSpPr>
                <a:xfrm>
                  <a:off x="471460" y="61396"/>
                  <a:ext cx="8862425" cy="285829"/>
                  <a:chOff x="395260" y="61396"/>
                  <a:chExt cx="8862425" cy="285829"/>
                </a:xfrm>
              </p:grpSpPr>
              <p:grpSp>
                <p:nvGrpSpPr>
                  <p:cNvPr id="7999" name="Google Shape;7999;p45"/>
                  <p:cNvGrpSpPr/>
                  <p:nvPr/>
                </p:nvGrpSpPr>
                <p:grpSpPr>
                  <a:xfrm rot="5400000">
                    <a:off x="8465008" y="-445452"/>
                    <a:ext cx="278654" cy="1306700"/>
                    <a:chOff x="73845" y="3561500"/>
                    <a:chExt cx="278654" cy="1306700"/>
                  </a:xfrm>
                </p:grpSpPr>
                <p:grpSp>
                  <p:nvGrpSpPr>
                    <p:cNvPr id="8000" name="Google Shape;8000;p45"/>
                    <p:cNvGrpSpPr/>
                    <p:nvPr/>
                  </p:nvGrpSpPr>
                  <p:grpSpPr>
                    <a:xfrm>
                      <a:off x="179620" y="3954300"/>
                      <a:ext cx="139329" cy="128300"/>
                      <a:chOff x="732600" y="1890325"/>
                      <a:chExt cx="138100" cy="128300"/>
                    </a:xfrm>
                  </p:grpSpPr>
                  <p:sp>
                    <p:nvSpPr>
                      <p:cNvPr id="8001" name="Google Shape;800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2" name="Google Shape;800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3" name="Google Shape;800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04" name="Google Shape;8004;p45"/>
                    <p:cNvGrpSpPr/>
                    <p:nvPr/>
                  </p:nvGrpSpPr>
                  <p:grpSpPr>
                    <a:xfrm>
                      <a:off x="116495" y="4347100"/>
                      <a:ext cx="139329" cy="128300"/>
                      <a:chOff x="732600" y="1890325"/>
                      <a:chExt cx="138100" cy="128300"/>
                    </a:xfrm>
                  </p:grpSpPr>
                  <p:sp>
                    <p:nvSpPr>
                      <p:cNvPr id="8005" name="Google Shape;800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6" name="Google Shape;800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7" name="Google Shape;800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08" name="Google Shape;8008;p45"/>
                    <p:cNvGrpSpPr/>
                    <p:nvPr/>
                  </p:nvGrpSpPr>
                  <p:grpSpPr>
                    <a:xfrm>
                      <a:off x="213170" y="4739900"/>
                      <a:ext cx="139329" cy="128300"/>
                      <a:chOff x="732600" y="1890325"/>
                      <a:chExt cx="138100" cy="128300"/>
                    </a:xfrm>
                  </p:grpSpPr>
                  <p:sp>
                    <p:nvSpPr>
                      <p:cNvPr id="8009" name="Google Shape;800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0" name="Google Shape;801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1" name="Google Shape;801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12" name="Google Shape;8012;p45"/>
                    <p:cNvGrpSpPr/>
                    <p:nvPr/>
                  </p:nvGrpSpPr>
                  <p:grpSpPr>
                    <a:xfrm>
                      <a:off x="73845" y="3561500"/>
                      <a:ext cx="139329" cy="128300"/>
                      <a:chOff x="732600" y="1890325"/>
                      <a:chExt cx="138100" cy="128300"/>
                    </a:xfrm>
                  </p:grpSpPr>
                  <p:sp>
                    <p:nvSpPr>
                      <p:cNvPr id="8013" name="Google Shape;801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4" name="Google Shape;801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5" name="Google Shape;801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16" name="Google Shape;8016;p45"/>
                  <p:cNvGrpSpPr/>
                  <p:nvPr/>
                </p:nvGrpSpPr>
                <p:grpSpPr>
                  <a:xfrm rot="5400000">
                    <a:off x="3923120" y="-3466465"/>
                    <a:ext cx="285829" cy="7341550"/>
                    <a:chOff x="73845" y="36500"/>
                    <a:chExt cx="285829" cy="7341550"/>
                  </a:xfrm>
                </p:grpSpPr>
                <p:grpSp>
                  <p:nvGrpSpPr>
                    <p:cNvPr id="8017" name="Google Shape;8017;p45"/>
                    <p:cNvGrpSpPr/>
                    <p:nvPr/>
                  </p:nvGrpSpPr>
                  <p:grpSpPr>
                    <a:xfrm>
                      <a:off x="73845" y="4538300"/>
                      <a:ext cx="285829" cy="2839750"/>
                      <a:chOff x="73845" y="3561500"/>
                      <a:chExt cx="285829" cy="2839750"/>
                    </a:xfrm>
                  </p:grpSpPr>
                  <p:grpSp>
                    <p:nvGrpSpPr>
                      <p:cNvPr id="8018" name="Google Shape;8018;p45"/>
                      <p:cNvGrpSpPr/>
                      <p:nvPr/>
                    </p:nvGrpSpPr>
                    <p:grpSpPr>
                      <a:xfrm>
                        <a:off x="73845" y="3561500"/>
                        <a:ext cx="278654" cy="1306700"/>
                        <a:chOff x="73845" y="3561500"/>
                        <a:chExt cx="278654" cy="1306700"/>
                      </a:xfrm>
                    </p:grpSpPr>
                    <p:grpSp>
                      <p:nvGrpSpPr>
                        <p:cNvPr id="8019" name="Google Shape;8019;p45"/>
                        <p:cNvGrpSpPr/>
                        <p:nvPr/>
                      </p:nvGrpSpPr>
                      <p:grpSpPr>
                        <a:xfrm>
                          <a:off x="179620" y="3954300"/>
                          <a:ext cx="139329" cy="128300"/>
                          <a:chOff x="732600" y="1890325"/>
                          <a:chExt cx="138100" cy="128300"/>
                        </a:xfrm>
                      </p:grpSpPr>
                      <p:sp>
                        <p:nvSpPr>
                          <p:cNvPr id="8020" name="Google Shape;802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1" name="Google Shape;802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2" name="Google Shape;802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23" name="Google Shape;8023;p45"/>
                        <p:cNvGrpSpPr/>
                        <p:nvPr/>
                      </p:nvGrpSpPr>
                      <p:grpSpPr>
                        <a:xfrm>
                          <a:off x="116495" y="4347100"/>
                          <a:ext cx="139329" cy="128300"/>
                          <a:chOff x="732600" y="1890325"/>
                          <a:chExt cx="138100" cy="128300"/>
                        </a:xfrm>
                      </p:grpSpPr>
                      <p:sp>
                        <p:nvSpPr>
                          <p:cNvPr id="8024" name="Google Shape;802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5" name="Google Shape;802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6" name="Google Shape;802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27" name="Google Shape;8027;p45"/>
                        <p:cNvGrpSpPr/>
                        <p:nvPr/>
                      </p:nvGrpSpPr>
                      <p:grpSpPr>
                        <a:xfrm>
                          <a:off x="213170" y="4739900"/>
                          <a:ext cx="139329" cy="128300"/>
                          <a:chOff x="732600" y="1890325"/>
                          <a:chExt cx="138100" cy="128300"/>
                        </a:xfrm>
                      </p:grpSpPr>
                      <p:sp>
                        <p:nvSpPr>
                          <p:cNvPr id="8028" name="Google Shape;802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9" name="Google Shape;802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0" name="Google Shape;803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31" name="Google Shape;8031;p45"/>
                        <p:cNvGrpSpPr/>
                        <p:nvPr/>
                      </p:nvGrpSpPr>
                      <p:grpSpPr>
                        <a:xfrm>
                          <a:off x="73845" y="3561500"/>
                          <a:ext cx="139329" cy="128300"/>
                          <a:chOff x="732600" y="1890325"/>
                          <a:chExt cx="138100" cy="128300"/>
                        </a:xfrm>
                      </p:grpSpPr>
                      <p:sp>
                        <p:nvSpPr>
                          <p:cNvPr id="8032" name="Google Shape;803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3" name="Google Shape;803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4" name="Google Shape;803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35" name="Google Shape;8035;p45"/>
                      <p:cNvGrpSpPr/>
                      <p:nvPr/>
                    </p:nvGrpSpPr>
                    <p:grpSpPr>
                      <a:xfrm>
                        <a:off x="81020" y="5094550"/>
                        <a:ext cx="278654" cy="1306700"/>
                        <a:chOff x="73845" y="3561500"/>
                        <a:chExt cx="278654" cy="1306700"/>
                      </a:xfrm>
                    </p:grpSpPr>
                    <p:grpSp>
                      <p:nvGrpSpPr>
                        <p:cNvPr id="8036" name="Google Shape;8036;p45"/>
                        <p:cNvGrpSpPr/>
                        <p:nvPr/>
                      </p:nvGrpSpPr>
                      <p:grpSpPr>
                        <a:xfrm>
                          <a:off x="179620" y="3954300"/>
                          <a:ext cx="139329" cy="128300"/>
                          <a:chOff x="732600" y="1890325"/>
                          <a:chExt cx="138100" cy="128300"/>
                        </a:xfrm>
                      </p:grpSpPr>
                      <p:sp>
                        <p:nvSpPr>
                          <p:cNvPr id="8037" name="Google Shape;803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8" name="Google Shape;803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9" name="Google Shape;803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40" name="Google Shape;8040;p45"/>
                        <p:cNvGrpSpPr/>
                        <p:nvPr/>
                      </p:nvGrpSpPr>
                      <p:grpSpPr>
                        <a:xfrm>
                          <a:off x="116495" y="4347100"/>
                          <a:ext cx="139329" cy="128300"/>
                          <a:chOff x="732600" y="1890325"/>
                          <a:chExt cx="138100" cy="128300"/>
                        </a:xfrm>
                      </p:grpSpPr>
                      <p:sp>
                        <p:nvSpPr>
                          <p:cNvPr id="8041" name="Google Shape;804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2" name="Google Shape;804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3" name="Google Shape;804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44" name="Google Shape;8044;p45"/>
                        <p:cNvGrpSpPr/>
                        <p:nvPr/>
                      </p:nvGrpSpPr>
                      <p:grpSpPr>
                        <a:xfrm>
                          <a:off x="213170" y="4739900"/>
                          <a:ext cx="139329" cy="128300"/>
                          <a:chOff x="732600" y="1890325"/>
                          <a:chExt cx="138100" cy="128300"/>
                        </a:xfrm>
                      </p:grpSpPr>
                      <p:sp>
                        <p:nvSpPr>
                          <p:cNvPr id="8045" name="Google Shape;804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6" name="Google Shape;804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7" name="Google Shape;804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48" name="Google Shape;8048;p45"/>
                        <p:cNvGrpSpPr/>
                        <p:nvPr/>
                      </p:nvGrpSpPr>
                      <p:grpSpPr>
                        <a:xfrm>
                          <a:off x="73845" y="3561500"/>
                          <a:ext cx="139329" cy="128300"/>
                          <a:chOff x="732600" y="1890325"/>
                          <a:chExt cx="138100" cy="128300"/>
                        </a:xfrm>
                      </p:grpSpPr>
                      <p:sp>
                        <p:nvSpPr>
                          <p:cNvPr id="8049" name="Google Shape;804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0" name="Google Shape;805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1" name="Google Shape;805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052" name="Google Shape;8052;p45"/>
                    <p:cNvGrpSpPr/>
                    <p:nvPr/>
                  </p:nvGrpSpPr>
                  <p:grpSpPr>
                    <a:xfrm>
                      <a:off x="73845" y="1524775"/>
                      <a:ext cx="285829" cy="2839750"/>
                      <a:chOff x="73845" y="3561500"/>
                      <a:chExt cx="285829" cy="2839750"/>
                    </a:xfrm>
                  </p:grpSpPr>
                  <p:grpSp>
                    <p:nvGrpSpPr>
                      <p:cNvPr id="8053" name="Google Shape;8053;p45"/>
                      <p:cNvGrpSpPr/>
                      <p:nvPr/>
                    </p:nvGrpSpPr>
                    <p:grpSpPr>
                      <a:xfrm>
                        <a:off x="73845" y="3561500"/>
                        <a:ext cx="278654" cy="1306700"/>
                        <a:chOff x="73845" y="3561500"/>
                        <a:chExt cx="278654" cy="1306700"/>
                      </a:xfrm>
                    </p:grpSpPr>
                    <p:grpSp>
                      <p:nvGrpSpPr>
                        <p:cNvPr id="8054" name="Google Shape;8054;p45"/>
                        <p:cNvGrpSpPr/>
                        <p:nvPr/>
                      </p:nvGrpSpPr>
                      <p:grpSpPr>
                        <a:xfrm>
                          <a:off x="179620" y="3954300"/>
                          <a:ext cx="139329" cy="128300"/>
                          <a:chOff x="732600" y="1890325"/>
                          <a:chExt cx="138100" cy="128300"/>
                        </a:xfrm>
                      </p:grpSpPr>
                      <p:sp>
                        <p:nvSpPr>
                          <p:cNvPr id="8055" name="Google Shape;805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6" name="Google Shape;805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7" name="Google Shape;805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58" name="Google Shape;8058;p45"/>
                        <p:cNvGrpSpPr/>
                        <p:nvPr/>
                      </p:nvGrpSpPr>
                      <p:grpSpPr>
                        <a:xfrm>
                          <a:off x="116495" y="4347100"/>
                          <a:ext cx="139329" cy="128300"/>
                          <a:chOff x="732600" y="1890325"/>
                          <a:chExt cx="138100" cy="128300"/>
                        </a:xfrm>
                      </p:grpSpPr>
                      <p:sp>
                        <p:nvSpPr>
                          <p:cNvPr id="8059" name="Google Shape;805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0" name="Google Shape;806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1" name="Google Shape;806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62" name="Google Shape;8062;p45"/>
                        <p:cNvGrpSpPr/>
                        <p:nvPr/>
                      </p:nvGrpSpPr>
                      <p:grpSpPr>
                        <a:xfrm>
                          <a:off x="213170" y="4739900"/>
                          <a:ext cx="139329" cy="128300"/>
                          <a:chOff x="732600" y="1890325"/>
                          <a:chExt cx="138100" cy="128300"/>
                        </a:xfrm>
                      </p:grpSpPr>
                      <p:sp>
                        <p:nvSpPr>
                          <p:cNvPr id="8063" name="Google Shape;806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4" name="Google Shape;806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5" name="Google Shape;806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66" name="Google Shape;8066;p45"/>
                        <p:cNvGrpSpPr/>
                        <p:nvPr/>
                      </p:nvGrpSpPr>
                      <p:grpSpPr>
                        <a:xfrm>
                          <a:off x="73845" y="3561500"/>
                          <a:ext cx="139329" cy="128300"/>
                          <a:chOff x="732600" y="1890325"/>
                          <a:chExt cx="138100" cy="128300"/>
                        </a:xfrm>
                      </p:grpSpPr>
                      <p:sp>
                        <p:nvSpPr>
                          <p:cNvPr id="8067" name="Google Shape;806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8" name="Google Shape;806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9" name="Google Shape;806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70" name="Google Shape;8070;p45"/>
                      <p:cNvGrpSpPr/>
                      <p:nvPr/>
                    </p:nvGrpSpPr>
                    <p:grpSpPr>
                      <a:xfrm>
                        <a:off x="81020" y="5094550"/>
                        <a:ext cx="278654" cy="1306700"/>
                        <a:chOff x="73845" y="3561500"/>
                        <a:chExt cx="278654" cy="1306700"/>
                      </a:xfrm>
                    </p:grpSpPr>
                    <p:grpSp>
                      <p:nvGrpSpPr>
                        <p:cNvPr id="8071" name="Google Shape;8071;p45"/>
                        <p:cNvGrpSpPr/>
                        <p:nvPr/>
                      </p:nvGrpSpPr>
                      <p:grpSpPr>
                        <a:xfrm>
                          <a:off x="179620" y="3954300"/>
                          <a:ext cx="139329" cy="128300"/>
                          <a:chOff x="732600" y="1890325"/>
                          <a:chExt cx="138100" cy="128300"/>
                        </a:xfrm>
                      </p:grpSpPr>
                      <p:sp>
                        <p:nvSpPr>
                          <p:cNvPr id="8072" name="Google Shape;807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3" name="Google Shape;807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4" name="Google Shape;807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75" name="Google Shape;8075;p45"/>
                        <p:cNvGrpSpPr/>
                        <p:nvPr/>
                      </p:nvGrpSpPr>
                      <p:grpSpPr>
                        <a:xfrm>
                          <a:off x="116495" y="4347100"/>
                          <a:ext cx="139329" cy="128300"/>
                          <a:chOff x="732600" y="1890325"/>
                          <a:chExt cx="138100" cy="128300"/>
                        </a:xfrm>
                      </p:grpSpPr>
                      <p:sp>
                        <p:nvSpPr>
                          <p:cNvPr id="8076" name="Google Shape;807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7" name="Google Shape;807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8" name="Google Shape;807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79" name="Google Shape;8079;p45"/>
                        <p:cNvGrpSpPr/>
                        <p:nvPr/>
                      </p:nvGrpSpPr>
                      <p:grpSpPr>
                        <a:xfrm>
                          <a:off x="213170" y="4739900"/>
                          <a:ext cx="139329" cy="128300"/>
                          <a:chOff x="732600" y="1890325"/>
                          <a:chExt cx="138100" cy="128300"/>
                        </a:xfrm>
                      </p:grpSpPr>
                      <p:sp>
                        <p:nvSpPr>
                          <p:cNvPr id="8080" name="Google Shape;808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1" name="Google Shape;808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2" name="Google Shape;808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83" name="Google Shape;8083;p45"/>
                        <p:cNvGrpSpPr/>
                        <p:nvPr/>
                      </p:nvGrpSpPr>
                      <p:grpSpPr>
                        <a:xfrm>
                          <a:off x="73845" y="3561500"/>
                          <a:ext cx="139329" cy="128300"/>
                          <a:chOff x="732600" y="1890325"/>
                          <a:chExt cx="138100" cy="128300"/>
                        </a:xfrm>
                      </p:grpSpPr>
                      <p:sp>
                        <p:nvSpPr>
                          <p:cNvPr id="8084" name="Google Shape;808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5" name="Google Shape;808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6" name="Google Shape;808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087" name="Google Shape;8087;p45"/>
                    <p:cNvGrpSpPr/>
                    <p:nvPr/>
                  </p:nvGrpSpPr>
                  <p:grpSpPr>
                    <a:xfrm>
                      <a:off x="81020" y="36500"/>
                      <a:ext cx="278654" cy="1306700"/>
                      <a:chOff x="73845" y="3561500"/>
                      <a:chExt cx="278654" cy="1306700"/>
                    </a:xfrm>
                  </p:grpSpPr>
                  <p:grpSp>
                    <p:nvGrpSpPr>
                      <p:cNvPr id="8088" name="Google Shape;8088;p45"/>
                      <p:cNvGrpSpPr/>
                      <p:nvPr/>
                    </p:nvGrpSpPr>
                    <p:grpSpPr>
                      <a:xfrm>
                        <a:off x="179620" y="3954300"/>
                        <a:ext cx="139329" cy="128300"/>
                        <a:chOff x="732600" y="1890325"/>
                        <a:chExt cx="138100" cy="128300"/>
                      </a:xfrm>
                    </p:grpSpPr>
                    <p:sp>
                      <p:nvSpPr>
                        <p:cNvPr id="8089" name="Google Shape;808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0" name="Google Shape;809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1" name="Google Shape;809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92" name="Google Shape;8092;p45"/>
                      <p:cNvGrpSpPr/>
                      <p:nvPr/>
                    </p:nvGrpSpPr>
                    <p:grpSpPr>
                      <a:xfrm>
                        <a:off x="116495" y="4347100"/>
                        <a:ext cx="139329" cy="128300"/>
                        <a:chOff x="732600" y="1890325"/>
                        <a:chExt cx="138100" cy="128300"/>
                      </a:xfrm>
                    </p:grpSpPr>
                    <p:sp>
                      <p:nvSpPr>
                        <p:cNvPr id="8093" name="Google Shape;809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4" name="Google Shape;809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5" name="Google Shape;809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96" name="Google Shape;8096;p45"/>
                      <p:cNvGrpSpPr/>
                      <p:nvPr/>
                    </p:nvGrpSpPr>
                    <p:grpSpPr>
                      <a:xfrm>
                        <a:off x="213170" y="4739900"/>
                        <a:ext cx="139329" cy="128300"/>
                        <a:chOff x="732600" y="1890325"/>
                        <a:chExt cx="138100" cy="128300"/>
                      </a:xfrm>
                    </p:grpSpPr>
                    <p:sp>
                      <p:nvSpPr>
                        <p:cNvPr id="8097" name="Google Shape;809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8" name="Google Shape;809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9" name="Google Shape;809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00" name="Google Shape;8100;p45"/>
                      <p:cNvGrpSpPr/>
                      <p:nvPr/>
                    </p:nvGrpSpPr>
                    <p:grpSpPr>
                      <a:xfrm>
                        <a:off x="73845" y="3561500"/>
                        <a:ext cx="139329" cy="128300"/>
                        <a:chOff x="732600" y="1890325"/>
                        <a:chExt cx="138100" cy="128300"/>
                      </a:xfrm>
                    </p:grpSpPr>
                    <p:sp>
                      <p:nvSpPr>
                        <p:cNvPr id="8101" name="Google Shape;810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2" name="Google Shape;810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3" name="Google Shape;810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104" name="Google Shape;8104;p45"/>
                <p:cNvGrpSpPr/>
                <p:nvPr/>
              </p:nvGrpSpPr>
              <p:grpSpPr>
                <a:xfrm rot="5400000">
                  <a:off x="9702783" y="-38502"/>
                  <a:ext cx="236004" cy="521100"/>
                  <a:chOff x="116495" y="4347100"/>
                  <a:chExt cx="236004" cy="521100"/>
                </a:xfrm>
              </p:grpSpPr>
              <p:grpSp>
                <p:nvGrpSpPr>
                  <p:cNvPr id="8105" name="Google Shape;8105;p45"/>
                  <p:cNvGrpSpPr/>
                  <p:nvPr/>
                </p:nvGrpSpPr>
                <p:grpSpPr>
                  <a:xfrm>
                    <a:off x="116495" y="4347100"/>
                    <a:ext cx="139329" cy="128300"/>
                    <a:chOff x="732600" y="1890325"/>
                    <a:chExt cx="138100" cy="128300"/>
                  </a:xfrm>
                </p:grpSpPr>
                <p:sp>
                  <p:nvSpPr>
                    <p:cNvPr id="8106" name="Google Shape;810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7" name="Google Shape;810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8" name="Google Shape;810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09" name="Google Shape;8109;p45"/>
                  <p:cNvGrpSpPr/>
                  <p:nvPr/>
                </p:nvGrpSpPr>
                <p:grpSpPr>
                  <a:xfrm>
                    <a:off x="213170" y="4739900"/>
                    <a:ext cx="139329" cy="128300"/>
                    <a:chOff x="732600" y="1890325"/>
                    <a:chExt cx="138100" cy="128300"/>
                  </a:xfrm>
                </p:grpSpPr>
                <p:sp>
                  <p:nvSpPr>
                    <p:cNvPr id="8110" name="Google Shape;811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1" name="Google Shape;811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2" name="Google Shape;811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113" name="Google Shape;8113;p45"/>
              <p:cNvGrpSpPr/>
              <p:nvPr/>
            </p:nvGrpSpPr>
            <p:grpSpPr>
              <a:xfrm>
                <a:off x="73845" y="98713"/>
                <a:ext cx="285829" cy="7341550"/>
                <a:chOff x="73845" y="36500"/>
                <a:chExt cx="285829" cy="7341550"/>
              </a:xfrm>
            </p:grpSpPr>
            <p:grpSp>
              <p:nvGrpSpPr>
                <p:cNvPr id="8114" name="Google Shape;8114;p45"/>
                <p:cNvGrpSpPr/>
                <p:nvPr/>
              </p:nvGrpSpPr>
              <p:grpSpPr>
                <a:xfrm>
                  <a:off x="73845" y="4538300"/>
                  <a:ext cx="285829" cy="2839750"/>
                  <a:chOff x="73845" y="3561500"/>
                  <a:chExt cx="285829" cy="2839750"/>
                </a:xfrm>
              </p:grpSpPr>
              <p:grpSp>
                <p:nvGrpSpPr>
                  <p:cNvPr id="8115" name="Google Shape;8115;p45"/>
                  <p:cNvGrpSpPr/>
                  <p:nvPr/>
                </p:nvGrpSpPr>
                <p:grpSpPr>
                  <a:xfrm>
                    <a:off x="73845" y="3561500"/>
                    <a:ext cx="278654" cy="1306700"/>
                    <a:chOff x="73845" y="3561500"/>
                    <a:chExt cx="278654" cy="1306700"/>
                  </a:xfrm>
                </p:grpSpPr>
                <p:grpSp>
                  <p:nvGrpSpPr>
                    <p:cNvPr id="8116" name="Google Shape;8116;p45"/>
                    <p:cNvGrpSpPr/>
                    <p:nvPr/>
                  </p:nvGrpSpPr>
                  <p:grpSpPr>
                    <a:xfrm>
                      <a:off x="179620" y="3954300"/>
                      <a:ext cx="139329" cy="128300"/>
                      <a:chOff x="732600" y="1890325"/>
                      <a:chExt cx="138100" cy="128300"/>
                    </a:xfrm>
                  </p:grpSpPr>
                  <p:sp>
                    <p:nvSpPr>
                      <p:cNvPr id="8117" name="Google Shape;811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8" name="Google Shape;811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9" name="Google Shape;811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20" name="Google Shape;8120;p45"/>
                    <p:cNvGrpSpPr/>
                    <p:nvPr/>
                  </p:nvGrpSpPr>
                  <p:grpSpPr>
                    <a:xfrm>
                      <a:off x="116495" y="4347100"/>
                      <a:ext cx="139329" cy="128300"/>
                      <a:chOff x="732600" y="1890325"/>
                      <a:chExt cx="138100" cy="128300"/>
                    </a:xfrm>
                  </p:grpSpPr>
                  <p:sp>
                    <p:nvSpPr>
                      <p:cNvPr id="8121" name="Google Shape;812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2" name="Google Shape;812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3" name="Google Shape;812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24" name="Google Shape;8124;p45"/>
                    <p:cNvGrpSpPr/>
                    <p:nvPr/>
                  </p:nvGrpSpPr>
                  <p:grpSpPr>
                    <a:xfrm>
                      <a:off x="213170" y="4739900"/>
                      <a:ext cx="139329" cy="128300"/>
                      <a:chOff x="732600" y="1890325"/>
                      <a:chExt cx="138100" cy="128300"/>
                    </a:xfrm>
                  </p:grpSpPr>
                  <p:sp>
                    <p:nvSpPr>
                      <p:cNvPr id="8125" name="Google Shape;812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6" name="Google Shape;812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7" name="Google Shape;812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28" name="Google Shape;8128;p45"/>
                    <p:cNvGrpSpPr/>
                    <p:nvPr/>
                  </p:nvGrpSpPr>
                  <p:grpSpPr>
                    <a:xfrm>
                      <a:off x="73845" y="3561500"/>
                      <a:ext cx="139329" cy="128300"/>
                      <a:chOff x="732600" y="1890325"/>
                      <a:chExt cx="138100" cy="128300"/>
                    </a:xfrm>
                  </p:grpSpPr>
                  <p:sp>
                    <p:nvSpPr>
                      <p:cNvPr id="8129" name="Google Shape;812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0" name="Google Shape;813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1" name="Google Shape;813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132" name="Google Shape;8132;p45"/>
                  <p:cNvGrpSpPr/>
                  <p:nvPr/>
                </p:nvGrpSpPr>
                <p:grpSpPr>
                  <a:xfrm>
                    <a:off x="81020" y="5094550"/>
                    <a:ext cx="278654" cy="1306700"/>
                    <a:chOff x="73845" y="3561500"/>
                    <a:chExt cx="278654" cy="1306700"/>
                  </a:xfrm>
                </p:grpSpPr>
                <p:grpSp>
                  <p:nvGrpSpPr>
                    <p:cNvPr id="8133" name="Google Shape;8133;p45"/>
                    <p:cNvGrpSpPr/>
                    <p:nvPr/>
                  </p:nvGrpSpPr>
                  <p:grpSpPr>
                    <a:xfrm>
                      <a:off x="179620" y="3954300"/>
                      <a:ext cx="139329" cy="128300"/>
                      <a:chOff x="732600" y="1890325"/>
                      <a:chExt cx="138100" cy="128300"/>
                    </a:xfrm>
                  </p:grpSpPr>
                  <p:sp>
                    <p:nvSpPr>
                      <p:cNvPr id="8134" name="Google Shape;813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5" name="Google Shape;813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6" name="Google Shape;813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37" name="Google Shape;8137;p45"/>
                    <p:cNvGrpSpPr/>
                    <p:nvPr/>
                  </p:nvGrpSpPr>
                  <p:grpSpPr>
                    <a:xfrm>
                      <a:off x="116495" y="4347100"/>
                      <a:ext cx="139329" cy="128300"/>
                      <a:chOff x="732600" y="1890325"/>
                      <a:chExt cx="138100" cy="128300"/>
                    </a:xfrm>
                  </p:grpSpPr>
                  <p:sp>
                    <p:nvSpPr>
                      <p:cNvPr id="8138" name="Google Shape;813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9" name="Google Shape;813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0" name="Google Shape;814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41" name="Google Shape;8141;p45"/>
                    <p:cNvGrpSpPr/>
                    <p:nvPr/>
                  </p:nvGrpSpPr>
                  <p:grpSpPr>
                    <a:xfrm>
                      <a:off x="213170" y="4739900"/>
                      <a:ext cx="139329" cy="128300"/>
                      <a:chOff x="732600" y="1890325"/>
                      <a:chExt cx="138100" cy="128300"/>
                    </a:xfrm>
                  </p:grpSpPr>
                  <p:sp>
                    <p:nvSpPr>
                      <p:cNvPr id="8142" name="Google Shape;814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3" name="Google Shape;814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4" name="Google Shape;814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45" name="Google Shape;8145;p45"/>
                    <p:cNvGrpSpPr/>
                    <p:nvPr/>
                  </p:nvGrpSpPr>
                  <p:grpSpPr>
                    <a:xfrm>
                      <a:off x="73845" y="3561500"/>
                      <a:ext cx="139329" cy="128300"/>
                      <a:chOff x="732600" y="1890325"/>
                      <a:chExt cx="138100" cy="128300"/>
                    </a:xfrm>
                  </p:grpSpPr>
                  <p:sp>
                    <p:nvSpPr>
                      <p:cNvPr id="8146" name="Google Shape;814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7" name="Google Shape;814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8" name="Google Shape;814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149" name="Google Shape;8149;p45"/>
                <p:cNvGrpSpPr/>
                <p:nvPr/>
              </p:nvGrpSpPr>
              <p:grpSpPr>
                <a:xfrm>
                  <a:off x="73845" y="1524775"/>
                  <a:ext cx="285829" cy="2839750"/>
                  <a:chOff x="73845" y="3561500"/>
                  <a:chExt cx="285829" cy="2839750"/>
                </a:xfrm>
              </p:grpSpPr>
              <p:grpSp>
                <p:nvGrpSpPr>
                  <p:cNvPr id="8150" name="Google Shape;8150;p45"/>
                  <p:cNvGrpSpPr/>
                  <p:nvPr/>
                </p:nvGrpSpPr>
                <p:grpSpPr>
                  <a:xfrm>
                    <a:off x="73845" y="3561500"/>
                    <a:ext cx="278654" cy="1306700"/>
                    <a:chOff x="73845" y="3561500"/>
                    <a:chExt cx="278654" cy="1306700"/>
                  </a:xfrm>
                </p:grpSpPr>
                <p:grpSp>
                  <p:nvGrpSpPr>
                    <p:cNvPr id="8151" name="Google Shape;8151;p45"/>
                    <p:cNvGrpSpPr/>
                    <p:nvPr/>
                  </p:nvGrpSpPr>
                  <p:grpSpPr>
                    <a:xfrm>
                      <a:off x="179620" y="3954300"/>
                      <a:ext cx="139329" cy="128300"/>
                      <a:chOff x="732600" y="1890325"/>
                      <a:chExt cx="138100" cy="128300"/>
                    </a:xfrm>
                  </p:grpSpPr>
                  <p:sp>
                    <p:nvSpPr>
                      <p:cNvPr id="8152" name="Google Shape;815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3" name="Google Shape;815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4" name="Google Shape;815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55" name="Google Shape;8155;p45"/>
                    <p:cNvGrpSpPr/>
                    <p:nvPr/>
                  </p:nvGrpSpPr>
                  <p:grpSpPr>
                    <a:xfrm>
                      <a:off x="116495" y="4347100"/>
                      <a:ext cx="139329" cy="128300"/>
                      <a:chOff x="732600" y="1890325"/>
                      <a:chExt cx="138100" cy="128300"/>
                    </a:xfrm>
                  </p:grpSpPr>
                  <p:sp>
                    <p:nvSpPr>
                      <p:cNvPr id="8156" name="Google Shape;815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7" name="Google Shape;815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8" name="Google Shape;815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59" name="Google Shape;8159;p45"/>
                    <p:cNvGrpSpPr/>
                    <p:nvPr/>
                  </p:nvGrpSpPr>
                  <p:grpSpPr>
                    <a:xfrm>
                      <a:off x="213170" y="4739900"/>
                      <a:ext cx="139329" cy="128300"/>
                      <a:chOff x="732600" y="1890325"/>
                      <a:chExt cx="138100" cy="128300"/>
                    </a:xfrm>
                  </p:grpSpPr>
                  <p:sp>
                    <p:nvSpPr>
                      <p:cNvPr id="8160" name="Google Shape;816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1" name="Google Shape;816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2" name="Google Shape;816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63" name="Google Shape;8163;p45"/>
                    <p:cNvGrpSpPr/>
                    <p:nvPr/>
                  </p:nvGrpSpPr>
                  <p:grpSpPr>
                    <a:xfrm>
                      <a:off x="73845" y="3561500"/>
                      <a:ext cx="139329" cy="128300"/>
                      <a:chOff x="732600" y="1890325"/>
                      <a:chExt cx="138100" cy="128300"/>
                    </a:xfrm>
                  </p:grpSpPr>
                  <p:sp>
                    <p:nvSpPr>
                      <p:cNvPr id="8164" name="Google Shape;816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5" name="Google Shape;816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6" name="Google Shape;816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167" name="Google Shape;8167;p45"/>
                  <p:cNvGrpSpPr/>
                  <p:nvPr/>
                </p:nvGrpSpPr>
                <p:grpSpPr>
                  <a:xfrm>
                    <a:off x="81020" y="5094550"/>
                    <a:ext cx="278654" cy="1306700"/>
                    <a:chOff x="73845" y="3561500"/>
                    <a:chExt cx="278654" cy="1306700"/>
                  </a:xfrm>
                </p:grpSpPr>
                <p:grpSp>
                  <p:nvGrpSpPr>
                    <p:cNvPr id="8168" name="Google Shape;8168;p45"/>
                    <p:cNvGrpSpPr/>
                    <p:nvPr/>
                  </p:nvGrpSpPr>
                  <p:grpSpPr>
                    <a:xfrm>
                      <a:off x="179620" y="3954300"/>
                      <a:ext cx="139329" cy="128300"/>
                      <a:chOff x="732600" y="1890325"/>
                      <a:chExt cx="138100" cy="128300"/>
                    </a:xfrm>
                  </p:grpSpPr>
                  <p:sp>
                    <p:nvSpPr>
                      <p:cNvPr id="8169" name="Google Shape;816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0" name="Google Shape;817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1" name="Google Shape;817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72" name="Google Shape;8172;p45"/>
                    <p:cNvGrpSpPr/>
                    <p:nvPr/>
                  </p:nvGrpSpPr>
                  <p:grpSpPr>
                    <a:xfrm>
                      <a:off x="116495" y="4347100"/>
                      <a:ext cx="139329" cy="128300"/>
                      <a:chOff x="732600" y="1890325"/>
                      <a:chExt cx="138100" cy="128300"/>
                    </a:xfrm>
                  </p:grpSpPr>
                  <p:sp>
                    <p:nvSpPr>
                      <p:cNvPr id="8173" name="Google Shape;817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4" name="Google Shape;817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5" name="Google Shape;817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76" name="Google Shape;8176;p45"/>
                    <p:cNvGrpSpPr/>
                    <p:nvPr/>
                  </p:nvGrpSpPr>
                  <p:grpSpPr>
                    <a:xfrm>
                      <a:off x="213170" y="4739900"/>
                      <a:ext cx="139329" cy="128300"/>
                      <a:chOff x="732600" y="1890325"/>
                      <a:chExt cx="138100" cy="128300"/>
                    </a:xfrm>
                  </p:grpSpPr>
                  <p:sp>
                    <p:nvSpPr>
                      <p:cNvPr id="8177" name="Google Shape;817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8" name="Google Shape;817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9" name="Google Shape;817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80" name="Google Shape;8180;p45"/>
                    <p:cNvGrpSpPr/>
                    <p:nvPr/>
                  </p:nvGrpSpPr>
                  <p:grpSpPr>
                    <a:xfrm>
                      <a:off x="73845" y="3561500"/>
                      <a:ext cx="139329" cy="128300"/>
                      <a:chOff x="732600" y="1890325"/>
                      <a:chExt cx="138100" cy="128300"/>
                    </a:xfrm>
                  </p:grpSpPr>
                  <p:sp>
                    <p:nvSpPr>
                      <p:cNvPr id="8181" name="Google Shape;818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2" name="Google Shape;818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3" name="Google Shape;818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184" name="Google Shape;8184;p45"/>
                <p:cNvGrpSpPr/>
                <p:nvPr/>
              </p:nvGrpSpPr>
              <p:grpSpPr>
                <a:xfrm>
                  <a:off x="81020" y="36500"/>
                  <a:ext cx="278654" cy="1306700"/>
                  <a:chOff x="73845" y="3561500"/>
                  <a:chExt cx="278654" cy="1306700"/>
                </a:xfrm>
              </p:grpSpPr>
              <p:grpSp>
                <p:nvGrpSpPr>
                  <p:cNvPr id="8185" name="Google Shape;8185;p45"/>
                  <p:cNvGrpSpPr/>
                  <p:nvPr/>
                </p:nvGrpSpPr>
                <p:grpSpPr>
                  <a:xfrm>
                    <a:off x="179620" y="3954300"/>
                    <a:ext cx="139329" cy="128300"/>
                    <a:chOff x="732600" y="1890325"/>
                    <a:chExt cx="138100" cy="128300"/>
                  </a:xfrm>
                </p:grpSpPr>
                <p:sp>
                  <p:nvSpPr>
                    <p:cNvPr id="8186" name="Google Shape;818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7" name="Google Shape;818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8" name="Google Shape;818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89" name="Google Shape;8189;p45"/>
                  <p:cNvGrpSpPr/>
                  <p:nvPr/>
                </p:nvGrpSpPr>
                <p:grpSpPr>
                  <a:xfrm>
                    <a:off x="116495" y="4347100"/>
                    <a:ext cx="139329" cy="128300"/>
                    <a:chOff x="732600" y="1890325"/>
                    <a:chExt cx="138100" cy="128300"/>
                  </a:xfrm>
                </p:grpSpPr>
                <p:sp>
                  <p:nvSpPr>
                    <p:cNvPr id="8190" name="Google Shape;819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1" name="Google Shape;819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2" name="Google Shape;819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93" name="Google Shape;8193;p45"/>
                  <p:cNvGrpSpPr/>
                  <p:nvPr/>
                </p:nvGrpSpPr>
                <p:grpSpPr>
                  <a:xfrm>
                    <a:off x="213170" y="4739900"/>
                    <a:ext cx="139329" cy="128300"/>
                    <a:chOff x="732600" y="1890325"/>
                    <a:chExt cx="138100" cy="128300"/>
                  </a:xfrm>
                </p:grpSpPr>
                <p:sp>
                  <p:nvSpPr>
                    <p:cNvPr id="8194" name="Google Shape;819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5" name="Google Shape;819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6" name="Google Shape;819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97" name="Google Shape;8197;p45"/>
                  <p:cNvGrpSpPr/>
                  <p:nvPr/>
                </p:nvGrpSpPr>
                <p:grpSpPr>
                  <a:xfrm>
                    <a:off x="73845" y="3561500"/>
                    <a:ext cx="139329" cy="128300"/>
                    <a:chOff x="732600" y="1890325"/>
                    <a:chExt cx="138100" cy="128300"/>
                  </a:xfrm>
                </p:grpSpPr>
                <p:sp>
                  <p:nvSpPr>
                    <p:cNvPr id="8198" name="Google Shape;819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9" name="Google Shape;819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00" name="Google Shape;820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201" name="Google Shape;8201;p45"/>
              <p:cNvGrpSpPr/>
              <p:nvPr/>
            </p:nvGrpSpPr>
            <p:grpSpPr>
              <a:xfrm>
                <a:off x="10332320" y="145213"/>
                <a:ext cx="285829" cy="7341550"/>
                <a:chOff x="73845" y="36500"/>
                <a:chExt cx="285829" cy="7341550"/>
              </a:xfrm>
            </p:grpSpPr>
            <p:grpSp>
              <p:nvGrpSpPr>
                <p:cNvPr id="8202" name="Google Shape;8202;p45"/>
                <p:cNvGrpSpPr/>
                <p:nvPr/>
              </p:nvGrpSpPr>
              <p:grpSpPr>
                <a:xfrm>
                  <a:off x="73845" y="4538300"/>
                  <a:ext cx="285829" cy="2839750"/>
                  <a:chOff x="73845" y="3561500"/>
                  <a:chExt cx="285829" cy="2839750"/>
                </a:xfrm>
              </p:grpSpPr>
              <p:grpSp>
                <p:nvGrpSpPr>
                  <p:cNvPr id="8203" name="Google Shape;8203;p45"/>
                  <p:cNvGrpSpPr/>
                  <p:nvPr/>
                </p:nvGrpSpPr>
                <p:grpSpPr>
                  <a:xfrm>
                    <a:off x="73845" y="3561500"/>
                    <a:ext cx="278654" cy="1306700"/>
                    <a:chOff x="73845" y="3561500"/>
                    <a:chExt cx="278654" cy="1306700"/>
                  </a:xfrm>
                </p:grpSpPr>
                <p:grpSp>
                  <p:nvGrpSpPr>
                    <p:cNvPr id="8204" name="Google Shape;8204;p45"/>
                    <p:cNvGrpSpPr/>
                    <p:nvPr/>
                  </p:nvGrpSpPr>
                  <p:grpSpPr>
                    <a:xfrm>
                      <a:off x="179620" y="3954300"/>
                      <a:ext cx="139329" cy="128300"/>
                      <a:chOff x="732600" y="1890325"/>
                      <a:chExt cx="138100" cy="128300"/>
                    </a:xfrm>
                  </p:grpSpPr>
                  <p:sp>
                    <p:nvSpPr>
                      <p:cNvPr id="8205" name="Google Shape;820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06" name="Google Shape;820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07" name="Google Shape;820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08" name="Google Shape;8208;p45"/>
                    <p:cNvGrpSpPr/>
                    <p:nvPr/>
                  </p:nvGrpSpPr>
                  <p:grpSpPr>
                    <a:xfrm>
                      <a:off x="116495" y="4347100"/>
                      <a:ext cx="139329" cy="128300"/>
                      <a:chOff x="732600" y="1890325"/>
                      <a:chExt cx="138100" cy="128300"/>
                    </a:xfrm>
                  </p:grpSpPr>
                  <p:sp>
                    <p:nvSpPr>
                      <p:cNvPr id="8209" name="Google Shape;820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0" name="Google Shape;821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1" name="Google Shape;821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12" name="Google Shape;8212;p45"/>
                    <p:cNvGrpSpPr/>
                    <p:nvPr/>
                  </p:nvGrpSpPr>
                  <p:grpSpPr>
                    <a:xfrm>
                      <a:off x="213170" y="4739900"/>
                      <a:ext cx="139329" cy="128300"/>
                      <a:chOff x="732600" y="1890325"/>
                      <a:chExt cx="138100" cy="128300"/>
                    </a:xfrm>
                  </p:grpSpPr>
                  <p:sp>
                    <p:nvSpPr>
                      <p:cNvPr id="8213" name="Google Shape;821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4" name="Google Shape;821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5" name="Google Shape;821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16" name="Google Shape;8216;p45"/>
                    <p:cNvGrpSpPr/>
                    <p:nvPr/>
                  </p:nvGrpSpPr>
                  <p:grpSpPr>
                    <a:xfrm>
                      <a:off x="73845" y="3561500"/>
                      <a:ext cx="139329" cy="128300"/>
                      <a:chOff x="732600" y="1890325"/>
                      <a:chExt cx="138100" cy="128300"/>
                    </a:xfrm>
                  </p:grpSpPr>
                  <p:sp>
                    <p:nvSpPr>
                      <p:cNvPr id="8217" name="Google Shape;821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8" name="Google Shape;821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9" name="Google Shape;821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220" name="Google Shape;8220;p45"/>
                  <p:cNvGrpSpPr/>
                  <p:nvPr/>
                </p:nvGrpSpPr>
                <p:grpSpPr>
                  <a:xfrm>
                    <a:off x="81020" y="5094550"/>
                    <a:ext cx="278654" cy="1306700"/>
                    <a:chOff x="73845" y="3561500"/>
                    <a:chExt cx="278654" cy="1306700"/>
                  </a:xfrm>
                </p:grpSpPr>
                <p:grpSp>
                  <p:nvGrpSpPr>
                    <p:cNvPr id="8221" name="Google Shape;8221;p45"/>
                    <p:cNvGrpSpPr/>
                    <p:nvPr/>
                  </p:nvGrpSpPr>
                  <p:grpSpPr>
                    <a:xfrm>
                      <a:off x="179620" y="3954300"/>
                      <a:ext cx="139329" cy="128300"/>
                      <a:chOff x="732600" y="1890325"/>
                      <a:chExt cx="138100" cy="128300"/>
                    </a:xfrm>
                  </p:grpSpPr>
                  <p:sp>
                    <p:nvSpPr>
                      <p:cNvPr id="8222" name="Google Shape;822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3" name="Google Shape;822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4" name="Google Shape;822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25" name="Google Shape;8225;p45"/>
                    <p:cNvGrpSpPr/>
                    <p:nvPr/>
                  </p:nvGrpSpPr>
                  <p:grpSpPr>
                    <a:xfrm>
                      <a:off x="116495" y="4347100"/>
                      <a:ext cx="139329" cy="128300"/>
                      <a:chOff x="732600" y="1890325"/>
                      <a:chExt cx="138100" cy="128300"/>
                    </a:xfrm>
                  </p:grpSpPr>
                  <p:sp>
                    <p:nvSpPr>
                      <p:cNvPr id="8226" name="Google Shape;822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7" name="Google Shape;822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8" name="Google Shape;822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29" name="Google Shape;8229;p45"/>
                    <p:cNvGrpSpPr/>
                    <p:nvPr/>
                  </p:nvGrpSpPr>
                  <p:grpSpPr>
                    <a:xfrm>
                      <a:off x="213170" y="4739900"/>
                      <a:ext cx="139329" cy="128300"/>
                      <a:chOff x="732600" y="1890325"/>
                      <a:chExt cx="138100" cy="128300"/>
                    </a:xfrm>
                  </p:grpSpPr>
                  <p:sp>
                    <p:nvSpPr>
                      <p:cNvPr id="8230" name="Google Shape;823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1" name="Google Shape;823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2" name="Google Shape;823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33" name="Google Shape;8233;p45"/>
                    <p:cNvGrpSpPr/>
                    <p:nvPr/>
                  </p:nvGrpSpPr>
                  <p:grpSpPr>
                    <a:xfrm>
                      <a:off x="73845" y="3561500"/>
                      <a:ext cx="139329" cy="128300"/>
                      <a:chOff x="732600" y="1890325"/>
                      <a:chExt cx="138100" cy="128300"/>
                    </a:xfrm>
                  </p:grpSpPr>
                  <p:sp>
                    <p:nvSpPr>
                      <p:cNvPr id="8234" name="Google Shape;823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5" name="Google Shape;823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6" name="Google Shape;823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237" name="Google Shape;8237;p45"/>
                <p:cNvGrpSpPr/>
                <p:nvPr/>
              </p:nvGrpSpPr>
              <p:grpSpPr>
                <a:xfrm>
                  <a:off x="73845" y="1524775"/>
                  <a:ext cx="285829" cy="2839750"/>
                  <a:chOff x="73845" y="3561500"/>
                  <a:chExt cx="285829" cy="2839750"/>
                </a:xfrm>
              </p:grpSpPr>
              <p:grpSp>
                <p:nvGrpSpPr>
                  <p:cNvPr id="8238" name="Google Shape;8238;p45"/>
                  <p:cNvGrpSpPr/>
                  <p:nvPr/>
                </p:nvGrpSpPr>
                <p:grpSpPr>
                  <a:xfrm>
                    <a:off x="73845" y="3561500"/>
                    <a:ext cx="278654" cy="1306700"/>
                    <a:chOff x="73845" y="3561500"/>
                    <a:chExt cx="278654" cy="1306700"/>
                  </a:xfrm>
                </p:grpSpPr>
                <p:grpSp>
                  <p:nvGrpSpPr>
                    <p:cNvPr id="8239" name="Google Shape;8239;p45"/>
                    <p:cNvGrpSpPr/>
                    <p:nvPr/>
                  </p:nvGrpSpPr>
                  <p:grpSpPr>
                    <a:xfrm>
                      <a:off x="179620" y="3954300"/>
                      <a:ext cx="139329" cy="128300"/>
                      <a:chOff x="732600" y="1890325"/>
                      <a:chExt cx="138100" cy="128300"/>
                    </a:xfrm>
                  </p:grpSpPr>
                  <p:sp>
                    <p:nvSpPr>
                      <p:cNvPr id="8240" name="Google Shape;824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1" name="Google Shape;824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2" name="Google Shape;824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43" name="Google Shape;8243;p45"/>
                    <p:cNvGrpSpPr/>
                    <p:nvPr/>
                  </p:nvGrpSpPr>
                  <p:grpSpPr>
                    <a:xfrm>
                      <a:off x="116495" y="4347100"/>
                      <a:ext cx="139329" cy="128300"/>
                      <a:chOff x="732600" y="1890325"/>
                      <a:chExt cx="138100" cy="128300"/>
                    </a:xfrm>
                  </p:grpSpPr>
                  <p:sp>
                    <p:nvSpPr>
                      <p:cNvPr id="8244" name="Google Shape;824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5" name="Google Shape;824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6" name="Google Shape;824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47" name="Google Shape;8247;p45"/>
                    <p:cNvGrpSpPr/>
                    <p:nvPr/>
                  </p:nvGrpSpPr>
                  <p:grpSpPr>
                    <a:xfrm>
                      <a:off x="213170" y="4739900"/>
                      <a:ext cx="139329" cy="128300"/>
                      <a:chOff x="732600" y="1890325"/>
                      <a:chExt cx="138100" cy="128300"/>
                    </a:xfrm>
                  </p:grpSpPr>
                  <p:sp>
                    <p:nvSpPr>
                      <p:cNvPr id="8248" name="Google Shape;824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9" name="Google Shape;824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0" name="Google Shape;825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51" name="Google Shape;8251;p45"/>
                    <p:cNvGrpSpPr/>
                    <p:nvPr/>
                  </p:nvGrpSpPr>
                  <p:grpSpPr>
                    <a:xfrm>
                      <a:off x="73845" y="3561500"/>
                      <a:ext cx="139329" cy="128300"/>
                      <a:chOff x="732600" y="1890325"/>
                      <a:chExt cx="138100" cy="128300"/>
                    </a:xfrm>
                  </p:grpSpPr>
                  <p:sp>
                    <p:nvSpPr>
                      <p:cNvPr id="8252" name="Google Shape;825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3" name="Google Shape;825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4" name="Google Shape;825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255" name="Google Shape;8255;p45"/>
                  <p:cNvGrpSpPr/>
                  <p:nvPr/>
                </p:nvGrpSpPr>
                <p:grpSpPr>
                  <a:xfrm>
                    <a:off x="81020" y="5094550"/>
                    <a:ext cx="278654" cy="1306700"/>
                    <a:chOff x="73845" y="3561500"/>
                    <a:chExt cx="278654" cy="1306700"/>
                  </a:xfrm>
                </p:grpSpPr>
                <p:grpSp>
                  <p:nvGrpSpPr>
                    <p:cNvPr id="8256" name="Google Shape;8256;p45"/>
                    <p:cNvGrpSpPr/>
                    <p:nvPr/>
                  </p:nvGrpSpPr>
                  <p:grpSpPr>
                    <a:xfrm>
                      <a:off x="179620" y="3954300"/>
                      <a:ext cx="139329" cy="128300"/>
                      <a:chOff x="732600" y="1890325"/>
                      <a:chExt cx="138100" cy="128300"/>
                    </a:xfrm>
                  </p:grpSpPr>
                  <p:sp>
                    <p:nvSpPr>
                      <p:cNvPr id="8257" name="Google Shape;825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8" name="Google Shape;825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9" name="Google Shape;825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60" name="Google Shape;8260;p45"/>
                    <p:cNvGrpSpPr/>
                    <p:nvPr/>
                  </p:nvGrpSpPr>
                  <p:grpSpPr>
                    <a:xfrm>
                      <a:off x="116495" y="4347100"/>
                      <a:ext cx="139329" cy="128300"/>
                      <a:chOff x="732600" y="1890325"/>
                      <a:chExt cx="138100" cy="128300"/>
                    </a:xfrm>
                  </p:grpSpPr>
                  <p:sp>
                    <p:nvSpPr>
                      <p:cNvPr id="8261" name="Google Shape;826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2" name="Google Shape;826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3" name="Google Shape;826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64" name="Google Shape;8264;p45"/>
                    <p:cNvGrpSpPr/>
                    <p:nvPr/>
                  </p:nvGrpSpPr>
                  <p:grpSpPr>
                    <a:xfrm>
                      <a:off x="213170" y="4739900"/>
                      <a:ext cx="139329" cy="128300"/>
                      <a:chOff x="732600" y="1890325"/>
                      <a:chExt cx="138100" cy="128300"/>
                    </a:xfrm>
                  </p:grpSpPr>
                  <p:sp>
                    <p:nvSpPr>
                      <p:cNvPr id="8265" name="Google Shape;826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6" name="Google Shape;826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7" name="Google Shape;826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68" name="Google Shape;8268;p45"/>
                    <p:cNvGrpSpPr/>
                    <p:nvPr/>
                  </p:nvGrpSpPr>
                  <p:grpSpPr>
                    <a:xfrm>
                      <a:off x="73845" y="3561500"/>
                      <a:ext cx="139329" cy="128300"/>
                      <a:chOff x="732600" y="1890325"/>
                      <a:chExt cx="138100" cy="128300"/>
                    </a:xfrm>
                  </p:grpSpPr>
                  <p:sp>
                    <p:nvSpPr>
                      <p:cNvPr id="8269" name="Google Shape;826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0" name="Google Shape;827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1" name="Google Shape;827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272" name="Google Shape;8272;p45"/>
                <p:cNvGrpSpPr/>
                <p:nvPr/>
              </p:nvGrpSpPr>
              <p:grpSpPr>
                <a:xfrm>
                  <a:off x="81020" y="36500"/>
                  <a:ext cx="278654" cy="1306700"/>
                  <a:chOff x="73845" y="3561500"/>
                  <a:chExt cx="278654" cy="1306700"/>
                </a:xfrm>
              </p:grpSpPr>
              <p:grpSp>
                <p:nvGrpSpPr>
                  <p:cNvPr id="8273" name="Google Shape;8273;p45"/>
                  <p:cNvGrpSpPr/>
                  <p:nvPr/>
                </p:nvGrpSpPr>
                <p:grpSpPr>
                  <a:xfrm>
                    <a:off x="179620" y="3954300"/>
                    <a:ext cx="139329" cy="128300"/>
                    <a:chOff x="732600" y="1890325"/>
                    <a:chExt cx="138100" cy="128300"/>
                  </a:xfrm>
                </p:grpSpPr>
                <p:sp>
                  <p:nvSpPr>
                    <p:cNvPr id="8274" name="Google Shape;827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5" name="Google Shape;827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6" name="Google Shape;827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77" name="Google Shape;8277;p45"/>
                  <p:cNvGrpSpPr/>
                  <p:nvPr/>
                </p:nvGrpSpPr>
                <p:grpSpPr>
                  <a:xfrm>
                    <a:off x="116495" y="4347100"/>
                    <a:ext cx="139329" cy="128300"/>
                    <a:chOff x="732600" y="1890325"/>
                    <a:chExt cx="138100" cy="128300"/>
                  </a:xfrm>
                </p:grpSpPr>
                <p:sp>
                  <p:nvSpPr>
                    <p:cNvPr id="8278" name="Google Shape;827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9" name="Google Shape;827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0" name="Google Shape;828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81" name="Google Shape;8281;p45"/>
                  <p:cNvGrpSpPr/>
                  <p:nvPr/>
                </p:nvGrpSpPr>
                <p:grpSpPr>
                  <a:xfrm>
                    <a:off x="213170" y="4739900"/>
                    <a:ext cx="139329" cy="128300"/>
                    <a:chOff x="732600" y="1890325"/>
                    <a:chExt cx="138100" cy="128300"/>
                  </a:xfrm>
                </p:grpSpPr>
                <p:sp>
                  <p:nvSpPr>
                    <p:cNvPr id="8282" name="Google Shape;828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3" name="Google Shape;828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4" name="Google Shape;828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85" name="Google Shape;8285;p45"/>
                  <p:cNvGrpSpPr/>
                  <p:nvPr/>
                </p:nvGrpSpPr>
                <p:grpSpPr>
                  <a:xfrm>
                    <a:off x="73845" y="3561500"/>
                    <a:ext cx="139329" cy="128300"/>
                    <a:chOff x="732600" y="1890325"/>
                    <a:chExt cx="138100" cy="128300"/>
                  </a:xfrm>
                </p:grpSpPr>
                <p:sp>
                  <p:nvSpPr>
                    <p:cNvPr id="8286" name="Google Shape;828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7" name="Google Shape;828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8" name="Google Shape;828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spTree>
    <p:extLst>
      <p:ext uri="{BB962C8B-B14F-4D97-AF65-F5344CB8AC3E}">
        <p14:creationId xmlns:p14="http://schemas.microsoft.com/office/powerpoint/2010/main" val="10174099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289"/>
        <p:cNvGrpSpPr/>
        <p:nvPr/>
      </p:nvGrpSpPr>
      <p:grpSpPr>
        <a:xfrm>
          <a:off x="0" y="0"/>
          <a:ext cx="0" cy="0"/>
          <a:chOff x="0" y="0"/>
          <a:chExt cx="0" cy="0"/>
        </a:xfrm>
      </p:grpSpPr>
      <p:grpSp>
        <p:nvGrpSpPr>
          <p:cNvPr id="8290" name="Google Shape;8290;p46"/>
          <p:cNvGrpSpPr/>
          <p:nvPr/>
        </p:nvGrpSpPr>
        <p:grpSpPr>
          <a:xfrm>
            <a:off x="-2280" y="-11449"/>
            <a:ext cx="12192214" cy="6882076"/>
            <a:chOff x="-2000" y="-12625"/>
            <a:chExt cx="10692000" cy="7589400"/>
          </a:xfrm>
        </p:grpSpPr>
        <p:sp>
          <p:nvSpPr>
            <p:cNvPr id="8291" name="Google Shape;8291;p46"/>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292" name="Google Shape;8292;p46"/>
            <p:cNvGrpSpPr/>
            <p:nvPr/>
          </p:nvGrpSpPr>
          <p:grpSpPr>
            <a:xfrm rot="10800000" flipH="1">
              <a:off x="541072" y="7200946"/>
              <a:ext cx="9609875" cy="285829"/>
              <a:chOff x="471460" y="61396"/>
              <a:chExt cx="9609875" cy="285829"/>
            </a:xfrm>
          </p:grpSpPr>
          <p:grpSp>
            <p:nvGrpSpPr>
              <p:cNvPr id="8293" name="Google Shape;8293;p46"/>
              <p:cNvGrpSpPr/>
              <p:nvPr/>
            </p:nvGrpSpPr>
            <p:grpSpPr>
              <a:xfrm>
                <a:off x="471460" y="61396"/>
                <a:ext cx="8862425" cy="285829"/>
                <a:chOff x="395260" y="61396"/>
                <a:chExt cx="8862425" cy="285829"/>
              </a:xfrm>
            </p:grpSpPr>
            <p:grpSp>
              <p:nvGrpSpPr>
                <p:cNvPr id="8294" name="Google Shape;8294;p46"/>
                <p:cNvGrpSpPr/>
                <p:nvPr/>
              </p:nvGrpSpPr>
              <p:grpSpPr>
                <a:xfrm rot="5400000">
                  <a:off x="8465008" y="-445452"/>
                  <a:ext cx="278654" cy="1306700"/>
                  <a:chOff x="73845" y="3561500"/>
                  <a:chExt cx="278654" cy="1306700"/>
                </a:xfrm>
              </p:grpSpPr>
              <p:grpSp>
                <p:nvGrpSpPr>
                  <p:cNvPr id="8295" name="Google Shape;8295;p46"/>
                  <p:cNvGrpSpPr/>
                  <p:nvPr/>
                </p:nvGrpSpPr>
                <p:grpSpPr>
                  <a:xfrm>
                    <a:off x="179620" y="3954300"/>
                    <a:ext cx="139329" cy="128300"/>
                    <a:chOff x="732600" y="1890325"/>
                    <a:chExt cx="138100" cy="128300"/>
                  </a:xfrm>
                </p:grpSpPr>
                <p:sp>
                  <p:nvSpPr>
                    <p:cNvPr id="8296" name="Google Shape;829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97" name="Google Shape;829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98" name="Google Shape;829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99" name="Google Shape;8299;p46"/>
                  <p:cNvGrpSpPr/>
                  <p:nvPr/>
                </p:nvGrpSpPr>
                <p:grpSpPr>
                  <a:xfrm>
                    <a:off x="116495" y="4347100"/>
                    <a:ext cx="139329" cy="128300"/>
                    <a:chOff x="732600" y="1890325"/>
                    <a:chExt cx="138100" cy="128300"/>
                  </a:xfrm>
                </p:grpSpPr>
                <p:sp>
                  <p:nvSpPr>
                    <p:cNvPr id="8300" name="Google Shape;830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1" name="Google Shape;830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2" name="Google Shape;830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03" name="Google Shape;8303;p46"/>
                  <p:cNvGrpSpPr/>
                  <p:nvPr/>
                </p:nvGrpSpPr>
                <p:grpSpPr>
                  <a:xfrm>
                    <a:off x="213170" y="4739900"/>
                    <a:ext cx="139329" cy="128300"/>
                    <a:chOff x="732600" y="1890325"/>
                    <a:chExt cx="138100" cy="128300"/>
                  </a:xfrm>
                </p:grpSpPr>
                <p:sp>
                  <p:nvSpPr>
                    <p:cNvPr id="8304" name="Google Shape;830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5" name="Google Shape;830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6" name="Google Shape;830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07" name="Google Shape;8307;p46"/>
                  <p:cNvGrpSpPr/>
                  <p:nvPr/>
                </p:nvGrpSpPr>
                <p:grpSpPr>
                  <a:xfrm>
                    <a:off x="73845" y="3561500"/>
                    <a:ext cx="139329" cy="128300"/>
                    <a:chOff x="732600" y="1890325"/>
                    <a:chExt cx="138100" cy="128300"/>
                  </a:xfrm>
                </p:grpSpPr>
                <p:sp>
                  <p:nvSpPr>
                    <p:cNvPr id="8308" name="Google Shape;830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9" name="Google Shape;830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10" name="Google Shape;831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311" name="Google Shape;8311;p46"/>
                <p:cNvGrpSpPr/>
                <p:nvPr/>
              </p:nvGrpSpPr>
              <p:grpSpPr>
                <a:xfrm rot="5400000">
                  <a:off x="3923120" y="-3466465"/>
                  <a:ext cx="285829" cy="7341550"/>
                  <a:chOff x="73845" y="36500"/>
                  <a:chExt cx="285829" cy="7341550"/>
                </a:xfrm>
              </p:grpSpPr>
              <p:grpSp>
                <p:nvGrpSpPr>
                  <p:cNvPr id="8312" name="Google Shape;8312;p46"/>
                  <p:cNvGrpSpPr/>
                  <p:nvPr/>
                </p:nvGrpSpPr>
                <p:grpSpPr>
                  <a:xfrm>
                    <a:off x="73845" y="4538300"/>
                    <a:ext cx="285829" cy="2839750"/>
                    <a:chOff x="73845" y="3561500"/>
                    <a:chExt cx="285829" cy="2839750"/>
                  </a:xfrm>
                </p:grpSpPr>
                <p:grpSp>
                  <p:nvGrpSpPr>
                    <p:cNvPr id="8313" name="Google Shape;8313;p46"/>
                    <p:cNvGrpSpPr/>
                    <p:nvPr/>
                  </p:nvGrpSpPr>
                  <p:grpSpPr>
                    <a:xfrm>
                      <a:off x="73845" y="3561500"/>
                      <a:ext cx="278654" cy="1306700"/>
                      <a:chOff x="73845" y="3561500"/>
                      <a:chExt cx="278654" cy="1306700"/>
                    </a:xfrm>
                  </p:grpSpPr>
                  <p:grpSp>
                    <p:nvGrpSpPr>
                      <p:cNvPr id="8314" name="Google Shape;8314;p46"/>
                      <p:cNvGrpSpPr/>
                      <p:nvPr/>
                    </p:nvGrpSpPr>
                    <p:grpSpPr>
                      <a:xfrm>
                        <a:off x="179620" y="3954300"/>
                        <a:ext cx="139329" cy="128300"/>
                        <a:chOff x="732600" y="1890325"/>
                        <a:chExt cx="138100" cy="128300"/>
                      </a:xfrm>
                    </p:grpSpPr>
                    <p:sp>
                      <p:nvSpPr>
                        <p:cNvPr id="8315" name="Google Shape;831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16" name="Google Shape;831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17" name="Google Shape;831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18" name="Google Shape;8318;p46"/>
                      <p:cNvGrpSpPr/>
                      <p:nvPr/>
                    </p:nvGrpSpPr>
                    <p:grpSpPr>
                      <a:xfrm>
                        <a:off x="116495" y="4347100"/>
                        <a:ext cx="139329" cy="128300"/>
                        <a:chOff x="732600" y="1890325"/>
                        <a:chExt cx="138100" cy="128300"/>
                      </a:xfrm>
                    </p:grpSpPr>
                    <p:sp>
                      <p:nvSpPr>
                        <p:cNvPr id="8319" name="Google Shape;831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0" name="Google Shape;832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1" name="Google Shape;832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22" name="Google Shape;8322;p46"/>
                      <p:cNvGrpSpPr/>
                      <p:nvPr/>
                    </p:nvGrpSpPr>
                    <p:grpSpPr>
                      <a:xfrm>
                        <a:off x="213170" y="4739900"/>
                        <a:ext cx="139329" cy="128300"/>
                        <a:chOff x="732600" y="1890325"/>
                        <a:chExt cx="138100" cy="128300"/>
                      </a:xfrm>
                    </p:grpSpPr>
                    <p:sp>
                      <p:nvSpPr>
                        <p:cNvPr id="8323" name="Google Shape;832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4" name="Google Shape;832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5" name="Google Shape;832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26" name="Google Shape;8326;p46"/>
                      <p:cNvGrpSpPr/>
                      <p:nvPr/>
                    </p:nvGrpSpPr>
                    <p:grpSpPr>
                      <a:xfrm>
                        <a:off x="73845" y="3561500"/>
                        <a:ext cx="139329" cy="128300"/>
                        <a:chOff x="732600" y="1890325"/>
                        <a:chExt cx="138100" cy="128300"/>
                      </a:xfrm>
                    </p:grpSpPr>
                    <p:sp>
                      <p:nvSpPr>
                        <p:cNvPr id="8327" name="Google Shape;832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8" name="Google Shape;832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9" name="Google Shape;832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330" name="Google Shape;8330;p46"/>
                    <p:cNvGrpSpPr/>
                    <p:nvPr/>
                  </p:nvGrpSpPr>
                  <p:grpSpPr>
                    <a:xfrm>
                      <a:off x="81020" y="5094550"/>
                      <a:ext cx="278654" cy="1306700"/>
                      <a:chOff x="73845" y="3561500"/>
                      <a:chExt cx="278654" cy="1306700"/>
                    </a:xfrm>
                  </p:grpSpPr>
                  <p:grpSp>
                    <p:nvGrpSpPr>
                      <p:cNvPr id="8331" name="Google Shape;8331;p46"/>
                      <p:cNvGrpSpPr/>
                      <p:nvPr/>
                    </p:nvGrpSpPr>
                    <p:grpSpPr>
                      <a:xfrm>
                        <a:off x="179620" y="3954300"/>
                        <a:ext cx="139329" cy="128300"/>
                        <a:chOff x="732600" y="1890325"/>
                        <a:chExt cx="138100" cy="128300"/>
                      </a:xfrm>
                    </p:grpSpPr>
                    <p:sp>
                      <p:nvSpPr>
                        <p:cNvPr id="8332" name="Google Shape;833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3" name="Google Shape;833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4" name="Google Shape;833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35" name="Google Shape;8335;p46"/>
                      <p:cNvGrpSpPr/>
                      <p:nvPr/>
                    </p:nvGrpSpPr>
                    <p:grpSpPr>
                      <a:xfrm>
                        <a:off x="116495" y="4347100"/>
                        <a:ext cx="139329" cy="128300"/>
                        <a:chOff x="732600" y="1890325"/>
                        <a:chExt cx="138100" cy="128300"/>
                      </a:xfrm>
                    </p:grpSpPr>
                    <p:sp>
                      <p:nvSpPr>
                        <p:cNvPr id="8336" name="Google Shape;833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7" name="Google Shape;833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8" name="Google Shape;833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39" name="Google Shape;8339;p46"/>
                      <p:cNvGrpSpPr/>
                      <p:nvPr/>
                    </p:nvGrpSpPr>
                    <p:grpSpPr>
                      <a:xfrm>
                        <a:off x="213170" y="4739900"/>
                        <a:ext cx="139329" cy="128300"/>
                        <a:chOff x="732600" y="1890325"/>
                        <a:chExt cx="138100" cy="128300"/>
                      </a:xfrm>
                    </p:grpSpPr>
                    <p:sp>
                      <p:nvSpPr>
                        <p:cNvPr id="8340" name="Google Shape;834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1" name="Google Shape;834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2" name="Google Shape;834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43" name="Google Shape;8343;p46"/>
                      <p:cNvGrpSpPr/>
                      <p:nvPr/>
                    </p:nvGrpSpPr>
                    <p:grpSpPr>
                      <a:xfrm>
                        <a:off x="73845" y="3561500"/>
                        <a:ext cx="139329" cy="128300"/>
                        <a:chOff x="732600" y="1890325"/>
                        <a:chExt cx="138100" cy="128300"/>
                      </a:xfrm>
                    </p:grpSpPr>
                    <p:sp>
                      <p:nvSpPr>
                        <p:cNvPr id="8344" name="Google Shape;834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5" name="Google Shape;834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6" name="Google Shape;834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347" name="Google Shape;8347;p46"/>
                  <p:cNvGrpSpPr/>
                  <p:nvPr/>
                </p:nvGrpSpPr>
                <p:grpSpPr>
                  <a:xfrm>
                    <a:off x="73845" y="1524775"/>
                    <a:ext cx="285829" cy="2839750"/>
                    <a:chOff x="73845" y="3561500"/>
                    <a:chExt cx="285829" cy="2839750"/>
                  </a:xfrm>
                </p:grpSpPr>
                <p:grpSp>
                  <p:nvGrpSpPr>
                    <p:cNvPr id="8348" name="Google Shape;8348;p46"/>
                    <p:cNvGrpSpPr/>
                    <p:nvPr/>
                  </p:nvGrpSpPr>
                  <p:grpSpPr>
                    <a:xfrm>
                      <a:off x="73845" y="3561500"/>
                      <a:ext cx="278654" cy="1306700"/>
                      <a:chOff x="73845" y="3561500"/>
                      <a:chExt cx="278654" cy="1306700"/>
                    </a:xfrm>
                  </p:grpSpPr>
                  <p:grpSp>
                    <p:nvGrpSpPr>
                      <p:cNvPr id="8349" name="Google Shape;8349;p46"/>
                      <p:cNvGrpSpPr/>
                      <p:nvPr/>
                    </p:nvGrpSpPr>
                    <p:grpSpPr>
                      <a:xfrm>
                        <a:off x="179620" y="3954300"/>
                        <a:ext cx="139329" cy="128300"/>
                        <a:chOff x="732600" y="1890325"/>
                        <a:chExt cx="138100" cy="128300"/>
                      </a:xfrm>
                    </p:grpSpPr>
                    <p:sp>
                      <p:nvSpPr>
                        <p:cNvPr id="8350" name="Google Shape;835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1" name="Google Shape;835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2" name="Google Shape;835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53" name="Google Shape;8353;p46"/>
                      <p:cNvGrpSpPr/>
                      <p:nvPr/>
                    </p:nvGrpSpPr>
                    <p:grpSpPr>
                      <a:xfrm>
                        <a:off x="116495" y="4347100"/>
                        <a:ext cx="139329" cy="128300"/>
                        <a:chOff x="732600" y="1890325"/>
                        <a:chExt cx="138100" cy="128300"/>
                      </a:xfrm>
                    </p:grpSpPr>
                    <p:sp>
                      <p:nvSpPr>
                        <p:cNvPr id="8354" name="Google Shape;835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5" name="Google Shape;835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6" name="Google Shape;835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57" name="Google Shape;8357;p46"/>
                      <p:cNvGrpSpPr/>
                      <p:nvPr/>
                    </p:nvGrpSpPr>
                    <p:grpSpPr>
                      <a:xfrm>
                        <a:off x="213170" y="4739900"/>
                        <a:ext cx="139329" cy="128300"/>
                        <a:chOff x="732600" y="1890325"/>
                        <a:chExt cx="138100" cy="128300"/>
                      </a:xfrm>
                    </p:grpSpPr>
                    <p:sp>
                      <p:nvSpPr>
                        <p:cNvPr id="8358" name="Google Shape;835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9" name="Google Shape;835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0" name="Google Shape;836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61" name="Google Shape;8361;p46"/>
                      <p:cNvGrpSpPr/>
                      <p:nvPr/>
                    </p:nvGrpSpPr>
                    <p:grpSpPr>
                      <a:xfrm>
                        <a:off x="73845" y="3561500"/>
                        <a:ext cx="139329" cy="128300"/>
                        <a:chOff x="732600" y="1890325"/>
                        <a:chExt cx="138100" cy="128300"/>
                      </a:xfrm>
                    </p:grpSpPr>
                    <p:sp>
                      <p:nvSpPr>
                        <p:cNvPr id="8362" name="Google Shape;836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3" name="Google Shape;836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4" name="Google Shape;836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365" name="Google Shape;8365;p46"/>
                    <p:cNvGrpSpPr/>
                    <p:nvPr/>
                  </p:nvGrpSpPr>
                  <p:grpSpPr>
                    <a:xfrm>
                      <a:off x="81020" y="5094550"/>
                      <a:ext cx="278654" cy="1306700"/>
                      <a:chOff x="73845" y="3561500"/>
                      <a:chExt cx="278654" cy="1306700"/>
                    </a:xfrm>
                  </p:grpSpPr>
                  <p:grpSp>
                    <p:nvGrpSpPr>
                      <p:cNvPr id="8366" name="Google Shape;8366;p46"/>
                      <p:cNvGrpSpPr/>
                      <p:nvPr/>
                    </p:nvGrpSpPr>
                    <p:grpSpPr>
                      <a:xfrm>
                        <a:off x="179620" y="3954300"/>
                        <a:ext cx="139329" cy="128300"/>
                        <a:chOff x="732600" y="1890325"/>
                        <a:chExt cx="138100" cy="128300"/>
                      </a:xfrm>
                    </p:grpSpPr>
                    <p:sp>
                      <p:nvSpPr>
                        <p:cNvPr id="8367" name="Google Shape;836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8" name="Google Shape;836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9" name="Google Shape;836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70" name="Google Shape;8370;p46"/>
                      <p:cNvGrpSpPr/>
                      <p:nvPr/>
                    </p:nvGrpSpPr>
                    <p:grpSpPr>
                      <a:xfrm>
                        <a:off x="116495" y="4347100"/>
                        <a:ext cx="139329" cy="128300"/>
                        <a:chOff x="732600" y="1890325"/>
                        <a:chExt cx="138100" cy="128300"/>
                      </a:xfrm>
                    </p:grpSpPr>
                    <p:sp>
                      <p:nvSpPr>
                        <p:cNvPr id="8371" name="Google Shape;837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2" name="Google Shape;837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3" name="Google Shape;837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74" name="Google Shape;8374;p46"/>
                      <p:cNvGrpSpPr/>
                      <p:nvPr/>
                    </p:nvGrpSpPr>
                    <p:grpSpPr>
                      <a:xfrm>
                        <a:off x="213170" y="4739900"/>
                        <a:ext cx="139329" cy="128300"/>
                        <a:chOff x="732600" y="1890325"/>
                        <a:chExt cx="138100" cy="128300"/>
                      </a:xfrm>
                    </p:grpSpPr>
                    <p:sp>
                      <p:nvSpPr>
                        <p:cNvPr id="8375" name="Google Shape;837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6" name="Google Shape;837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7" name="Google Shape;837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78" name="Google Shape;8378;p46"/>
                      <p:cNvGrpSpPr/>
                      <p:nvPr/>
                    </p:nvGrpSpPr>
                    <p:grpSpPr>
                      <a:xfrm>
                        <a:off x="73845" y="3561500"/>
                        <a:ext cx="139329" cy="128300"/>
                        <a:chOff x="732600" y="1890325"/>
                        <a:chExt cx="138100" cy="128300"/>
                      </a:xfrm>
                    </p:grpSpPr>
                    <p:sp>
                      <p:nvSpPr>
                        <p:cNvPr id="8379" name="Google Shape;837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0" name="Google Shape;838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1" name="Google Shape;838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382" name="Google Shape;8382;p46"/>
                  <p:cNvGrpSpPr/>
                  <p:nvPr/>
                </p:nvGrpSpPr>
                <p:grpSpPr>
                  <a:xfrm>
                    <a:off x="81020" y="36500"/>
                    <a:ext cx="278654" cy="1306700"/>
                    <a:chOff x="73845" y="3561500"/>
                    <a:chExt cx="278654" cy="1306700"/>
                  </a:xfrm>
                </p:grpSpPr>
                <p:grpSp>
                  <p:nvGrpSpPr>
                    <p:cNvPr id="8383" name="Google Shape;8383;p46"/>
                    <p:cNvGrpSpPr/>
                    <p:nvPr/>
                  </p:nvGrpSpPr>
                  <p:grpSpPr>
                    <a:xfrm>
                      <a:off x="179620" y="3954300"/>
                      <a:ext cx="139329" cy="128300"/>
                      <a:chOff x="732600" y="1890325"/>
                      <a:chExt cx="138100" cy="128300"/>
                    </a:xfrm>
                  </p:grpSpPr>
                  <p:sp>
                    <p:nvSpPr>
                      <p:cNvPr id="8384" name="Google Shape;838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5" name="Google Shape;838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6" name="Google Shape;838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87" name="Google Shape;8387;p46"/>
                    <p:cNvGrpSpPr/>
                    <p:nvPr/>
                  </p:nvGrpSpPr>
                  <p:grpSpPr>
                    <a:xfrm>
                      <a:off x="116495" y="4347100"/>
                      <a:ext cx="139329" cy="128300"/>
                      <a:chOff x="732600" y="1890325"/>
                      <a:chExt cx="138100" cy="128300"/>
                    </a:xfrm>
                  </p:grpSpPr>
                  <p:sp>
                    <p:nvSpPr>
                      <p:cNvPr id="8388" name="Google Shape;838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9" name="Google Shape;838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0" name="Google Shape;839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91" name="Google Shape;8391;p46"/>
                    <p:cNvGrpSpPr/>
                    <p:nvPr/>
                  </p:nvGrpSpPr>
                  <p:grpSpPr>
                    <a:xfrm>
                      <a:off x="213170" y="4739900"/>
                      <a:ext cx="139329" cy="128300"/>
                      <a:chOff x="732600" y="1890325"/>
                      <a:chExt cx="138100" cy="128300"/>
                    </a:xfrm>
                  </p:grpSpPr>
                  <p:sp>
                    <p:nvSpPr>
                      <p:cNvPr id="8392" name="Google Shape;839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3" name="Google Shape;839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4" name="Google Shape;839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95" name="Google Shape;8395;p46"/>
                    <p:cNvGrpSpPr/>
                    <p:nvPr/>
                  </p:nvGrpSpPr>
                  <p:grpSpPr>
                    <a:xfrm>
                      <a:off x="73845" y="3561500"/>
                      <a:ext cx="139329" cy="128300"/>
                      <a:chOff x="732600" y="1890325"/>
                      <a:chExt cx="138100" cy="128300"/>
                    </a:xfrm>
                  </p:grpSpPr>
                  <p:sp>
                    <p:nvSpPr>
                      <p:cNvPr id="8396" name="Google Shape;839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7" name="Google Shape;839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8" name="Google Shape;839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399" name="Google Shape;8399;p46"/>
              <p:cNvGrpSpPr/>
              <p:nvPr/>
            </p:nvGrpSpPr>
            <p:grpSpPr>
              <a:xfrm rot="5400000">
                <a:off x="9702783" y="-38502"/>
                <a:ext cx="236004" cy="521100"/>
                <a:chOff x="116495" y="4347100"/>
                <a:chExt cx="236004" cy="521100"/>
              </a:xfrm>
            </p:grpSpPr>
            <p:grpSp>
              <p:nvGrpSpPr>
                <p:cNvPr id="8400" name="Google Shape;8400;p46"/>
                <p:cNvGrpSpPr/>
                <p:nvPr/>
              </p:nvGrpSpPr>
              <p:grpSpPr>
                <a:xfrm>
                  <a:off x="116495" y="4347100"/>
                  <a:ext cx="139329" cy="128300"/>
                  <a:chOff x="732600" y="1890325"/>
                  <a:chExt cx="138100" cy="128300"/>
                </a:xfrm>
              </p:grpSpPr>
              <p:sp>
                <p:nvSpPr>
                  <p:cNvPr id="8401" name="Google Shape;840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2" name="Google Shape;840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3" name="Google Shape;840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04" name="Google Shape;8404;p46"/>
                <p:cNvGrpSpPr/>
                <p:nvPr/>
              </p:nvGrpSpPr>
              <p:grpSpPr>
                <a:xfrm>
                  <a:off x="213170" y="4739900"/>
                  <a:ext cx="139329" cy="128300"/>
                  <a:chOff x="732600" y="1890325"/>
                  <a:chExt cx="138100" cy="128300"/>
                </a:xfrm>
              </p:grpSpPr>
              <p:sp>
                <p:nvSpPr>
                  <p:cNvPr id="8405" name="Google Shape;840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6" name="Google Shape;840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7" name="Google Shape;840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408" name="Google Shape;8408;p46"/>
            <p:cNvGrpSpPr/>
            <p:nvPr/>
          </p:nvGrpSpPr>
          <p:grpSpPr>
            <a:xfrm>
              <a:off x="471460" y="61396"/>
              <a:ext cx="9609875" cy="285829"/>
              <a:chOff x="471460" y="61396"/>
              <a:chExt cx="9609875" cy="285829"/>
            </a:xfrm>
          </p:grpSpPr>
          <p:grpSp>
            <p:nvGrpSpPr>
              <p:cNvPr id="8409" name="Google Shape;8409;p46"/>
              <p:cNvGrpSpPr/>
              <p:nvPr/>
            </p:nvGrpSpPr>
            <p:grpSpPr>
              <a:xfrm>
                <a:off x="471460" y="61396"/>
                <a:ext cx="8862425" cy="285829"/>
                <a:chOff x="395260" y="61396"/>
                <a:chExt cx="8862425" cy="285829"/>
              </a:xfrm>
            </p:grpSpPr>
            <p:grpSp>
              <p:nvGrpSpPr>
                <p:cNvPr id="8410" name="Google Shape;8410;p46"/>
                <p:cNvGrpSpPr/>
                <p:nvPr/>
              </p:nvGrpSpPr>
              <p:grpSpPr>
                <a:xfrm rot="5400000">
                  <a:off x="8465008" y="-445452"/>
                  <a:ext cx="278654" cy="1306700"/>
                  <a:chOff x="73845" y="3561500"/>
                  <a:chExt cx="278654" cy="1306700"/>
                </a:xfrm>
              </p:grpSpPr>
              <p:grpSp>
                <p:nvGrpSpPr>
                  <p:cNvPr id="8411" name="Google Shape;8411;p46"/>
                  <p:cNvGrpSpPr/>
                  <p:nvPr/>
                </p:nvGrpSpPr>
                <p:grpSpPr>
                  <a:xfrm>
                    <a:off x="179620" y="3954300"/>
                    <a:ext cx="139329" cy="128300"/>
                    <a:chOff x="732600" y="1890325"/>
                    <a:chExt cx="138100" cy="128300"/>
                  </a:xfrm>
                </p:grpSpPr>
                <p:sp>
                  <p:nvSpPr>
                    <p:cNvPr id="8412" name="Google Shape;841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3" name="Google Shape;841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4" name="Google Shape;841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15" name="Google Shape;8415;p46"/>
                  <p:cNvGrpSpPr/>
                  <p:nvPr/>
                </p:nvGrpSpPr>
                <p:grpSpPr>
                  <a:xfrm>
                    <a:off x="116495" y="4347100"/>
                    <a:ext cx="139329" cy="128300"/>
                    <a:chOff x="732600" y="1890325"/>
                    <a:chExt cx="138100" cy="128300"/>
                  </a:xfrm>
                </p:grpSpPr>
                <p:sp>
                  <p:nvSpPr>
                    <p:cNvPr id="8416" name="Google Shape;841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7" name="Google Shape;841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8" name="Google Shape;841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19" name="Google Shape;8419;p46"/>
                  <p:cNvGrpSpPr/>
                  <p:nvPr/>
                </p:nvGrpSpPr>
                <p:grpSpPr>
                  <a:xfrm>
                    <a:off x="213170" y="4739900"/>
                    <a:ext cx="139329" cy="128300"/>
                    <a:chOff x="732600" y="1890325"/>
                    <a:chExt cx="138100" cy="128300"/>
                  </a:xfrm>
                </p:grpSpPr>
                <p:sp>
                  <p:nvSpPr>
                    <p:cNvPr id="8420" name="Google Shape;842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1" name="Google Shape;842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2" name="Google Shape;842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23" name="Google Shape;8423;p46"/>
                  <p:cNvGrpSpPr/>
                  <p:nvPr/>
                </p:nvGrpSpPr>
                <p:grpSpPr>
                  <a:xfrm>
                    <a:off x="73845" y="3561500"/>
                    <a:ext cx="139329" cy="128300"/>
                    <a:chOff x="732600" y="1890325"/>
                    <a:chExt cx="138100" cy="128300"/>
                  </a:xfrm>
                </p:grpSpPr>
                <p:sp>
                  <p:nvSpPr>
                    <p:cNvPr id="8424" name="Google Shape;842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5" name="Google Shape;842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6" name="Google Shape;842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427" name="Google Shape;8427;p46"/>
                <p:cNvGrpSpPr/>
                <p:nvPr/>
              </p:nvGrpSpPr>
              <p:grpSpPr>
                <a:xfrm rot="5400000">
                  <a:off x="3923120" y="-3466465"/>
                  <a:ext cx="285829" cy="7341550"/>
                  <a:chOff x="73845" y="36500"/>
                  <a:chExt cx="285829" cy="7341550"/>
                </a:xfrm>
              </p:grpSpPr>
              <p:grpSp>
                <p:nvGrpSpPr>
                  <p:cNvPr id="8428" name="Google Shape;8428;p46"/>
                  <p:cNvGrpSpPr/>
                  <p:nvPr/>
                </p:nvGrpSpPr>
                <p:grpSpPr>
                  <a:xfrm>
                    <a:off x="73845" y="4538300"/>
                    <a:ext cx="285829" cy="2839750"/>
                    <a:chOff x="73845" y="3561500"/>
                    <a:chExt cx="285829" cy="2839750"/>
                  </a:xfrm>
                </p:grpSpPr>
                <p:grpSp>
                  <p:nvGrpSpPr>
                    <p:cNvPr id="8429" name="Google Shape;8429;p46"/>
                    <p:cNvGrpSpPr/>
                    <p:nvPr/>
                  </p:nvGrpSpPr>
                  <p:grpSpPr>
                    <a:xfrm>
                      <a:off x="73845" y="3561500"/>
                      <a:ext cx="278654" cy="1306700"/>
                      <a:chOff x="73845" y="3561500"/>
                      <a:chExt cx="278654" cy="1306700"/>
                    </a:xfrm>
                  </p:grpSpPr>
                  <p:grpSp>
                    <p:nvGrpSpPr>
                      <p:cNvPr id="8430" name="Google Shape;8430;p46"/>
                      <p:cNvGrpSpPr/>
                      <p:nvPr/>
                    </p:nvGrpSpPr>
                    <p:grpSpPr>
                      <a:xfrm>
                        <a:off x="179620" y="3954300"/>
                        <a:ext cx="139329" cy="128300"/>
                        <a:chOff x="732600" y="1890325"/>
                        <a:chExt cx="138100" cy="128300"/>
                      </a:xfrm>
                    </p:grpSpPr>
                    <p:sp>
                      <p:nvSpPr>
                        <p:cNvPr id="8431" name="Google Shape;843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2" name="Google Shape;843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3" name="Google Shape;843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34" name="Google Shape;8434;p46"/>
                      <p:cNvGrpSpPr/>
                      <p:nvPr/>
                    </p:nvGrpSpPr>
                    <p:grpSpPr>
                      <a:xfrm>
                        <a:off x="116495" y="4347100"/>
                        <a:ext cx="139329" cy="128300"/>
                        <a:chOff x="732600" y="1890325"/>
                        <a:chExt cx="138100" cy="128300"/>
                      </a:xfrm>
                    </p:grpSpPr>
                    <p:sp>
                      <p:nvSpPr>
                        <p:cNvPr id="8435" name="Google Shape;843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6" name="Google Shape;843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7" name="Google Shape;843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38" name="Google Shape;8438;p46"/>
                      <p:cNvGrpSpPr/>
                      <p:nvPr/>
                    </p:nvGrpSpPr>
                    <p:grpSpPr>
                      <a:xfrm>
                        <a:off x="213170" y="4739900"/>
                        <a:ext cx="139329" cy="128300"/>
                        <a:chOff x="732600" y="1890325"/>
                        <a:chExt cx="138100" cy="128300"/>
                      </a:xfrm>
                    </p:grpSpPr>
                    <p:sp>
                      <p:nvSpPr>
                        <p:cNvPr id="8439" name="Google Shape;843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0" name="Google Shape;844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1" name="Google Shape;844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42" name="Google Shape;8442;p46"/>
                      <p:cNvGrpSpPr/>
                      <p:nvPr/>
                    </p:nvGrpSpPr>
                    <p:grpSpPr>
                      <a:xfrm>
                        <a:off x="73845" y="3561500"/>
                        <a:ext cx="139329" cy="128300"/>
                        <a:chOff x="732600" y="1890325"/>
                        <a:chExt cx="138100" cy="128300"/>
                      </a:xfrm>
                    </p:grpSpPr>
                    <p:sp>
                      <p:nvSpPr>
                        <p:cNvPr id="8443" name="Google Shape;844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4" name="Google Shape;844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5" name="Google Shape;844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446" name="Google Shape;8446;p46"/>
                    <p:cNvGrpSpPr/>
                    <p:nvPr/>
                  </p:nvGrpSpPr>
                  <p:grpSpPr>
                    <a:xfrm>
                      <a:off x="81020" y="5094550"/>
                      <a:ext cx="278654" cy="1306700"/>
                      <a:chOff x="73845" y="3561500"/>
                      <a:chExt cx="278654" cy="1306700"/>
                    </a:xfrm>
                  </p:grpSpPr>
                  <p:grpSp>
                    <p:nvGrpSpPr>
                      <p:cNvPr id="8447" name="Google Shape;8447;p46"/>
                      <p:cNvGrpSpPr/>
                      <p:nvPr/>
                    </p:nvGrpSpPr>
                    <p:grpSpPr>
                      <a:xfrm>
                        <a:off x="179620" y="3954300"/>
                        <a:ext cx="139329" cy="128300"/>
                        <a:chOff x="732600" y="1890325"/>
                        <a:chExt cx="138100" cy="128300"/>
                      </a:xfrm>
                    </p:grpSpPr>
                    <p:sp>
                      <p:nvSpPr>
                        <p:cNvPr id="8448" name="Google Shape;844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9" name="Google Shape;844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0" name="Google Shape;845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1" name="Google Shape;8451;p46"/>
                      <p:cNvGrpSpPr/>
                      <p:nvPr/>
                    </p:nvGrpSpPr>
                    <p:grpSpPr>
                      <a:xfrm>
                        <a:off x="116495" y="4347100"/>
                        <a:ext cx="139329" cy="128300"/>
                        <a:chOff x="732600" y="1890325"/>
                        <a:chExt cx="138100" cy="128300"/>
                      </a:xfrm>
                    </p:grpSpPr>
                    <p:sp>
                      <p:nvSpPr>
                        <p:cNvPr id="8452" name="Google Shape;845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3" name="Google Shape;845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4" name="Google Shape;845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5" name="Google Shape;8455;p46"/>
                      <p:cNvGrpSpPr/>
                      <p:nvPr/>
                    </p:nvGrpSpPr>
                    <p:grpSpPr>
                      <a:xfrm>
                        <a:off x="213170" y="4739900"/>
                        <a:ext cx="139329" cy="128300"/>
                        <a:chOff x="732600" y="1890325"/>
                        <a:chExt cx="138100" cy="128300"/>
                      </a:xfrm>
                    </p:grpSpPr>
                    <p:sp>
                      <p:nvSpPr>
                        <p:cNvPr id="8456" name="Google Shape;845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7" name="Google Shape;845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8" name="Google Shape;845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9" name="Google Shape;8459;p46"/>
                      <p:cNvGrpSpPr/>
                      <p:nvPr/>
                    </p:nvGrpSpPr>
                    <p:grpSpPr>
                      <a:xfrm>
                        <a:off x="73845" y="3561500"/>
                        <a:ext cx="139329" cy="128300"/>
                        <a:chOff x="732600" y="1890325"/>
                        <a:chExt cx="138100" cy="128300"/>
                      </a:xfrm>
                    </p:grpSpPr>
                    <p:sp>
                      <p:nvSpPr>
                        <p:cNvPr id="8460" name="Google Shape;846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1" name="Google Shape;846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2" name="Google Shape;846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463" name="Google Shape;8463;p46"/>
                  <p:cNvGrpSpPr/>
                  <p:nvPr/>
                </p:nvGrpSpPr>
                <p:grpSpPr>
                  <a:xfrm>
                    <a:off x="73845" y="1524775"/>
                    <a:ext cx="285829" cy="2839750"/>
                    <a:chOff x="73845" y="3561500"/>
                    <a:chExt cx="285829" cy="2839750"/>
                  </a:xfrm>
                </p:grpSpPr>
                <p:grpSp>
                  <p:nvGrpSpPr>
                    <p:cNvPr id="8464" name="Google Shape;8464;p46"/>
                    <p:cNvGrpSpPr/>
                    <p:nvPr/>
                  </p:nvGrpSpPr>
                  <p:grpSpPr>
                    <a:xfrm>
                      <a:off x="73845" y="3561500"/>
                      <a:ext cx="278654" cy="1306700"/>
                      <a:chOff x="73845" y="3561500"/>
                      <a:chExt cx="278654" cy="1306700"/>
                    </a:xfrm>
                  </p:grpSpPr>
                  <p:grpSp>
                    <p:nvGrpSpPr>
                      <p:cNvPr id="8465" name="Google Shape;8465;p46"/>
                      <p:cNvGrpSpPr/>
                      <p:nvPr/>
                    </p:nvGrpSpPr>
                    <p:grpSpPr>
                      <a:xfrm>
                        <a:off x="179620" y="3954300"/>
                        <a:ext cx="139329" cy="128300"/>
                        <a:chOff x="732600" y="1890325"/>
                        <a:chExt cx="138100" cy="128300"/>
                      </a:xfrm>
                    </p:grpSpPr>
                    <p:sp>
                      <p:nvSpPr>
                        <p:cNvPr id="8466" name="Google Shape;846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7" name="Google Shape;846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8" name="Google Shape;846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69" name="Google Shape;8469;p46"/>
                      <p:cNvGrpSpPr/>
                      <p:nvPr/>
                    </p:nvGrpSpPr>
                    <p:grpSpPr>
                      <a:xfrm>
                        <a:off x="116495" y="4347100"/>
                        <a:ext cx="139329" cy="128300"/>
                        <a:chOff x="732600" y="1890325"/>
                        <a:chExt cx="138100" cy="128300"/>
                      </a:xfrm>
                    </p:grpSpPr>
                    <p:sp>
                      <p:nvSpPr>
                        <p:cNvPr id="8470" name="Google Shape;847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1" name="Google Shape;847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2" name="Google Shape;847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73" name="Google Shape;8473;p46"/>
                      <p:cNvGrpSpPr/>
                      <p:nvPr/>
                    </p:nvGrpSpPr>
                    <p:grpSpPr>
                      <a:xfrm>
                        <a:off x="213170" y="4739900"/>
                        <a:ext cx="139329" cy="128300"/>
                        <a:chOff x="732600" y="1890325"/>
                        <a:chExt cx="138100" cy="128300"/>
                      </a:xfrm>
                    </p:grpSpPr>
                    <p:sp>
                      <p:nvSpPr>
                        <p:cNvPr id="8474" name="Google Shape;847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5" name="Google Shape;847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6" name="Google Shape;847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77" name="Google Shape;8477;p46"/>
                      <p:cNvGrpSpPr/>
                      <p:nvPr/>
                    </p:nvGrpSpPr>
                    <p:grpSpPr>
                      <a:xfrm>
                        <a:off x="73845" y="3561500"/>
                        <a:ext cx="139329" cy="128300"/>
                        <a:chOff x="732600" y="1890325"/>
                        <a:chExt cx="138100" cy="128300"/>
                      </a:xfrm>
                    </p:grpSpPr>
                    <p:sp>
                      <p:nvSpPr>
                        <p:cNvPr id="8478" name="Google Shape;847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9" name="Google Shape;847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0" name="Google Shape;848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481" name="Google Shape;8481;p46"/>
                    <p:cNvGrpSpPr/>
                    <p:nvPr/>
                  </p:nvGrpSpPr>
                  <p:grpSpPr>
                    <a:xfrm>
                      <a:off x="81020" y="5094550"/>
                      <a:ext cx="278654" cy="1306700"/>
                      <a:chOff x="73845" y="3561500"/>
                      <a:chExt cx="278654" cy="1306700"/>
                    </a:xfrm>
                  </p:grpSpPr>
                  <p:grpSp>
                    <p:nvGrpSpPr>
                      <p:cNvPr id="8482" name="Google Shape;8482;p46"/>
                      <p:cNvGrpSpPr/>
                      <p:nvPr/>
                    </p:nvGrpSpPr>
                    <p:grpSpPr>
                      <a:xfrm>
                        <a:off x="179620" y="3954300"/>
                        <a:ext cx="139329" cy="128300"/>
                        <a:chOff x="732600" y="1890325"/>
                        <a:chExt cx="138100" cy="128300"/>
                      </a:xfrm>
                    </p:grpSpPr>
                    <p:sp>
                      <p:nvSpPr>
                        <p:cNvPr id="8483" name="Google Shape;848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4" name="Google Shape;848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5" name="Google Shape;848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86" name="Google Shape;8486;p46"/>
                      <p:cNvGrpSpPr/>
                      <p:nvPr/>
                    </p:nvGrpSpPr>
                    <p:grpSpPr>
                      <a:xfrm>
                        <a:off x="116495" y="4347100"/>
                        <a:ext cx="139329" cy="128300"/>
                        <a:chOff x="732600" y="1890325"/>
                        <a:chExt cx="138100" cy="128300"/>
                      </a:xfrm>
                    </p:grpSpPr>
                    <p:sp>
                      <p:nvSpPr>
                        <p:cNvPr id="8487" name="Google Shape;848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8" name="Google Shape;848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9" name="Google Shape;848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90" name="Google Shape;8490;p46"/>
                      <p:cNvGrpSpPr/>
                      <p:nvPr/>
                    </p:nvGrpSpPr>
                    <p:grpSpPr>
                      <a:xfrm>
                        <a:off x="213170" y="4739900"/>
                        <a:ext cx="139329" cy="128300"/>
                        <a:chOff x="732600" y="1890325"/>
                        <a:chExt cx="138100" cy="128300"/>
                      </a:xfrm>
                    </p:grpSpPr>
                    <p:sp>
                      <p:nvSpPr>
                        <p:cNvPr id="8491" name="Google Shape;849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2" name="Google Shape;849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3" name="Google Shape;849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94" name="Google Shape;8494;p46"/>
                      <p:cNvGrpSpPr/>
                      <p:nvPr/>
                    </p:nvGrpSpPr>
                    <p:grpSpPr>
                      <a:xfrm>
                        <a:off x="73845" y="3561500"/>
                        <a:ext cx="139329" cy="128300"/>
                        <a:chOff x="732600" y="1890325"/>
                        <a:chExt cx="138100" cy="128300"/>
                      </a:xfrm>
                    </p:grpSpPr>
                    <p:sp>
                      <p:nvSpPr>
                        <p:cNvPr id="8495" name="Google Shape;849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6" name="Google Shape;849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7" name="Google Shape;849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498" name="Google Shape;8498;p46"/>
                  <p:cNvGrpSpPr/>
                  <p:nvPr/>
                </p:nvGrpSpPr>
                <p:grpSpPr>
                  <a:xfrm>
                    <a:off x="81020" y="36500"/>
                    <a:ext cx="278654" cy="1306700"/>
                    <a:chOff x="73845" y="3561500"/>
                    <a:chExt cx="278654" cy="1306700"/>
                  </a:xfrm>
                </p:grpSpPr>
                <p:grpSp>
                  <p:nvGrpSpPr>
                    <p:cNvPr id="8499" name="Google Shape;8499;p46"/>
                    <p:cNvGrpSpPr/>
                    <p:nvPr/>
                  </p:nvGrpSpPr>
                  <p:grpSpPr>
                    <a:xfrm>
                      <a:off x="179620" y="3954300"/>
                      <a:ext cx="139329" cy="128300"/>
                      <a:chOff x="732600" y="1890325"/>
                      <a:chExt cx="138100" cy="128300"/>
                    </a:xfrm>
                  </p:grpSpPr>
                  <p:sp>
                    <p:nvSpPr>
                      <p:cNvPr id="8500" name="Google Shape;850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1" name="Google Shape;850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2" name="Google Shape;850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03" name="Google Shape;8503;p46"/>
                    <p:cNvGrpSpPr/>
                    <p:nvPr/>
                  </p:nvGrpSpPr>
                  <p:grpSpPr>
                    <a:xfrm>
                      <a:off x="116495" y="4347100"/>
                      <a:ext cx="139329" cy="128300"/>
                      <a:chOff x="732600" y="1890325"/>
                      <a:chExt cx="138100" cy="128300"/>
                    </a:xfrm>
                  </p:grpSpPr>
                  <p:sp>
                    <p:nvSpPr>
                      <p:cNvPr id="8504" name="Google Shape;850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5" name="Google Shape;850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6" name="Google Shape;850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07" name="Google Shape;8507;p46"/>
                    <p:cNvGrpSpPr/>
                    <p:nvPr/>
                  </p:nvGrpSpPr>
                  <p:grpSpPr>
                    <a:xfrm>
                      <a:off x="213170" y="4739900"/>
                      <a:ext cx="139329" cy="128300"/>
                      <a:chOff x="732600" y="1890325"/>
                      <a:chExt cx="138100" cy="128300"/>
                    </a:xfrm>
                  </p:grpSpPr>
                  <p:sp>
                    <p:nvSpPr>
                      <p:cNvPr id="8508" name="Google Shape;850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9" name="Google Shape;850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0" name="Google Shape;851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11" name="Google Shape;8511;p46"/>
                    <p:cNvGrpSpPr/>
                    <p:nvPr/>
                  </p:nvGrpSpPr>
                  <p:grpSpPr>
                    <a:xfrm>
                      <a:off x="73845" y="3561500"/>
                      <a:ext cx="139329" cy="128300"/>
                      <a:chOff x="732600" y="1890325"/>
                      <a:chExt cx="138100" cy="128300"/>
                    </a:xfrm>
                  </p:grpSpPr>
                  <p:sp>
                    <p:nvSpPr>
                      <p:cNvPr id="8512" name="Google Shape;851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3" name="Google Shape;851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4" name="Google Shape;851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515" name="Google Shape;8515;p46"/>
              <p:cNvGrpSpPr/>
              <p:nvPr/>
            </p:nvGrpSpPr>
            <p:grpSpPr>
              <a:xfrm rot="5400000">
                <a:off x="9702783" y="-38502"/>
                <a:ext cx="236004" cy="521100"/>
                <a:chOff x="116495" y="4347100"/>
                <a:chExt cx="236004" cy="521100"/>
              </a:xfrm>
            </p:grpSpPr>
            <p:grpSp>
              <p:nvGrpSpPr>
                <p:cNvPr id="8516" name="Google Shape;8516;p46"/>
                <p:cNvGrpSpPr/>
                <p:nvPr/>
              </p:nvGrpSpPr>
              <p:grpSpPr>
                <a:xfrm>
                  <a:off x="116495" y="4347100"/>
                  <a:ext cx="139329" cy="128300"/>
                  <a:chOff x="732600" y="1890325"/>
                  <a:chExt cx="138100" cy="128300"/>
                </a:xfrm>
              </p:grpSpPr>
              <p:sp>
                <p:nvSpPr>
                  <p:cNvPr id="8517" name="Google Shape;851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8" name="Google Shape;851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9" name="Google Shape;851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20" name="Google Shape;8520;p46"/>
                <p:cNvGrpSpPr/>
                <p:nvPr/>
              </p:nvGrpSpPr>
              <p:grpSpPr>
                <a:xfrm>
                  <a:off x="213170" y="4739900"/>
                  <a:ext cx="139329" cy="128300"/>
                  <a:chOff x="732600" y="1890325"/>
                  <a:chExt cx="138100" cy="128300"/>
                </a:xfrm>
              </p:grpSpPr>
              <p:sp>
                <p:nvSpPr>
                  <p:cNvPr id="8521" name="Google Shape;852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2" name="Google Shape;852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3" name="Google Shape;852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524" name="Google Shape;8524;p46"/>
            <p:cNvGrpSpPr/>
            <p:nvPr/>
          </p:nvGrpSpPr>
          <p:grpSpPr>
            <a:xfrm>
              <a:off x="73845" y="98713"/>
              <a:ext cx="285829" cy="7341550"/>
              <a:chOff x="73845" y="36500"/>
              <a:chExt cx="285829" cy="7341550"/>
            </a:xfrm>
          </p:grpSpPr>
          <p:grpSp>
            <p:nvGrpSpPr>
              <p:cNvPr id="8525" name="Google Shape;8525;p46"/>
              <p:cNvGrpSpPr/>
              <p:nvPr/>
            </p:nvGrpSpPr>
            <p:grpSpPr>
              <a:xfrm>
                <a:off x="73845" y="4538300"/>
                <a:ext cx="285829" cy="2839750"/>
                <a:chOff x="73845" y="3561500"/>
                <a:chExt cx="285829" cy="2839750"/>
              </a:xfrm>
            </p:grpSpPr>
            <p:grpSp>
              <p:nvGrpSpPr>
                <p:cNvPr id="8526" name="Google Shape;8526;p46"/>
                <p:cNvGrpSpPr/>
                <p:nvPr/>
              </p:nvGrpSpPr>
              <p:grpSpPr>
                <a:xfrm>
                  <a:off x="73845" y="3561500"/>
                  <a:ext cx="278654" cy="1306700"/>
                  <a:chOff x="73845" y="3561500"/>
                  <a:chExt cx="278654" cy="1306700"/>
                </a:xfrm>
              </p:grpSpPr>
              <p:grpSp>
                <p:nvGrpSpPr>
                  <p:cNvPr id="8527" name="Google Shape;8527;p46"/>
                  <p:cNvGrpSpPr/>
                  <p:nvPr/>
                </p:nvGrpSpPr>
                <p:grpSpPr>
                  <a:xfrm>
                    <a:off x="179620" y="3954300"/>
                    <a:ext cx="139329" cy="128300"/>
                    <a:chOff x="732600" y="1890325"/>
                    <a:chExt cx="138100" cy="128300"/>
                  </a:xfrm>
                </p:grpSpPr>
                <p:sp>
                  <p:nvSpPr>
                    <p:cNvPr id="8528" name="Google Shape;852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9" name="Google Shape;852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0" name="Google Shape;853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31" name="Google Shape;8531;p46"/>
                  <p:cNvGrpSpPr/>
                  <p:nvPr/>
                </p:nvGrpSpPr>
                <p:grpSpPr>
                  <a:xfrm>
                    <a:off x="116495" y="4347100"/>
                    <a:ext cx="139329" cy="128300"/>
                    <a:chOff x="732600" y="1890325"/>
                    <a:chExt cx="138100" cy="128300"/>
                  </a:xfrm>
                </p:grpSpPr>
                <p:sp>
                  <p:nvSpPr>
                    <p:cNvPr id="8532" name="Google Shape;853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3" name="Google Shape;853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4" name="Google Shape;853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35" name="Google Shape;8535;p46"/>
                  <p:cNvGrpSpPr/>
                  <p:nvPr/>
                </p:nvGrpSpPr>
                <p:grpSpPr>
                  <a:xfrm>
                    <a:off x="213170" y="4739900"/>
                    <a:ext cx="139329" cy="128300"/>
                    <a:chOff x="732600" y="1890325"/>
                    <a:chExt cx="138100" cy="128300"/>
                  </a:xfrm>
                </p:grpSpPr>
                <p:sp>
                  <p:nvSpPr>
                    <p:cNvPr id="8536" name="Google Shape;853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7" name="Google Shape;853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8" name="Google Shape;853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39" name="Google Shape;8539;p46"/>
                  <p:cNvGrpSpPr/>
                  <p:nvPr/>
                </p:nvGrpSpPr>
                <p:grpSpPr>
                  <a:xfrm>
                    <a:off x="73845" y="3561500"/>
                    <a:ext cx="139329" cy="128300"/>
                    <a:chOff x="732600" y="1890325"/>
                    <a:chExt cx="138100" cy="128300"/>
                  </a:xfrm>
                </p:grpSpPr>
                <p:sp>
                  <p:nvSpPr>
                    <p:cNvPr id="8540" name="Google Shape;854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1" name="Google Shape;854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2" name="Google Shape;854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543" name="Google Shape;8543;p46"/>
                <p:cNvGrpSpPr/>
                <p:nvPr/>
              </p:nvGrpSpPr>
              <p:grpSpPr>
                <a:xfrm>
                  <a:off x="81020" y="5094550"/>
                  <a:ext cx="278654" cy="1306700"/>
                  <a:chOff x="73845" y="3561500"/>
                  <a:chExt cx="278654" cy="1306700"/>
                </a:xfrm>
              </p:grpSpPr>
              <p:grpSp>
                <p:nvGrpSpPr>
                  <p:cNvPr id="8544" name="Google Shape;8544;p46"/>
                  <p:cNvGrpSpPr/>
                  <p:nvPr/>
                </p:nvGrpSpPr>
                <p:grpSpPr>
                  <a:xfrm>
                    <a:off x="179620" y="3954300"/>
                    <a:ext cx="139329" cy="128300"/>
                    <a:chOff x="732600" y="1890325"/>
                    <a:chExt cx="138100" cy="128300"/>
                  </a:xfrm>
                </p:grpSpPr>
                <p:sp>
                  <p:nvSpPr>
                    <p:cNvPr id="8545" name="Google Shape;854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6" name="Google Shape;854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7" name="Google Shape;854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48" name="Google Shape;8548;p46"/>
                  <p:cNvGrpSpPr/>
                  <p:nvPr/>
                </p:nvGrpSpPr>
                <p:grpSpPr>
                  <a:xfrm>
                    <a:off x="116495" y="4347100"/>
                    <a:ext cx="139329" cy="128300"/>
                    <a:chOff x="732600" y="1890325"/>
                    <a:chExt cx="138100" cy="128300"/>
                  </a:xfrm>
                </p:grpSpPr>
                <p:sp>
                  <p:nvSpPr>
                    <p:cNvPr id="8549" name="Google Shape;854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0" name="Google Shape;855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1" name="Google Shape;855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52" name="Google Shape;8552;p46"/>
                  <p:cNvGrpSpPr/>
                  <p:nvPr/>
                </p:nvGrpSpPr>
                <p:grpSpPr>
                  <a:xfrm>
                    <a:off x="213170" y="4739900"/>
                    <a:ext cx="139329" cy="128300"/>
                    <a:chOff x="732600" y="1890325"/>
                    <a:chExt cx="138100" cy="128300"/>
                  </a:xfrm>
                </p:grpSpPr>
                <p:sp>
                  <p:nvSpPr>
                    <p:cNvPr id="8553" name="Google Shape;855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4" name="Google Shape;855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5" name="Google Shape;855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56" name="Google Shape;8556;p46"/>
                  <p:cNvGrpSpPr/>
                  <p:nvPr/>
                </p:nvGrpSpPr>
                <p:grpSpPr>
                  <a:xfrm>
                    <a:off x="73845" y="3561500"/>
                    <a:ext cx="139329" cy="128300"/>
                    <a:chOff x="732600" y="1890325"/>
                    <a:chExt cx="138100" cy="128300"/>
                  </a:xfrm>
                </p:grpSpPr>
                <p:sp>
                  <p:nvSpPr>
                    <p:cNvPr id="8557" name="Google Shape;855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8" name="Google Shape;855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9" name="Google Shape;855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560" name="Google Shape;8560;p46"/>
              <p:cNvGrpSpPr/>
              <p:nvPr/>
            </p:nvGrpSpPr>
            <p:grpSpPr>
              <a:xfrm>
                <a:off x="73845" y="1524775"/>
                <a:ext cx="285829" cy="2839750"/>
                <a:chOff x="73845" y="3561500"/>
                <a:chExt cx="285829" cy="2839750"/>
              </a:xfrm>
            </p:grpSpPr>
            <p:grpSp>
              <p:nvGrpSpPr>
                <p:cNvPr id="8561" name="Google Shape;8561;p46"/>
                <p:cNvGrpSpPr/>
                <p:nvPr/>
              </p:nvGrpSpPr>
              <p:grpSpPr>
                <a:xfrm>
                  <a:off x="73845" y="3561500"/>
                  <a:ext cx="278654" cy="1306700"/>
                  <a:chOff x="73845" y="3561500"/>
                  <a:chExt cx="278654" cy="1306700"/>
                </a:xfrm>
              </p:grpSpPr>
              <p:grpSp>
                <p:nvGrpSpPr>
                  <p:cNvPr id="8562" name="Google Shape;8562;p46"/>
                  <p:cNvGrpSpPr/>
                  <p:nvPr/>
                </p:nvGrpSpPr>
                <p:grpSpPr>
                  <a:xfrm>
                    <a:off x="179620" y="3954300"/>
                    <a:ext cx="139329" cy="128300"/>
                    <a:chOff x="732600" y="1890325"/>
                    <a:chExt cx="138100" cy="128300"/>
                  </a:xfrm>
                </p:grpSpPr>
                <p:sp>
                  <p:nvSpPr>
                    <p:cNvPr id="8563" name="Google Shape;856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4" name="Google Shape;856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5" name="Google Shape;856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66" name="Google Shape;8566;p46"/>
                  <p:cNvGrpSpPr/>
                  <p:nvPr/>
                </p:nvGrpSpPr>
                <p:grpSpPr>
                  <a:xfrm>
                    <a:off x="116495" y="4347100"/>
                    <a:ext cx="139329" cy="128300"/>
                    <a:chOff x="732600" y="1890325"/>
                    <a:chExt cx="138100" cy="128300"/>
                  </a:xfrm>
                </p:grpSpPr>
                <p:sp>
                  <p:nvSpPr>
                    <p:cNvPr id="8567" name="Google Shape;856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8" name="Google Shape;856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9" name="Google Shape;856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70" name="Google Shape;8570;p46"/>
                  <p:cNvGrpSpPr/>
                  <p:nvPr/>
                </p:nvGrpSpPr>
                <p:grpSpPr>
                  <a:xfrm>
                    <a:off x="213170" y="4739900"/>
                    <a:ext cx="139329" cy="128300"/>
                    <a:chOff x="732600" y="1890325"/>
                    <a:chExt cx="138100" cy="128300"/>
                  </a:xfrm>
                </p:grpSpPr>
                <p:sp>
                  <p:nvSpPr>
                    <p:cNvPr id="8571" name="Google Shape;857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2" name="Google Shape;857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3" name="Google Shape;857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74" name="Google Shape;8574;p46"/>
                  <p:cNvGrpSpPr/>
                  <p:nvPr/>
                </p:nvGrpSpPr>
                <p:grpSpPr>
                  <a:xfrm>
                    <a:off x="73845" y="3561500"/>
                    <a:ext cx="139329" cy="128300"/>
                    <a:chOff x="732600" y="1890325"/>
                    <a:chExt cx="138100" cy="128300"/>
                  </a:xfrm>
                </p:grpSpPr>
                <p:sp>
                  <p:nvSpPr>
                    <p:cNvPr id="8575" name="Google Shape;857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6" name="Google Shape;857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7" name="Google Shape;857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578" name="Google Shape;8578;p46"/>
                <p:cNvGrpSpPr/>
                <p:nvPr/>
              </p:nvGrpSpPr>
              <p:grpSpPr>
                <a:xfrm>
                  <a:off x="81020" y="5094550"/>
                  <a:ext cx="278654" cy="1306700"/>
                  <a:chOff x="73845" y="3561500"/>
                  <a:chExt cx="278654" cy="1306700"/>
                </a:xfrm>
              </p:grpSpPr>
              <p:grpSp>
                <p:nvGrpSpPr>
                  <p:cNvPr id="8579" name="Google Shape;8579;p46"/>
                  <p:cNvGrpSpPr/>
                  <p:nvPr/>
                </p:nvGrpSpPr>
                <p:grpSpPr>
                  <a:xfrm>
                    <a:off x="179620" y="3954300"/>
                    <a:ext cx="139329" cy="128300"/>
                    <a:chOff x="732600" y="1890325"/>
                    <a:chExt cx="138100" cy="128300"/>
                  </a:xfrm>
                </p:grpSpPr>
                <p:sp>
                  <p:nvSpPr>
                    <p:cNvPr id="8580" name="Google Shape;858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1" name="Google Shape;858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2" name="Google Shape;858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83" name="Google Shape;8583;p46"/>
                  <p:cNvGrpSpPr/>
                  <p:nvPr/>
                </p:nvGrpSpPr>
                <p:grpSpPr>
                  <a:xfrm>
                    <a:off x="116495" y="4347100"/>
                    <a:ext cx="139329" cy="128300"/>
                    <a:chOff x="732600" y="1890325"/>
                    <a:chExt cx="138100" cy="128300"/>
                  </a:xfrm>
                </p:grpSpPr>
                <p:sp>
                  <p:nvSpPr>
                    <p:cNvPr id="8584" name="Google Shape;858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5" name="Google Shape;858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6" name="Google Shape;858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87" name="Google Shape;8587;p46"/>
                  <p:cNvGrpSpPr/>
                  <p:nvPr/>
                </p:nvGrpSpPr>
                <p:grpSpPr>
                  <a:xfrm>
                    <a:off x="213170" y="4739900"/>
                    <a:ext cx="139329" cy="128300"/>
                    <a:chOff x="732600" y="1890325"/>
                    <a:chExt cx="138100" cy="128300"/>
                  </a:xfrm>
                </p:grpSpPr>
                <p:sp>
                  <p:nvSpPr>
                    <p:cNvPr id="8588" name="Google Shape;858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9" name="Google Shape;858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0" name="Google Shape;859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91" name="Google Shape;8591;p46"/>
                  <p:cNvGrpSpPr/>
                  <p:nvPr/>
                </p:nvGrpSpPr>
                <p:grpSpPr>
                  <a:xfrm>
                    <a:off x="73845" y="3561500"/>
                    <a:ext cx="139329" cy="128300"/>
                    <a:chOff x="732600" y="1890325"/>
                    <a:chExt cx="138100" cy="128300"/>
                  </a:xfrm>
                </p:grpSpPr>
                <p:sp>
                  <p:nvSpPr>
                    <p:cNvPr id="8592" name="Google Shape;859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3" name="Google Shape;859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4" name="Google Shape;859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595" name="Google Shape;8595;p46"/>
              <p:cNvGrpSpPr/>
              <p:nvPr/>
            </p:nvGrpSpPr>
            <p:grpSpPr>
              <a:xfrm>
                <a:off x="81020" y="36500"/>
                <a:ext cx="278654" cy="1306700"/>
                <a:chOff x="73845" y="3561500"/>
                <a:chExt cx="278654" cy="1306700"/>
              </a:xfrm>
            </p:grpSpPr>
            <p:grpSp>
              <p:nvGrpSpPr>
                <p:cNvPr id="8596" name="Google Shape;8596;p46"/>
                <p:cNvGrpSpPr/>
                <p:nvPr/>
              </p:nvGrpSpPr>
              <p:grpSpPr>
                <a:xfrm>
                  <a:off x="179620" y="3954300"/>
                  <a:ext cx="139329" cy="128300"/>
                  <a:chOff x="732600" y="1890325"/>
                  <a:chExt cx="138100" cy="128300"/>
                </a:xfrm>
              </p:grpSpPr>
              <p:sp>
                <p:nvSpPr>
                  <p:cNvPr id="8597" name="Google Shape;859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8" name="Google Shape;859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9" name="Google Shape;859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00" name="Google Shape;8600;p46"/>
                <p:cNvGrpSpPr/>
                <p:nvPr/>
              </p:nvGrpSpPr>
              <p:grpSpPr>
                <a:xfrm>
                  <a:off x="116495" y="4347100"/>
                  <a:ext cx="139329" cy="128300"/>
                  <a:chOff x="732600" y="1890325"/>
                  <a:chExt cx="138100" cy="128300"/>
                </a:xfrm>
              </p:grpSpPr>
              <p:sp>
                <p:nvSpPr>
                  <p:cNvPr id="8601" name="Google Shape;860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2" name="Google Shape;860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3" name="Google Shape;860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04" name="Google Shape;8604;p46"/>
                <p:cNvGrpSpPr/>
                <p:nvPr/>
              </p:nvGrpSpPr>
              <p:grpSpPr>
                <a:xfrm>
                  <a:off x="213170" y="4739900"/>
                  <a:ext cx="139329" cy="128300"/>
                  <a:chOff x="732600" y="1890325"/>
                  <a:chExt cx="138100" cy="128300"/>
                </a:xfrm>
              </p:grpSpPr>
              <p:sp>
                <p:nvSpPr>
                  <p:cNvPr id="8605" name="Google Shape;860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6" name="Google Shape;860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7" name="Google Shape;860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08" name="Google Shape;8608;p46"/>
                <p:cNvGrpSpPr/>
                <p:nvPr/>
              </p:nvGrpSpPr>
              <p:grpSpPr>
                <a:xfrm>
                  <a:off x="73845" y="3561500"/>
                  <a:ext cx="139329" cy="128300"/>
                  <a:chOff x="732600" y="1890325"/>
                  <a:chExt cx="138100" cy="128300"/>
                </a:xfrm>
              </p:grpSpPr>
              <p:sp>
                <p:nvSpPr>
                  <p:cNvPr id="8609" name="Google Shape;860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0" name="Google Shape;861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1" name="Google Shape;861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612" name="Google Shape;8612;p46"/>
            <p:cNvGrpSpPr/>
            <p:nvPr/>
          </p:nvGrpSpPr>
          <p:grpSpPr>
            <a:xfrm>
              <a:off x="10332320" y="145213"/>
              <a:ext cx="285829" cy="7341550"/>
              <a:chOff x="73845" y="36500"/>
              <a:chExt cx="285829" cy="7341550"/>
            </a:xfrm>
          </p:grpSpPr>
          <p:grpSp>
            <p:nvGrpSpPr>
              <p:cNvPr id="8613" name="Google Shape;8613;p46"/>
              <p:cNvGrpSpPr/>
              <p:nvPr/>
            </p:nvGrpSpPr>
            <p:grpSpPr>
              <a:xfrm>
                <a:off x="73845" y="4538300"/>
                <a:ext cx="285829" cy="2839750"/>
                <a:chOff x="73845" y="3561500"/>
                <a:chExt cx="285829" cy="2839750"/>
              </a:xfrm>
            </p:grpSpPr>
            <p:grpSp>
              <p:nvGrpSpPr>
                <p:cNvPr id="8614" name="Google Shape;8614;p46"/>
                <p:cNvGrpSpPr/>
                <p:nvPr/>
              </p:nvGrpSpPr>
              <p:grpSpPr>
                <a:xfrm>
                  <a:off x="73845" y="3561500"/>
                  <a:ext cx="278654" cy="1306700"/>
                  <a:chOff x="73845" y="3561500"/>
                  <a:chExt cx="278654" cy="1306700"/>
                </a:xfrm>
              </p:grpSpPr>
              <p:grpSp>
                <p:nvGrpSpPr>
                  <p:cNvPr id="8615" name="Google Shape;8615;p46"/>
                  <p:cNvGrpSpPr/>
                  <p:nvPr/>
                </p:nvGrpSpPr>
                <p:grpSpPr>
                  <a:xfrm>
                    <a:off x="179620" y="3954300"/>
                    <a:ext cx="139329" cy="128300"/>
                    <a:chOff x="732600" y="1890325"/>
                    <a:chExt cx="138100" cy="128300"/>
                  </a:xfrm>
                </p:grpSpPr>
                <p:sp>
                  <p:nvSpPr>
                    <p:cNvPr id="8616" name="Google Shape;861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7" name="Google Shape;861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8" name="Google Shape;861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19" name="Google Shape;8619;p46"/>
                  <p:cNvGrpSpPr/>
                  <p:nvPr/>
                </p:nvGrpSpPr>
                <p:grpSpPr>
                  <a:xfrm>
                    <a:off x="116495" y="4347100"/>
                    <a:ext cx="139329" cy="128300"/>
                    <a:chOff x="732600" y="1890325"/>
                    <a:chExt cx="138100" cy="128300"/>
                  </a:xfrm>
                </p:grpSpPr>
                <p:sp>
                  <p:nvSpPr>
                    <p:cNvPr id="8620" name="Google Shape;862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1" name="Google Shape;862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2" name="Google Shape;862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23" name="Google Shape;8623;p46"/>
                  <p:cNvGrpSpPr/>
                  <p:nvPr/>
                </p:nvGrpSpPr>
                <p:grpSpPr>
                  <a:xfrm>
                    <a:off x="213170" y="4739900"/>
                    <a:ext cx="139329" cy="128300"/>
                    <a:chOff x="732600" y="1890325"/>
                    <a:chExt cx="138100" cy="128300"/>
                  </a:xfrm>
                </p:grpSpPr>
                <p:sp>
                  <p:nvSpPr>
                    <p:cNvPr id="8624" name="Google Shape;862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5" name="Google Shape;862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6" name="Google Shape;862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27" name="Google Shape;8627;p46"/>
                  <p:cNvGrpSpPr/>
                  <p:nvPr/>
                </p:nvGrpSpPr>
                <p:grpSpPr>
                  <a:xfrm>
                    <a:off x="73845" y="3561500"/>
                    <a:ext cx="139329" cy="128300"/>
                    <a:chOff x="732600" y="1890325"/>
                    <a:chExt cx="138100" cy="128300"/>
                  </a:xfrm>
                </p:grpSpPr>
                <p:sp>
                  <p:nvSpPr>
                    <p:cNvPr id="8628" name="Google Shape;862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9" name="Google Shape;862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0" name="Google Shape;863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631" name="Google Shape;8631;p46"/>
                <p:cNvGrpSpPr/>
                <p:nvPr/>
              </p:nvGrpSpPr>
              <p:grpSpPr>
                <a:xfrm>
                  <a:off x="81020" y="5094550"/>
                  <a:ext cx="278654" cy="1306700"/>
                  <a:chOff x="73845" y="3561500"/>
                  <a:chExt cx="278654" cy="1306700"/>
                </a:xfrm>
              </p:grpSpPr>
              <p:grpSp>
                <p:nvGrpSpPr>
                  <p:cNvPr id="8632" name="Google Shape;8632;p46"/>
                  <p:cNvGrpSpPr/>
                  <p:nvPr/>
                </p:nvGrpSpPr>
                <p:grpSpPr>
                  <a:xfrm>
                    <a:off x="179620" y="3954300"/>
                    <a:ext cx="139329" cy="128300"/>
                    <a:chOff x="732600" y="1890325"/>
                    <a:chExt cx="138100" cy="128300"/>
                  </a:xfrm>
                </p:grpSpPr>
                <p:sp>
                  <p:nvSpPr>
                    <p:cNvPr id="8633" name="Google Shape;863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4" name="Google Shape;863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5" name="Google Shape;863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36" name="Google Shape;8636;p46"/>
                  <p:cNvGrpSpPr/>
                  <p:nvPr/>
                </p:nvGrpSpPr>
                <p:grpSpPr>
                  <a:xfrm>
                    <a:off x="116495" y="4347100"/>
                    <a:ext cx="139329" cy="128300"/>
                    <a:chOff x="732600" y="1890325"/>
                    <a:chExt cx="138100" cy="128300"/>
                  </a:xfrm>
                </p:grpSpPr>
                <p:sp>
                  <p:nvSpPr>
                    <p:cNvPr id="8637" name="Google Shape;863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8" name="Google Shape;863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9" name="Google Shape;863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40" name="Google Shape;8640;p46"/>
                  <p:cNvGrpSpPr/>
                  <p:nvPr/>
                </p:nvGrpSpPr>
                <p:grpSpPr>
                  <a:xfrm>
                    <a:off x="213170" y="4739900"/>
                    <a:ext cx="139329" cy="128300"/>
                    <a:chOff x="732600" y="1890325"/>
                    <a:chExt cx="138100" cy="128300"/>
                  </a:xfrm>
                </p:grpSpPr>
                <p:sp>
                  <p:nvSpPr>
                    <p:cNvPr id="8641" name="Google Shape;864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2" name="Google Shape;864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3" name="Google Shape;864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44" name="Google Shape;8644;p46"/>
                  <p:cNvGrpSpPr/>
                  <p:nvPr/>
                </p:nvGrpSpPr>
                <p:grpSpPr>
                  <a:xfrm>
                    <a:off x="73845" y="3561500"/>
                    <a:ext cx="139329" cy="128300"/>
                    <a:chOff x="732600" y="1890325"/>
                    <a:chExt cx="138100" cy="128300"/>
                  </a:xfrm>
                </p:grpSpPr>
                <p:sp>
                  <p:nvSpPr>
                    <p:cNvPr id="8645" name="Google Shape;864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6" name="Google Shape;864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7" name="Google Shape;864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648" name="Google Shape;8648;p46"/>
              <p:cNvGrpSpPr/>
              <p:nvPr/>
            </p:nvGrpSpPr>
            <p:grpSpPr>
              <a:xfrm>
                <a:off x="73845" y="1524775"/>
                <a:ext cx="285829" cy="2839750"/>
                <a:chOff x="73845" y="3561500"/>
                <a:chExt cx="285829" cy="2839750"/>
              </a:xfrm>
            </p:grpSpPr>
            <p:grpSp>
              <p:nvGrpSpPr>
                <p:cNvPr id="8649" name="Google Shape;8649;p46"/>
                <p:cNvGrpSpPr/>
                <p:nvPr/>
              </p:nvGrpSpPr>
              <p:grpSpPr>
                <a:xfrm>
                  <a:off x="73845" y="3561500"/>
                  <a:ext cx="278654" cy="1306700"/>
                  <a:chOff x="73845" y="3561500"/>
                  <a:chExt cx="278654" cy="1306700"/>
                </a:xfrm>
              </p:grpSpPr>
              <p:grpSp>
                <p:nvGrpSpPr>
                  <p:cNvPr id="8650" name="Google Shape;8650;p46"/>
                  <p:cNvGrpSpPr/>
                  <p:nvPr/>
                </p:nvGrpSpPr>
                <p:grpSpPr>
                  <a:xfrm>
                    <a:off x="179620" y="3954300"/>
                    <a:ext cx="139329" cy="128300"/>
                    <a:chOff x="732600" y="1890325"/>
                    <a:chExt cx="138100" cy="128300"/>
                  </a:xfrm>
                </p:grpSpPr>
                <p:sp>
                  <p:nvSpPr>
                    <p:cNvPr id="8651" name="Google Shape;865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2" name="Google Shape;865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3" name="Google Shape;865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54" name="Google Shape;8654;p46"/>
                  <p:cNvGrpSpPr/>
                  <p:nvPr/>
                </p:nvGrpSpPr>
                <p:grpSpPr>
                  <a:xfrm>
                    <a:off x="116495" y="4347100"/>
                    <a:ext cx="139329" cy="128300"/>
                    <a:chOff x="732600" y="1890325"/>
                    <a:chExt cx="138100" cy="128300"/>
                  </a:xfrm>
                </p:grpSpPr>
                <p:sp>
                  <p:nvSpPr>
                    <p:cNvPr id="8655" name="Google Shape;865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6" name="Google Shape;865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7" name="Google Shape;865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58" name="Google Shape;8658;p46"/>
                  <p:cNvGrpSpPr/>
                  <p:nvPr/>
                </p:nvGrpSpPr>
                <p:grpSpPr>
                  <a:xfrm>
                    <a:off x="213170" y="4739900"/>
                    <a:ext cx="139329" cy="128300"/>
                    <a:chOff x="732600" y="1890325"/>
                    <a:chExt cx="138100" cy="128300"/>
                  </a:xfrm>
                </p:grpSpPr>
                <p:sp>
                  <p:nvSpPr>
                    <p:cNvPr id="8659" name="Google Shape;865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0" name="Google Shape;866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1" name="Google Shape;866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62" name="Google Shape;8662;p46"/>
                  <p:cNvGrpSpPr/>
                  <p:nvPr/>
                </p:nvGrpSpPr>
                <p:grpSpPr>
                  <a:xfrm>
                    <a:off x="73845" y="3561500"/>
                    <a:ext cx="139329" cy="128300"/>
                    <a:chOff x="732600" y="1890325"/>
                    <a:chExt cx="138100" cy="128300"/>
                  </a:xfrm>
                </p:grpSpPr>
                <p:sp>
                  <p:nvSpPr>
                    <p:cNvPr id="8663" name="Google Shape;866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4" name="Google Shape;866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5" name="Google Shape;866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666" name="Google Shape;8666;p46"/>
                <p:cNvGrpSpPr/>
                <p:nvPr/>
              </p:nvGrpSpPr>
              <p:grpSpPr>
                <a:xfrm>
                  <a:off x="81020" y="5094550"/>
                  <a:ext cx="278654" cy="1306700"/>
                  <a:chOff x="73845" y="3561500"/>
                  <a:chExt cx="278654" cy="1306700"/>
                </a:xfrm>
              </p:grpSpPr>
              <p:grpSp>
                <p:nvGrpSpPr>
                  <p:cNvPr id="8667" name="Google Shape;8667;p46"/>
                  <p:cNvGrpSpPr/>
                  <p:nvPr/>
                </p:nvGrpSpPr>
                <p:grpSpPr>
                  <a:xfrm>
                    <a:off x="179620" y="3954300"/>
                    <a:ext cx="139329" cy="128300"/>
                    <a:chOff x="732600" y="1890325"/>
                    <a:chExt cx="138100" cy="128300"/>
                  </a:xfrm>
                </p:grpSpPr>
                <p:sp>
                  <p:nvSpPr>
                    <p:cNvPr id="8668" name="Google Shape;866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9" name="Google Shape;866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0" name="Google Shape;867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71" name="Google Shape;8671;p46"/>
                  <p:cNvGrpSpPr/>
                  <p:nvPr/>
                </p:nvGrpSpPr>
                <p:grpSpPr>
                  <a:xfrm>
                    <a:off x="116495" y="4347100"/>
                    <a:ext cx="139329" cy="128300"/>
                    <a:chOff x="732600" y="1890325"/>
                    <a:chExt cx="138100" cy="128300"/>
                  </a:xfrm>
                </p:grpSpPr>
                <p:sp>
                  <p:nvSpPr>
                    <p:cNvPr id="8672" name="Google Shape;867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3" name="Google Shape;867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4" name="Google Shape;867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75" name="Google Shape;8675;p46"/>
                  <p:cNvGrpSpPr/>
                  <p:nvPr/>
                </p:nvGrpSpPr>
                <p:grpSpPr>
                  <a:xfrm>
                    <a:off x="213170" y="4739900"/>
                    <a:ext cx="139329" cy="128300"/>
                    <a:chOff x="732600" y="1890325"/>
                    <a:chExt cx="138100" cy="128300"/>
                  </a:xfrm>
                </p:grpSpPr>
                <p:sp>
                  <p:nvSpPr>
                    <p:cNvPr id="8676" name="Google Shape;867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7" name="Google Shape;867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8" name="Google Shape;867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79" name="Google Shape;8679;p46"/>
                  <p:cNvGrpSpPr/>
                  <p:nvPr/>
                </p:nvGrpSpPr>
                <p:grpSpPr>
                  <a:xfrm>
                    <a:off x="73845" y="3561500"/>
                    <a:ext cx="139329" cy="128300"/>
                    <a:chOff x="732600" y="1890325"/>
                    <a:chExt cx="138100" cy="128300"/>
                  </a:xfrm>
                </p:grpSpPr>
                <p:sp>
                  <p:nvSpPr>
                    <p:cNvPr id="8680" name="Google Shape;868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1" name="Google Shape;868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2" name="Google Shape;868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683" name="Google Shape;8683;p46"/>
              <p:cNvGrpSpPr/>
              <p:nvPr/>
            </p:nvGrpSpPr>
            <p:grpSpPr>
              <a:xfrm>
                <a:off x="81020" y="36500"/>
                <a:ext cx="278654" cy="1306700"/>
                <a:chOff x="73845" y="3561500"/>
                <a:chExt cx="278654" cy="1306700"/>
              </a:xfrm>
            </p:grpSpPr>
            <p:grpSp>
              <p:nvGrpSpPr>
                <p:cNvPr id="8684" name="Google Shape;8684;p46"/>
                <p:cNvGrpSpPr/>
                <p:nvPr/>
              </p:nvGrpSpPr>
              <p:grpSpPr>
                <a:xfrm>
                  <a:off x="179620" y="3954300"/>
                  <a:ext cx="139329" cy="128300"/>
                  <a:chOff x="732600" y="1890325"/>
                  <a:chExt cx="138100" cy="128300"/>
                </a:xfrm>
              </p:grpSpPr>
              <p:sp>
                <p:nvSpPr>
                  <p:cNvPr id="8685" name="Google Shape;868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6" name="Google Shape;868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7" name="Google Shape;868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88" name="Google Shape;8688;p46"/>
                <p:cNvGrpSpPr/>
                <p:nvPr/>
              </p:nvGrpSpPr>
              <p:grpSpPr>
                <a:xfrm>
                  <a:off x="116495" y="4347100"/>
                  <a:ext cx="139329" cy="128300"/>
                  <a:chOff x="732600" y="1890325"/>
                  <a:chExt cx="138100" cy="128300"/>
                </a:xfrm>
              </p:grpSpPr>
              <p:sp>
                <p:nvSpPr>
                  <p:cNvPr id="8689" name="Google Shape;868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0" name="Google Shape;869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1" name="Google Shape;869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92" name="Google Shape;8692;p46"/>
                <p:cNvGrpSpPr/>
                <p:nvPr/>
              </p:nvGrpSpPr>
              <p:grpSpPr>
                <a:xfrm>
                  <a:off x="213170" y="4739900"/>
                  <a:ext cx="139329" cy="128300"/>
                  <a:chOff x="732600" y="1890325"/>
                  <a:chExt cx="138100" cy="128300"/>
                </a:xfrm>
              </p:grpSpPr>
              <p:sp>
                <p:nvSpPr>
                  <p:cNvPr id="8693" name="Google Shape;869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4" name="Google Shape;869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5" name="Google Shape;869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96" name="Google Shape;8696;p46"/>
                <p:cNvGrpSpPr/>
                <p:nvPr/>
              </p:nvGrpSpPr>
              <p:grpSpPr>
                <a:xfrm>
                  <a:off x="73845" y="3561500"/>
                  <a:ext cx="139329" cy="128300"/>
                  <a:chOff x="732600" y="1890325"/>
                  <a:chExt cx="138100" cy="128300"/>
                </a:xfrm>
              </p:grpSpPr>
              <p:sp>
                <p:nvSpPr>
                  <p:cNvPr id="8697" name="Google Shape;869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8" name="Google Shape;869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9" name="Google Shape;869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Tree>
    <p:extLst>
      <p:ext uri="{BB962C8B-B14F-4D97-AF65-F5344CB8AC3E}">
        <p14:creationId xmlns:p14="http://schemas.microsoft.com/office/powerpoint/2010/main" val="18838700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700"/>
        <p:cNvGrpSpPr/>
        <p:nvPr/>
      </p:nvGrpSpPr>
      <p:grpSpPr>
        <a:xfrm>
          <a:off x="0" y="0"/>
          <a:ext cx="0" cy="0"/>
          <a:chOff x="0" y="0"/>
          <a:chExt cx="0" cy="0"/>
        </a:xfrm>
      </p:grpSpPr>
      <p:grpSp>
        <p:nvGrpSpPr>
          <p:cNvPr id="8701" name="Google Shape;8701;p47"/>
          <p:cNvGrpSpPr/>
          <p:nvPr/>
        </p:nvGrpSpPr>
        <p:grpSpPr>
          <a:xfrm>
            <a:off x="-2280" y="-11449"/>
            <a:ext cx="12192214" cy="6882076"/>
            <a:chOff x="-2000" y="-12625"/>
            <a:chExt cx="10692000" cy="7589400"/>
          </a:xfrm>
        </p:grpSpPr>
        <p:sp>
          <p:nvSpPr>
            <p:cNvPr id="8702" name="Google Shape;8702;p47"/>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703" name="Google Shape;8703;p47"/>
            <p:cNvGrpSpPr/>
            <p:nvPr/>
          </p:nvGrpSpPr>
          <p:grpSpPr>
            <a:xfrm rot="10800000" flipH="1">
              <a:off x="541072" y="7200946"/>
              <a:ext cx="9609875" cy="285829"/>
              <a:chOff x="471460" y="61396"/>
              <a:chExt cx="9609875" cy="285829"/>
            </a:xfrm>
          </p:grpSpPr>
          <p:grpSp>
            <p:nvGrpSpPr>
              <p:cNvPr id="8704" name="Google Shape;8704;p47"/>
              <p:cNvGrpSpPr/>
              <p:nvPr/>
            </p:nvGrpSpPr>
            <p:grpSpPr>
              <a:xfrm>
                <a:off x="471460" y="61396"/>
                <a:ext cx="8862425" cy="285829"/>
                <a:chOff x="395260" y="61396"/>
                <a:chExt cx="8862425" cy="285829"/>
              </a:xfrm>
            </p:grpSpPr>
            <p:grpSp>
              <p:nvGrpSpPr>
                <p:cNvPr id="8705" name="Google Shape;8705;p47"/>
                <p:cNvGrpSpPr/>
                <p:nvPr/>
              </p:nvGrpSpPr>
              <p:grpSpPr>
                <a:xfrm rot="5400000">
                  <a:off x="8465008" y="-445452"/>
                  <a:ext cx="278654" cy="1306700"/>
                  <a:chOff x="73845" y="3561500"/>
                  <a:chExt cx="278654" cy="1306700"/>
                </a:xfrm>
              </p:grpSpPr>
              <p:grpSp>
                <p:nvGrpSpPr>
                  <p:cNvPr id="8706" name="Google Shape;8706;p47"/>
                  <p:cNvGrpSpPr/>
                  <p:nvPr/>
                </p:nvGrpSpPr>
                <p:grpSpPr>
                  <a:xfrm>
                    <a:off x="179620" y="3954300"/>
                    <a:ext cx="139329" cy="128300"/>
                    <a:chOff x="732600" y="1890325"/>
                    <a:chExt cx="138100" cy="128300"/>
                  </a:xfrm>
                </p:grpSpPr>
                <p:sp>
                  <p:nvSpPr>
                    <p:cNvPr id="8707" name="Google Shape;870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08" name="Google Shape;870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09" name="Google Shape;870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10" name="Google Shape;8710;p47"/>
                  <p:cNvGrpSpPr/>
                  <p:nvPr/>
                </p:nvGrpSpPr>
                <p:grpSpPr>
                  <a:xfrm>
                    <a:off x="116495" y="4347100"/>
                    <a:ext cx="139329" cy="128300"/>
                    <a:chOff x="732600" y="1890325"/>
                    <a:chExt cx="138100" cy="128300"/>
                  </a:xfrm>
                </p:grpSpPr>
                <p:sp>
                  <p:nvSpPr>
                    <p:cNvPr id="8711" name="Google Shape;871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2" name="Google Shape;871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3" name="Google Shape;871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14" name="Google Shape;8714;p47"/>
                  <p:cNvGrpSpPr/>
                  <p:nvPr/>
                </p:nvGrpSpPr>
                <p:grpSpPr>
                  <a:xfrm>
                    <a:off x="213170" y="4739900"/>
                    <a:ext cx="139329" cy="128300"/>
                    <a:chOff x="732600" y="1890325"/>
                    <a:chExt cx="138100" cy="128300"/>
                  </a:xfrm>
                </p:grpSpPr>
                <p:sp>
                  <p:nvSpPr>
                    <p:cNvPr id="8715" name="Google Shape;871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6" name="Google Shape;871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7" name="Google Shape;871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18" name="Google Shape;8718;p47"/>
                  <p:cNvGrpSpPr/>
                  <p:nvPr/>
                </p:nvGrpSpPr>
                <p:grpSpPr>
                  <a:xfrm>
                    <a:off x="73845" y="3561500"/>
                    <a:ext cx="139329" cy="128300"/>
                    <a:chOff x="732600" y="1890325"/>
                    <a:chExt cx="138100" cy="128300"/>
                  </a:xfrm>
                </p:grpSpPr>
                <p:sp>
                  <p:nvSpPr>
                    <p:cNvPr id="8719" name="Google Shape;871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0" name="Google Shape;872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1" name="Google Shape;872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722" name="Google Shape;8722;p47"/>
                <p:cNvGrpSpPr/>
                <p:nvPr/>
              </p:nvGrpSpPr>
              <p:grpSpPr>
                <a:xfrm rot="5400000">
                  <a:off x="3923120" y="-3466465"/>
                  <a:ext cx="285829" cy="7341550"/>
                  <a:chOff x="73845" y="36500"/>
                  <a:chExt cx="285829" cy="7341550"/>
                </a:xfrm>
              </p:grpSpPr>
              <p:grpSp>
                <p:nvGrpSpPr>
                  <p:cNvPr id="8723" name="Google Shape;8723;p47"/>
                  <p:cNvGrpSpPr/>
                  <p:nvPr/>
                </p:nvGrpSpPr>
                <p:grpSpPr>
                  <a:xfrm>
                    <a:off x="73845" y="4538300"/>
                    <a:ext cx="285829" cy="2839750"/>
                    <a:chOff x="73845" y="3561500"/>
                    <a:chExt cx="285829" cy="2839750"/>
                  </a:xfrm>
                </p:grpSpPr>
                <p:grpSp>
                  <p:nvGrpSpPr>
                    <p:cNvPr id="8724" name="Google Shape;8724;p47"/>
                    <p:cNvGrpSpPr/>
                    <p:nvPr/>
                  </p:nvGrpSpPr>
                  <p:grpSpPr>
                    <a:xfrm>
                      <a:off x="73845" y="3561500"/>
                      <a:ext cx="278654" cy="1306700"/>
                      <a:chOff x="73845" y="3561500"/>
                      <a:chExt cx="278654" cy="1306700"/>
                    </a:xfrm>
                  </p:grpSpPr>
                  <p:grpSp>
                    <p:nvGrpSpPr>
                      <p:cNvPr id="8725" name="Google Shape;8725;p47"/>
                      <p:cNvGrpSpPr/>
                      <p:nvPr/>
                    </p:nvGrpSpPr>
                    <p:grpSpPr>
                      <a:xfrm>
                        <a:off x="179620" y="3954300"/>
                        <a:ext cx="139329" cy="128300"/>
                        <a:chOff x="732600" y="1890325"/>
                        <a:chExt cx="138100" cy="128300"/>
                      </a:xfrm>
                    </p:grpSpPr>
                    <p:sp>
                      <p:nvSpPr>
                        <p:cNvPr id="8726" name="Google Shape;872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7" name="Google Shape;872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8" name="Google Shape;872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29" name="Google Shape;8729;p47"/>
                      <p:cNvGrpSpPr/>
                      <p:nvPr/>
                    </p:nvGrpSpPr>
                    <p:grpSpPr>
                      <a:xfrm>
                        <a:off x="116495" y="4347100"/>
                        <a:ext cx="139329" cy="128300"/>
                        <a:chOff x="732600" y="1890325"/>
                        <a:chExt cx="138100" cy="128300"/>
                      </a:xfrm>
                    </p:grpSpPr>
                    <p:sp>
                      <p:nvSpPr>
                        <p:cNvPr id="8730" name="Google Shape;873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1" name="Google Shape;873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2" name="Google Shape;873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33" name="Google Shape;8733;p47"/>
                      <p:cNvGrpSpPr/>
                      <p:nvPr/>
                    </p:nvGrpSpPr>
                    <p:grpSpPr>
                      <a:xfrm>
                        <a:off x="213170" y="4739900"/>
                        <a:ext cx="139329" cy="128300"/>
                        <a:chOff x="732600" y="1890325"/>
                        <a:chExt cx="138100" cy="128300"/>
                      </a:xfrm>
                    </p:grpSpPr>
                    <p:sp>
                      <p:nvSpPr>
                        <p:cNvPr id="8734" name="Google Shape;873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5" name="Google Shape;873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6" name="Google Shape;873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37" name="Google Shape;8737;p47"/>
                      <p:cNvGrpSpPr/>
                      <p:nvPr/>
                    </p:nvGrpSpPr>
                    <p:grpSpPr>
                      <a:xfrm>
                        <a:off x="73845" y="3561500"/>
                        <a:ext cx="139329" cy="128300"/>
                        <a:chOff x="732600" y="1890325"/>
                        <a:chExt cx="138100" cy="128300"/>
                      </a:xfrm>
                    </p:grpSpPr>
                    <p:sp>
                      <p:nvSpPr>
                        <p:cNvPr id="8738" name="Google Shape;873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9" name="Google Shape;873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0" name="Google Shape;874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741" name="Google Shape;8741;p47"/>
                    <p:cNvGrpSpPr/>
                    <p:nvPr/>
                  </p:nvGrpSpPr>
                  <p:grpSpPr>
                    <a:xfrm>
                      <a:off x="81020" y="5094550"/>
                      <a:ext cx="278654" cy="1306700"/>
                      <a:chOff x="73845" y="3561500"/>
                      <a:chExt cx="278654" cy="1306700"/>
                    </a:xfrm>
                  </p:grpSpPr>
                  <p:grpSp>
                    <p:nvGrpSpPr>
                      <p:cNvPr id="8742" name="Google Shape;8742;p47"/>
                      <p:cNvGrpSpPr/>
                      <p:nvPr/>
                    </p:nvGrpSpPr>
                    <p:grpSpPr>
                      <a:xfrm>
                        <a:off x="179620" y="3954300"/>
                        <a:ext cx="139329" cy="128300"/>
                        <a:chOff x="732600" y="1890325"/>
                        <a:chExt cx="138100" cy="128300"/>
                      </a:xfrm>
                    </p:grpSpPr>
                    <p:sp>
                      <p:nvSpPr>
                        <p:cNvPr id="8743" name="Google Shape;874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4" name="Google Shape;874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5" name="Google Shape;874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46" name="Google Shape;8746;p47"/>
                      <p:cNvGrpSpPr/>
                      <p:nvPr/>
                    </p:nvGrpSpPr>
                    <p:grpSpPr>
                      <a:xfrm>
                        <a:off x="116495" y="4347100"/>
                        <a:ext cx="139329" cy="128300"/>
                        <a:chOff x="732600" y="1890325"/>
                        <a:chExt cx="138100" cy="128300"/>
                      </a:xfrm>
                    </p:grpSpPr>
                    <p:sp>
                      <p:nvSpPr>
                        <p:cNvPr id="8747" name="Google Shape;874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8" name="Google Shape;874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9" name="Google Shape;874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50" name="Google Shape;8750;p47"/>
                      <p:cNvGrpSpPr/>
                      <p:nvPr/>
                    </p:nvGrpSpPr>
                    <p:grpSpPr>
                      <a:xfrm>
                        <a:off x="213170" y="4739900"/>
                        <a:ext cx="139329" cy="128300"/>
                        <a:chOff x="732600" y="1890325"/>
                        <a:chExt cx="138100" cy="128300"/>
                      </a:xfrm>
                    </p:grpSpPr>
                    <p:sp>
                      <p:nvSpPr>
                        <p:cNvPr id="8751" name="Google Shape;875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2" name="Google Shape;875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3" name="Google Shape;875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54" name="Google Shape;8754;p47"/>
                      <p:cNvGrpSpPr/>
                      <p:nvPr/>
                    </p:nvGrpSpPr>
                    <p:grpSpPr>
                      <a:xfrm>
                        <a:off x="73845" y="3561500"/>
                        <a:ext cx="139329" cy="128300"/>
                        <a:chOff x="732600" y="1890325"/>
                        <a:chExt cx="138100" cy="128300"/>
                      </a:xfrm>
                    </p:grpSpPr>
                    <p:sp>
                      <p:nvSpPr>
                        <p:cNvPr id="8755" name="Google Shape;875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6" name="Google Shape;875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7" name="Google Shape;875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758" name="Google Shape;8758;p47"/>
                  <p:cNvGrpSpPr/>
                  <p:nvPr/>
                </p:nvGrpSpPr>
                <p:grpSpPr>
                  <a:xfrm>
                    <a:off x="73845" y="1524775"/>
                    <a:ext cx="285829" cy="2839750"/>
                    <a:chOff x="73845" y="3561500"/>
                    <a:chExt cx="285829" cy="2839750"/>
                  </a:xfrm>
                </p:grpSpPr>
                <p:grpSp>
                  <p:nvGrpSpPr>
                    <p:cNvPr id="8759" name="Google Shape;8759;p47"/>
                    <p:cNvGrpSpPr/>
                    <p:nvPr/>
                  </p:nvGrpSpPr>
                  <p:grpSpPr>
                    <a:xfrm>
                      <a:off x="73845" y="3561500"/>
                      <a:ext cx="278654" cy="1306700"/>
                      <a:chOff x="73845" y="3561500"/>
                      <a:chExt cx="278654" cy="1306700"/>
                    </a:xfrm>
                  </p:grpSpPr>
                  <p:grpSp>
                    <p:nvGrpSpPr>
                      <p:cNvPr id="8760" name="Google Shape;8760;p47"/>
                      <p:cNvGrpSpPr/>
                      <p:nvPr/>
                    </p:nvGrpSpPr>
                    <p:grpSpPr>
                      <a:xfrm>
                        <a:off x="179620" y="3954300"/>
                        <a:ext cx="139329" cy="128300"/>
                        <a:chOff x="732600" y="1890325"/>
                        <a:chExt cx="138100" cy="128300"/>
                      </a:xfrm>
                    </p:grpSpPr>
                    <p:sp>
                      <p:nvSpPr>
                        <p:cNvPr id="8761" name="Google Shape;876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2" name="Google Shape;876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3" name="Google Shape;876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64" name="Google Shape;8764;p47"/>
                      <p:cNvGrpSpPr/>
                      <p:nvPr/>
                    </p:nvGrpSpPr>
                    <p:grpSpPr>
                      <a:xfrm>
                        <a:off x="116495" y="4347100"/>
                        <a:ext cx="139329" cy="128300"/>
                        <a:chOff x="732600" y="1890325"/>
                        <a:chExt cx="138100" cy="128300"/>
                      </a:xfrm>
                    </p:grpSpPr>
                    <p:sp>
                      <p:nvSpPr>
                        <p:cNvPr id="8765" name="Google Shape;876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6" name="Google Shape;876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7" name="Google Shape;876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68" name="Google Shape;8768;p47"/>
                      <p:cNvGrpSpPr/>
                      <p:nvPr/>
                    </p:nvGrpSpPr>
                    <p:grpSpPr>
                      <a:xfrm>
                        <a:off x="213170" y="4739900"/>
                        <a:ext cx="139329" cy="128300"/>
                        <a:chOff x="732600" y="1890325"/>
                        <a:chExt cx="138100" cy="128300"/>
                      </a:xfrm>
                    </p:grpSpPr>
                    <p:sp>
                      <p:nvSpPr>
                        <p:cNvPr id="8769" name="Google Shape;876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0" name="Google Shape;877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1" name="Google Shape;877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72" name="Google Shape;8772;p47"/>
                      <p:cNvGrpSpPr/>
                      <p:nvPr/>
                    </p:nvGrpSpPr>
                    <p:grpSpPr>
                      <a:xfrm>
                        <a:off x="73845" y="3561500"/>
                        <a:ext cx="139329" cy="128300"/>
                        <a:chOff x="732600" y="1890325"/>
                        <a:chExt cx="138100" cy="128300"/>
                      </a:xfrm>
                    </p:grpSpPr>
                    <p:sp>
                      <p:nvSpPr>
                        <p:cNvPr id="8773" name="Google Shape;877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4" name="Google Shape;877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5" name="Google Shape;877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776" name="Google Shape;8776;p47"/>
                    <p:cNvGrpSpPr/>
                    <p:nvPr/>
                  </p:nvGrpSpPr>
                  <p:grpSpPr>
                    <a:xfrm>
                      <a:off x="81020" y="5094550"/>
                      <a:ext cx="278654" cy="1306700"/>
                      <a:chOff x="73845" y="3561500"/>
                      <a:chExt cx="278654" cy="1306700"/>
                    </a:xfrm>
                  </p:grpSpPr>
                  <p:grpSp>
                    <p:nvGrpSpPr>
                      <p:cNvPr id="8777" name="Google Shape;8777;p47"/>
                      <p:cNvGrpSpPr/>
                      <p:nvPr/>
                    </p:nvGrpSpPr>
                    <p:grpSpPr>
                      <a:xfrm>
                        <a:off x="179620" y="3954300"/>
                        <a:ext cx="139329" cy="128300"/>
                        <a:chOff x="732600" y="1890325"/>
                        <a:chExt cx="138100" cy="128300"/>
                      </a:xfrm>
                    </p:grpSpPr>
                    <p:sp>
                      <p:nvSpPr>
                        <p:cNvPr id="8778" name="Google Shape;877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9" name="Google Shape;877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0" name="Google Shape;878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81" name="Google Shape;8781;p47"/>
                      <p:cNvGrpSpPr/>
                      <p:nvPr/>
                    </p:nvGrpSpPr>
                    <p:grpSpPr>
                      <a:xfrm>
                        <a:off x="116495" y="4347100"/>
                        <a:ext cx="139329" cy="128300"/>
                        <a:chOff x="732600" y="1890325"/>
                        <a:chExt cx="138100" cy="128300"/>
                      </a:xfrm>
                    </p:grpSpPr>
                    <p:sp>
                      <p:nvSpPr>
                        <p:cNvPr id="8782" name="Google Shape;878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3" name="Google Shape;878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4" name="Google Shape;878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85" name="Google Shape;8785;p47"/>
                      <p:cNvGrpSpPr/>
                      <p:nvPr/>
                    </p:nvGrpSpPr>
                    <p:grpSpPr>
                      <a:xfrm>
                        <a:off x="213170" y="4739900"/>
                        <a:ext cx="139329" cy="128300"/>
                        <a:chOff x="732600" y="1890325"/>
                        <a:chExt cx="138100" cy="128300"/>
                      </a:xfrm>
                    </p:grpSpPr>
                    <p:sp>
                      <p:nvSpPr>
                        <p:cNvPr id="8786" name="Google Shape;878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7" name="Google Shape;878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8" name="Google Shape;878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89" name="Google Shape;8789;p47"/>
                      <p:cNvGrpSpPr/>
                      <p:nvPr/>
                    </p:nvGrpSpPr>
                    <p:grpSpPr>
                      <a:xfrm>
                        <a:off x="73845" y="3561500"/>
                        <a:ext cx="139329" cy="128300"/>
                        <a:chOff x="732600" y="1890325"/>
                        <a:chExt cx="138100" cy="128300"/>
                      </a:xfrm>
                    </p:grpSpPr>
                    <p:sp>
                      <p:nvSpPr>
                        <p:cNvPr id="8790" name="Google Shape;879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1" name="Google Shape;879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2" name="Google Shape;879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793" name="Google Shape;8793;p47"/>
                  <p:cNvGrpSpPr/>
                  <p:nvPr/>
                </p:nvGrpSpPr>
                <p:grpSpPr>
                  <a:xfrm>
                    <a:off x="81020" y="36500"/>
                    <a:ext cx="278654" cy="1306700"/>
                    <a:chOff x="73845" y="3561500"/>
                    <a:chExt cx="278654" cy="1306700"/>
                  </a:xfrm>
                </p:grpSpPr>
                <p:grpSp>
                  <p:nvGrpSpPr>
                    <p:cNvPr id="8794" name="Google Shape;8794;p47"/>
                    <p:cNvGrpSpPr/>
                    <p:nvPr/>
                  </p:nvGrpSpPr>
                  <p:grpSpPr>
                    <a:xfrm>
                      <a:off x="179620" y="3954300"/>
                      <a:ext cx="139329" cy="128300"/>
                      <a:chOff x="732600" y="1890325"/>
                      <a:chExt cx="138100" cy="128300"/>
                    </a:xfrm>
                  </p:grpSpPr>
                  <p:sp>
                    <p:nvSpPr>
                      <p:cNvPr id="8795" name="Google Shape;879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6" name="Google Shape;879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7" name="Google Shape;879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98" name="Google Shape;8798;p47"/>
                    <p:cNvGrpSpPr/>
                    <p:nvPr/>
                  </p:nvGrpSpPr>
                  <p:grpSpPr>
                    <a:xfrm>
                      <a:off x="116495" y="4347100"/>
                      <a:ext cx="139329" cy="128300"/>
                      <a:chOff x="732600" y="1890325"/>
                      <a:chExt cx="138100" cy="128300"/>
                    </a:xfrm>
                  </p:grpSpPr>
                  <p:sp>
                    <p:nvSpPr>
                      <p:cNvPr id="8799" name="Google Shape;879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0" name="Google Shape;880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1" name="Google Shape;880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02" name="Google Shape;8802;p47"/>
                    <p:cNvGrpSpPr/>
                    <p:nvPr/>
                  </p:nvGrpSpPr>
                  <p:grpSpPr>
                    <a:xfrm>
                      <a:off x="213170" y="4739900"/>
                      <a:ext cx="139329" cy="128300"/>
                      <a:chOff x="732600" y="1890325"/>
                      <a:chExt cx="138100" cy="128300"/>
                    </a:xfrm>
                  </p:grpSpPr>
                  <p:sp>
                    <p:nvSpPr>
                      <p:cNvPr id="8803" name="Google Shape;880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4" name="Google Shape;880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5" name="Google Shape;880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06" name="Google Shape;8806;p47"/>
                    <p:cNvGrpSpPr/>
                    <p:nvPr/>
                  </p:nvGrpSpPr>
                  <p:grpSpPr>
                    <a:xfrm>
                      <a:off x="73845" y="3561500"/>
                      <a:ext cx="139329" cy="128300"/>
                      <a:chOff x="732600" y="1890325"/>
                      <a:chExt cx="138100" cy="128300"/>
                    </a:xfrm>
                  </p:grpSpPr>
                  <p:sp>
                    <p:nvSpPr>
                      <p:cNvPr id="8807" name="Google Shape;880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8" name="Google Shape;880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9" name="Google Shape;880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810" name="Google Shape;8810;p47"/>
              <p:cNvGrpSpPr/>
              <p:nvPr/>
            </p:nvGrpSpPr>
            <p:grpSpPr>
              <a:xfrm rot="5400000">
                <a:off x="9702783" y="-38502"/>
                <a:ext cx="236004" cy="521100"/>
                <a:chOff x="116495" y="4347100"/>
                <a:chExt cx="236004" cy="521100"/>
              </a:xfrm>
            </p:grpSpPr>
            <p:grpSp>
              <p:nvGrpSpPr>
                <p:cNvPr id="8811" name="Google Shape;8811;p47"/>
                <p:cNvGrpSpPr/>
                <p:nvPr/>
              </p:nvGrpSpPr>
              <p:grpSpPr>
                <a:xfrm>
                  <a:off x="116495" y="4347100"/>
                  <a:ext cx="139329" cy="128300"/>
                  <a:chOff x="732600" y="1890325"/>
                  <a:chExt cx="138100" cy="128300"/>
                </a:xfrm>
              </p:grpSpPr>
              <p:sp>
                <p:nvSpPr>
                  <p:cNvPr id="8812" name="Google Shape;881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3" name="Google Shape;881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4" name="Google Shape;881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15" name="Google Shape;8815;p47"/>
                <p:cNvGrpSpPr/>
                <p:nvPr/>
              </p:nvGrpSpPr>
              <p:grpSpPr>
                <a:xfrm>
                  <a:off x="213170" y="4739900"/>
                  <a:ext cx="139329" cy="128300"/>
                  <a:chOff x="732600" y="1890325"/>
                  <a:chExt cx="138100" cy="128300"/>
                </a:xfrm>
              </p:grpSpPr>
              <p:sp>
                <p:nvSpPr>
                  <p:cNvPr id="8816" name="Google Shape;881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7" name="Google Shape;881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8" name="Google Shape;881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819" name="Google Shape;8819;p47"/>
            <p:cNvGrpSpPr/>
            <p:nvPr/>
          </p:nvGrpSpPr>
          <p:grpSpPr>
            <a:xfrm>
              <a:off x="471460" y="61396"/>
              <a:ext cx="9609875" cy="285829"/>
              <a:chOff x="471460" y="61396"/>
              <a:chExt cx="9609875" cy="285829"/>
            </a:xfrm>
          </p:grpSpPr>
          <p:grpSp>
            <p:nvGrpSpPr>
              <p:cNvPr id="8820" name="Google Shape;8820;p47"/>
              <p:cNvGrpSpPr/>
              <p:nvPr/>
            </p:nvGrpSpPr>
            <p:grpSpPr>
              <a:xfrm>
                <a:off x="471460" y="61396"/>
                <a:ext cx="8862425" cy="285829"/>
                <a:chOff x="395260" y="61396"/>
                <a:chExt cx="8862425" cy="285829"/>
              </a:xfrm>
            </p:grpSpPr>
            <p:grpSp>
              <p:nvGrpSpPr>
                <p:cNvPr id="8821" name="Google Shape;8821;p47"/>
                <p:cNvGrpSpPr/>
                <p:nvPr/>
              </p:nvGrpSpPr>
              <p:grpSpPr>
                <a:xfrm rot="5400000">
                  <a:off x="8465008" y="-445452"/>
                  <a:ext cx="278654" cy="1306700"/>
                  <a:chOff x="73845" y="3561500"/>
                  <a:chExt cx="278654" cy="1306700"/>
                </a:xfrm>
              </p:grpSpPr>
              <p:grpSp>
                <p:nvGrpSpPr>
                  <p:cNvPr id="8822" name="Google Shape;8822;p47"/>
                  <p:cNvGrpSpPr/>
                  <p:nvPr/>
                </p:nvGrpSpPr>
                <p:grpSpPr>
                  <a:xfrm>
                    <a:off x="179620" y="3954300"/>
                    <a:ext cx="139329" cy="128300"/>
                    <a:chOff x="732600" y="1890325"/>
                    <a:chExt cx="138100" cy="128300"/>
                  </a:xfrm>
                </p:grpSpPr>
                <p:sp>
                  <p:nvSpPr>
                    <p:cNvPr id="8823" name="Google Shape;882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4" name="Google Shape;882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5" name="Google Shape;882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26" name="Google Shape;8826;p47"/>
                  <p:cNvGrpSpPr/>
                  <p:nvPr/>
                </p:nvGrpSpPr>
                <p:grpSpPr>
                  <a:xfrm>
                    <a:off x="116495" y="4347100"/>
                    <a:ext cx="139329" cy="128300"/>
                    <a:chOff x="732600" y="1890325"/>
                    <a:chExt cx="138100" cy="128300"/>
                  </a:xfrm>
                </p:grpSpPr>
                <p:sp>
                  <p:nvSpPr>
                    <p:cNvPr id="8827" name="Google Shape;882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8" name="Google Shape;882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9" name="Google Shape;882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30" name="Google Shape;8830;p47"/>
                  <p:cNvGrpSpPr/>
                  <p:nvPr/>
                </p:nvGrpSpPr>
                <p:grpSpPr>
                  <a:xfrm>
                    <a:off x="213170" y="4739900"/>
                    <a:ext cx="139329" cy="128300"/>
                    <a:chOff x="732600" y="1890325"/>
                    <a:chExt cx="138100" cy="128300"/>
                  </a:xfrm>
                </p:grpSpPr>
                <p:sp>
                  <p:nvSpPr>
                    <p:cNvPr id="8831" name="Google Shape;883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2" name="Google Shape;883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3" name="Google Shape;883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34" name="Google Shape;8834;p47"/>
                  <p:cNvGrpSpPr/>
                  <p:nvPr/>
                </p:nvGrpSpPr>
                <p:grpSpPr>
                  <a:xfrm>
                    <a:off x="73845" y="3561500"/>
                    <a:ext cx="139329" cy="128300"/>
                    <a:chOff x="732600" y="1890325"/>
                    <a:chExt cx="138100" cy="128300"/>
                  </a:xfrm>
                </p:grpSpPr>
                <p:sp>
                  <p:nvSpPr>
                    <p:cNvPr id="8835" name="Google Shape;883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6" name="Google Shape;883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7" name="Google Shape;883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838" name="Google Shape;8838;p47"/>
                <p:cNvGrpSpPr/>
                <p:nvPr/>
              </p:nvGrpSpPr>
              <p:grpSpPr>
                <a:xfrm rot="5400000">
                  <a:off x="3923120" y="-3466465"/>
                  <a:ext cx="285829" cy="7341550"/>
                  <a:chOff x="73845" y="36500"/>
                  <a:chExt cx="285829" cy="7341550"/>
                </a:xfrm>
              </p:grpSpPr>
              <p:grpSp>
                <p:nvGrpSpPr>
                  <p:cNvPr id="8839" name="Google Shape;8839;p47"/>
                  <p:cNvGrpSpPr/>
                  <p:nvPr/>
                </p:nvGrpSpPr>
                <p:grpSpPr>
                  <a:xfrm>
                    <a:off x="73845" y="4538300"/>
                    <a:ext cx="285829" cy="2839750"/>
                    <a:chOff x="73845" y="3561500"/>
                    <a:chExt cx="285829" cy="2839750"/>
                  </a:xfrm>
                </p:grpSpPr>
                <p:grpSp>
                  <p:nvGrpSpPr>
                    <p:cNvPr id="8840" name="Google Shape;8840;p47"/>
                    <p:cNvGrpSpPr/>
                    <p:nvPr/>
                  </p:nvGrpSpPr>
                  <p:grpSpPr>
                    <a:xfrm>
                      <a:off x="73845" y="3561500"/>
                      <a:ext cx="278654" cy="1306700"/>
                      <a:chOff x="73845" y="3561500"/>
                      <a:chExt cx="278654" cy="1306700"/>
                    </a:xfrm>
                  </p:grpSpPr>
                  <p:grpSp>
                    <p:nvGrpSpPr>
                      <p:cNvPr id="8841" name="Google Shape;8841;p47"/>
                      <p:cNvGrpSpPr/>
                      <p:nvPr/>
                    </p:nvGrpSpPr>
                    <p:grpSpPr>
                      <a:xfrm>
                        <a:off x="179620" y="3954300"/>
                        <a:ext cx="139329" cy="128300"/>
                        <a:chOff x="732600" y="1890325"/>
                        <a:chExt cx="138100" cy="128300"/>
                      </a:xfrm>
                    </p:grpSpPr>
                    <p:sp>
                      <p:nvSpPr>
                        <p:cNvPr id="8842" name="Google Shape;884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3" name="Google Shape;884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4" name="Google Shape;884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45" name="Google Shape;8845;p47"/>
                      <p:cNvGrpSpPr/>
                      <p:nvPr/>
                    </p:nvGrpSpPr>
                    <p:grpSpPr>
                      <a:xfrm>
                        <a:off x="116495" y="4347100"/>
                        <a:ext cx="139329" cy="128300"/>
                        <a:chOff x="732600" y="1890325"/>
                        <a:chExt cx="138100" cy="128300"/>
                      </a:xfrm>
                    </p:grpSpPr>
                    <p:sp>
                      <p:nvSpPr>
                        <p:cNvPr id="8846" name="Google Shape;884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7" name="Google Shape;884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8" name="Google Shape;884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49" name="Google Shape;8849;p47"/>
                      <p:cNvGrpSpPr/>
                      <p:nvPr/>
                    </p:nvGrpSpPr>
                    <p:grpSpPr>
                      <a:xfrm>
                        <a:off x="213170" y="4739900"/>
                        <a:ext cx="139329" cy="128300"/>
                        <a:chOff x="732600" y="1890325"/>
                        <a:chExt cx="138100" cy="128300"/>
                      </a:xfrm>
                    </p:grpSpPr>
                    <p:sp>
                      <p:nvSpPr>
                        <p:cNvPr id="8850" name="Google Shape;885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1" name="Google Shape;885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2" name="Google Shape;885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53" name="Google Shape;8853;p47"/>
                      <p:cNvGrpSpPr/>
                      <p:nvPr/>
                    </p:nvGrpSpPr>
                    <p:grpSpPr>
                      <a:xfrm>
                        <a:off x="73845" y="3561500"/>
                        <a:ext cx="139329" cy="128300"/>
                        <a:chOff x="732600" y="1890325"/>
                        <a:chExt cx="138100" cy="128300"/>
                      </a:xfrm>
                    </p:grpSpPr>
                    <p:sp>
                      <p:nvSpPr>
                        <p:cNvPr id="8854" name="Google Shape;885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5" name="Google Shape;885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6" name="Google Shape;885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857" name="Google Shape;8857;p47"/>
                    <p:cNvGrpSpPr/>
                    <p:nvPr/>
                  </p:nvGrpSpPr>
                  <p:grpSpPr>
                    <a:xfrm>
                      <a:off x="81020" y="5094550"/>
                      <a:ext cx="278654" cy="1306700"/>
                      <a:chOff x="73845" y="3561500"/>
                      <a:chExt cx="278654" cy="1306700"/>
                    </a:xfrm>
                  </p:grpSpPr>
                  <p:grpSp>
                    <p:nvGrpSpPr>
                      <p:cNvPr id="8858" name="Google Shape;8858;p47"/>
                      <p:cNvGrpSpPr/>
                      <p:nvPr/>
                    </p:nvGrpSpPr>
                    <p:grpSpPr>
                      <a:xfrm>
                        <a:off x="179620" y="3954300"/>
                        <a:ext cx="139329" cy="128300"/>
                        <a:chOff x="732600" y="1890325"/>
                        <a:chExt cx="138100" cy="128300"/>
                      </a:xfrm>
                    </p:grpSpPr>
                    <p:sp>
                      <p:nvSpPr>
                        <p:cNvPr id="8859" name="Google Shape;885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0" name="Google Shape;886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1" name="Google Shape;886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62" name="Google Shape;8862;p47"/>
                      <p:cNvGrpSpPr/>
                      <p:nvPr/>
                    </p:nvGrpSpPr>
                    <p:grpSpPr>
                      <a:xfrm>
                        <a:off x="116495" y="4347100"/>
                        <a:ext cx="139329" cy="128300"/>
                        <a:chOff x="732600" y="1890325"/>
                        <a:chExt cx="138100" cy="128300"/>
                      </a:xfrm>
                    </p:grpSpPr>
                    <p:sp>
                      <p:nvSpPr>
                        <p:cNvPr id="8863" name="Google Shape;886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4" name="Google Shape;886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5" name="Google Shape;886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66" name="Google Shape;8866;p47"/>
                      <p:cNvGrpSpPr/>
                      <p:nvPr/>
                    </p:nvGrpSpPr>
                    <p:grpSpPr>
                      <a:xfrm>
                        <a:off x="213170" y="4739900"/>
                        <a:ext cx="139329" cy="128300"/>
                        <a:chOff x="732600" y="1890325"/>
                        <a:chExt cx="138100" cy="128300"/>
                      </a:xfrm>
                    </p:grpSpPr>
                    <p:sp>
                      <p:nvSpPr>
                        <p:cNvPr id="8867" name="Google Shape;886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8" name="Google Shape;886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9" name="Google Shape;886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70" name="Google Shape;8870;p47"/>
                      <p:cNvGrpSpPr/>
                      <p:nvPr/>
                    </p:nvGrpSpPr>
                    <p:grpSpPr>
                      <a:xfrm>
                        <a:off x="73845" y="3561500"/>
                        <a:ext cx="139329" cy="128300"/>
                        <a:chOff x="732600" y="1890325"/>
                        <a:chExt cx="138100" cy="128300"/>
                      </a:xfrm>
                    </p:grpSpPr>
                    <p:sp>
                      <p:nvSpPr>
                        <p:cNvPr id="8871" name="Google Shape;887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2" name="Google Shape;887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3" name="Google Shape;887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874" name="Google Shape;8874;p47"/>
                  <p:cNvGrpSpPr/>
                  <p:nvPr/>
                </p:nvGrpSpPr>
                <p:grpSpPr>
                  <a:xfrm>
                    <a:off x="73845" y="1524775"/>
                    <a:ext cx="285829" cy="2839750"/>
                    <a:chOff x="73845" y="3561500"/>
                    <a:chExt cx="285829" cy="2839750"/>
                  </a:xfrm>
                </p:grpSpPr>
                <p:grpSp>
                  <p:nvGrpSpPr>
                    <p:cNvPr id="8875" name="Google Shape;8875;p47"/>
                    <p:cNvGrpSpPr/>
                    <p:nvPr/>
                  </p:nvGrpSpPr>
                  <p:grpSpPr>
                    <a:xfrm>
                      <a:off x="73845" y="3561500"/>
                      <a:ext cx="278654" cy="1306700"/>
                      <a:chOff x="73845" y="3561500"/>
                      <a:chExt cx="278654" cy="1306700"/>
                    </a:xfrm>
                  </p:grpSpPr>
                  <p:grpSp>
                    <p:nvGrpSpPr>
                      <p:cNvPr id="8876" name="Google Shape;8876;p47"/>
                      <p:cNvGrpSpPr/>
                      <p:nvPr/>
                    </p:nvGrpSpPr>
                    <p:grpSpPr>
                      <a:xfrm>
                        <a:off x="179620" y="3954300"/>
                        <a:ext cx="139329" cy="128300"/>
                        <a:chOff x="732600" y="1890325"/>
                        <a:chExt cx="138100" cy="128300"/>
                      </a:xfrm>
                    </p:grpSpPr>
                    <p:sp>
                      <p:nvSpPr>
                        <p:cNvPr id="8877" name="Google Shape;887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8" name="Google Shape;887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9" name="Google Shape;887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80" name="Google Shape;8880;p47"/>
                      <p:cNvGrpSpPr/>
                      <p:nvPr/>
                    </p:nvGrpSpPr>
                    <p:grpSpPr>
                      <a:xfrm>
                        <a:off x="116495" y="4347100"/>
                        <a:ext cx="139329" cy="128300"/>
                        <a:chOff x="732600" y="1890325"/>
                        <a:chExt cx="138100" cy="128300"/>
                      </a:xfrm>
                    </p:grpSpPr>
                    <p:sp>
                      <p:nvSpPr>
                        <p:cNvPr id="8881" name="Google Shape;888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2" name="Google Shape;888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3" name="Google Shape;888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84" name="Google Shape;8884;p47"/>
                      <p:cNvGrpSpPr/>
                      <p:nvPr/>
                    </p:nvGrpSpPr>
                    <p:grpSpPr>
                      <a:xfrm>
                        <a:off x="213170" y="4739900"/>
                        <a:ext cx="139329" cy="128300"/>
                        <a:chOff x="732600" y="1890325"/>
                        <a:chExt cx="138100" cy="128300"/>
                      </a:xfrm>
                    </p:grpSpPr>
                    <p:sp>
                      <p:nvSpPr>
                        <p:cNvPr id="8885" name="Google Shape;888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6" name="Google Shape;888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7" name="Google Shape;888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88" name="Google Shape;8888;p47"/>
                      <p:cNvGrpSpPr/>
                      <p:nvPr/>
                    </p:nvGrpSpPr>
                    <p:grpSpPr>
                      <a:xfrm>
                        <a:off x="73845" y="3561500"/>
                        <a:ext cx="139329" cy="128300"/>
                        <a:chOff x="732600" y="1890325"/>
                        <a:chExt cx="138100" cy="128300"/>
                      </a:xfrm>
                    </p:grpSpPr>
                    <p:sp>
                      <p:nvSpPr>
                        <p:cNvPr id="8889" name="Google Shape;888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0" name="Google Shape;889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1" name="Google Shape;889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892" name="Google Shape;8892;p47"/>
                    <p:cNvGrpSpPr/>
                    <p:nvPr/>
                  </p:nvGrpSpPr>
                  <p:grpSpPr>
                    <a:xfrm>
                      <a:off x="81020" y="5094550"/>
                      <a:ext cx="278654" cy="1306700"/>
                      <a:chOff x="73845" y="3561500"/>
                      <a:chExt cx="278654" cy="1306700"/>
                    </a:xfrm>
                  </p:grpSpPr>
                  <p:grpSp>
                    <p:nvGrpSpPr>
                      <p:cNvPr id="8893" name="Google Shape;8893;p47"/>
                      <p:cNvGrpSpPr/>
                      <p:nvPr/>
                    </p:nvGrpSpPr>
                    <p:grpSpPr>
                      <a:xfrm>
                        <a:off x="179620" y="3954300"/>
                        <a:ext cx="139329" cy="128300"/>
                        <a:chOff x="732600" y="1890325"/>
                        <a:chExt cx="138100" cy="128300"/>
                      </a:xfrm>
                    </p:grpSpPr>
                    <p:sp>
                      <p:nvSpPr>
                        <p:cNvPr id="8894" name="Google Shape;889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5" name="Google Shape;889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6" name="Google Shape;889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97" name="Google Shape;8897;p47"/>
                      <p:cNvGrpSpPr/>
                      <p:nvPr/>
                    </p:nvGrpSpPr>
                    <p:grpSpPr>
                      <a:xfrm>
                        <a:off x="116495" y="4347100"/>
                        <a:ext cx="139329" cy="128300"/>
                        <a:chOff x="732600" y="1890325"/>
                        <a:chExt cx="138100" cy="128300"/>
                      </a:xfrm>
                    </p:grpSpPr>
                    <p:sp>
                      <p:nvSpPr>
                        <p:cNvPr id="8898" name="Google Shape;889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9" name="Google Shape;889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0" name="Google Shape;890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01" name="Google Shape;8901;p47"/>
                      <p:cNvGrpSpPr/>
                      <p:nvPr/>
                    </p:nvGrpSpPr>
                    <p:grpSpPr>
                      <a:xfrm>
                        <a:off x="213170" y="4739900"/>
                        <a:ext cx="139329" cy="128300"/>
                        <a:chOff x="732600" y="1890325"/>
                        <a:chExt cx="138100" cy="128300"/>
                      </a:xfrm>
                    </p:grpSpPr>
                    <p:sp>
                      <p:nvSpPr>
                        <p:cNvPr id="8902" name="Google Shape;890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3" name="Google Shape;890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4" name="Google Shape;890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05" name="Google Shape;8905;p47"/>
                      <p:cNvGrpSpPr/>
                      <p:nvPr/>
                    </p:nvGrpSpPr>
                    <p:grpSpPr>
                      <a:xfrm>
                        <a:off x="73845" y="3561500"/>
                        <a:ext cx="139329" cy="128300"/>
                        <a:chOff x="732600" y="1890325"/>
                        <a:chExt cx="138100" cy="128300"/>
                      </a:xfrm>
                    </p:grpSpPr>
                    <p:sp>
                      <p:nvSpPr>
                        <p:cNvPr id="8906" name="Google Shape;890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7" name="Google Shape;890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8" name="Google Shape;890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909" name="Google Shape;8909;p47"/>
                  <p:cNvGrpSpPr/>
                  <p:nvPr/>
                </p:nvGrpSpPr>
                <p:grpSpPr>
                  <a:xfrm>
                    <a:off x="81020" y="36500"/>
                    <a:ext cx="278654" cy="1306700"/>
                    <a:chOff x="73845" y="3561500"/>
                    <a:chExt cx="278654" cy="1306700"/>
                  </a:xfrm>
                </p:grpSpPr>
                <p:grpSp>
                  <p:nvGrpSpPr>
                    <p:cNvPr id="8910" name="Google Shape;8910;p47"/>
                    <p:cNvGrpSpPr/>
                    <p:nvPr/>
                  </p:nvGrpSpPr>
                  <p:grpSpPr>
                    <a:xfrm>
                      <a:off x="179620" y="3954300"/>
                      <a:ext cx="139329" cy="128300"/>
                      <a:chOff x="732600" y="1890325"/>
                      <a:chExt cx="138100" cy="128300"/>
                    </a:xfrm>
                  </p:grpSpPr>
                  <p:sp>
                    <p:nvSpPr>
                      <p:cNvPr id="8911" name="Google Shape;891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2" name="Google Shape;891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3" name="Google Shape;891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14" name="Google Shape;8914;p47"/>
                    <p:cNvGrpSpPr/>
                    <p:nvPr/>
                  </p:nvGrpSpPr>
                  <p:grpSpPr>
                    <a:xfrm>
                      <a:off x="116495" y="4347100"/>
                      <a:ext cx="139329" cy="128300"/>
                      <a:chOff x="732600" y="1890325"/>
                      <a:chExt cx="138100" cy="128300"/>
                    </a:xfrm>
                  </p:grpSpPr>
                  <p:sp>
                    <p:nvSpPr>
                      <p:cNvPr id="8915" name="Google Shape;891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6" name="Google Shape;891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7" name="Google Shape;891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18" name="Google Shape;8918;p47"/>
                    <p:cNvGrpSpPr/>
                    <p:nvPr/>
                  </p:nvGrpSpPr>
                  <p:grpSpPr>
                    <a:xfrm>
                      <a:off x="213170" y="4739900"/>
                      <a:ext cx="139329" cy="128300"/>
                      <a:chOff x="732600" y="1890325"/>
                      <a:chExt cx="138100" cy="128300"/>
                    </a:xfrm>
                  </p:grpSpPr>
                  <p:sp>
                    <p:nvSpPr>
                      <p:cNvPr id="8919" name="Google Shape;891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0" name="Google Shape;892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1" name="Google Shape;892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22" name="Google Shape;8922;p47"/>
                    <p:cNvGrpSpPr/>
                    <p:nvPr/>
                  </p:nvGrpSpPr>
                  <p:grpSpPr>
                    <a:xfrm>
                      <a:off x="73845" y="3561500"/>
                      <a:ext cx="139329" cy="128300"/>
                      <a:chOff x="732600" y="1890325"/>
                      <a:chExt cx="138100" cy="128300"/>
                    </a:xfrm>
                  </p:grpSpPr>
                  <p:sp>
                    <p:nvSpPr>
                      <p:cNvPr id="8923" name="Google Shape;892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4" name="Google Shape;892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5" name="Google Shape;892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926" name="Google Shape;8926;p47"/>
              <p:cNvGrpSpPr/>
              <p:nvPr/>
            </p:nvGrpSpPr>
            <p:grpSpPr>
              <a:xfrm rot="5400000">
                <a:off x="9702783" y="-38502"/>
                <a:ext cx="236004" cy="521100"/>
                <a:chOff x="116495" y="4347100"/>
                <a:chExt cx="236004" cy="521100"/>
              </a:xfrm>
            </p:grpSpPr>
            <p:grpSp>
              <p:nvGrpSpPr>
                <p:cNvPr id="8927" name="Google Shape;8927;p47"/>
                <p:cNvGrpSpPr/>
                <p:nvPr/>
              </p:nvGrpSpPr>
              <p:grpSpPr>
                <a:xfrm>
                  <a:off x="116495" y="4347100"/>
                  <a:ext cx="139329" cy="128300"/>
                  <a:chOff x="732600" y="1890325"/>
                  <a:chExt cx="138100" cy="128300"/>
                </a:xfrm>
              </p:grpSpPr>
              <p:sp>
                <p:nvSpPr>
                  <p:cNvPr id="8928" name="Google Shape;892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9" name="Google Shape;892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0" name="Google Shape;893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31" name="Google Shape;8931;p47"/>
                <p:cNvGrpSpPr/>
                <p:nvPr/>
              </p:nvGrpSpPr>
              <p:grpSpPr>
                <a:xfrm>
                  <a:off x="213170" y="4739900"/>
                  <a:ext cx="139329" cy="128300"/>
                  <a:chOff x="732600" y="1890325"/>
                  <a:chExt cx="138100" cy="128300"/>
                </a:xfrm>
              </p:grpSpPr>
              <p:sp>
                <p:nvSpPr>
                  <p:cNvPr id="8932" name="Google Shape;893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3" name="Google Shape;893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4" name="Google Shape;893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935" name="Google Shape;8935;p47"/>
            <p:cNvGrpSpPr/>
            <p:nvPr/>
          </p:nvGrpSpPr>
          <p:grpSpPr>
            <a:xfrm>
              <a:off x="73845" y="98713"/>
              <a:ext cx="285829" cy="7341550"/>
              <a:chOff x="73845" y="36500"/>
              <a:chExt cx="285829" cy="7341550"/>
            </a:xfrm>
          </p:grpSpPr>
          <p:grpSp>
            <p:nvGrpSpPr>
              <p:cNvPr id="8936" name="Google Shape;8936;p47"/>
              <p:cNvGrpSpPr/>
              <p:nvPr/>
            </p:nvGrpSpPr>
            <p:grpSpPr>
              <a:xfrm>
                <a:off x="73845" y="4538300"/>
                <a:ext cx="285829" cy="2839750"/>
                <a:chOff x="73845" y="3561500"/>
                <a:chExt cx="285829" cy="2839750"/>
              </a:xfrm>
            </p:grpSpPr>
            <p:grpSp>
              <p:nvGrpSpPr>
                <p:cNvPr id="8937" name="Google Shape;8937;p47"/>
                <p:cNvGrpSpPr/>
                <p:nvPr/>
              </p:nvGrpSpPr>
              <p:grpSpPr>
                <a:xfrm>
                  <a:off x="73845" y="3561500"/>
                  <a:ext cx="278654" cy="1306700"/>
                  <a:chOff x="73845" y="3561500"/>
                  <a:chExt cx="278654" cy="1306700"/>
                </a:xfrm>
              </p:grpSpPr>
              <p:grpSp>
                <p:nvGrpSpPr>
                  <p:cNvPr id="8938" name="Google Shape;8938;p47"/>
                  <p:cNvGrpSpPr/>
                  <p:nvPr/>
                </p:nvGrpSpPr>
                <p:grpSpPr>
                  <a:xfrm>
                    <a:off x="179620" y="3954300"/>
                    <a:ext cx="139329" cy="128300"/>
                    <a:chOff x="732600" y="1890325"/>
                    <a:chExt cx="138100" cy="128300"/>
                  </a:xfrm>
                </p:grpSpPr>
                <p:sp>
                  <p:nvSpPr>
                    <p:cNvPr id="8939" name="Google Shape;893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0" name="Google Shape;894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1" name="Google Shape;894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42" name="Google Shape;8942;p47"/>
                  <p:cNvGrpSpPr/>
                  <p:nvPr/>
                </p:nvGrpSpPr>
                <p:grpSpPr>
                  <a:xfrm>
                    <a:off x="116495" y="4347100"/>
                    <a:ext cx="139329" cy="128300"/>
                    <a:chOff x="732600" y="1890325"/>
                    <a:chExt cx="138100" cy="128300"/>
                  </a:xfrm>
                </p:grpSpPr>
                <p:sp>
                  <p:nvSpPr>
                    <p:cNvPr id="8943" name="Google Shape;894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4" name="Google Shape;894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5" name="Google Shape;894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46" name="Google Shape;8946;p47"/>
                  <p:cNvGrpSpPr/>
                  <p:nvPr/>
                </p:nvGrpSpPr>
                <p:grpSpPr>
                  <a:xfrm>
                    <a:off x="213170" y="4739900"/>
                    <a:ext cx="139329" cy="128300"/>
                    <a:chOff x="732600" y="1890325"/>
                    <a:chExt cx="138100" cy="128300"/>
                  </a:xfrm>
                </p:grpSpPr>
                <p:sp>
                  <p:nvSpPr>
                    <p:cNvPr id="8947" name="Google Shape;894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8" name="Google Shape;894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9" name="Google Shape;894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50" name="Google Shape;8950;p47"/>
                  <p:cNvGrpSpPr/>
                  <p:nvPr/>
                </p:nvGrpSpPr>
                <p:grpSpPr>
                  <a:xfrm>
                    <a:off x="73845" y="3561500"/>
                    <a:ext cx="139329" cy="128300"/>
                    <a:chOff x="732600" y="1890325"/>
                    <a:chExt cx="138100" cy="128300"/>
                  </a:xfrm>
                </p:grpSpPr>
                <p:sp>
                  <p:nvSpPr>
                    <p:cNvPr id="8951" name="Google Shape;895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2" name="Google Shape;895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3" name="Google Shape;895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954" name="Google Shape;8954;p47"/>
                <p:cNvGrpSpPr/>
                <p:nvPr/>
              </p:nvGrpSpPr>
              <p:grpSpPr>
                <a:xfrm>
                  <a:off x="81020" y="5094550"/>
                  <a:ext cx="278654" cy="1306700"/>
                  <a:chOff x="73845" y="3561500"/>
                  <a:chExt cx="278654" cy="1306700"/>
                </a:xfrm>
              </p:grpSpPr>
              <p:grpSp>
                <p:nvGrpSpPr>
                  <p:cNvPr id="8955" name="Google Shape;8955;p47"/>
                  <p:cNvGrpSpPr/>
                  <p:nvPr/>
                </p:nvGrpSpPr>
                <p:grpSpPr>
                  <a:xfrm>
                    <a:off x="179620" y="3954300"/>
                    <a:ext cx="139329" cy="128300"/>
                    <a:chOff x="732600" y="1890325"/>
                    <a:chExt cx="138100" cy="128300"/>
                  </a:xfrm>
                </p:grpSpPr>
                <p:sp>
                  <p:nvSpPr>
                    <p:cNvPr id="8956" name="Google Shape;895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7" name="Google Shape;895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8" name="Google Shape;895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59" name="Google Shape;8959;p47"/>
                  <p:cNvGrpSpPr/>
                  <p:nvPr/>
                </p:nvGrpSpPr>
                <p:grpSpPr>
                  <a:xfrm>
                    <a:off x="116495" y="4347100"/>
                    <a:ext cx="139329" cy="128300"/>
                    <a:chOff x="732600" y="1890325"/>
                    <a:chExt cx="138100" cy="128300"/>
                  </a:xfrm>
                </p:grpSpPr>
                <p:sp>
                  <p:nvSpPr>
                    <p:cNvPr id="8960" name="Google Shape;896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1" name="Google Shape;896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2" name="Google Shape;896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63" name="Google Shape;8963;p47"/>
                  <p:cNvGrpSpPr/>
                  <p:nvPr/>
                </p:nvGrpSpPr>
                <p:grpSpPr>
                  <a:xfrm>
                    <a:off x="213170" y="4739900"/>
                    <a:ext cx="139329" cy="128300"/>
                    <a:chOff x="732600" y="1890325"/>
                    <a:chExt cx="138100" cy="128300"/>
                  </a:xfrm>
                </p:grpSpPr>
                <p:sp>
                  <p:nvSpPr>
                    <p:cNvPr id="8964" name="Google Shape;896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5" name="Google Shape;896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6" name="Google Shape;896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67" name="Google Shape;8967;p47"/>
                  <p:cNvGrpSpPr/>
                  <p:nvPr/>
                </p:nvGrpSpPr>
                <p:grpSpPr>
                  <a:xfrm>
                    <a:off x="73845" y="3561500"/>
                    <a:ext cx="139329" cy="128300"/>
                    <a:chOff x="732600" y="1890325"/>
                    <a:chExt cx="138100" cy="128300"/>
                  </a:xfrm>
                </p:grpSpPr>
                <p:sp>
                  <p:nvSpPr>
                    <p:cNvPr id="8968" name="Google Shape;896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9" name="Google Shape;896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0" name="Google Shape;897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971" name="Google Shape;8971;p47"/>
              <p:cNvGrpSpPr/>
              <p:nvPr/>
            </p:nvGrpSpPr>
            <p:grpSpPr>
              <a:xfrm>
                <a:off x="73845" y="1524775"/>
                <a:ext cx="285829" cy="2839750"/>
                <a:chOff x="73845" y="3561500"/>
                <a:chExt cx="285829" cy="2839750"/>
              </a:xfrm>
            </p:grpSpPr>
            <p:grpSp>
              <p:nvGrpSpPr>
                <p:cNvPr id="8972" name="Google Shape;8972;p47"/>
                <p:cNvGrpSpPr/>
                <p:nvPr/>
              </p:nvGrpSpPr>
              <p:grpSpPr>
                <a:xfrm>
                  <a:off x="73845" y="3561500"/>
                  <a:ext cx="278654" cy="1306700"/>
                  <a:chOff x="73845" y="3561500"/>
                  <a:chExt cx="278654" cy="1306700"/>
                </a:xfrm>
              </p:grpSpPr>
              <p:grpSp>
                <p:nvGrpSpPr>
                  <p:cNvPr id="8973" name="Google Shape;8973;p47"/>
                  <p:cNvGrpSpPr/>
                  <p:nvPr/>
                </p:nvGrpSpPr>
                <p:grpSpPr>
                  <a:xfrm>
                    <a:off x="179620" y="3954300"/>
                    <a:ext cx="139329" cy="128300"/>
                    <a:chOff x="732600" y="1890325"/>
                    <a:chExt cx="138100" cy="128300"/>
                  </a:xfrm>
                </p:grpSpPr>
                <p:sp>
                  <p:nvSpPr>
                    <p:cNvPr id="8974" name="Google Shape;897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5" name="Google Shape;897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6" name="Google Shape;897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77" name="Google Shape;8977;p47"/>
                  <p:cNvGrpSpPr/>
                  <p:nvPr/>
                </p:nvGrpSpPr>
                <p:grpSpPr>
                  <a:xfrm>
                    <a:off x="116495" y="4347100"/>
                    <a:ext cx="139329" cy="128300"/>
                    <a:chOff x="732600" y="1890325"/>
                    <a:chExt cx="138100" cy="128300"/>
                  </a:xfrm>
                </p:grpSpPr>
                <p:sp>
                  <p:nvSpPr>
                    <p:cNvPr id="8978" name="Google Shape;897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9" name="Google Shape;897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0" name="Google Shape;898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81" name="Google Shape;8981;p47"/>
                  <p:cNvGrpSpPr/>
                  <p:nvPr/>
                </p:nvGrpSpPr>
                <p:grpSpPr>
                  <a:xfrm>
                    <a:off x="213170" y="4739900"/>
                    <a:ext cx="139329" cy="128300"/>
                    <a:chOff x="732600" y="1890325"/>
                    <a:chExt cx="138100" cy="128300"/>
                  </a:xfrm>
                </p:grpSpPr>
                <p:sp>
                  <p:nvSpPr>
                    <p:cNvPr id="8982" name="Google Shape;898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3" name="Google Shape;898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4" name="Google Shape;898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85" name="Google Shape;8985;p47"/>
                  <p:cNvGrpSpPr/>
                  <p:nvPr/>
                </p:nvGrpSpPr>
                <p:grpSpPr>
                  <a:xfrm>
                    <a:off x="73845" y="3561500"/>
                    <a:ext cx="139329" cy="128300"/>
                    <a:chOff x="732600" y="1890325"/>
                    <a:chExt cx="138100" cy="128300"/>
                  </a:xfrm>
                </p:grpSpPr>
                <p:sp>
                  <p:nvSpPr>
                    <p:cNvPr id="8986" name="Google Shape;898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7" name="Google Shape;898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8" name="Google Shape;898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989" name="Google Shape;8989;p47"/>
                <p:cNvGrpSpPr/>
                <p:nvPr/>
              </p:nvGrpSpPr>
              <p:grpSpPr>
                <a:xfrm>
                  <a:off x="81020" y="5094550"/>
                  <a:ext cx="278654" cy="1306700"/>
                  <a:chOff x="73845" y="3561500"/>
                  <a:chExt cx="278654" cy="1306700"/>
                </a:xfrm>
              </p:grpSpPr>
              <p:grpSp>
                <p:nvGrpSpPr>
                  <p:cNvPr id="8990" name="Google Shape;8990;p47"/>
                  <p:cNvGrpSpPr/>
                  <p:nvPr/>
                </p:nvGrpSpPr>
                <p:grpSpPr>
                  <a:xfrm>
                    <a:off x="179620" y="3954300"/>
                    <a:ext cx="139329" cy="128300"/>
                    <a:chOff x="732600" y="1890325"/>
                    <a:chExt cx="138100" cy="128300"/>
                  </a:xfrm>
                </p:grpSpPr>
                <p:sp>
                  <p:nvSpPr>
                    <p:cNvPr id="8991" name="Google Shape;899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2" name="Google Shape;899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3" name="Google Shape;899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94" name="Google Shape;8994;p47"/>
                  <p:cNvGrpSpPr/>
                  <p:nvPr/>
                </p:nvGrpSpPr>
                <p:grpSpPr>
                  <a:xfrm>
                    <a:off x="116495" y="4347100"/>
                    <a:ext cx="139329" cy="128300"/>
                    <a:chOff x="732600" y="1890325"/>
                    <a:chExt cx="138100" cy="128300"/>
                  </a:xfrm>
                </p:grpSpPr>
                <p:sp>
                  <p:nvSpPr>
                    <p:cNvPr id="8995" name="Google Shape;899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6" name="Google Shape;899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7" name="Google Shape;899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98" name="Google Shape;8998;p47"/>
                  <p:cNvGrpSpPr/>
                  <p:nvPr/>
                </p:nvGrpSpPr>
                <p:grpSpPr>
                  <a:xfrm>
                    <a:off x="213170" y="4739900"/>
                    <a:ext cx="139329" cy="128300"/>
                    <a:chOff x="732600" y="1890325"/>
                    <a:chExt cx="138100" cy="128300"/>
                  </a:xfrm>
                </p:grpSpPr>
                <p:sp>
                  <p:nvSpPr>
                    <p:cNvPr id="8999" name="Google Shape;899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0" name="Google Shape;900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1" name="Google Shape;900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02" name="Google Shape;9002;p47"/>
                  <p:cNvGrpSpPr/>
                  <p:nvPr/>
                </p:nvGrpSpPr>
                <p:grpSpPr>
                  <a:xfrm>
                    <a:off x="73845" y="3561500"/>
                    <a:ext cx="139329" cy="128300"/>
                    <a:chOff x="732600" y="1890325"/>
                    <a:chExt cx="138100" cy="128300"/>
                  </a:xfrm>
                </p:grpSpPr>
                <p:sp>
                  <p:nvSpPr>
                    <p:cNvPr id="9003" name="Google Shape;900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4" name="Google Shape;900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5" name="Google Shape;900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06" name="Google Shape;9006;p47"/>
              <p:cNvGrpSpPr/>
              <p:nvPr/>
            </p:nvGrpSpPr>
            <p:grpSpPr>
              <a:xfrm>
                <a:off x="81020" y="36500"/>
                <a:ext cx="278654" cy="1306700"/>
                <a:chOff x="73845" y="3561500"/>
                <a:chExt cx="278654" cy="1306700"/>
              </a:xfrm>
            </p:grpSpPr>
            <p:grpSp>
              <p:nvGrpSpPr>
                <p:cNvPr id="9007" name="Google Shape;9007;p47"/>
                <p:cNvGrpSpPr/>
                <p:nvPr/>
              </p:nvGrpSpPr>
              <p:grpSpPr>
                <a:xfrm>
                  <a:off x="179620" y="3954300"/>
                  <a:ext cx="139329" cy="128300"/>
                  <a:chOff x="732600" y="1890325"/>
                  <a:chExt cx="138100" cy="128300"/>
                </a:xfrm>
              </p:grpSpPr>
              <p:sp>
                <p:nvSpPr>
                  <p:cNvPr id="9008" name="Google Shape;900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9" name="Google Shape;900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0" name="Google Shape;901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11" name="Google Shape;9011;p47"/>
                <p:cNvGrpSpPr/>
                <p:nvPr/>
              </p:nvGrpSpPr>
              <p:grpSpPr>
                <a:xfrm>
                  <a:off x="116495" y="4347100"/>
                  <a:ext cx="139329" cy="128300"/>
                  <a:chOff x="732600" y="1890325"/>
                  <a:chExt cx="138100" cy="128300"/>
                </a:xfrm>
              </p:grpSpPr>
              <p:sp>
                <p:nvSpPr>
                  <p:cNvPr id="9012" name="Google Shape;901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3" name="Google Shape;901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4" name="Google Shape;901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15" name="Google Shape;9015;p47"/>
                <p:cNvGrpSpPr/>
                <p:nvPr/>
              </p:nvGrpSpPr>
              <p:grpSpPr>
                <a:xfrm>
                  <a:off x="213170" y="4739900"/>
                  <a:ext cx="139329" cy="128300"/>
                  <a:chOff x="732600" y="1890325"/>
                  <a:chExt cx="138100" cy="128300"/>
                </a:xfrm>
              </p:grpSpPr>
              <p:sp>
                <p:nvSpPr>
                  <p:cNvPr id="9016" name="Google Shape;901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7" name="Google Shape;901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8" name="Google Shape;901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19" name="Google Shape;9019;p47"/>
                <p:cNvGrpSpPr/>
                <p:nvPr/>
              </p:nvGrpSpPr>
              <p:grpSpPr>
                <a:xfrm>
                  <a:off x="73845" y="3561500"/>
                  <a:ext cx="139329" cy="128300"/>
                  <a:chOff x="732600" y="1890325"/>
                  <a:chExt cx="138100" cy="128300"/>
                </a:xfrm>
              </p:grpSpPr>
              <p:sp>
                <p:nvSpPr>
                  <p:cNvPr id="9020" name="Google Shape;902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1" name="Google Shape;902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2" name="Google Shape;902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23" name="Google Shape;9023;p47"/>
            <p:cNvGrpSpPr/>
            <p:nvPr/>
          </p:nvGrpSpPr>
          <p:grpSpPr>
            <a:xfrm>
              <a:off x="10332320" y="145213"/>
              <a:ext cx="285829" cy="7341550"/>
              <a:chOff x="73845" y="36500"/>
              <a:chExt cx="285829" cy="7341550"/>
            </a:xfrm>
          </p:grpSpPr>
          <p:grpSp>
            <p:nvGrpSpPr>
              <p:cNvPr id="9024" name="Google Shape;9024;p47"/>
              <p:cNvGrpSpPr/>
              <p:nvPr/>
            </p:nvGrpSpPr>
            <p:grpSpPr>
              <a:xfrm>
                <a:off x="73845" y="4538300"/>
                <a:ext cx="285829" cy="2839750"/>
                <a:chOff x="73845" y="3561500"/>
                <a:chExt cx="285829" cy="2839750"/>
              </a:xfrm>
            </p:grpSpPr>
            <p:grpSp>
              <p:nvGrpSpPr>
                <p:cNvPr id="9025" name="Google Shape;9025;p47"/>
                <p:cNvGrpSpPr/>
                <p:nvPr/>
              </p:nvGrpSpPr>
              <p:grpSpPr>
                <a:xfrm>
                  <a:off x="73845" y="3561500"/>
                  <a:ext cx="278654" cy="1306700"/>
                  <a:chOff x="73845" y="3561500"/>
                  <a:chExt cx="278654" cy="1306700"/>
                </a:xfrm>
              </p:grpSpPr>
              <p:grpSp>
                <p:nvGrpSpPr>
                  <p:cNvPr id="9026" name="Google Shape;9026;p47"/>
                  <p:cNvGrpSpPr/>
                  <p:nvPr/>
                </p:nvGrpSpPr>
                <p:grpSpPr>
                  <a:xfrm>
                    <a:off x="179620" y="3954300"/>
                    <a:ext cx="139329" cy="128300"/>
                    <a:chOff x="732600" y="1890325"/>
                    <a:chExt cx="138100" cy="128300"/>
                  </a:xfrm>
                </p:grpSpPr>
                <p:sp>
                  <p:nvSpPr>
                    <p:cNvPr id="9027" name="Google Shape;902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8" name="Google Shape;902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9" name="Google Shape;902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30" name="Google Shape;9030;p47"/>
                  <p:cNvGrpSpPr/>
                  <p:nvPr/>
                </p:nvGrpSpPr>
                <p:grpSpPr>
                  <a:xfrm>
                    <a:off x="116495" y="4347100"/>
                    <a:ext cx="139329" cy="128300"/>
                    <a:chOff x="732600" y="1890325"/>
                    <a:chExt cx="138100" cy="128300"/>
                  </a:xfrm>
                </p:grpSpPr>
                <p:sp>
                  <p:nvSpPr>
                    <p:cNvPr id="9031" name="Google Shape;903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2" name="Google Shape;903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3" name="Google Shape;903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34" name="Google Shape;9034;p47"/>
                  <p:cNvGrpSpPr/>
                  <p:nvPr/>
                </p:nvGrpSpPr>
                <p:grpSpPr>
                  <a:xfrm>
                    <a:off x="213170" y="4739900"/>
                    <a:ext cx="139329" cy="128300"/>
                    <a:chOff x="732600" y="1890325"/>
                    <a:chExt cx="138100" cy="128300"/>
                  </a:xfrm>
                </p:grpSpPr>
                <p:sp>
                  <p:nvSpPr>
                    <p:cNvPr id="9035" name="Google Shape;903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6" name="Google Shape;903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7" name="Google Shape;903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38" name="Google Shape;9038;p47"/>
                  <p:cNvGrpSpPr/>
                  <p:nvPr/>
                </p:nvGrpSpPr>
                <p:grpSpPr>
                  <a:xfrm>
                    <a:off x="73845" y="3561500"/>
                    <a:ext cx="139329" cy="128300"/>
                    <a:chOff x="732600" y="1890325"/>
                    <a:chExt cx="138100" cy="128300"/>
                  </a:xfrm>
                </p:grpSpPr>
                <p:sp>
                  <p:nvSpPr>
                    <p:cNvPr id="9039" name="Google Shape;903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0" name="Google Shape;904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1" name="Google Shape;904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042" name="Google Shape;9042;p47"/>
                <p:cNvGrpSpPr/>
                <p:nvPr/>
              </p:nvGrpSpPr>
              <p:grpSpPr>
                <a:xfrm>
                  <a:off x="81020" y="5094550"/>
                  <a:ext cx="278654" cy="1306700"/>
                  <a:chOff x="73845" y="3561500"/>
                  <a:chExt cx="278654" cy="1306700"/>
                </a:xfrm>
              </p:grpSpPr>
              <p:grpSp>
                <p:nvGrpSpPr>
                  <p:cNvPr id="9043" name="Google Shape;9043;p47"/>
                  <p:cNvGrpSpPr/>
                  <p:nvPr/>
                </p:nvGrpSpPr>
                <p:grpSpPr>
                  <a:xfrm>
                    <a:off x="179620" y="3954300"/>
                    <a:ext cx="139329" cy="128300"/>
                    <a:chOff x="732600" y="1890325"/>
                    <a:chExt cx="138100" cy="128300"/>
                  </a:xfrm>
                </p:grpSpPr>
                <p:sp>
                  <p:nvSpPr>
                    <p:cNvPr id="9044" name="Google Shape;904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5" name="Google Shape;904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6" name="Google Shape;904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47" name="Google Shape;9047;p47"/>
                  <p:cNvGrpSpPr/>
                  <p:nvPr/>
                </p:nvGrpSpPr>
                <p:grpSpPr>
                  <a:xfrm>
                    <a:off x="116495" y="4347100"/>
                    <a:ext cx="139329" cy="128300"/>
                    <a:chOff x="732600" y="1890325"/>
                    <a:chExt cx="138100" cy="128300"/>
                  </a:xfrm>
                </p:grpSpPr>
                <p:sp>
                  <p:nvSpPr>
                    <p:cNvPr id="9048" name="Google Shape;904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9" name="Google Shape;904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0" name="Google Shape;905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51" name="Google Shape;9051;p47"/>
                  <p:cNvGrpSpPr/>
                  <p:nvPr/>
                </p:nvGrpSpPr>
                <p:grpSpPr>
                  <a:xfrm>
                    <a:off x="213170" y="4739900"/>
                    <a:ext cx="139329" cy="128300"/>
                    <a:chOff x="732600" y="1890325"/>
                    <a:chExt cx="138100" cy="128300"/>
                  </a:xfrm>
                </p:grpSpPr>
                <p:sp>
                  <p:nvSpPr>
                    <p:cNvPr id="9052" name="Google Shape;905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3" name="Google Shape;905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4" name="Google Shape;905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55" name="Google Shape;9055;p47"/>
                  <p:cNvGrpSpPr/>
                  <p:nvPr/>
                </p:nvGrpSpPr>
                <p:grpSpPr>
                  <a:xfrm>
                    <a:off x="73845" y="3561500"/>
                    <a:ext cx="139329" cy="128300"/>
                    <a:chOff x="732600" y="1890325"/>
                    <a:chExt cx="138100" cy="128300"/>
                  </a:xfrm>
                </p:grpSpPr>
                <p:sp>
                  <p:nvSpPr>
                    <p:cNvPr id="9056" name="Google Shape;905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7" name="Google Shape;905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8" name="Google Shape;905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59" name="Google Shape;9059;p47"/>
              <p:cNvGrpSpPr/>
              <p:nvPr/>
            </p:nvGrpSpPr>
            <p:grpSpPr>
              <a:xfrm>
                <a:off x="73845" y="1524775"/>
                <a:ext cx="285829" cy="2839750"/>
                <a:chOff x="73845" y="3561500"/>
                <a:chExt cx="285829" cy="2839750"/>
              </a:xfrm>
            </p:grpSpPr>
            <p:grpSp>
              <p:nvGrpSpPr>
                <p:cNvPr id="9060" name="Google Shape;9060;p47"/>
                <p:cNvGrpSpPr/>
                <p:nvPr/>
              </p:nvGrpSpPr>
              <p:grpSpPr>
                <a:xfrm>
                  <a:off x="73845" y="3561500"/>
                  <a:ext cx="278654" cy="1306700"/>
                  <a:chOff x="73845" y="3561500"/>
                  <a:chExt cx="278654" cy="1306700"/>
                </a:xfrm>
              </p:grpSpPr>
              <p:grpSp>
                <p:nvGrpSpPr>
                  <p:cNvPr id="9061" name="Google Shape;9061;p47"/>
                  <p:cNvGrpSpPr/>
                  <p:nvPr/>
                </p:nvGrpSpPr>
                <p:grpSpPr>
                  <a:xfrm>
                    <a:off x="179620" y="3954300"/>
                    <a:ext cx="139329" cy="128300"/>
                    <a:chOff x="732600" y="1890325"/>
                    <a:chExt cx="138100" cy="128300"/>
                  </a:xfrm>
                </p:grpSpPr>
                <p:sp>
                  <p:nvSpPr>
                    <p:cNvPr id="9062" name="Google Shape;906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3" name="Google Shape;906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4" name="Google Shape;906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65" name="Google Shape;9065;p47"/>
                  <p:cNvGrpSpPr/>
                  <p:nvPr/>
                </p:nvGrpSpPr>
                <p:grpSpPr>
                  <a:xfrm>
                    <a:off x="116495" y="4347100"/>
                    <a:ext cx="139329" cy="128300"/>
                    <a:chOff x="732600" y="1890325"/>
                    <a:chExt cx="138100" cy="128300"/>
                  </a:xfrm>
                </p:grpSpPr>
                <p:sp>
                  <p:nvSpPr>
                    <p:cNvPr id="9066" name="Google Shape;906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7" name="Google Shape;906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8" name="Google Shape;906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69" name="Google Shape;9069;p47"/>
                  <p:cNvGrpSpPr/>
                  <p:nvPr/>
                </p:nvGrpSpPr>
                <p:grpSpPr>
                  <a:xfrm>
                    <a:off x="213170" y="4739900"/>
                    <a:ext cx="139329" cy="128300"/>
                    <a:chOff x="732600" y="1890325"/>
                    <a:chExt cx="138100" cy="128300"/>
                  </a:xfrm>
                </p:grpSpPr>
                <p:sp>
                  <p:nvSpPr>
                    <p:cNvPr id="9070" name="Google Shape;907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1" name="Google Shape;907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2" name="Google Shape;907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73" name="Google Shape;9073;p47"/>
                  <p:cNvGrpSpPr/>
                  <p:nvPr/>
                </p:nvGrpSpPr>
                <p:grpSpPr>
                  <a:xfrm>
                    <a:off x="73845" y="3561500"/>
                    <a:ext cx="139329" cy="128300"/>
                    <a:chOff x="732600" y="1890325"/>
                    <a:chExt cx="138100" cy="128300"/>
                  </a:xfrm>
                </p:grpSpPr>
                <p:sp>
                  <p:nvSpPr>
                    <p:cNvPr id="9074" name="Google Shape;907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5" name="Google Shape;907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6" name="Google Shape;907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077" name="Google Shape;9077;p47"/>
                <p:cNvGrpSpPr/>
                <p:nvPr/>
              </p:nvGrpSpPr>
              <p:grpSpPr>
                <a:xfrm>
                  <a:off x="81020" y="5094550"/>
                  <a:ext cx="278654" cy="1306700"/>
                  <a:chOff x="73845" y="3561500"/>
                  <a:chExt cx="278654" cy="1306700"/>
                </a:xfrm>
              </p:grpSpPr>
              <p:grpSp>
                <p:nvGrpSpPr>
                  <p:cNvPr id="9078" name="Google Shape;9078;p47"/>
                  <p:cNvGrpSpPr/>
                  <p:nvPr/>
                </p:nvGrpSpPr>
                <p:grpSpPr>
                  <a:xfrm>
                    <a:off x="179620" y="3954300"/>
                    <a:ext cx="139329" cy="128300"/>
                    <a:chOff x="732600" y="1890325"/>
                    <a:chExt cx="138100" cy="128300"/>
                  </a:xfrm>
                </p:grpSpPr>
                <p:sp>
                  <p:nvSpPr>
                    <p:cNvPr id="9079" name="Google Shape;907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0" name="Google Shape;908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1" name="Google Shape;908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82" name="Google Shape;9082;p47"/>
                  <p:cNvGrpSpPr/>
                  <p:nvPr/>
                </p:nvGrpSpPr>
                <p:grpSpPr>
                  <a:xfrm>
                    <a:off x="116495" y="4347100"/>
                    <a:ext cx="139329" cy="128300"/>
                    <a:chOff x="732600" y="1890325"/>
                    <a:chExt cx="138100" cy="128300"/>
                  </a:xfrm>
                </p:grpSpPr>
                <p:sp>
                  <p:nvSpPr>
                    <p:cNvPr id="9083" name="Google Shape;908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4" name="Google Shape;908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5" name="Google Shape;908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86" name="Google Shape;9086;p47"/>
                  <p:cNvGrpSpPr/>
                  <p:nvPr/>
                </p:nvGrpSpPr>
                <p:grpSpPr>
                  <a:xfrm>
                    <a:off x="213170" y="4739900"/>
                    <a:ext cx="139329" cy="128300"/>
                    <a:chOff x="732600" y="1890325"/>
                    <a:chExt cx="138100" cy="128300"/>
                  </a:xfrm>
                </p:grpSpPr>
                <p:sp>
                  <p:nvSpPr>
                    <p:cNvPr id="9087" name="Google Shape;908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8" name="Google Shape;908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9" name="Google Shape;908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90" name="Google Shape;9090;p47"/>
                  <p:cNvGrpSpPr/>
                  <p:nvPr/>
                </p:nvGrpSpPr>
                <p:grpSpPr>
                  <a:xfrm>
                    <a:off x="73845" y="3561500"/>
                    <a:ext cx="139329" cy="128300"/>
                    <a:chOff x="732600" y="1890325"/>
                    <a:chExt cx="138100" cy="128300"/>
                  </a:xfrm>
                </p:grpSpPr>
                <p:sp>
                  <p:nvSpPr>
                    <p:cNvPr id="9091" name="Google Shape;909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2" name="Google Shape;909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3" name="Google Shape;909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94" name="Google Shape;9094;p47"/>
              <p:cNvGrpSpPr/>
              <p:nvPr/>
            </p:nvGrpSpPr>
            <p:grpSpPr>
              <a:xfrm>
                <a:off x="81020" y="36500"/>
                <a:ext cx="278654" cy="1306700"/>
                <a:chOff x="73845" y="3561500"/>
                <a:chExt cx="278654" cy="1306700"/>
              </a:xfrm>
            </p:grpSpPr>
            <p:grpSp>
              <p:nvGrpSpPr>
                <p:cNvPr id="9095" name="Google Shape;9095;p47"/>
                <p:cNvGrpSpPr/>
                <p:nvPr/>
              </p:nvGrpSpPr>
              <p:grpSpPr>
                <a:xfrm>
                  <a:off x="179620" y="3954300"/>
                  <a:ext cx="139329" cy="128300"/>
                  <a:chOff x="732600" y="1890325"/>
                  <a:chExt cx="138100" cy="128300"/>
                </a:xfrm>
              </p:grpSpPr>
              <p:sp>
                <p:nvSpPr>
                  <p:cNvPr id="9096" name="Google Shape;909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7" name="Google Shape;909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8" name="Google Shape;909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99" name="Google Shape;9099;p47"/>
                <p:cNvGrpSpPr/>
                <p:nvPr/>
              </p:nvGrpSpPr>
              <p:grpSpPr>
                <a:xfrm>
                  <a:off x="116495" y="4347100"/>
                  <a:ext cx="139329" cy="128300"/>
                  <a:chOff x="732600" y="1890325"/>
                  <a:chExt cx="138100" cy="128300"/>
                </a:xfrm>
              </p:grpSpPr>
              <p:sp>
                <p:nvSpPr>
                  <p:cNvPr id="9100" name="Google Shape;910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1" name="Google Shape;910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2" name="Google Shape;910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03" name="Google Shape;9103;p47"/>
                <p:cNvGrpSpPr/>
                <p:nvPr/>
              </p:nvGrpSpPr>
              <p:grpSpPr>
                <a:xfrm>
                  <a:off x="213170" y="4739900"/>
                  <a:ext cx="139329" cy="128300"/>
                  <a:chOff x="732600" y="1890325"/>
                  <a:chExt cx="138100" cy="128300"/>
                </a:xfrm>
              </p:grpSpPr>
              <p:sp>
                <p:nvSpPr>
                  <p:cNvPr id="9104" name="Google Shape;910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5" name="Google Shape;910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6" name="Google Shape;910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07" name="Google Shape;9107;p47"/>
                <p:cNvGrpSpPr/>
                <p:nvPr/>
              </p:nvGrpSpPr>
              <p:grpSpPr>
                <a:xfrm>
                  <a:off x="73845" y="3561500"/>
                  <a:ext cx="139329" cy="128300"/>
                  <a:chOff x="732600" y="1890325"/>
                  <a:chExt cx="138100" cy="128300"/>
                </a:xfrm>
              </p:grpSpPr>
              <p:sp>
                <p:nvSpPr>
                  <p:cNvPr id="9108" name="Google Shape;910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9" name="Google Shape;910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10" name="Google Shape;911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Tree>
    <p:extLst>
      <p:ext uri="{BB962C8B-B14F-4D97-AF65-F5344CB8AC3E}">
        <p14:creationId xmlns:p14="http://schemas.microsoft.com/office/powerpoint/2010/main" val="332470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7EB5E4-3F2B-4D30-9A3D-FD9D3B64ED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E7D85CA-F65A-4DD0-9794-EF9DC0B781E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0A0299F-2FB4-42D2-ABAB-911AE67CE6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A0AF519-849A-4CAB-B98F-4FAD6182D389}"/>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2025/11/28</a:t>
            </a:fld>
            <a:endParaRPr lang="zh-CN" altLang="en-US"/>
          </a:p>
        </p:txBody>
      </p:sp>
      <p:sp>
        <p:nvSpPr>
          <p:cNvPr id="6" name="页脚占位符 5">
            <a:extLst>
              <a:ext uri="{FF2B5EF4-FFF2-40B4-BE49-F238E27FC236}">
                <a16:creationId xmlns:a16="http://schemas.microsoft.com/office/drawing/2014/main" id="{F82BE0FF-B8D8-42A2-88A4-D6256A963AF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508216-8D84-4B9F-8D30-98EEB0D76E34}"/>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71984334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131F9-D506-4CA3-ACF6-28C2ACB850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E5DB3AC-4AA7-4D42-8167-514AD7E25CE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EF0E545-BB13-4581-B4D8-1446743E5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CCD744-FF2C-4FD8-876A-BA33860DF444}"/>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2025/11/28</a:t>
            </a:fld>
            <a:endParaRPr lang="zh-CN" altLang="en-US"/>
          </a:p>
        </p:txBody>
      </p:sp>
      <p:sp>
        <p:nvSpPr>
          <p:cNvPr id="6" name="页脚占位符 5">
            <a:extLst>
              <a:ext uri="{FF2B5EF4-FFF2-40B4-BE49-F238E27FC236}">
                <a16:creationId xmlns:a16="http://schemas.microsoft.com/office/drawing/2014/main" id="{E44FD350-6A8E-4B50-99A6-AA0D41049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B39AE10-5557-402C-9B25-E35E0ABC48C4}"/>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187295906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3.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2.jpe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2426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79" r:id="rId14"/>
    <p:sldLayoutId id="2147483680" r:id="rId15"/>
    <p:sldLayoutId id="2147483681" r:id="rId16"/>
    <p:sldLayoutId id="2147483682" r:id="rId17"/>
  </p:sldLayoutIdLst>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2025/11/28</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378570350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4000"/>
            <a:lum/>
          </a:blip>
          <a:srcRect/>
          <a:stretch>
            <a:fillRect t="-18000" b="-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76328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ransition spd="slow">
    <p:wheel spokes="1"/>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72" y="731495"/>
            <a:ext cx="10285384" cy="763617"/>
          </a:xfrm>
          <a:prstGeom prst="rect">
            <a:avLst/>
          </a:prstGeom>
          <a:noFill/>
          <a:ln>
            <a:noFill/>
          </a:ln>
        </p:spPr>
        <p:txBody>
          <a:bodyPr spcFirstLastPara="1" wrap="square" lIns="114525" tIns="114525" rIns="114525" bIns="114525" anchor="t" anchorCtr="0">
            <a:noAutofit/>
          </a:bodyPr>
          <a:lstStyle>
            <a:lvl1pPr lvl="0" rtl="0">
              <a:spcBef>
                <a:spcPts val="0"/>
              </a:spcBef>
              <a:spcAft>
                <a:spcPts val="0"/>
              </a:spcAft>
              <a:buClr>
                <a:schemeClr val="accent3"/>
              </a:buClr>
              <a:buSzPts val="4800"/>
              <a:buFont typeface="Amatic SC"/>
              <a:buNone/>
              <a:defRPr sz="4800" b="1">
                <a:solidFill>
                  <a:schemeClr val="accent3"/>
                </a:solidFill>
                <a:latin typeface="Amatic SC"/>
                <a:ea typeface="Amatic SC"/>
                <a:cs typeface="Amatic SC"/>
                <a:sym typeface="Amatic SC"/>
              </a:defRPr>
            </a:lvl1pPr>
            <a:lvl2pPr lvl="1"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2pPr>
            <a:lvl3pPr lvl="2"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3pPr>
            <a:lvl4pPr lvl="3"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4pPr>
            <a:lvl5pPr lvl="4"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5pPr>
            <a:lvl6pPr lvl="5"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6pPr>
            <a:lvl7pPr lvl="6"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7pPr>
            <a:lvl8pPr lvl="7"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8pPr>
            <a:lvl9pPr lvl="8"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3472" y="1536475"/>
            <a:ext cx="10285384" cy="4554771"/>
          </a:xfrm>
          <a:prstGeom prst="rect">
            <a:avLst/>
          </a:prstGeom>
          <a:noFill/>
          <a:ln>
            <a:noFill/>
          </a:ln>
        </p:spPr>
        <p:txBody>
          <a:bodyPr spcFirstLastPara="1" wrap="square" lIns="114525" tIns="114525" rIns="114525" bIns="114525" anchor="t" anchorCtr="0">
            <a:noAutofit/>
          </a:bodyPr>
          <a:lstStyle>
            <a:lvl1pPr marL="457200" lvl="0" indent="-342900">
              <a:lnSpc>
                <a:spcPct val="115000"/>
              </a:lnSpc>
              <a:spcBef>
                <a:spcPts val="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1pPr>
            <a:lvl2pPr marL="914400" lvl="1"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2pPr>
            <a:lvl3pPr marL="1371600" lvl="2"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3pPr>
            <a:lvl4pPr marL="1828800" lvl="3"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4pPr>
            <a:lvl5pPr marL="2286000" lvl="4"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5pPr>
            <a:lvl6pPr marL="2743200" lvl="5"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6pPr>
            <a:lvl7pPr marL="3200400" lvl="6"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7pPr>
            <a:lvl8pPr marL="3657600" lvl="7"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8pPr>
            <a:lvl9pPr marL="4114800" lvl="8" indent="-342900">
              <a:lnSpc>
                <a:spcPct val="115000"/>
              </a:lnSpc>
              <a:spcBef>
                <a:spcPts val="2000"/>
              </a:spcBef>
              <a:spcAft>
                <a:spcPts val="200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3058123862"/>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microsoft.com/office/2007/relationships/hdphoto" Target="../media/hdphoto8.wdp"/><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microsoft.com/office/2007/relationships/hdphoto" Target="../media/hdphoto9.wdp"/></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5.wdp"/><Relationship Id="rId3" Type="http://schemas.openxmlformats.org/officeDocument/2006/relationships/image" Target="../media/image20.jpg"/><Relationship Id="rId7" Type="http://schemas.microsoft.com/office/2007/relationships/hdphoto" Target="../media/hdphoto2.wdp"/><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22.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3.wdp"/><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7.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A7E3D0-A50F-47B0-B115-3B9EDC4CF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0" name="图片 9">
            <a:extLst>
              <a:ext uri="{FF2B5EF4-FFF2-40B4-BE49-F238E27FC236}">
                <a16:creationId xmlns:a16="http://schemas.microsoft.com/office/drawing/2014/main" id="{4F127FF4-11CD-4768-A3E5-929E07DC3E07}"/>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11947"/>
          <a:stretch/>
        </p:blipFill>
        <p:spPr>
          <a:xfrm rot="5400000" flipV="1">
            <a:off x="2666999" y="-2667001"/>
            <a:ext cx="6858002" cy="12191999"/>
          </a:xfrm>
          <a:prstGeom prst="rect">
            <a:avLst/>
          </a:prstGeom>
        </p:spPr>
      </p:pic>
      <p:pic>
        <p:nvPicPr>
          <p:cNvPr id="20" name="图片 19">
            <a:extLst>
              <a:ext uri="{FF2B5EF4-FFF2-40B4-BE49-F238E27FC236}">
                <a16:creationId xmlns:a16="http://schemas.microsoft.com/office/drawing/2014/main" id="{B6D3C3D1-4EAB-4649-800F-1688073D0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534" y="5652461"/>
            <a:ext cx="1180023" cy="1208945"/>
          </a:xfrm>
          <a:prstGeom prst="rect">
            <a:avLst/>
          </a:prstGeom>
        </p:spPr>
      </p:pic>
      <p:pic>
        <p:nvPicPr>
          <p:cNvPr id="22" name="图片 21">
            <a:extLst>
              <a:ext uri="{FF2B5EF4-FFF2-40B4-BE49-F238E27FC236}">
                <a16:creationId xmlns:a16="http://schemas.microsoft.com/office/drawing/2014/main" id="{F12F0635-AF6B-42FC-B09C-4BCC3307D631}"/>
              </a:ext>
            </a:extLst>
          </p:cNvPr>
          <p:cNvPicPr>
            <a:picLocks noChangeAspect="1"/>
          </p:cNvPicPr>
          <p:nvPr/>
        </p:nvPicPr>
        <p:blipFill rotWithShape="1">
          <a:blip r:embed="rId5">
            <a:extLst>
              <a:ext uri="{28A0092B-C50C-407E-A947-70E740481C1C}">
                <a14:useLocalDpi xmlns:a14="http://schemas.microsoft.com/office/drawing/2010/main" val="0"/>
              </a:ext>
            </a:extLst>
          </a:blip>
          <a:srcRect t="50365" r="68033"/>
          <a:stretch/>
        </p:blipFill>
        <p:spPr>
          <a:xfrm>
            <a:off x="3451675" y="5562980"/>
            <a:ext cx="855258" cy="1226000"/>
          </a:xfrm>
          <a:prstGeom prst="rect">
            <a:avLst/>
          </a:prstGeom>
        </p:spPr>
      </p:pic>
      <p:pic>
        <p:nvPicPr>
          <p:cNvPr id="25" name="图片 24">
            <a:extLst>
              <a:ext uri="{FF2B5EF4-FFF2-40B4-BE49-F238E27FC236}">
                <a16:creationId xmlns:a16="http://schemas.microsoft.com/office/drawing/2014/main" id="{E5C3BD6A-A1C6-4DDC-A0AD-03AF5E460B8C}"/>
              </a:ext>
            </a:extLst>
          </p:cNvPr>
          <p:cNvPicPr>
            <a:picLocks noChangeAspect="1"/>
          </p:cNvPicPr>
          <p:nvPr/>
        </p:nvPicPr>
        <p:blipFill rotWithShape="1">
          <a:blip r:embed="rId6">
            <a:extLst>
              <a:ext uri="{28A0092B-C50C-407E-A947-70E740481C1C}">
                <a14:useLocalDpi xmlns:a14="http://schemas.microsoft.com/office/drawing/2010/main" val="0"/>
              </a:ext>
            </a:extLst>
          </a:blip>
          <a:srcRect l="82887" t="-2375" r="-1812" b="67013"/>
          <a:stretch/>
        </p:blipFill>
        <p:spPr>
          <a:xfrm>
            <a:off x="6145445" y="5785851"/>
            <a:ext cx="894774" cy="942163"/>
          </a:xfrm>
          <a:prstGeom prst="rect">
            <a:avLst/>
          </a:prstGeom>
        </p:spPr>
      </p:pic>
      <p:pic>
        <p:nvPicPr>
          <p:cNvPr id="41" name="图形 40">
            <a:extLst>
              <a:ext uri="{FF2B5EF4-FFF2-40B4-BE49-F238E27FC236}">
                <a16:creationId xmlns:a16="http://schemas.microsoft.com/office/drawing/2014/main" id="{EDF37934-560A-4010-ADC1-1BAE164402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6534" y="4712733"/>
            <a:ext cx="2903698" cy="2139229"/>
          </a:xfrm>
          <a:prstGeom prst="rect">
            <a:avLst/>
          </a:prstGeom>
        </p:spPr>
      </p:pic>
      <p:pic>
        <p:nvPicPr>
          <p:cNvPr id="42" name="图形 41">
            <a:extLst>
              <a:ext uri="{FF2B5EF4-FFF2-40B4-BE49-F238E27FC236}">
                <a16:creationId xmlns:a16="http://schemas.microsoft.com/office/drawing/2014/main" id="{5FACC8B0-3DC8-4E5A-9BC9-38B2603C0B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51803" y="4914256"/>
            <a:ext cx="3047457" cy="1945447"/>
          </a:xfrm>
          <a:prstGeom prst="rect">
            <a:avLst/>
          </a:prstGeom>
        </p:spPr>
      </p:pic>
      <p:pic>
        <p:nvPicPr>
          <p:cNvPr id="43" name="图片 42">
            <a:extLst>
              <a:ext uri="{FF2B5EF4-FFF2-40B4-BE49-F238E27FC236}">
                <a16:creationId xmlns:a16="http://schemas.microsoft.com/office/drawing/2014/main" id="{0F3D7C21-4182-49A9-AA0A-EFF53FDA75D7}"/>
              </a:ext>
            </a:extLst>
          </p:cNvPr>
          <p:cNvPicPr>
            <a:picLocks noChangeAspect="1"/>
          </p:cNvPicPr>
          <p:nvPr/>
        </p:nvPicPr>
        <p:blipFill rotWithShape="1">
          <a:blip r:embed="rId6">
            <a:extLst>
              <a:ext uri="{28A0092B-C50C-407E-A947-70E740481C1C}">
                <a14:useLocalDpi xmlns:a14="http://schemas.microsoft.com/office/drawing/2010/main" val="0"/>
              </a:ext>
            </a:extLst>
          </a:blip>
          <a:srcRect t="28777" r="81075" b="39287"/>
          <a:stretch/>
        </p:blipFill>
        <p:spPr>
          <a:xfrm>
            <a:off x="10577846" y="3277521"/>
            <a:ext cx="699754" cy="665443"/>
          </a:xfrm>
          <a:prstGeom prst="rect">
            <a:avLst/>
          </a:prstGeom>
        </p:spPr>
      </p:pic>
      <p:pic>
        <p:nvPicPr>
          <p:cNvPr id="44" name="图形 43">
            <a:extLst>
              <a:ext uri="{FF2B5EF4-FFF2-40B4-BE49-F238E27FC236}">
                <a16:creationId xmlns:a16="http://schemas.microsoft.com/office/drawing/2014/main" id="{41CA5B8B-FBEB-4D88-A3A5-26023CD220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62759" y="584538"/>
            <a:ext cx="533400" cy="571500"/>
          </a:xfrm>
          <a:prstGeom prst="rect">
            <a:avLst/>
          </a:prstGeom>
        </p:spPr>
      </p:pic>
      <p:pic>
        <p:nvPicPr>
          <p:cNvPr id="4" name="图片 3">
            <a:extLst>
              <a:ext uri="{FF2B5EF4-FFF2-40B4-BE49-F238E27FC236}">
                <a16:creationId xmlns:a16="http://schemas.microsoft.com/office/drawing/2014/main" id="{04D6D8DE-BA32-4D50-BADF-DFAF7B8B5818}"/>
              </a:ext>
            </a:extLst>
          </p:cNvPr>
          <p:cNvPicPr>
            <a:picLocks noChangeAspect="1"/>
          </p:cNvPicPr>
          <p:nvPr/>
        </p:nvPicPr>
        <p:blipFill rotWithShape="1">
          <a:blip r:embed="rId13">
            <a:extLst>
              <a:ext uri="{28A0092B-C50C-407E-A947-70E740481C1C}">
                <a14:useLocalDpi xmlns:a14="http://schemas.microsoft.com/office/drawing/2010/main" val="0"/>
              </a:ext>
            </a:extLst>
          </a:blip>
          <a:srcRect t="8293" r="68883" b="63339"/>
          <a:stretch/>
        </p:blipFill>
        <p:spPr>
          <a:xfrm>
            <a:off x="1029859" y="2158096"/>
            <a:ext cx="1634644" cy="1945448"/>
          </a:xfrm>
          <a:prstGeom prst="rect">
            <a:avLst/>
          </a:prstGeom>
        </p:spPr>
      </p:pic>
      <p:grpSp>
        <p:nvGrpSpPr>
          <p:cNvPr id="13" name="Group 12">
            <a:extLst>
              <a:ext uri="{FF2B5EF4-FFF2-40B4-BE49-F238E27FC236}">
                <a16:creationId xmlns:a16="http://schemas.microsoft.com/office/drawing/2014/main" id="{FF1AE60F-65DC-4843-BF43-8359EF0C5760}"/>
              </a:ext>
            </a:extLst>
          </p:cNvPr>
          <p:cNvGrpSpPr/>
          <p:nvPr/>
        </p:nvGrpSpPr>
        <p:grpSpPr>
          <a:xfrm>
            <a:off x="3451674" y="1283957"/>
            <a:ext cx="6586847" cy="3422738"/>
            <a:chOff x="1936266" y="1295400"/>
            <a:chExt cx="2616000" cy="1828800"/>
          </a:xfrm>
        </p:grpSpPr>
        <p:pic>
          <p:nvPicPr>
            <p:cNvPr id="14" name="Picture 13" descr="Shape&#10;&#10;Description automatically generated">
              <a:extLst>
                <a:ext uri="{FF2B5EF4-FFF2-40B4-BE49-F238E27FC236}">
                  <a16:creationId xmlns:a16="http://schemas.microsoft.com/office/drawing/2014/main" id="{78C0686D-7725-4346-8CC8-C25430176624}"/>
                </a:ext>
              </a:extLst>
            </p:cNvPr>
            <p:cNvPicPr>
              <a:picLocks noChangeAspect="1"/>
            </p:cNvPicPr>
            <p:nvPr/>
          </p:nvPicPr>
          <p:blipFill rotWithShape="1">
            <a:blip r:embed="rId14">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15" name="TextBox 14">
              <a:extLst>
                <a:ext uri="{FF2B5EF4-FFF2-40B4-BE49-F238E27FC236}">
                  <a16:creationId xmlns:a16="http://schemas.microsoft.com/office/drawing/2014/main" id="{C7422C43-B42E-42B5-811C-9BD37B053D71}"/>
                </a:ext>
              </a:extLst>
            </p:cNvPr>
            <p:cNvSpPr txBox="1"/>
            <p:nvPr/>
          </p:nvSpPr>
          <p:spPr>
            <a:xfrm>
              <a:off x="2059804" y="1836005"/>
              <a:ext cx="1975678" cy="711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Khởi</a:t>
              </a:r>
              <a:r>
                <a:rPr kumimoji="0" lang="en-US" sz="72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động</a:t>
              </a:r>
              <a:endParaRPr kumimoji="0" lang="en-US" sz="72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1089892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sp>
        <p:nvSpPr>
          <p:cNvPr id="2" name="TextBox 1">
            <a:extLst>
              <a:ext uri="{FF2B5EF4-FFF2-40B4-BE49-F238E27FC236}">
                <a16:creationId xmlns:a16="http://schemas.microsoft.com/office/drawing/2014/main" id="{4B7F1CE6-418E-F973-E047-9677AE59799B}"/>
              </a:ext>
            </a:extLst>
          </p:cNvPr>
          <p:cNvSpPr txBox="1"/>
          <p:nvPr/>
        </p:nvSpPr>
        <p:spPr>
          <a:xfrm>
            <a:off x="680720" y="1737360"/>
            <a:ext cx="10789920" cy="3539430"/>
          </a:xfrm>
          <a:prstGeom prst="rect">
            <a:avLst/>
          </a:prstGeom>
          <a:noFill/>
        </p:spPr>
        <p:txBody>
          <a:bodyPr wrap="square" rtlCol="0">
            <a:spAutoFit/>
          </a:bodyPr>
          <a:lstStyle/>
          <a:p>
            <a:pPr lvl="0" algn="just"/>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 dịp Nô-en năm ngoái, bà nội đã làm tặng em một con búp bê </a:t>
            </a: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rất</a:t>
            </a:r>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đẹp</a:t>
            </a: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Nó được làm bằng vải, bên trong nhét bông mềm. Mắt của búp bê được bà tạo ra từ hai chiếc khuy áo, còn miệng là một miếng vải nhỏ màu đỏ. Búp bê mặc một chiếc váy màu cam xinh xắn. Em luôn mang theo món quà của bà nội ở bên mình. Búp bê là người bạn thân nhất của em.</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404DD796-0E0B-6C83-4C91-FD2E6EF32DDB}"/>
              </a:ext>
            </a:extLst>
          </p:cNvPr>
          <p:cNvPicPr>
            <a:picLocks noChangeAspect="1"/>
          </p:cNvPicPr>
          <p:nvPr/>
        </p:nvPicPr>
        <p:blipFill>
          <a:blip r:embed="rId3"/>
          <a:stretch>
            <a:fillRect/>
          </a:stretch>
        </p:blipFill>
        <p:spPr>
          <a:xfrm>
            <a:off x="2982717" y="384011"/>
            <a:ext cx="5962405" cy="847417"/>
          </a:xfrm>
          <a:prstGeom prst="rect">
            <a:avLst/>
          </a:prstGeom>
        </p:spPr>
      </p:pic>
    </p:spTree>
    <p:extLst>
      <p:ext uri="{BB962C8B-B14F-4D97-AF65-F5344CB8AC3E}">
        <p14:creationId xmlns:p14="http://schemas.microsoft.com/office/powerpoint/2010/main" val="17754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sp>
        <p:nvSpPr>
          <p:cNvPr id="2" name="TextBox 1">
            <a:extLst>
              <a:ext uri="{FF2B5EF4-FFF2-40B4-BE49-F238E27FC236}">
                <a16:creationId xmlns:a16="http://schemas.microsoft.com/office/drawing/2014/main" id="{4B7F1CE6-418E-F973-E047-9677AE59799B}"/>
              </a:ext>
            </a:extLst>
          </p:cNvPr>
          <p:cNvSpPr txBox="1"/>
          <p:nvPr/>
        </p:nvSpPr>
        <p:spPr>
          <a:xfrm>
            <a:off x="680720" y="1737360"/>
            <a:ext cx="10789920" cy="3170099"/>
          </a:xfrm>
          <a:prstGeom prst="rect">
            <a:avLst/>
          </a:prstGeom>
          <a:noFill/>
        </p:spPr>
        <p:txBody>
          <a:bodyPr wrap="square" rtlCol="0">
            <a:spAutoFit/>
          </a:bodyPr>
          <a:lstStyle/>
          <a:p>
            <a:pPr lvl="0" algn="just"/>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thích nhất là cô búp bê vải của mình. Cô búp bê vải này có tên là Na. Na mặc một chiếc váy dạ hội màu đỏ. Khuôn mặt xinh xắn, mái tóc dài. Mỗi khi rảnh rỗi, em lại chơi với Na. Na giống như một người bạn của em vậy. </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404DD796-0E0B-6C83-4C91-FD2E6EF32DDB}"/>
              </a:ext>
            </a:extLst>
          </p:cNvPr>
          <p:cNvPicPr>
            <a:picLocks noChangeAspect="1"/>
          </p:cNvPicPr>
          <p:nvPr/>
        </p:nvPicPr>
        <p:blipFill>
          <a:blip r:embed="rId3"/>
          <a:stretch>
            <a:fillRect/>
          </a:stretch>
        </p:blipFill>
        <p:spPr>
          <a:xfrm>
            <a:off x="2982717" y="384011"/>
            <a:ext cx="5962405" cy="847417"/>
          </a:xfrm>
          <a:prstGeom prst="rect">
            <a:avLst/>
          </a:prstGeom>
        </p:spPr>
      </p:pic>
    </p:spTree>
    <p:extLst>
      <p:ext uri="{BB962C8B-B14F-4D97-AF65-F5344CB8AC3E}">
        <p14:creationId xmlns:p14="http://schemas.microsoft.com/office/powerpoint/2010/main" val="248143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sp>
        <p:nvSpPr>
          <p:cNvPr id="2" name="TextBox 1">
            <a:extLst>
              <a:ext uri="{FF2B5EF4-FFF2-40B4-BE49-F238E27FC236}">
                <a16:creationId xmlns:a16="http://schemas.microsoft.com/office/drawing/2014/main" id="{4B7F1CE6-418E-F973-E047-9677AE59799B}"/>
              </a:ext>
            </a:extLst>
          </p:cNvPr>
          <p:cNvSpPr txBox="1"/>
          <p:nvPr/>
        </p:nvSpPr>
        <p:spPr>
          <a:xfrm>
            <a:off x="782320" y="1300480"/>
            <a:ext cx="10789920" cy="5016758"/>
          </a:xfrm>
          <a:prstGeom prst="rect">
            <a:avLst/>
          </a:prstGeom>
          <a:noFill/>
        </p:spPr>
        <p:txBody>
          <a:bodyPr wrap="square" rtlCol="0">
            <a:spAutoFit/>
          </a:bodyPr>
          <a:lstStyle/>
          <a:p>
            <a:pPr algn="just"/>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giỏ đồ chơi em có nhiều món đồ chơi khác nhau như bộ xếp hình, bộ nấu ăn, bộ trang điểm … nhưng em vẫn thích nhất búp bê được mẹ mua tặng quà sinh nhật năm em 6 tuổi. Búp bê có thân hình nhỏ nhắn với đôi chân dài như người mẫu và làn da trắng tinh như tuyết. Khuôn mặt búp bê bầu bĩnh với đôi mắt tròn đen nhánh như gỗ mun, đôi môi đỏ mọng và sống mũi cao dài. Mái tóc màu vàng óng mượt kéo dài đến ngang vai càng làm nổi bật vẻ xinh đẹp của búp bê. Em có thể chơi và thay đồ cho búp bê cả buổi không biết chán và luôn gìn giữ để búp bê không hỏng vì đây là món quà mẹ tặng em.</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404DD796-0E0B-6C83-4C91-FD2E6EF32DDB}"/>
              </a:ext>
            </a:extLst>
          </p:cNvPr>
          <p:cNvPicPr>
            <a:picLocks noChangeAspect="1"/>
          </p:cNvPicPr>
          <p:nvPr/>
        </p:nvPicPr>
        <p:blipFill>
          <a:blip r:embed="rId3"/>
          <a:stretch>
            <a:fillRect/>
          </a:stretch>
        </p:blipFill>
        <p:spPr>
          <a:xfrm>
            <a:off x="2982717" y="384011"/>
            <a:ext cx="5962405" cy="847417"/>
          </a:xfrm>
          <a:prstGeom prst="rect">
            <a:avLst/>
          </a:prstGeom>
        </p:spPr>
      </p:pic>
    </p:spTree>
    <p:extLst>
      <p:ext uri="{BB962C8B-B14F-4D97-AF65-F5344CB8AC3E}">
        <p14:creationId xmlns:p14="http://schemas.microsoft.com/office/powerpoint/2010/main" val="34172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Đọc</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và</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AE3B5B-7D98-43A2-42EF-B76DBC888611}"/>
              </a:ext>
            </a:extLst>
          </p:cNvPr>
          <p:cNvPicPr>
            <a:picLocks noChangeAspect="1"/>
          </p:cNvPicPr>
          <p:nvPr/>
        </p:nvPicPr>
        <p:blipFill>
          <a:blip r:embed="rId2"/>
          <a:stretch>
            <a:fillRect/>
          </a:stretch>
        </p:blipFill>
        <p:spPr>
          <a:xfrm>
            <a:off x="892629" y="547372"/>
            <a:ext cx="10040982" cy="5803895"/>
          </a:xfrm>
          <a:prstGeom prst="rect">
            <a:avLst/>
          </a:prstGeom>
        </p:spPr>
      </p:pic>
    </p:spTree>
    <p:extLst>
      <p:ext uri="{BB962C8B-B14F-4D97-AF65-F5344CB8AC3E}">
        <p14:creationId xmlns:p14="http://schemas.microsoft.com/office/powerpoint/2010/main" val="113398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724400" y="914874"/>
          <a:ext cx="5760720" cy="5120640"/>
        </p:xfrm>
        <a:graphic>
          <a:graphicData uri="http://schemas.openxmlformats.org/drawingml/2006/table">
            <a:tbl>
              <a:tblPr firstRow="1" bandRow="1"/>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tblGrid>
              <a:tr h="640080">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0080">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Đ</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pPr algn="ctr"/>
                      <a:r>
                        <a:rPr lang="en-US" sz="3200" b="1">
                          <a:latin typeface="+mj-lt"/>
                          <a:ea typeface="Arial-Rounded" pitchFamily="34" charset="0"/>
                          <a:cs typeface="Arial-Rounded" pitchFamily="34" charset="0"/>
                        </a:rPr>
                        <a:t>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Ư</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0080">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40080">
                <a:tc>
                  <a:txBody>
                    <a:bodyPr/>
                    <a:lstStyle/>
                    <a:p>
                      <a:pPr algn="ctr"/>
                      <a:r>
                        <a:rPr lang="en-US" sz="3200" b="1">
                          <a:latin typeface="+mj-lt"/>
                          <a:ea typeface="Arial-Rounded" pitchFamily="34" charset="0"/>
                          <a:cs typeface="Arial-Rounded" pitchFamily="34" charset="0"/>
                        </a:rPr>
                        <a:t>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TextBox 11"/>
          <p:cNvSpPr txBox="1"/>
          <p:nvPr/>
        </p:nvSpPr>
        <p:spPr>
          <a:xfrm>
            <a:off x="685800" y="1550820"/>
            <a:ext cx="3368040" cy="4216539"/>
          </a:xfrm>
          <a:prstGeom prst="rect">
            <a:avLst/>
          </a:prstGeom>
          <a:noFill/>
        </p:spPr>
        <p:txBody>
          <a:bodyPr wrap="square" rtlCol="0">
            <a:spAutoFit/>
          </a:bodyPr>
          <a:lstStyle/>
          <a:p>
            <a:pPr algn="ctr">
              <a:buClr>
                <a:srgbClr val="000000"/>
              </a:buClr>
            </a:pPr>
            <a:r>
              <a:rPr lang="en-US" sz="4400" b="1" kern="0" dirty="0">
                <a:solidFill>
                  <a:srgbClr val="0070C0"/>
                </a:solidFill>
                <a:latin typeface="Arial"/>
                <a:ea typeface="Arial-Rounded" pitchFamily="34" charset="0"/>
                <a:cs typeface="Arial-Rounded" pitchFamily="34" charset="0"/>
                <a:sym typeface="Arial"/>
              </a:rPr>
              <a:t>AI TINH MẮT?</a:t>
            </a:r>
          </a:p>
          <a:p>
            <a:pPr algn="ctr">
              <a:buClr>
                <a:srgbClr val="000000"/>
              </a:buClr>
            </a:pPr>
            <a:endParaRPr lang="en-US" sz="3600" kern="0" dirty="0">
              <a:solidFill>
                <a:srgbClr val="F09420"/>
              </a:solidFill>
              <a:latin typeface="Arial"/>
              <a:ea typeface="Arial-Rounded" pitchFamily="34" charset="0"/>
              <a:cs typeface="Arial-Rounded" pitchFamily="34" charset="0"/>
              <a:sym typeface="Arial"/>
            </a:endParaRPr>
          </a:p>
          <a:p>
            <a:pPr algn="just">
              <a:buClr>
                <a:srgbClr val="000000"/>
              </a:buClr>
            </a:pPr>
            <a:r>
              <a:rPr lang="en-US" sz="3600" kern="0" dirty="0" err="1">
                <a:solidFill>
                  <a:srgbClr val="0070C0"/>
                </a:solidFill>
                <a:latin typeface="Arial"/>
                <a:ea typeface="Arial-Rounded" pitchFamily="34" charset="0"/>
                <a:cs typeface="Arial-Rounded" pitchFamily="34" charset="0"/>
                <a:sym typeface="Arial"/>
              </a:rPr>
              <a:t>Tìm</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và</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thêm</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dấu</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thanh</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để</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có</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tên</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các</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loại</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đồ</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chơi</a:t>
            </a:r>
            <a:r>
              <a:rPr lang="en-US" sz="3600" kern="0" dirty="0">
                <a:solidFill>
                  <a:srgbClr val="0070C0"/>
                </a:solidFill>
                <a:latin typeface="Arial"/>
                <a:ea typeface="Arial-Rounded" pitchFamily="34" charset="0"/>
                <a:cs typeface="Arial-Rounded" pitchFamily="34" charset="0"/>
                <a:sym typeface="Arial"/>
              </a:rPr>
              <a:t>.</a:t>
            </a:r>
          </a:p>
        </p:txBody>
      </p:sp>
      <p:graphicFrame>
        <p:nvGraphicFramePr>
          <p:cNvPr id="15" name="Table 14"/>
          <p:cNvGraphicFramePr>
            <a:graphicFrameLocks noGrp="1"/>
          </p:cNvGraphicFramePr>
          <p:nvPr/>
        </p:nvGraphicFramePr>
        <p:xfrm>
          <a:off x="4711524" y="926897"/>
          <a:ext cx="5760720" cy="5120640"/>
        </p:xfrm>
        <a:graphic>
          <a:graphicData uri="http://schemas.openxmlformats.org/drawingml/2006/table">
            <a:tbl>
              <a:tblPr firstRow="1" bandRow="1"/>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tblGrid>
              <a:tr h="640080">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Ấ</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0080">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080">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Đ</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080">
                <a:tc>
                  <a:txBody>
                    <a:bodyPr/>
                    <a:lstStyle/>
                    <a:p>
                      <a:pPr algn="ctr"/>
                      <a:r>
                        <a:rPr lang="en-US" sz="3200" b="1">
                          <a:latin typeface="+mj-lt"/>
                          <a:ea typeface="Arial-Rounded" pitchFamily="34" charset="0"/>
                          <a:cs typeface="Arial-Rounded" pitchFamily="34" charset="0"/>
                        </a:rPr>
                        <a:t>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Ú</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Ư</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Á</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0080">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Ố</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40080">
                <a:tc>
                  <a:txBody>
                    <a:bodyPr/>
                    <a:lstStyle/>
                    <a:p>
                      <a:pPr algn="ctr"/>
                      <a:r>
                        <a:rPr lang="en-US" sz="3200" b="1">
                          <a:solidFill>
                            <a:srgbClr val="FF0000"/>
                          </a:solidFill>
                          <a:latin typeface="+mj-lt"/>
                          <a:ea typeface="Arial-Rounded" pitchFamily="34" charset="0"/>
                          <a:cs typeface="Arial-Rounded" pitchFamily="34" charset="0"/>
                        </a:rPr>
                        <a:t>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Rounded Rectangle 4"/>
          <p:cNvSpPr/>
          <p:nvPr/>
        </p:nvSpPr>
        <p:spPr>
          <a:xfrm>
            <a:off x="6009411" y="3475194"/>
            <a:ext cx="3820390" cy="6096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6" name="Rounded Rectangle 5"/>
          <p:cNvSpPr/>
          <p:nvPr/>
        </p:nvSpPr>
        <p:spPr>
          <a:xfrm>
            <a:off x="5353970" y="926897"/>
            <a:ext cx="4475831" cy="6096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9" name="Rounded Rectangle 8"/>
          <p:cNvSpPr/>
          <p:nvPr/>
        </p:nvSpPr>
        <p:spPr>
          <a:xfrm>
            <a:off x="7919607" y="2202406"/>
            <a:ext cx="685641" cy="3180131"/>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10" name="Rounded Rectangle 9"/>
          <p:cNvSpPr/>
          <p:nvPr/>
        </p:nvSpPr>
        <p:spPr>
          <a:xfrm>
            <a:off x="5334416" y="2202406"/>
            <a:ext cx="685641" cy="3180131"/>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11" name="Rounded Rectangle 10"/>
          <p:cNvSpPr/>
          <p:nvPr/>
        </p:nvSpPr>
        <p:spPr>
          <a:xfrm>
            <a:off x="4752110" y="4772936"/>
            <a:ext cx="2514600" cy="60960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Tree>
    <p:extLst>
      <p:ext uri="{BB962C8B-B14F-4D97-AF65-F5344CB8AC3E}">
        <p14:creationId xmlns:p14="http://schemas.microsoft.com/office/powerpoint/2010/main" val="71074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97147" y="4899626"/>
            <a:ext cx="2243923" cy="2233951"/>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730" b="100000" l="1087" r="100000">
                        <a14:foregroundMark x1="51630" y1="31387" x2="51630" y2="40511"/>
                        <a14:foregroundMark x1="71196" y1="35766" x2="76087" y2="39051"/>
                        <a14:foregroundMark x1="37500" y1="44891" x2="58696" y2="90146"/>
                        <a14:foregroundMark x1="58696" y1="77007" x2="47826" y2="86861"/>
                        <a14:foregroundMark x1="35870" y1="83212" x2="46196" y2="83212"/>
                        <a14:foregroundMark x1="69565" y1="44161" x2="85870" y2="77737"/>
                        <a14:foregroundMark x1="80978" y1="44891" x2="84783" y2="58029"/>
                        <a14:foregroundMark x1="39130" y1="43431" x2="25543" y2="53285"/>
                        <a14:foregroundMark x1="18478" y1="65693" x2="15217" y2="67153"/>
                        <a14:foregroundMark x1="10326" y1="81752" x2="10870" y2="92701"/>
                        <a14:foregroundMark x1="18478" y1="85766" x2="19022" y2="90146"/>
                        <a14:foregroundMark x1="27717" y1="90146" x2="31522" y2="95985"/>
                        <a14:foregroundMark x1="41848" y1="94891" x2="53261" y2="95620"/>
                        <a14:foregroundMark x1="64130" y1="94526" x2="75543" y2="95620"/>
                      </a14:backgroundRemoval>
                    </a14:imgEffect>
                    <a14:imgEffect>
                      <a14:colorTemperature colorTemp="7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4474706" y="3054717"/>
            <a:ext cx="2466937" cy="3673590"/>
          </a:xfrm>
          <a:prstGeom prst="rect">
            <a:avLst/>
          </a:prstGeom>
        </p:spPr>
      </p:pic>
      <p:pic>
        <p:nvPicPr>
          <p:cNvPr id="8" name="Picture 7"/>
          <p:cNvPicPr>
            <a:picLocks noChangeAspect="1"/>
          </p:cNvPicPr>
          <p:nvPr/>
        </p:nvPicPr>
        <p:blipFill>
          <a:blip r:embed="rId8">
            <a:extLst>
              <a:ext uri="{BEBA8EAE-BF5A-486C-A8C5-ECC9F3942E4B}">
                <a14:imgProps xmlns:a14="http://schemas.microsoft.com/office/drawing/2010/main">
                  <a14:imgLayer r:embed="rId9">
                    <a14:imgEffect>
                      <a14:backgroundRemoval t="0" b="89778" l="4444" r="93778"/>
                    </a14:imgEffect>
                  </a14:imgLayer>
                </a14:imgProps>
              </a:ext>
              <a:ext uri="{28A0092B-C50C-407E-A947-70E740481C1C}">
                <a14:useLocalDpi xmlns:a14="http://schemas.microsoft.com/office/drawing/2010/main" val="0"/>
              </a:ext>
            </a:extLst>
          </a:blip>
          <a:stretch>
            <a:fillRect/>
          </a:stretch>
        </p:blipFill>
        <p:spPr>
          <a:xfrm>
            <a:off x="9342211" y="5656189"/>
            <a:ext cx="1201811" cy="1201811"/>
          </a:xfrm>
          <a:prstGeom prst="rect">
            <a:avLst/>
          </a:prstGeom>
        </p:spPr>
      </p:pic>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41417" y="5656191"/>
            <a:ext cx="1932615" cy="1416267"/>
          </a:xfrm>
          <a:prstGeom prst="rect">
            <a:avLst/>
          </a:prstGeom>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backgroundRemoval t="0" b="100000" l="2128" r="96170">
                        <a14:foregroundMark x1="42979" y1="35349" x2="47234" y2="40465"/>
                        <a14:foregroundMark x1="47234" y1="36279" x2="40426" y2="38140"/>
                        <a14:foregroundMark x1="65957" y1="48372" x2="65957" y2="62326"/>
                        <a14:foregroundMark x1="60000" y1="58605" x2="74468" y2="56744"/>
                      </a14:backgroundRemoval>
                    </a14:imgEffect>
                  </a14:imgLayer>
                </a14:imgProps>
              </a:ext>
              <a:ext uri="{28A0092B-C50C-407E-A947-70E740481C1C}">
                <a14:useLocalDpi xmlns:a14="http://schemas.microsoft.com/office/drawing/2010/main" val="0"/>
              </a:ext>
            </a:extLst>
          </a:blip>
          <a:stretch>
            <a:fillRect/>
          </a:stretch>
        </p:blipFill>
        <p:spPr>
          <a:xfrm>
            <a:off x="610411" y="5785883"/>
            <a:ext cx="1030091" cy="942424"/>
          </a:xfrm>
          <a:prstGeom prst="rect">
            <a:avLst/>
          </a:prstGeom>
        </p:spPr>
      </p:pic>
      <p:pic>
        <p:nvPicPr>
          <p:cNvPr id="14" name="Picture 13"/>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7092940">
            <a:off x="9787571" y="4553494"/>
            <a:ext cx="2295525" cy="1990725"/>
          </a:xfrm>
          <a:prstGeom prst="rect">
            <a:avLst/>
          </a:prstGeom>
        </p:spPr>
      </p:pic>
      <p:sp>
        <p:nvSpPr>
          <p:cNvPr id="3" name="Rectangle 2">
            <a:extLst>
              <a:ext uri="{FF2B5EF4-FFF2-40B4-BE49-F238E27FC236}">
                <a16:creationId xmlns:a16="http://schemas.microsoft.com/office/drawing/2014/main" id="{3F51DC8E-A7A8-6494-7383-436C461CBFEA}"/>
              </a:ext>
            </a:extLst>
          </p:cNvPr>
          <p:cNvSpPr/>
          <p:nvPr/>
        </p:nvSpPr>
        <p:spPr>
          <a:xfrm>
            <a:off x="1438980" y="426719"/>
            <a:ext cx="8914060" cy="2672081"/>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TextBox 9">
            <a:extLst>
              <a:ext uri="{FF2B5EF4-FFF2-40B4-BE49-F238E27FC236}">
                <a16:creationId xmlns:a16="http://schemas.microsoft.com/office/drawing/2014/main" id="{E8B2E949-9118-E9E1-401B-5F96E3D35D92}"/>
              </a:ext>
            </a:extLst>
          </p:cNvPr>
          <p:cNvSpPr txBox="1"/>
          <p:nvPr/>
        </p:nvSpPr>
        <p:spPr>
          <a:xfrm>
            <a:off x="1773079" y="619760"/>
            <a:ext cx="8431683" cy="584775"/>
          </a:xfrm>
          <a:prstGeom prst="rect">
            <a:avLst/>
          </a:prstGeom>
          <a:noFill/>
        </p:spPr>
        <p:txBody>
          <a:bodyPr wrap="square" rtlCol="0">
            <a:spAutoFit/>
          </a:bodyPr>
          <a:lstStyle/>
          <a:p>
            <a:pPr algn="ctr"/>
            <a:r>
              <a:rPr lang="en-US" sz="3200" dirty="0" err="1">
                <a:solidFill>
                  <a:schemeClr val="tx1"/>
                </a:solidFill>
                <a:latin typeface="Arial-Rounded" pitchFamily="34" charset="0"/>
                <a:ea typeface="Arial-Rounded" pitchFamily="34" charset="0"/>
                <a:cs typeface="Arial-Rounded" pitchFamily="34" charset="0"/>
              </a:rPr>
              <a:t>Thứ</a:t>
            </a:r>
            <a:r>
              <a:rPr lang="en-US" sz="3200" dirty="0">
                <a:solidFill>
                  <a:schemeClr val="tx1"/>
                </a:solidFill>
                <a:latin typeface="Arial-Rounded" pitchFamily="34" charset="0"/>
                <a:ea typeface="Arial-Rounded" pitchFamily="34" charset="0"/>
                <a:cs typeface="Arial-Rounded" pitchFamily="34" charset="0"/>
              </a:rPr>
              <a:t> …. </a:t>
            </a:r>
            <a:r>
              <a:rPr lang="en-US" sz="3200" dirty="0" err="1">
                <a:solidFill>
                  <a:schemeClr val="tx1"/>
                </a:solidFill>
                <a:latin typeface="Arial-Rounded" pitchFamily="34" charset="0"/>
                <a:ea typeface="Arial-Rounded" pitchFamily="34" charset="0"/>
                <a:cs typeface="Arial-Rounded" pitchFamily="34" charset="0"/>
              </a:rPr>
              <a:t>ngày</a:t>
            </a:r>
            <a:r>
              <a:rPr lang="en-US" sz="3200" dirty="0">
                <a:solidFill>
                  <a:schemeClr val="tx1"/>
                </a:solidFill>
                <a:latin typeface="Arial-Rounded" pitchFamily="34" charset="0"/>
                <a:ea typeface="Arial-Rounded" pitchFamily="34" charset="0"/>
                <a:cs typeface="Arial-Rounded" pitchFamily="34" charset="0"/>
              </a:rPr>
              <a:t> … </a:t>
            </a:r>
            <a:r>
              <a:rPr lang="en-US" sz="3200" dirty="0" err="1">
                <a:solidFill>
                  <a:schemeClr val="tx1"/>
                </a:solidFill>
                <a:latin typeface="Arial-Rounded" pitchFamily="34" charset="0"/>
                <a:ea typeface="Arial-Rounded" pitchFamily="34" charset="0"/>
                <a:cs typeface="Arial-Rounded" pitchFamily="34" charset="0"/>
              </a:rPr>
              <a:t>tháng</a:t>
            </a:r>
            <a:r>
              <a:rPr lang="en-US" sz="3200" dirty="0">
                <a:solidFill>
                  <a:schemeClr val="tx1"/>
                </a:solidFill>
                <a:latin typeface="Arial-Rounded" pitchFamily="34" charset="0"/>
                <a:ea typeface="Arial-Rounded" pitchFamily="34" charset="0"/>
                <a:cs typeface="Arial-Rounded" pitchFamily="34" charset="0"/>
              </a:rPr>
              <a:t> ….. </a:t>
            </a:r>
            <a:r>
              <a:rPr lang="en-US" sz="3200" dirty="0" err="1">
                <a:solidFill>
                  <a:schemeClr val="tx1"/>
                </a:solidFill>
                <a:latin typeface="Arial-Rounded" pitchFamily="34" charset="0"/>
                <a:ea typeface="Arial-Rounded" pitchFamily="34" charset="0"/>
                <a:cs typeface="Arial-Rounded" pitchFamily="34" charset="0"/>
              </a:rPr>
              <a:t>năm</a:t>
            </a:r>
            <a:r>
              <a:rPr lang="en-US" sz="3200" dirty="0">
                <a:solidFill>
                  <a:schemeClr val="tx1"/>
                </a:solidFill>
                <a:latin typeface="Arial-Rounded" pitchFamily="34" charset="0"/>
                <a:ea typeface="Arial-Rounded" pitchFamily="34" charset="0"/>
                <a:cs typeface="Arial-Rounded" pitchFamily="34" charset="0"/>
              </a:rPr>
              <a:t> …</a:t>
            </a:r>
          </a:p>
        </p:txBody>
      </p:sp>
      <p:sp>
        <p:nvSpPr>
          <p:cNvPr id="11" name="TextBox 10">
            <a:extLst>
              <a:ext uri="{FF2B5EF4-FFF2-40B4-BE49-F238E27FC236}">
                <a16:creationId xmlns:a16="http://schemas.microsoft.com/office/drawing/2014/main" id="{C394ACEE-A39B-DDED-3792-920AD74306F8}"/>
              </a:ext>
            </a:extLst>
          </p:cNvPr>
          <p:cNvSpPr txBox="1"/>
          <p:nvPr/>
        </p:nvSpPr>
        <p:spPr>
          <a:xfrm>
            <a:off x="1742599" y="1320800"/>
            <a:ext cx="8431683" cy="1754326"/>
          </a:xfrm>
          <a:prstGeom prst="rect">
            <a:avLst/>
          </a:prstGeom>
          <a:noFill/>
        </p:spPr>
        <p:txBody>
          <a:bodyPr wrap="square" rtlCol="0">
            <a:spAutoFit/>
          </a:bodyPr>
          <a:lstStyle/>
          <a:p>
            <a:pPr algn="ctr"/>
            <a:r>
              <a:rPr lang="en-US" sz="5400" b="1" dirty="0" err="1">
                <a:solidFill>
                  <a:srgbClr val="FF0000"/>
                </a:solidFill>
                <a:latin typeface="Arial-Rounded" pitchFamily="34" charset="0"/>
                <a:ea typeface="Arial-Rounded" pitchFamily="34" charset="0"/>
                <a:cs typeface="Arial-Rounded" pitchFamily="34" charset="0"/>
              </a:rPr>
              <a:t>Viết</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đoạn</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văn</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giới</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thiệu</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một</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đồ</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chơi</a:t>
            </a:r>
            <a:endParaRPr lang="en-US" sz="5400" b="1"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55785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A7E3D0-A50F-47B0-B115-3B9EDC4CF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0" name="图片 9">
            <a:extLst>
              <a:ext uri="{FF2B5EF4-FFF2-40B4-BE49-F238E27FC236}">
                <a16:creationId xmlns:a16="http://schemas.microsoft.com/office/drawing/2014/main" id="{4F127FF4-11CD-4768-A3E5-929E07DC3E07}"/>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11947"/>
          <a:stretch/>
        </p:blipFill>
        <p:spPr>
          <a:xfrm rot="5400000" flipV="1">
            <a:off x="2666999" y="-2667001"/>
            <a:ext cx="6858002" cy="12191999"/>
          </a:xfrm>
          <a:prstGeom prst="rect">
            <a:avLst/>
          </a:prstGeom>
        </p:spPr>
      </p:pic>
      <p:pic>
        <p:nvPicPr>
          <p:cNvPr id="20" name="图片 19">
            <a:extLst>
              <a:ext uri="{FF2B5EF4-FFF2-40B4-BE49-F238E27FC236}">
                <a16:creationId xmlns:a16="http://schemas.microsoft.com/office/drawing/2014/main" id="{B6D3C3D1-4EAB-4649-800F-1688073D0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534" y="5652461"/>
            <a:ext cx="1180023" cy="1208945"/>
          </a:xfrm>
          <a:prstGeom prst="rect">
            <a:avLst/>
          </a:prstGeom>
        </p:spPr>
      </p:pic>
      <p:pic>
        <p:nvPicPr>
          <p:cNvPr id="22" name="图片 21">
            <a:extLst>
              <a:ext uri="{FF2B5EF4-FFF2-40B4-BE49-F238E27FC236}">
                <a16:creationId xmlns:a16="http://schemas.microsoft.com/office/drawing/2014/main" id="{F12F0635-AF6B-42FC-B09C-4BCC3307D631}"/>
              </a:ext>
            </a:extLst>
          </p:cNvPr>
          <p:cNvPicPr>
            <a:picLocks noChangeAspect="1"/>
          </p:cNvPicPr>
          <p:nvPr/>
        </p:nvPicPr>
        <p:blipFill rotWithShape="1">
          <a:blip r:embed="rId5">
            <a:extLst>
              <a:ext uri="{28A0092B-C50C-407E-A947-70E740481C1C}">
                <a14:useLocalDpi xmlns:a14="http://schemas.microsoft.com/office/drawing/2010/main" val="0"/>
              </a:ext>
            </a:extLst>
          </a:blip>
          <a:srcRect t="50365" r="68033"/>
          <a:stretch/>
        </p:blipFill>
        <p:spPr>
          <a:xfrm>
            <a:off x="3451675" y="5562980"/>
            <a:ext cx="855258" cy="1226000"/>
          </a:xfrm>
          <a:prstGeom prst="rect">
            <a:avLst/>
          </a:prstGeom>
        </p:spPr>
      </p:pic>
      <p:pic>
        <p:nvPicPr>
          <p:cNvPr id="25" name="图片 24">
            <a:extLst>
              <a:ext uri="{FF2B5EF4-FFF2-40B4-BE49-F238E27FC236}">
                <a16:creationId xmlns:a16="http://schemas.microsoft.com/office/drawing/2014/main" id="{E5C3BD6A-A1C6-4DDC-A0AD-03AF5E460B8C}"/>
              </a:ext>
            </a:extLst>
          </p:cNvPr>
          <p:cNvPicPr>
            <a:picLocks noChangeAspect="1"/>
          </p:cNvPicPr>
          <p:nvPr/>
        </p:nvPicPr>
        <p:blipFill rotWithShape="1">
          <a:blip r:embed="rId6">
            <a:extLst>
              <a:ext uri="{28A0092B-C50C-407E-A947-70E740481C1C}">
                <a14:useLocalDpi xmlns:a14="http://schemas.microsoft.com/office/drawing/2010/main" val="0"/>
              </a:ext>
            </a:extLst>
          </a:blip>
          <a:srcRect l="82887" t="-2375" r="-1812" b="67013"/>
          <a:stretch/>
        </p:blipFill>
        <p:spPr>
          <a:xfrm>
            <a:off x="6145445" y="5785851"/>
            <a:ext cx="894774" cy="942163"/>
          </a:xfrm>
          <a:prstGeom prst="rect">
            <a:avLst/>
          </a:prstGeom>
        </p:spPr>
      </p:pic>
      <p:pic>
        <p:nvPicPr>
          <p:cNvPr id="41" name="图形 40">
            <a:extLst>
              <a:ext uri="{FF2B5EF4-FFF2-40B4-BE49-F238E27FC236}">
                <a16:creationId xmlns:a16="http://schemas.microsoft.com/office/drawing/2014/main" id="{EDF37934-560A-4010-ADC1-1BAE164402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6534" y="4712733"/>
            <a:ext cx="2903698" cy="2139229"/>
          </a:xfrm>
          <a:prstGeom prst="rect">
            <a:avLst/>
          </a:prstGeom>
        </p:spPr>
      </p:pic>
      <p:pic>
        <p:nvPicPr>
          <p:cNvPr id="42" name="图形 41">
            <a:extLst>
              <a:ext uri="{FF2B5EF4-FFF2-40B4-BE49-F238E27FC236}">
                <a16:creationId xmlns:a16="http://schemas.microsoft.com/office/drawing/2014/main" id="{5FACC8B0-3DC8-4E5A-9BC9-38B2603C0B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51803" y="4914256"/>
            <a:ext cx="3047457" cy="1945447"/>
          </a:xfrm>
          <a:prstGeom prst="rect">
            <a:avLst/>
          </a:prstGeom>
        </p:spPr>
      </p:pic>
      <p:pic>
        <p:nvPicPr>
          <p:cNvPr id="43" name="图片 42">
            <a:extLst>
              <a:ext uri="{FF2B5EF4-FFF2-40B4-BE49-F238E27FC236}">
                <a16:creationId xmlns:a16="http://schemas.microsoft.com/office/drawing/2014/main" id="{0F3D7C21-4182-49A9-AA0A-EFF53FDA75D7}"/>
              </a:ext>
            </a:extLst>
          </p:cNvPr>
          <p:cNvPicPr>
            <a:picLocks noChangeAspect="1"/>
          </p:cNvPicPr>
          <p:nvPr/>
        </p:nvPicPr>
        <p:blipFill rotWithShape="1">
          <a:blip r:embed="rId6">
            <a:extLst>
              <a:ext uri="{28A0092B-C50C-407E-A947-70E740481C1C}">
                <a14:useLocalDpi xmlns:a14="http://schemas.microsoft.com/office/drawing/2010/main" val="0"/>
              </a:ext>
            </a:extLst>
          </a:blip>
          <a:srcRect t="28777" r="81075" b="39287"/>
          <a:stretch/>
        </p:blipFill>
        <p:spPr>
          <a:xfrm>
            <a:off x="10577846" y="3277521"/>
            <a:ext cx="699754" cy="665443"/>
          </a:xfrm>
          <a:prstGeom prst="rect">
            <a:avLst/>
          </a:prstGeom>
        </p:spPr>
      </p:pic>
      <p:pic>
        <p:nvPicPr>
          <p:cNvPr id="44" name="图形 43">
            <a:extLst>
              <a:ext uri="{FF2B5EF4-FFF2-40B4-BE49-F238E27FC236}">
                <a16:creationId xmlns:a16="http://schemas.microsoft.com/office/drawing/2014/main" id="{41CA5B8B-FBEB-4D88-A3A5-26023CD220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62759" y="584538"/>
            <a:ext cx="533400" cy="571500"/>
          </a:xfrm>
          <a:prstGeom prst="rect">
            <a:avLst/>
          </a:prstGeom>
        </p:spPr>
      </p:pic>
      <p:pic>
        <p:nvPicPr>
          <p:cNvPr id="4" name="图片 3">
            <a:extLst>
              <a:ext uri="{FF2B5EF4-FFF2-40B4-BE49-F238E27FC236}">
                <a16:creationId xmlns:a16="http://schemas.microsoft.com/office/drawing/2014/main" id="{04D6D8DE-BA32-4D50-BADF-DFAF7B8B5818}"/>
              </a:ext>
            </a:extLst>
          </p:cNvPr>
          <p:cNvPicPr>
            <a:picLocks noChangeAspect="1"/>
          </p:cNvPicPr>
          <p:nvPr/>
        </p:nvPicPr>
        <p:blipFill rotWithShape="1">
          <a:blip r:embed="rId13">
            <a:extLst>
              <a:ext uri="{28A0092B-C50C-407E-A947-70E740481C1C}">
                <a14:useLocalDpi xmlns:a14="http://schemas.microsoft.com/office/drawing/2010/main" val="0"/>
              </a:ext>
            </a:extLst>
          </a:blip>
          <a:srcRect t="8293" r="68883" b="63339"/>
          <a:stretch/>
        </p:blipFill>
        <p:spPr>
          <a:xfrm>
            <a:off x="1029859" y="2158096"/>
            <a:ext cx="1634644" cy="1945448"/>
          </a:xfrm>
          <a:prstGeom prst="rect">
            <a:avLst/>
          </a:prstGeom>
        </p:spPr>
      </p:pic>
      <p:pic>
        <p:nvPicPr>
          <p:cNvPr id="3" name="Picture 2">
            <a:extLst>
              <a:ext uri="{FF2B5EF4-FFF2-40B4-BE49-F238E27FC236}">
                <a16:creationId xmlns:a16="http://schemas.microsoft.com/office/drawing/2014/main" id="{506593A2-54AA-404A-8667-946AE54CBCA4}"/>
              </a:ext>
            </a:extLst>
          </p:cNvPr>
          <p:cNvPicPr>
            <a:picLocks noChangeAspect="1"/>
          </p:cNvPicPr>
          <p:nvPr/>
        </p:nvPicPr>
        <p:blipFill>
          <a:blip r:embed="rId14"/>
          <a:stretch>
            <a:fillRect/>
          </a:stretch>
        </p:blipFill>
        <p:spPr>
          <a:xfrm>
            <a:off x="2660606" y="2328576"/>
            <a:ext cx="6870787" cy="2200847"/>
          </a:xfrm>
          <a:prstGeom prst="rect">
            <a:avLst/>
          </a:prstGeom>
        </p:spPr>
      </p:pic>
    </p:spTree>
    <p:extLst>
      <p:ext uri="{BB962C8B-B14F-4D97-AF65-F5344CB8AC3E}">
        <p14:creationId xmlns:p14="http://schemas.microsoft.com/office/powerpoint/2010/main" val="311753352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37"/>
        <p:cNvGrpSpPr/>
        <p:nvPr/>
      </p:nvGrpSpPr>
      <p:grpSpPr>
        <a:xfrm>
          <a:off x="0" y="0"/>
          <a:ext cx="0" cy="0"/>
          <a:chOff x="0" y="0"/>
          <a:chExt cx="0" cy="0"/>
        </a:xfrm>
      </p:grpSpPr>
      <p:grpSp>
        <p:nvGrpSpPr>
          <p:cNvPr id="11" name="Group 10"/>
          <p:cNvGrpSpPr/>
          <p:nvPr/>
        </p:nvGrpSpPr>
        <p:grpSpPr>
          <a:xfrm>
            <a:off x="788500" y="1097248"/>
            <a:ext cx="10792757" cy="731520"/>
            <a:chOff x="280267" y="915918"/>
            <a:chExt cx="10792757" cy="731520"/>
          </a:xfrm>
        </p:grpSpPr>
        <p:grpSp>
          <p:nvGrpSpPr>
            <p:cNvPr id="12" name="Group 11"/>
            <p:cNvGrpSpPr/>
            <p:nvPr/>
          </p:nvGrpSpPr>
          <p:grpSpPr>
            <a:xfrm>
              <a:off x="280267" y="915918"/>
              <a:ext cx="758018" cy="731520"/>
              <a:chOff x="3041858" y="1727884"/>
              <a:chExt cx="1240359" cy="1188720"/>
            </a:xfrm>
          </p:grpSpPr>
          <p:sp>
            <p:nvSpPr>
              <p:cNvPr id="14"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buClr>
                    <a:srgbClr val="000000"/>
                  </a:buClr>
                </a:pPr>
                <a:endParaRPr kern="0">
                  <a:solidFill>
                    <a:srgbClr val="002060"/>
                  </a:solidFill>
                  <a:latin typeface="Arial-Rounded" pitchFamily="34" charset="0"/>
                  <a:ea typeface="Arial-Rounded" pitchFamily="34" charset="0"/>
                  <a:cs typeface="Arial-Rounded" pitchFamily="34" charset="0"/>
                  <a:sym typeface="Arial"/>
                </a:endParaRPr>
              </a:p>
            </p:txBody>
          </p:sp>
          <p:sp>
            <p:nvSpPr>
              <p:cNvPr id="15"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kern="0">
                    <a:solidFill>
                      <a:srgbClr val="0070C0"/>
                    </a:solidFill>
                    <a:latin typeface="Arial Rounded MT Bold" pitchFamily="34" charset="0"/>
                    <a:ea typeface="Arial-Rounded" pitchFamily="34" charset="0"/>
                    <a:cs typeface="Arial-Rounded" pitchFamily="34" charset="0"/>
                  </a:rPr>
                  <a:t>1</a:t>
                </a:r>
              </a:p>
            </p:txBody>
          </p:sp>
        </p:grpSp>
        <p:sp>
          <p:nvSpPr>
            <p:cNvPr id="13" name="TextBox 12"/>
            <p:cNvSpPr txBox="1"/>
            <p:nvPr/>
          </p:nvSpPr>
          <p:spPr>
            <a:xfrm>
              <a:off x="1033374" y="970595"/>
              <a:ext cx="10039650" cy="646331"/>
            </a:xfrm>
            <a:prstGeom prst="rect">
              <a:avLst/>
            </a:prstGeom>
            <a:noFill/>
          </p:spPr>
          <p:txBody>
            <a:bodyPr wrap="square" rtlCol="0">
              <a:spAutoFit/>
            </a:bodyPr>
            <a:lstStyle/>
            <a:p>
              <a:pPr algn="just">
                <a:buClr>
                  <a:srgbClr val="000000"/>
                </a:buClr>
              </a:pPr>
              <a:r>
                <a:rPr lang="en-US" sz="3600" kern="0">
                  <a:solidFill>
                    <a:srgbClr val="002060"/>
                  </a:solidFill>
                  <a:latin typeface="Arial"/>
                  <a:ea typeface="Arial-Rounded" pitchFamily="34" charset="0"/>
                  <a:cs typeface="Arial-Rounded" pitchFamily="34" charset="0"/>
                  <a:sym typeface="Arial"/>
                </a:rPr>
                <a:t>Giới thiệu các đồ chơi mà trẻ em yêu thích.</a:t>
              </a:r>
            </a:p>
          </p:txBody>
        </p:sp>
      </p:gr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69" y="2667000"/>
            <a:ext cx="10304462"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grpSp>
        <p:nvGrpSpPr>
          <p:cNvPr id="25" name="Group 24"/>
          <p:cNvGrpSpPr/>
          <p:nvPr/>
        </p:nvGrpSpPr>
        <p:grpSpPr>
          <a:xfrm>
            <a:off x="637244" y="457200"/>
            <a:ext cx="10792757" cy="731520"/>
            <a:chOff x="280267" y="915918"/>
            <a:chExt cx="10792757" cy="731520"/>
          </a:xfrm>
        </p:grpSpPr>
        <p:grpSp>
          <p:nvGrpSpPr>
            <p:cNvPr id="26" name="Group 25"/>
            <p:cNvGrpSpPr/>
            <p:nvPr/>
          </p:nvGrpSpPr>
          <p:grpSpPr>
            <a:xfrm>
              <a:off x="280267" y="915918"/>
              <a:ext cx="758018" cy="731520"/>
              <a:chOff x="3041858" y="1727884"/>
              <a:chExt cx="1240359" cy="1188720"/>
            </a:xfrm>
          </p:grpSpPr>
          <p:sp>
            <p:nvSpPr>
              <p:cNvPr id="28"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buClr>
                    <a:srgbClr val="000000"/>
                  </a:buClr>
                </a:pPr>
                <a:endParaRPr kern="0">
                  <a:solidFill>
                    <a:srgbClr val="002060"/>
                  </a:solidFill>
                  <a:latin typeface="Arial-Rounded" pitchFamily="34" charset="0"/>
                  <a:ea typeface="Arial-Rounded" pitchFamily="34" charset="0"/>
                  <a:cs typeface="Arial-Rounded" pitchFamily="34" charset="0"/>
                  <a:sym typeface="Arial"/>
                </a:endParaRPr>
              </a:p>
            </p:txBody>
          </p:sp>
          <p:sp>
            <p:nvSpPr>
              <p:cNvPr id="29"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kern="0">
                    <a:solidFill>
                      <a:srgbClr val="0070C0"/>
                    </a:solidFill>
                    <a:latin typeface="Arial Rounded MT Bold" pitchFamily="34" charset="0"/>
                    <a:ea typeface="Arial-Rounded" pitchFamily="34" charset="0"/>
                    <a:cs typeface="Arial-Rounded" pitchFamily="34" charset="0"/>
                  </a:rPr>
                  <a:t>2</a:t>
                </a:r>
              </a:p>
            </p:txBody>
          </p:sp>
        </p:grpSp>
        <p:sp>
          <p:nvSpPr>
            <p:cNvPr id="27" name="TextBox 26"/>
            <p:cNvSpPr txBox="1"/>
            <p:nvPr/>
          </p:nvSpPr>
          <p:spPr>
            <a:xfrm>
              <a:off x="1033374" y="1085423"/>
              <a:ext cx="10039650" cy="523220"/>
            </a:xfrm>
            <a:prstGeom prst="rect">
              <a:avLst/>
            </a:prstGeom>
            <a:noFill/>
          </p:spPr>
          <p:txBody>
            <a:bodyPr wrap="square" rtlCol="0">
              <a:spAutoFit/>
            </a:bodyPr>
            <a:lstStyle/>
            <a:p>
              <a:pPr algn="just">
                <a:buClr>
                  <a:srgbClr val="000000"/>
                </a:buClr>
              </a:pPr>
              <a:r>
                <a:rPr lang="en-US" sz="2800" kern="0">
                  <a:solidFill>
                    <a:srgbClr val="002060"/>
                  </a:solidFill>
                  <a:latin typeface="Arial"/>
                  <a:ea typeface="Arial-Rounded" pitchFamily="34" charset="0"/>
                  <a:cs typeface="Arial-Rounded" pitchFamily="34" charset="0"/>
                  <a:sym typeface="Arial"/>
                </a:rPr>
                <a:t>Viết 3 – 4 câu giới thiệu một đồ chơi mà trẻ em yêu thích.</a:t>
              </a: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42" y="2114548"/>
            <a:ext cx="10799762"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170643" y="1447801"/>
            <a:ext cx="10039650" cy="646331"/>
          </a:xfrm>
          <a:prstGeom prst="rect">
            <a:avLst/>
          </a:prstGeom>
          <a:noFill/>
        </p:spPr>
        <p:txBody>
          <a:bodyPr wrap="square" rtlCol="0">
            <a:spAutoFit/>
          </a:bodyPr>
          <a:lstStyle/>
          <a:p>
            <a:pPr algn="just">
              <a:buClr>
                <a:srgbClr val="000000"/>
              </a:buClr>
            </a:pPr>
            <a:r>
              <a:rPr lang="en-US" sz="3600" kern="0">
                <a:solidFill>
                  <a:srgbClr val="FF0000"/>
                </a:solidFill>
                <a:latin typeface="Arial"/>
                <a:ea typeface="Arial-Rounded" pitchFamily="34" charset="0"/>
                <a:cs typeface="Arial-Rounded" pitchFamily="34" charset="0"/>
                <a:sym typeface="Arial"/>
              </a:rPr>
              <a:t>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125" b="81354" l="10625" r="81667"/>
                    </a14:imgEffect>
                  </a14:imgLayer>
                </a14:imgProps>
              </a:ext>
              <a:ext uri="{28A0092B-C50C-407E-A947-70E740481C1C}">
                <a14:useLocalDpi xmlns:a14="http://schemas.microsoft.com/office/drawing/2010/main" val="0"/>
              </a:ext>
            </a:extLst>
          </a:blip>
          <a:srcRect l="19050" t="22190" r="19425" b="21200"/>
          <a:stretch/>
        </p:blipFill>
        <p:spPr bwMode="auto">
          <a:xfrm>
            <a:off x="15082" y="1875942"/>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24676" y="1738884"/>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7" name="Pentagon 26"/>
          <p:cNvSpPr/>
          <p:nvPr/>
        </p:nvSpPr>
        <p:spPr>
          <a:xfrm>
            <a:off x="4157838" y="2881884"/>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8" name="Pentagon 27"/>
          <p:cNvSpPr/>
          <p:nvPr/>
        </p:nvSpPr>
        <p:spPr>
          <a:xfrm>
            <a:off x="4191000"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9" name="Pentagon 28"/>
          <p:cNvSpPr/>
          <p:nvPr/>
        </p:nvSpPr>
        <p:spPr>
          <a:xfrm>
            <a:off x="4224162" y="5167884"/>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cxnSp>
        <p:nvCxnSpPr>
          <p:cNvPr id="32" name="Straight Arrow Connector 31"/>
          <p:cNvCxnSpPr>
            <a:endCxn id="11" idx="1"/>
          </p:cNvCxnSpPr>
          <p:nvPr/>
        </p:nvCxnSpPr>
        <p:spPr>
          <a:xfrm flipV="1">
            <a:off x="2895600" y="198120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204844" y="3124200"/>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38520"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95600" y="4509516"/>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202570" y="1522095"/>
            <a:ext cx="6456030" cy="88011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Câu mở đầu: </a:t>
            </a:r>
            <a:r>
              <a:rPr lang="en-US" sz="2800" kern="0">
                <a:solidFill>
                  <a:srgbClr val="FFFFFF"/>
                </a:solidFill>
                <a:latin typeface="Arial"/>
                <a:ea typeface="Arial-Rounded" pitchFamily="34" charset="0"/>
                <a:cs typeface="Arial-Rounded" pitchFamily="34" charset="0"/>
                <a:sym typeface="Arial"/>
              </a:rPr>
              <a:t>Em muốn giới thiệu đồ chơi nào?</a:t>
            </a:r>
          </a:p>
        </p:txBody>
      </p:sp>
      <p:sp>
        <p:nvSpPr>
          <p:cNvPr id="43" name="Rounded Rectangle 42"/>
          <p:cNvSpPr/>
          <p:nvPr/>
        </p:nvSpPr>
        <p:spPr>
          <a:xfrm>
            <a:off x="5202570" y="2684145"/>
            <a:ext cx="6456030" cy="880110"/>
          </a:xfrm>
          <a:prstGeom prst="roundRect">
            <a:avLst/>
          </a:prstGeom>
          <a:solidFill>
            <a:srgbClr val="FF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Nội dung: </a:t>
            </a:r>
            <a:r>
              <a:rPr lang="en-US" sz="2800" kern="0">
                <a:solidFill>
                  <a:srgbClr val="FFFFFF"/>
                </a:solidFill>
                <a:latin typeface="Arial"/>
                <a:ea typeface="Arial-Rounded" pitchFamily="34" charset="0"/>
                <a:cs typeface="Arial-Rounded" pitchFamily="34" charset="0"/>
                <a:sym typeface="Arial"/>
              </a:rPr>
              <a:t>Đồ chơi có đặc điểm gì nổi bật (chất liệu, hình dáng, màu sắc)?</a:t>
            </a:r>
          </a:p>
        </p:txBody>
      </p:sp>
      <p:sp>
        <p:nvSpPr>
          <p:cNvPr id="44" name="Rounded Rectangle 43"/>
          <p:cNvSpPr/>
          <p:nvPr/>
        </p:nvSpPr>
        <p:spPr>
          <a:xfrm>
            <a:off x="5202570" y="3846195"/>
            <a:ext cx="6456030" cy="880110"/>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Nội dung: </a:t>
            </a:r>
            <a:r>
              <a:rPr lang="en-US" sz="2800" kern="0">
                <a:solidFill>
                  <a:srgbClr val="FFFFFF"/>
                </a:solidFill>
                <a:latin typeface="Arial"/>
                <a:ea typeface="Arial-Rounded" pitchFamily="34" charset="0"/>
                <a:cs typeface="Arial-Rounded" pitchFamily="34" charset="0"/>
                <a:sym typeface="Arial"/>
              </a:rPr>
              <a:t>Khi chơi, em thấy có gì thú vị?</a:t>
            </a:r>
          </a:p>
        </p:txBody>
      </p:sp>
      <p:sp>
        <p:nvSpPr>
          <p:cNvPr id="45" name="Rounded Rectangle 44"/>
          <p:cNvSpPr/>
          <p:nvPr/>
        </p:nvSpPr>
        <p:spPr>
          <a:xfrm>
            <a:off x="5202570" y="5008245"/>
            <a:ext cx="6456030" cy="880110"/>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Kết đoạn: </a:t>
            </a:r>
            <a:r>
              <a:rPr lang="en-US" sz="2800" kern="0">
                <a:solidFill>
                  <a:srgbClr val="FFFFFF"/>
                </a:solidFill>
                <a:latin typeface="Arial"/>
                <a:ea typeface="Arial-Rounded" pitchFamily="34" charset="0"/>
                <a:cs typeface="Arial-Rounded" pitchFamily="34" charset="0"/>
                <a:sym typeface="Arial"/>
              </a:rPr>
              <a:t>Em có nhận xét gì về đồ chơi đó?</a:t>
            </a:r>
          </a:p>
        </p:txBody>
      </p:sp>
    </p:spTree>
    <p:extLst>
      <p:ext uri="{BB962C8B-B14F-4D97-AF65-F5344CB8AC3E}">
        <p14:creationId xmlns:p14="http://schemas.microsoft.com/office/powerpoint/2010/main" val="364710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 chim bay Chất Lượng, Giá Tốt 2021 | Lazada.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98" y="464126"/>
            <a:ext cx="5914276" cy="5914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 bay imidy, đồ chơi tương tác ong du lịch mùa xuân mới lạ diều đuôi dài  đồ chơi trẻ em bướm đại bàng bay diều diều chim bay thể thao ng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732957"/>
            <a:ext cx="5376615" cy="537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3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125" b="81354" l="10625" r="81667"/>
                    </a14:imgEffect>
                  </a14:imgLayer>
                </a14:imgProps>
              </a:ext>
              <a:ext uri="{28A0092B-C50C-407E-A947-70E740481C1C}">
                <a14:useLocalDpi xmlns:a14="http://schemas.microsoft.com/office/drawing/2010/main" val="0"/>
              </a:ext>
            </a:extLst>
          </a:blip>
          <a:srcRect l="19050" t="22190" r="19425" b="21200"/>
          <a:stretch/>
        </p:blipFill>
        <p:spPr bwMode="auto">
          <a:xfrm>
            <a:off x="15082" y="1875942"/>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24676" y="1738884"/>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7" name="Pentagon 26"/>
          <p:cNvSpPr/>
          <p:nvPr/>
        </p:nvSpPr>
        <p:spPr>
          <a:xfrm>
            <a:off x="4157838" y="2881884"/>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8" name="Pentagon 27"/>
          <p:cNvSpPr/>
          <p:nvPr/>
        </p:nvSpPr>
        <p:spPr>
          <a:xfrm>
            <a:off x="4191000"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9" name="Pentagon 28"/>
          <p:cNvSpPr/>
          <p:nvPr/>
        </p:nvSpPr>
        <p:spPr>
          <a:xfrm>
            <a:off x="4224162" y="5167884"/>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cxnSp>
        <p:nvCxnSpPr>
          <p:cNvPr id="32" name="Straight Arrow Connector 31"/>
          <p:cNvCxnSpPr>
            <a:endCxn id="11" idx="1"/>
          </p:cNvCxnSpPr>
          <p:nvPr/>
        </p:nvCxnSpPr>
        <p:spPr>
          <a:xfrm flipV="1">
            <a:off x="2895600" y="198120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204844" y="3124200"/>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38520"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95600" y="4509516"/>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202570" y="1522095"/>
            <a:ext cx="6456030" cy="88011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Câu mở đầu: </a:t>
            </a:r>
            <a:r>
              <a:rPr lang="en-US" sz="2000" kern="0">
                <a:solidFill>
                  <a:srgbClr val="FFFFFF"/>
                </a:solidFill>
                <a:latin typeface="Arial"/>
                <a:ea typeface="Arial-Rounded" pitchFamily="34" charset="0"/>
                <a:cs typeface="Arial-Rounded" pitchFamily="34" charset="0"/>
                <a:sym typeface="Arial"/>
              </a:rPr>
              <a:t>Vào dịp hè, bố đã tự tay làm một chiếc diều cho em.</a:t>
            </a:r>
          </a:p>
        </p:txBody>
      </p:sp>
      <p:sp>
        <p:nvSpPr>
          <p:cNvPr id="43" name="Rounded Rectangle 42"/>
          <p:cNvSpPr/>
          <p:nvPr/>
        </p:nvSpPr>
        <p:spPr>
          <a:xfrm>
            <a:off x="5202570" y="2591735"/>
            <a:ext cx="6456030" cy="1064933"/>
          </a:xfrm>
          <a:prstGeom prst="roundRect">
            <a:avLst/>
          </a:pr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Nội dung: </a:t>
            </a:r>
            <a:r>
              <a:rPr lang="en-US" sz="2000" kern="0">
                <a:solidFill>
                  <a:srgbClr val="FFFFFF"/>
                </a:solidFill>
                <a:latin typeface="Arial"/>
                <a:ea typeface="Arial-Rounded" pitchFamily="34" charset="0"/>
                <a:cs typeface="Arial-Rounded" pitchFamily="34" charset="0"/>
                <a:sym typeface="Arial"/>
              </a:rPr>
              <a:t>Chiếc diều được làm từ những thanh tre uốn cong, dán giấy mỏng rực rỡ màu sắc. Diều hình cánh bướm. Phần đuôi có hai sợi dây dài. </a:t>
            </a:r>
          </a:p>
        </p:txBody>
      </p:sp>
      <p:sp>
        <p:nvSpPr>
          <p:cNvPr id="44" name="Rounded Rectangle 43"/>
          <p:cNvSpPr/>
          <p:nvPr/>
        </p:nvSpPr>
        <p:spPr>
          <a:xfrm>
            <a:off x="5202570" y="3846195"/>
            <a:ext cx="6456030" cy="880110"/>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Nội dung: </a:t>
            </a:r>
            <a:r>
              <a:rPr lang="en-US" sz="2000" kern="0">
                <a:solidFill>
                  <a:srgbClr val="FFFFFF"/>
                </a:solidFill>
                <a:latin typeface="Arial"/>
                <a:ea typeface="Arial-Rounded" pitchFamily="34" charset="0"/>
                <a:cs typeface="Arial-Rounded" pitchFamily="34" charset="0"/>
                <a:sym typeface="Arial"/>
              </a:rPr>
              <a:t>Khi bay lên, cánh diều chao liệng, đuôi diều phấp phới tung bay.</a:t>
            </a:r>
          </a:p>
        </p:txBody>
      </p:sp>
      <p:sp>
        <p:nvSpPr>
          <p:cNvPr id="45" name="Rounded Rectangle 44"/>
          <p:cNvSpPr/>
          <p:nvPr/>
        </p:nvSpPr>
        <p:spPr>
          <a:xfrm>
            <a:off x="5202570" y="5008245"/>
            <a:ext cx="6456030" cy="880110"/>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Kết đoạn: </a:t>
            </a:r>
            <a:r>
              <a:rPr lang="en-US" sz="2000" kern="0">
                <a:solidFill>
                  <a:srgbClr val="FFFFFF"/>
                </a:solidFill>
                <a:latin typeface="Arial"/>
                <a:ea typeface="Arial-Rounded" pitchFamily="34" charset="0"/>
                <a:cs typeface="Arial-Rounded" pitchFamily="34" charset="0"/>
                <a:sym typeface="Arial"/>
              </a:rPr>
              <a:t>Em yêu chiếc diều nhỏ xinh này lắm.</a:t>
            </a:r>
          </a:p>
        </p:txBody>
      </p:sp>
    </p:spTree>
    <p:extLst>
      <p:ext uri="{BB962C8B-B14F-4D97-AF65-F5344CB8AC3E}">
        <p14:creationId xmlns:p14="http://schemas.microsoft.com/office/powerpoint/2010/main" val="640100589"/>
      </p:ext>
    </p:extLst>
  </p:cSld>
  <p:clrMapOvr>
    <a:masterClrMapping/>
  </p:clrMapOvr>
</p:sld>
</file>

<file path=ppt/theme/theme1.xml><?xml version="1.0" encoding="utf-8"?>
<a:theme xmlns:a="http://schemas.openxmlformats.org/drawingml/2006/main" name="Office 主题​​">
  <a:themeElements>
    <a:clrScheme name="自定义 1994">
      <a:dk1>
        <a:sysClr val="windowText" lastClr="000000"/>
      </a:dk1>
      <a:lt1>
        <a:sysClr val="window" lastClr="FFFFFF"/>
      </a:lt1>
      <a:dk2>
        <a:srgbClr val="44546A"/>
      </a:dk2>
      <a:lt2>
        <a:srgbClr val="E7E6E6"/>
      </a:lt2>
      <a:accent1>
        <a:srgbClr val="A3DEFF"/>
      </a:accent1>
      <a:accent2>
        <a:srgbClr val="5299DB"/>
      </a:accent2>
      <a:accent3>
        <a:srgbClr val="A3DEFF"/>
      </a:accent3>
      <a:accent4>
        <a:srgbClr val="5299DB"/>
      </a:accent4>
      <a:accent5>
        <a:srgbClr val="A3DEFF"/>
      </a:accent5>
      <a:accent6>
        <a:srgbClr val="5299D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ll About Me Sheets for Pre-K by Slidesgo">
  <a:themeElements>
    <a:clrScheme name="Simple Light">
      <a:dk1>
        <a:srgbClr val="4C4C4C"/>
      </a:dk1>
      <a:lt1>
        <a:srgbClr val="FFFFFF"/>
      </a:lt1>
      <a:dk2>
        <a:srgbClr val="FFFFFF"/>
      </a:dk2>
      <a:lt2>
        <a:srgbClr val="FFC71F"/>
      </a:lt2>
      <a:accent1>
        <a:srgbClr val="FBE6A5"/>
      </a:accent1>
      <a:accent2>
        <a:srgbClr val="70DB87"/>
      </a:accent2>
      <a:accent3>
        <a:srgbClr val="7BB8EF"/>
      </a:accent3>
      <a:accent4>
        <a:srgbClr val="FDB1CD"/>
      </a:accent4>
      <a:accent5>
        <a:srgbClr val="A75CD4"/>
      </a:accent5>
      <a:accent6>
        <a:srgbClr val="FFFFFF"/>
      </a:accent6>
      <a:hlink>
        <a:srgbClr val="4C4C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394</TotalTime>
  <Words>704</Words>
  <Application>Microsoft Office PowerPoint</Application>
  <PresentationFormat>Widescreen</PresentationFormat>
  <Paragraphs>177</Paragraphs>
  <Slides>14</Slides>
  <Notes>9</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14</vt:i4>
      </vt:variant>
    </vt:vector>
  </HeadingPairs>
  <TitlesOfParts>
    <vt:vector size="34" baseType="lpstr">
      <vt:lpstr>等线</vt:lpstr>
      <vt:lpstr>等线 Light</vt:lpstr>
      <vt:lpstr>#9Slide05 Aphrodite Pro</vt:lpstr>
      <vt:lpstr>#9Slide07 Altus</vt:lpstr>
      <vt:lpstr>#9Slide07 HoneyCream</vt:lpstr>
      <vt:lpstr>Amatic SC</vt:lpstr>
      <vt:lpstr>Arial</vt:lpstr>
      <vt:lpstr>Arial Rounded MT Bold</vt:lpstr>
      <vt:lpstr>Arial-Rounded</vt:lpstr>
      <vt:lpstr>Bebas Neue</vt:lpstr>
      <vt:lpstr>Calibri</vt:lpstr>
      <vt:lpstr>Calibri Light</vt:lpstr>
      <vt:lpstr>Quicksand</vt:lpstr>
      <vt:lpstr>Quicksand Medium</vt:lpstr>
      <vt:lpstr>SVN-Newton</vt:lpstr>
      <vt:lpstr>Times New Roman</vt:lpstr>
      <vt:lpstr>Office 主题​​</vt:lpstr>
      <vt:lpstr>1_Office 主题</vt:lpstr>
      <vt:lpstr>1_Office Theme</vt:lpstr>
      <vt:lpstr>All About Me Sheets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48</cp:revision>
  <dcterms:created xsi:type="dcterms:W3CDTF">2021-07-20T01:55:21Z</dcterms:created>
  <dcterms:modified xsi:type="dcterms:W3CDTF">2025-11-28T02:20:51Z</dcterms:modified>
</cp:coreProperties>
</file>