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2" r:id="rId2"/>
    <p:sldMasterId id="2147483716" r:id="rId3"/>
  </p:sldMasterIdLst>
  <p:notesMasterIdLst>
    <p:notesMasterId r:id="rId29"/>
  </p:notesMasterIdLst>
  <p:sldIdLst>
    <p:sldId id="457" r:id="rId4"/>
    <p:sldId id="256" r:id="rId5"/>
    <p:sldId id="415" r:id="rId6"/>
    <p:sldId id="441" r:id="rId7"/>
    <p:sldId id="442" r:id="rId8"/>
    <p:sldId id="443" r:id="rId9"/>
    <p:sldId id="459" r:id="rId10"/>
    <p:sldId id="513" r:id="rId11"/>
    <p:sldId id="444" r:id="rId12"/>
    <p:sldId id="453" r:id="rId13"/>
    <p:sldId id="448" r:id="rId14"/>
    <p:sldId id="460" r:id="rId15"/>
    <p:sldId id="450" r:id="rId16"/>
    <p:sldId id="462" r:id="rId17"/>
    <p:sldId id="461" r:id="rId18"/>
    <p:sldId id="514" r:id="rId19"/>
    <p:sldId id="515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45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E232E-4980-4662-8CBC-4A5D00F3F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4E232E-4980-4662-8CBC-4A5D00F3FF1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658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acebook.com/groups/629898828017053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4454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128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85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35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259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30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09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9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39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74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62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581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06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0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972AD2-3DA2-4624-A72D-8A4FD0558BD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FD0745-DF71-464F-8A3E-714B2FA11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51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E78FBB-20A1-CF20-048E-C645A8E678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60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115ED-07DC-0175-6815-4047D2ED0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1BBF8-A1B7-CD28-E198-C8C2D3D1C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5ABB4-6C95-0C9F-AC0D-39208C7F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17A8F-4A85-90F6-76EF-F296C60ED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2E87E-54A5-857A-FEAA-64AC3391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0999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896C-6FEC-6C05-BE38-70AF2DC00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EBDF0-CF64-4674-AD96-C2ECCF0C7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2D25D-0C6D-2E25-D519-739E2580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23861-A02C-3FAD-037C-57757168C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C24D6-9B49-5351-8236-6E200C2BE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640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168E9-695D-94B1-89AE-0B1463AA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EBB-C30C-27F7-FC42-A8E6C4E7C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6911F4-A7F3-0923-5496-601F5FC7B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F72D9-B0CD-89A4-16D9-A1B9E000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06451-C2F5-3C35-C87D-96E3372C3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306B54-9CFB-24D9-CF0D-39ECDE5D7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136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FADB-A962-2732-1FB8-082D0095D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B1C0-45CB-1AFA-F4E4-CFF9B5D0C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EB273A-A5A3-5E71-CC07-D25753565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F8833-4275-00E6-E9F6-D89FE7367A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AAD5AD-0DEE-A8CF-3F99-108CE6E2B1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C6A05E-2D46-55C3-1441-D723A45ED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F0C37D-EF79-B662-69EE-B5EB7766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6E3E7-8ACD-EA97-ACC4-2EE2A8AD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342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2865" y="0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8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7C7C2-5CD6-110D-3D17-2653E9C24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86EC-CE61-821B-80B0-10137F383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AF015-BF65-9576-0F95-AF676C58F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8B547-C817-6DB6-0D3E-2211A9370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8443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198CCF-DB6B-1528-98FB-6A19E2573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AE894D-35DC-D98C-76D3-ADAA80C97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87BAA-FE9E-978D-9241-4842DF24A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2135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D577B-0AA2-7628-9B97-0E618CA35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6EECD-E56F-1909-F023-1631FAA3E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54D9F-EC07-990F-1325-E929F856D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592D13-494F-DC68-5D2A-87FC1615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7514E-1AAF-EE81-2217-9CBDD533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1887C7-E7D1-0723-4F9B-B0E36FF77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862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14691-228D-6A0E-3498-3E362018B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A21740-D6D7-50D9-EF27-EE498F5B98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FE409C-B43F-ABE5-D2AD-104D85F0CF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57F4E7-127B-D543-6FF0-DA0D13326C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53A043-3C91-DBBC-A862-722158031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156457-1446-2EB8-FDB9-68165F6D8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3957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7402-5ABF-167F-B7FC-5F9970D7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069E7C-92A2-89BE-1F9F-9001D494E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D4768-D51A-3E06-6D08-05530589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DEEE10-CF93-FF88-5456-5A38C759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2FEDD-B381-27AB-91B3-0602F6D4D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636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92F30A-F20A-78E8-0EBF-4852778B11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81DABA-1A6A-028A-E3C2-04045CCA42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27007-BC07-8E9D-3924-4A011B196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F13C40-8315-4D2F-8822-DB7C8031294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AE2E5-2535-7904-3A2A-2E0E5D94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BFEC8-627C-D8E7-B7BD-599614CC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51AA11-745B-4AE7-9B80-3E50771C11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992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249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1989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8042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302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66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135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974FD44-4837-01E2-4E9C-831BDF69134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0"/>
            <a:ext cx="1536127" cy="1536127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3908608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52D8DC6-5A08-33B4-7EC7-11424758B50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0"/>
            <a:ext cx="1536127" cy="15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5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62BDD3-448A-26F5-0C85-3814E90EDAB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1" y="0"/>
            <a:ext cx="1536127" cy="153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4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49.png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slide" Target="slide23.xml"/><Relationship Id="rId2" Type="http://schemas.openxmlformats.org/officeDocument/2006/relationships/audio" Target="../media/audio1.wav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11" Type="http://schemas.openxmlformats.org/officeDocument/2006/relationships/image" Target="../media/image48.png"/><Relationship Id="rId5" Type="http://schemas.openxmlformats.org/officeDocument/2006/relationships/image" Target="../media/image41.png"/><Relationship Id="rId15" Type="http://schemas.openxmlformats.org/officeDocument/2006/relationships/image" Target="../media/image50.png"/><Relationship Id="rId10" Type="http://schemas.openxmlformats.org/officeDocument/2006/relationships/slide" Target="slide22.xml"/><Relationship Id="rId4" Type="http://schemas.openxmlformats.org/officeDocument/2006/relationships/image" Target="../media/image46.png"/><Relationship Id="rId9" Type="http://schemas.openxmlformats.org/officeDocument/2006/relationships/image" Target="../media/image47.png"/><Relationship Id="rId1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50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47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4.wav"/><Relationship Id="rId7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49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50DDC-22D2-47EF-B74A-D2AC287B2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330" y="2465748"/>
            <a:ext cx="677934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>
            <a:extLst>
              <a:ext uri="{FF2B5EF4-FFF2-40B4-BE49-F238E27FC236}">
                <a16:creationId xmlns:a16="http://schemas.microsoft.com/office/drawing/2014/main" id="{11445E51-C40C-783C-0EC7-3C7599DC5C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0" y="2515961"/>
            <a:ext cx="3943356" cy="39433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9448E-ACCA-6ADF-BD88-6AC9D5F64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572" y="970499"/>
            <a:ext cx="8327572" cy="510641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2A37C68-052C-48A6-3CFE-7870E70169F6}"/>
              </a:ext>
            </a:extLst>
          </p:cNvPr>
          <p:cNvSpPr/>
          <p:nvPr/>
        </p:nvSpPr>
        <p:spPr>
          <a:xfrm>
            <a:off x="1526106" y="176129"/>
            <a:ext cx="4845831" cy="116281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AB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31A4C0-AF0A-59AE-089B-398C251492E4}"/>
              </a:ext>
            </a:extLst>
          </p:cNvPr>
          <p:cNvSpPr txBox="1"/>
          <p:nvPr/>
        </p:nvSpPr>
        <p:spPr>
          <a:xfrm>
            <a:off x="1526106" y="218927"/>
            <a:ext cx="48458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D7D360-3350-5002-D99B-737129C5E51F}"/>
              </a:ext>
            </a:extLst>
          </p:cNvPr>
          <p:cNvSpPr txBox="1"/>
          <p:nvPr/>
        </p:nvSpPr>
        <p:spPr>
          <a:xfrm>
            <a:off x="4537653" y="2228671"/>
            <a:ext cx="7249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 ngoan đối đáp người ngoài</a:t>
            </a:r>
            <a:b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 cùng một mẹ chớ hoài đá nhau.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BD6CED-335F-B419-4C86-31C44CA8F896}"/>
              </a:ext>
            </a:extLst>
          </p:cNvPr>
          <p:cNvSpPr txBox="1"/>
          <p:nvPr/>
        </p:nvSpPr>
        <p:spPr>
          <a:xfrm>
            <a:off x="4980940" y="3510118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Máu chảy, ruột mềm.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2F9D0F-6C6F-D1FD-6A1B-C809263924CD}"/>
              </a:ext>
            </a:extLst>
          </p:cNvPr>
          <p:cNvSpPr txBox="1"/>
          <p:nvPr/>
        </p:nvSpPr>
        <p:spPr>
          <a:xfrm>
            <a:off x="4169228" y="4221214"/>
            <a:ext cx="724988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Anh em như thể chân tay</a:t>
            </a:r>
            <a:b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600" b="0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Rách lành đùm bọc, dở hay đỡ đần.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1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D3D432-953C-432F-84F4-46E1177D65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778" y="2465748"/>
            <a:ext cx="6596444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36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3.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phẩy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F6F332-2557-45A2-ABA3-D11E057D7177}"/>
              </a:ext>
            </a:extLst>
          </p:cNvPr>
          <p:cNvSpPr txBox="1"/>
          <p:nvPr/>
        </p:nvSpPr>
        <p:spPr>
          <a:xfrm>
            <a:off x="1198881" y="2339163"/>
            <a:ext cx="10191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Sóc anh sóc em kiếm được rất nhiều hạt dẻ. Hai anh em để dành hạt lớn cho bố mẹ. Hạt vừa hạt nhỏ để hai anh em ăn.</a:t>
            </a:r>
            <a:endParaRPr lang="en-US" sz="36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Chị tớ rất yêu thương chăm sóc tớ. Chị thường hướng dẫn tớ làm bài tập chơi với tớ cùng tớ làm việc nhà. Tớ yêu chị lắm!</a:t>
            </a: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05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398E69F8-3AB7-6533-F329-21CAA9C0FED6}"/>
              </a:ext>
            </a:extLst>
          </p:cNvPr>
          <p:cNvGrpSpPr/>
          <p:nvPr/>
        </p:nvGrpSpPr>
        <p:grpSpPr>
          <a:xfrm>
            <a:off x="608028" y="1219937"/>
            <a:ext cx="10901075" cy="1950777"/>
            <a:chOff x="648668" y="2398497"/>
            <a:chExt cx="10901075" cy="195077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1061848-110A-2AFA-0C39-FBC1D4E703D5}"/>
                </a:ext>
              </a:extLst>
            </p:cNvPr>
            <p:cNvSpPr/>
            <p:nvPr/>
          </p:nvSpPr>
          <p:spPr>
            <a:xfrm>
              <a:off x="648668" y="2398497"/>
              <a:ext cx="10901075" cy="1938992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D3304F7-BAEB-74A1-A790-AAA623C8FFA1}"/>
                </a:ext>
              </a:extLst>
            </p:cNvPr>
            <p:cNvSpPr txBox="1"/>
            <p:nvPr/>
          </p:nvSpPr>
          <p:spPr>
            <a:xfrm>
              <a:off x="682407" y="2410282"/>
              <a:ext cx="108673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Sóc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sóc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kiếm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được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rất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nhiều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dẻ</a:t>
              </a:r>
              <a:r>
                <a:rPr lang="en-US" sz="4000" b="1" dirty="0">
                  <a:latin typeface="Cambria" panose="02040503050406030204" pitchFamily="18" charset="0"/>
                </a:rPr>
                <a:t>. Hai </a:t>
              </a:r>
              <a:r>
                <a:rPr lang="en-US" sz="4000" b="1" dirty="0" err="1">
                  <a:latin typeface="Cambria" panose="02040503050406030204" pitchFamily="18" charset="0"/>
                </a:rPr>
                <a:t>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dành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cho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bố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mẹ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vừa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hạt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nhỏ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hai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ăn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58166E-1B9D-B1C6-3A35-AE2E50D474F9}"/>
              </a:ext>
            </a:extLst>
          </p:cNvPr>
          <p:cNvGrpSpPr/>
          <p:nvPr/>
        </p:nvGrpSpPr>
        <p:grpSpPr>
          <a:xfrm>
            <a:off x="501014" y="3803911"/>
            <a:ext cx="11103226" cy="1966371"/>
            <a:chOff x="348614" y="4494791"/>
            <a:chExt cx="11103226" cy="1966371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0B192FF-0934-7B2A-BA33-AF971B1E8487}"/>
                </a:ext>
              </a:extLst>
            </p:cNvPr>
            <p:cNvSpPr/>
            <p:nvPr/>
          </p:nvSpPr>
          <p:spPr>
            <a:xfrm>
              <a:off x="348614" y="4522170"/>
              <a:ext cx="11103226" cy="1938992"/>
            </a:xfrm>
            <a:prstGeom prst="roundRect">
              <a:avLst/>
            </a:prstGeom>
            <a:solidFill>
              <a:schemeClr val="bg1"/>
            </a:solidFill>
            <a:ln w="31750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2AE850-23DF-4444-ABD0-3D6827F8E4FB}"/>
                </a:ext>
              </a:extLst>
            </p:cNvPr>
            <p:cNvSpPr txBox="1"/>
            <p:nvPr/>
          </p:nvSpPr>
          <p:spPr>
            <a:xfrm>
              <a:off x="466559" y="4494791"/>
              <a:ext cx="1086733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Chị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rất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yêu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thương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sóc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latin typeface="Cambria" panose="02040503050406030204" pitchFamily="18" charset="0"/>
                </a:rPr>
                <a:t>Chị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thường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hướng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dẫn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bài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tập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chơi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cùng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nhà</a:t>
              </a:r>
              <a:r>
                <a:rPr lang="en-US" sz="4000" b="1" dirty="0">
                  <a:latin typeface="Cambria" panose="02040503050406030204" pitchFamily="18" charset="0"/>
                </a:rPr>
                <a:t>. </a:t>
              </a:r>
              <a:r>
                <a:rPr lang="en-US" sz="4000" b="1" dirty="0" err="1">
                  <a:latin typeface="Cambria" panose="02040503050406030204" pitchFamily="18" charset="0"/>
                </a:rPr>
                <a:t>Tớ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yêu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chị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lắm</a:t>
              </a:r>
              <a:r>
                <a:rPr lang="en-US" sz="40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B3C0E7-FC86-6D59-7AA3-C204D994A565}"/>
              </a:ext>
            </a:extLst>
          </p:cNvPr>
          <p:cNvSpPr txBox="1"/>
          <p:nvPr/>
        </p:nvSpPr>
        <p:spPr>
          <a:xfrm>
            <a:off x="1561079" y="1795799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CD1C75-5EF9-5362-3270-45D426AED0CC}"/>
              </a:ext>
            </a:extLst>
          </p:cNvPr>
          <p:cNvSpPr txBox="1"/>
          <p:nvPr/>
        </p:nvSpPr>
        <p:spPr>
          <a:xfrm>
            <a:off x="11296201" y="3738622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EEB9F-E856-79CF-C830-0BFA2D96D969}"/>
              </a:ext>
            </a:extLst>
          </p:cNvPr>
          <p:cNvSpPr txBox="1"/>
          <p:nvPr/>
        </p:nvSpPr>
        <p:spPr>
          <a:xfrm>
            <a:off x="8549561" y="3762698"/>
            <a:ext cx="498134" cy="1363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4000" b="1" i="0" dirty="0">
                <a:solidFill>
                  <a:srgbClr val="C00000"/>
                </a:solidFill>
                <a:effectLst/>
                <a:latin typeface="Cambria" panose="02040503050406030204" pitchFamily="18" charset="0"/>
              </a:rPr>
              <a:t>,</a:t>
            </a:r>
            <a:endParaRPr lang="vi-VN" sz="4000" b="1" i="0" dirty="0">
              <a:solidFill>
                <a:srgbClr val="C0000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47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2" name="组合 24">
            <a:extLst>
              <a:ext uri="{FF2B5EF4-FFF2-40B4-BE49-F238E27FC236}">
                <a16:creationId xmlns:a16="http://schemas.microsoft.com/office/drawing/2014/main" id="{B2703CFC-67A4-461F-846F-134205BEBC73}"/>
              </a:ext>
            </a:extLst>
          </p:cNvPr>
          <p:cNvGrpSpPr/>
          <p:nvPr/>
        </p:nvGrpSpPr>
        <p:grpSpPr>
          <a:xfrm>
            <a:off x="2407921" y="1035848"/>
            <a:ext cx="4106348" cy="4174702"/>
            <a:chOff x="834836" y="1602709"/>
            <a:chExt cx="3657600" cy="3448050"/>
          </a:xfrm>
        </p:grpSpPr>
        <p:grpSp>
          <p:nvGrpSpPr>
            <p:cNvPr id="33" name="组合 3">
              <a:extLst>
                <a:ext uri="{FF2B5EF4-FFF2-40B4-BE49-F238E27FC236}">
                  <a16:creationId xmlns:a16="http://schemas.microsoft.com/office/drawing/2014/main" id="{7EB29583-5A52-47DD-80D8-7CDE33D4C846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38" name="泪滴形 4">
                <a:extLst>
                  <a:ext uri="{FF2B5EF4-FFF2-40B4-BE49-F238E27FC236}">
                    <a16:creationId xmlns:a16="http://schemas.microsoft.com/office/drawing/2014/main" id="{09A44401-8569-4E11-9E96-B17D7803C4DE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9" name="泪滴形 5">
                <a:extLst>
                  <a:ext uri="{FF2B5EF4-FFF2-40B4-BE49-F238E27FC236}">
                    <a16:creationId xmlns:a16="http://schemas.microsoft.com/office/drawing/2014/main" id="{EC49159C-6CCE-4B7D-AF42-5E2A838B1CB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34" name="组合 10">
              <a:extLst>
                <a:ext uri="{FF2B5EF4-FFF2-40B4-BE49-F238E27FC236}">
                  <a16:creationId xmlns:a16="http://schemas.microsoft.com/office/drawing/2014/main" id="{D42208DF-27BE-467C-BCE3-208619920F5A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35" name="任意多边形: 形状 6">
                <a:extLst>
                  <a:ext uri="{FF2B5EF4-FFF2-40B4-BE49-F238E27FC236}">
                    <a16:creationId xmlns:a16="http://schemas.microsoft.com/office/drawing/2014/main" id="{5C64512F-C2BC-4F2D-B845-D968A0E17CA3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任意多边形: 形状 7">
                <a:extLst>
                  <a:ext uri="{FF2B5EF4-FFF2-40B4-BE49-F238E27FC236}">
                    <a16:creationId xmlns:a16="http://schemas.microsoft.com/office/drawing/2014/main" id="{3E45D58B-185F-4A43-8B88-ADC4C9185B31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任意多边形: 形状 8">
                <a:extLst>
                  <a:ext uri="{FF2B5EF4-FFF2-40B4-BE49-F238E27FC236}">
                    <a16:creationId xmlns:a16="http://schemas.microsoft.com/office/drawing/2014/main" id="{8B46D306-B389-4E39-83D8-111BA41BC168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pic>
        <p:nvPicPr>
          <p:cNvPr id="40" name="Picture 11">
            <a:extLst>
              <a:ext uri="{FF2B5EF4-FFF2-40B4-BE49-F238E27FC236}">
                <a16:creationId xmlns:a16="http://schemas.microsoft.com/office/drawing/2014/main" id="{8FC88601-577F-4577-AEAF-C1FD026003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01188" y="2559180"/>
            <a:ext cx="2582091" cy="428563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1FF2E06B-3C8C-4546-A403-30C5885A0B8C}"/>
              </a:ext>
            </a:extLst>
          </p:cNvPr>
          <p:cNvSpPr txBox="1"/>
          <p:nvPr/>
        </p:nvSpPr>
        <p:spPr>
          <a:xfrm>
            <a:off x="2613244" y="1918251"/>
            <a:ext cx="355028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 phẩy </a:t>
            </a:r>
          </a:p>
          <a:p>
            <a:pPr lvl="0" algn="ctr">
              <a:defRPr/>
            </a:pP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 các câu trên có tác dụng gì?</a:t>
            </a:r>
          </a:p>
        </p:txBody>
      </p:sp>
      <p:grpSp>
        <p:nvGrpSpPr>
          <p:cNvPr id="13" name="组合 24">
            <a:extLst>
              <a:ext uri="{FF2B5EF4-FFF2-40B4-BE49-F238E27FC236}">
                <a16:creationId xmlns:a16="http://schemas.microsoft.com/office/drawing/2014/main" id="{AFB186F5-B9A2-4944-8285-C544B8604F0B}"/>
              </a:ext>
            </a:extLst>
          </p:cNvPr>
          <p:cNvGrpSpPr/>
          <p:nvPr/>
        </p:nvGrpSpPr>
        <p:grpSpPr>
          <a:xfrm>
            <a:off x="6534921" y="731520"/>
            <a:ext cx="5583838" cy="4468870"/>
            <a:chOff x="834836" y="1602709"/>
            <a:chExt cx="3657600" cy="3448050"/>
          </a:xfrm>
        </p:grpSpPr>
        <p:grpSp>
          <p:nvGrpSpPr>
            <p:cNvPr id="14" name="组合 3">
              <a:extLst>
                <a:ext uri="{FF2B5EF4-FFF2-40B4-BE49-F238E27FC236}">
                  <a16:creationId xmlns:a16="http://schemas.microsoft.com/office/drawing/2014/main" id="{DC97CBE7-7A46-4A95-B604-9ACD51138E9F}"/>
                </a:ext>
              </a:extLst>
            </p:cNvPr>
            <p:cNvGrpSpPr/>
            <p:nvPr/>
          </p:nvGrpSpPr>
          <p:grpSpPr>
            <a:xfrm>
              <a:off x="834836" y="1602709"/>
              <a:ext cx="3657600" cy="3448050"/>
              <a:chOff x="2052318" y="2533650"/>
              <a:chExt cx="3657600" cy="3448050"/>
            </a:xfrm>
          </p:grpSpPr>
          <p:sp>
            <p:nvSpPr>
              <p:cNvPr id="19" name="泪滴形 4">
                <a:extLst>
                  <a:ext uri="{FF2B5EF4-FFF2-40B4-BE49-F238E27FC236}">
                    <a16:creationId xmlns:a16="http://schemas.microsoft.com/office/drawing/2014/main" id="{410E4246-618E-4837-BFDB-3B63366F8FAA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泪滴形 5">
                <a:extLst>
                  <a:ext uri="{FF2B5EF4-FFF2-40B4-BE49-F238E27FC236}">
                    <a16:creationId xmlns:a16="http://schemas.microsoft.com/office/drawing/2014/main" id="{96BE93EB-75E1-4712-9399-08953C0A8389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0">
              <a:extLst>
                <a:ext uri="{FF2B5EF4-FFF2-40B4-BE49-F238E27FC236}">
                  <a16:creationId xmlns:a16="http://schemas.microsoft.com/office/drawing/2014/main" id="{865FDC2E-C5AF-469E-BB2D-D09322D4AF86}"/>
                </a:ext>
              </a:extLst>
            </p:cNvPr>
            <p:cNvGrpSpPr/>
            <p:nvPr/>
          </p:nvGrpSpPr>
          <p:grpSpPr>
            <a:xfrm>
              <a:off x="1082486" y="1850359"/>
              <a:ext cx="2997998" cy="2788023"/>
              <a:chOff x="5234165" y="2193740"/>
              <a:chExt cx="2997998" cy="2788023"/>
            </a:xfrm>
          </p:grpSpPr>
          <p:sp>
            <p:nvSpPr>
              <p:cNvPr id="16" name="任意多边形: 形状 6">
                <a:extLst>
                  <a:ext uri="{FF2B5EF4-FFF2-40B4-BE49-F238E27FC236}">
                    <a16:creationId xmlns:a16="http://schemas.microsoft.com/office/drawing/2014/main" id="{BAE6B114-7549-4206-9600-123B982B4DDF}"/>
                  </a:ext>
                </a:extLst>
              </p:cNvPr>
              <p:cNvSpPr/>
              <p:nvPr/>
            </p:nvSpPr>
            <p:spPr>
              <a:xfrm rot="11880000">
                <a:off x="7650441" y="4419075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7">
                <a:extLst>
                  <a:ext uri="{FF2B5EF4-FFF2-40B4-BE49-F238E27FC236}">
                    <a16:creationId xmlns:a16="http://schemas.microsoft.com/office/drawing/2014/main" id="{60D80C83-3FCC-4115-8427-9A6E80AE8986}"/>
                  </a:ext>
                </a:extLst>
              </p:cNvPr>
              <p:cNvSpPr/>
              <p:nvPr/>
            </p:nvSpPr>
            <p:spPr>
              <a:xfrm rot="11880000">
                <a:off x="5771193" y="2414644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8">
                <a:extLst>
                  <a:ext uri="{FF2B5EF4-FFF2-40B4-BE49-F238E27FC236}">
                    <a16:creationId xmlns:a16="http://schemas.microsoft.com/office/drawing/2014/main" id="{9A8D6484-3473-49EE-A512-FE3579B41523}"/>
                  </a:ext>
                </a:extLst>
              </p:cNvPr>
              <p:cNvSpPr/>
              <p:nvPr/>
            </p:nvSpPr>
            <p:spPr>
              <a:xfrm rot="11880000">
                <a:off x="5234165" y="2193740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0F52177-75D7-49CF-A8B9-73548EA67A52}"/>
              </a:ext>
            </a:extLst>
          </p:cNvPr>
          <p:cNvSpPr txBox="1"/>
          <p:nvPr/>
        </p:nvSpPr>
        <p:spPr>
          <a:xfrm>
            <a:off x="7125647" y="1737185"/>
            <a:ext cx="476079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Dấu phẩy trong các câu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rên dùng để ngăn cách giữa các từ, cụm từ cùng chức năng trong câu.</a:t>
            </a:r>
          </a:p>
        </p:txBody>
      </p:sp>
    </p:spTree>
    <p:extLst>
      <p:ext uri="{BB962C8B-B14F-4D97-AF65-F5344CB8AC3E}">
        <p14:creationId xmlns:p14="http://schemas.microsoft.com/office/powerpoint/2010/main" val="22988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DDBF7D79-5EBA-B464-4D6B-0DAF9F9D91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40" y="1819910"/>
            <a:ext cx="6918960" cy="22973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75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40C9BE-6ED3-7C76-FB15-06E3A3DC7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6585" y="655319"/>
            <a:ext cx="838910" cy="81082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B0E738B-CB3F-D4CD-4775-DFFE2B0FA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4949" y="0"/>
            <a:ext cx="3554541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23FAAA-CE7F-64DC-1F9F-D7294F943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57238"/>
            <a:ext cx="4279763" cy="270076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87BBAB6-6729-027C-727C-78A35B155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058712" y="3171652"/>
            <a:ext cx="2235351" cy="36863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DF54588-49AA-2CD5-9936-EBF6F48E10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190" y="3429000"/>
            <a:ext cx="2292096" cy="3429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975BAD-5E6B-6723-6229-5E4771F3A7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8423" y="1152173"/>
            <a:ext cx="814095" cy="1423387"/>
          </a:xfrm>
          <a:prstGeom prst="rect">
            <a:avLst/>
          </a:prstGeom>
        </p:spPr>
      </p:pic>
      <p:pic>
        <p:nvPicPr>
          <p:cNvPr id="36" name="Picture 3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5831C52-DE5F-BBEA-8915-ADC9467C2F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62875" y="2294385"/>
            <a:ext cx="1920629" cy="98046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74D3423-96D5-8FF2-071E-96D1B79E5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099" y="112487"/>
            <a:ext cx="7638950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87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B2CA6B-8C21-232C-6984-E78F6AA99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2" b="34573"/>
          <a:stretch/>
        </p:blipFill>
        <p:spPr>
          <a:xfrm>
            <a:off x="5316947" y="-46123"/>
            <a:ext cx="6358270" cy="695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390AC3-4654-0B4C-E35E-6840F004A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537487" y="2274355"/>
            <a:ext cx="2779460" cy="4583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A98F705-877B-2DFE-9BC1-A0E36AB465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41" y="2594344"/>
            <a:ext cx="2850017" cy="426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F94DD5-EC88-358C-C19C-6C54B9C0E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2493" y="979889"/>
            <a:ext cx="789854" cy="1614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1E8C5-D822-D82E-78E9-DAE2AE5AE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8873" y="973359"/>
            <a:ext cx="789854" cy="16144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B1DB49-2DFC-B7AE-DBCC-02843A1A9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15377" y="973359"/>
            <a:ext cx="789854" cy="16144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992AC50-A1A2-FE94-821C-61B77A27CE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34768" y="989125"/>
            <a:ext cx="789854" cy="1614455"/>
          </a:xfrm>
          <a:prstGeom prst="rect">
            <a:avLst/>
          </a:prstGeom>
        </p:spPr>
      </p:pic>
      <p:pic>
        <p:nvPicPr>
          <p:cNvPr id="12" name="Picture 11">
            <a:hlinkClick r:id="rId8" action="ppaction://hlinksldjump"/>
            <a:extLst>
              <a:ext uri="{FF2B5EF4-FFF2-40B4-BE49-F238E27FC236}">
                <a16:creationId xmlns:a16="http://schemas.microsoft.com/office/drawing/2014/main" id="{F2834856-B08D-0B9A-EA08-1BFBF4E7D4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830" y="3281358"/>
            <a:ext cx="1616613" cy="2702457"/>
          </a:xfrm>
          <a:prstGeom prst="rect">
            <a:avLst/>
          </a:prstGeom>
        </p:spPr>
      </p:pic>
      <p:pic>
        <p:nvPicPr>
          <p:cNvPr id="14" name="Picture 13">
            <a:hlinkClick r:id="rId10" action="ppaction://hlinksldjump"/>
            <a:extLst>
              <a:ext uri="{FF2B5EF4-FFF2-40B4-BE49-F238E27FC236}">
                <a16:creationId xmlns:a16="http://schemas.microsoft.com/office/drawing/2014/main" id="{612CA1C8-BF13-B22D-2FB0-3B1737937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5448" y="2594344"/>
            <a:ext cx="1981657" cy="3630458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358C39A6-996F-A743-2EF7-C95143E9B9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11882" y="3429000"/>
            <a:ext cx="1891696" cy="3048522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  <a:extLst>
              <a:ext uri="{FF2B5EF4-FFF2-40B4-BE49-F238E27FC236}">
                <a16:creationId xmlns:a16="http://schemas.microsoft.com/office/drawing/2014/main" id="{B58BA5A8-2445-AAF9-CEE0-F384FFC17C3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54258" y="3841475"/>
            <a:ext cx="2266242" cy="2636047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A786054F-98AA-A72C-4E26-7555A8AABA3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6756" y="7998"/>
            <a:ext cx="945737" cy="91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9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463 L 0.00196 0.11782 " pathEditMode="fixed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5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2084 L -0.00872 -0.881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-45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34861 L -0.00182 -0.3789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-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-0.02304 -0.966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48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25 L -0.00859 -0.4011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177 0.2405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1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469 -0.9210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4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00599 -0.391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-19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534 0.1692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02383 -0.954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5" y="-477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182 -0.3902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9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2AB5F5-AFA9-5F60-1300-8EF452F59AD5}"/>
              </a:ext>
            </a:extLst>
          </p:cNvPr>
          <p:cNvSpPr txBox="1"/>
          <p:nvPr/>
        </p:nvSpPr>
        <p:spPr>
          <a:xfrm>
            <a:off x="3553035" y="0"/>
            <a:ext cx="5616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Thứ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năm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C8458"/>
                </a:solidFill>
                <a:effectLst/>
                <a:uLnTx/>
                <a:uFillTx/>
                <a:ea typeface="字魂105号-简雅黑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8652E-15CE-FB5D-47A9-37E9178AB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477" y="5476102"/>
            <a:ext cx="3737172" cy="12863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5BB7FB-287B-50CE-D5AA-22583F958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801" y="898306"/>
            <a:ext cx="1071769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A295DD3-BCBB-D39E-99C5-3A2D1A782873}"/>
              </a:ext>
            </a:extLst>
          </p:cNvPr>
          <p:cNvGrpSpPr/>
          <p:nvPr/>
        </p:nvGrpSpPr>
        <p:grpSpPr>
          <a:xfrm>
            <a:off x="1967690" y="436073"/>
            <a:ext cx="9074237" cy="2049023"/>
            <a:chOff x="226633" y="147365"/>
            <a:chExt cx="13830686" cy="2021573"/>
          </a:xfrm>
        </p:grpSpPr>
        <p:sp>
          <p:nvSpPr>
            <p:cNvPr id="5" name="Rectangle 1">
              <a:extLst>
                <a:ext uri="{FF2B5EF4-FFF2-40B4-BE49-F238E27FC236}">
                  <a16:creationId xmlns:a16="http://schemas.microsoft.com/office/drawing/2014/main" id="{F54680A0-C171-F58D-5E2A-A0E020808A64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4666709" y="-84422"/>
                    <a:pt x="7876607" y="106279"/>
                    <a:pt x="13830686" y="0"/>
                  </a:cubicBezTo>
                  <a:cubicBezTo>
                    <a:pt x="13506823" y="521192"/>
                    <a:pt x="13650468" y="1413859"/>
                    <a:pt x="13830686" y="2021573"/>
                  </a:cubicBezTo>
                  <a:cubicBezTo>
                    <a:pt x="7534902" y="1816727"/>
                    <a:pt x="3014374" y="1234260"/>
                    <a:pt x="0" y="2021573"/>
                  </a:cubicBezTo>
                  <a:cubicBezTo>
                    <a:pt x="100662" y="1313857"/>
                    <a:pt x="102601" y="471881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6597523" y="-45433"/>
                    <a:pt x="11069740" y="-174513"/>
                    <a:pt x="13830686" y="0"/>
                  </a:cubicBezTo>
                  <a:cubicBezTo>
                    <a:pt x="13728927" y="257667"/>
                    <a:pt x="13936268" y="1269528"/>
                    <a:pt x="13830686" y="2021573"/>
                  </a:cubicBezTo>
                  <a:cubicBezTo>
                    <a:pt x="9275548" y="1933573"/>
                    <a:pt x="3513106" y="2365525"/>
                    <a:pt x="0" y="2021573"/>
                  </a:cubicBezTo>
                  <a:cubicBezTo>
                    <a:pt x="11424" y="1434309"/>
                    <a:pt x="119930" y="1130382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4458443" y="-330450"/>
                    <a:pt x="8762425" y="282948"/>
                    <a:pt x="13830686" y="0"/>
                  </a:cubicBezTo>
                  <a:cubicBezTo>
                    <a:pt x="13649139" y="419274"/>
                    <a:pt x="13832399" y="1426756"/>
                    <a:pt x="13830686" y="2021573"/>
                  </a:cubicBezTo>
                  <a:cubicBezTo>
                    <a:pt x="6855886" y="1325717"/>
                    <a:pt x="3460235" y="1734681"/>
                    <a:pt x="0" y="2021573"/>
                  </a:cubicBezTo>
                  <a:cubicBezTo>
                    <a:pt x="81620" y="1306228"/>
                    <a:pt x="7503" y="37814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5111220" y="-102647"/>
                    <a:pt x="8251781" y="369315"/>
                    <a:pt x="13830686" y="0"/>
                  </a:cubicBezTo>
                  <a:cubicBezTo>
                    <a:pt x="13554421" y="422151"/>
                    <a:pt x="13690815" y="1499723"/>
                    <a:pt x="13830686" y="2021573"/>
                  </a:cubicBezTo>
                  <a:cubicBezTo>
                    <a:pt x="7057308" y="1390055"/>
                    <a:pt x="3282409" y="1567016"/>
                    <a:pt x="0" y="2021573"/>
                  </a:cubicBezTo>
                  <a:cubicBezTo>
                    <a:pt x="114091" y="1304051"/>
                    <a:pt x="83132" y="39701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  <a:gd name="connsiteX0" fmla="*/ 0 w 9074237"/>
                        <a:gd name="connsiteY0" fmla="*/ 0 h 2049023"/>
                        <a:gd name="connsiteX1" fmla="*/ 9074237 w 9074237"/>
                        <a:gd name="connsiteY1" fmla="*/ 0 h 2049023"/>
                        <a:gd name="connsiteX2" fmla="*/ 9074237 w 9074237"/>
                        <a:gd name="connsiteY2" fmla="*/ 2049023 h 2049023"/>
                        <a:gd name="connsiteX3" fmla="*/ 0 w 9074237"/>
                        <a:gd name="connsiteY3" fmla="*/ 2049023 h 2049023"/>
                        <a:gd name="connsiteX4" fmla="*/ 0 w 9074237"/>
                        <a:gd name="connsiteY4" fmla="*/ 0 h 2049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2049023" fill="none" extrusionOk="0">
                          <a:moveTo>
                            <a:pt x="0" y="0"/>
                          </a:moveTo>
                          <a:cubicBezTo>
                            <a:pt x="3003766" y="-135785"/>
                            <a:pt x="5229939" y="-48658"/>
                            <a:pt x="9074237" y="0"/>
                          </a:cubicBezTo>
                          <a:cubicBezTo>
                            <a:pt x="8910317" y="430638"/>
                            <a:pt x="8985177" y="1445636"/>
                            <a:pt x="9074237" y="2049023"/>
                          </a:cubicBezTo>
                          <a:cubicBezTo>
                            <a:pt x="4808979" y="1947532"/>
                            <a:pt x="2113910" y="1757161"/>
                            <a:pt x="0" y="2049023"/>
                          </a:cubicBezTo>
                          <a:cubicBezTo>
                            <a:pt x="53046" y="1391827"/>
                            <a:pt x="57877" y="461914"/>
                            <a:pt x="0" y="0"/>
                          </a:cubicBezTo>
                          <a:close/>
                        </a:path>
                        <a:path w="9074237" h="2049023" stroke="0" extrusionOk="0">
                          <a:moveTo>
                            <a:pt x="0" y="0"/>
                          </a:moveTo>
                          <a:cubicBezTo>
                            <a:pt x="4046591" y="-175043"/>
                            <a:pt x="7044930" y="-125097"/>
                            <a:pt x="9074237" y="0"/>
                          </a:cubicBezTo>
                          <a:cubicBezTo>
                            <a:pt x="9032148" y="297016"/>
                            <a:pt x="9137948" y="1299276"/>
                            <a:pt x="9074237" y="2049023"/>
                          </a:cubicBezTo>
                          <a:cubicBezTo>
                            <a:pt x="6052128" y="1955725"/>
                            <a:pt x="2273855" y="2371119"/>
                            <a:pt x="0" y="2049023"/>
                          </a:cubicBezTo>
                          <a:cubicBezTo>
                            <a:pt x="53144" y="1471508"/>
                            <a:pt x="78471" y="1072010"/>
                            <a:pt x="0" y="0"/>
                          </a:cubicBezTo>
                          <a:close/>
                        </a:path>
                        <a:path w="9074237" h="2049023" fill="none" stroke="0" extrusionOk="0">
                          <a:moveTo>
                            <a:pt x="0" y="0"/>
                          </a:moveTo>
                          <a:cubicBezTo>
                            <a:pt x="3062315" y="-153407"/>
                            <a:pt x="5374300" y="-22762"/>
                            <a:pt x="9074237" y="0"/>
                          </a:cubicBezTo>
                          <a:cubicBezTo>
                            <a:pt x="8940885" y="364916"/>
                            <a:pt x="9075175" y="1493187"/>
                            <a:pt x="9074237" y="2049023"/>
                          </a:cubicBezTo>
                          <a:cubicBezTo>
                            <a:pt x="4426960" y="1679048"/>
                            <a:pt x="2237151" y="1710244"/>
                            <a:pt x="0" y="2049023"/>
                          </a:cubicBezTo>
                          <a:cubicBezTo>
                            <a:pt x="76067" y="1346540"/>
                            <a:pt x="23146" y="387676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BB54BA9-261D-F05C-73CF-D3D15369D866}"/>
                </a:ext>
              </a:extLst>
            </p:cNvPr>
            <p:cNvSpPr txBox="1"/>
            <p:nvPr/>
          </p:nvSpPr>
          <p:spPr>
            <a:xfrm>
              <a:off x="435239" y="535701"/>
              <a:ext cx="13622080" cy="6984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Chọn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đặt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dấu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phẩy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latin typeface="Cambria" panose="02040503050406030204" pitchFamily="18" charset="0"/>
                </a:rPr>
                <a:t>hợp</a:t>
              </a:r>
              <a:r>
                <a:rPr lang="en-US" sz="4000" b="1" dirty="0">
                  <a:solidFill>
                    <a:srgbClr val="FF0000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A9B6D05-EDC5-3E7B-0A98-797CD46EA6A2}"/>
              </a:ext>
            </a:extLst>
          </p:cNvPr>
          <p:cNvGrpSpPr/>
          <p:nvPr/>
        </p:nvGrpSpPr>
        <p:grpSpPr>
          <a:xfrm>
            <a:off x="1334726" y="3161609"/>
            <a:ext cx="4537107" cy="1569660"/>
            <a:chOff x="6830721" y="2818056"/>
            <a:chExt cx="4537107" cy="1569660"/>
          </a:xfrm>
          <a:solidFill>
            <a:sysClr val="window" lastClr="FFFFFF"/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A138B0E-3E83-267A-1999-820E406E0B8A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8B6908-DB9F-134B-98FB-48A10DF7C8BC}"/>
                </a:ext>
              </a:extLst>
            </p:cNvPr>
            <p:cNvSpPr txBox="1"/>
            <p:nvPr/>
          </p:nvSpPr>
          <p:spPr>
            <a:xfrm>
              <a:off x="6947323" y="2818056"/>
              <a:ext cx="42992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chăm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ngoan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giỏi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  <a:p>
              <a:pPr algn="ctr"/>
              <a:endParaRPr lang="en-US" sz="32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79D93E-BD1D-8262-9AC4-236CA515883A}"/>
              </a:ext>
            </a:extLst>
          </p:cNvPr>
          <p:cNvGrpSpPr/>
          <p:nvPr/>
        </p:nvGrpSpPr>
        <p:grpSpPr>
          <a:xfrm>
            <a:off x="7003771" y="3225274"/>
            <a:ext cx="4537107" cy="1129886"/>
            <a:chOff x="981375" y="2864057"/>
            <a:chExt cx="4537107" cy="112988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2945C9-99FE-F73F-4843-B099455F195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FBA40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B25D3-AA2E-20D2-E2CB-CE8D652B314B}"/>
                </a:ext>
              </a:extLst>
            </p:cNvPr>
            <p:cNvSpPr txBox="1"/>
            <p:nvPr/>
          </p:nvSpPr>
          <p:spPr>
            <a:xfrm>
              <a:off x="1385246" y="2953959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ngoan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giỏi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4F3940-7772-7C86-149D-D29EF562F8DF}"/>
              </a:ext>
            </a:extLst>
          </p:cNvPr>
          <p:cNvGrpSpPr/>
          <p:nvPr/>
        </p:nvGrpSpPr>
        <p:grpSpPr>
          <a:xfrm>
            <a:off x="1210590" y="5112628"/>
            <a:ext cx="4537107" cy="1129886"/>
            <a:chOff x="981375" y="4872764"/>
            <a:chExt cx="4537107" cy="11298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69181E9-49AF-941B-9795-75D5C1EA3560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4D9E2A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A04997-F40D-5925-064B-24E35B803FAA}"/>
                </a:ext>
              </a:extLst>
            </p:cNvPr>
            <p:cNvSpPr txBox="1"/>
            <p:nvPr/>
          </p:nvSpPr>
          <p:spPr>
            <a:xfrm>
              <a:off x="1351817" y="5030235"/>
              <a:ext cx="375082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ngoan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giỏi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C22841F-DF84-241B-99CA-FBE069DDE1D0}"/>
              </a:ext>
            </a:extLst>
          </p:cNvPr>
          <p:cNvGrpSpPr/>
          <p:nvPr/>
        </p:nvGrpSpPr>
        <p:grpSpPr>
          <a:xfrm>
            <a:off x="7003771" y="5062320"/>
            <a:ext cx="4537107" cy="1129886"/>
            <a:chOff x="6830721" y="4714800"/>
            <a:chExt cx="4537107" cy="1129886"/>
          </a:xfrm>
          <a:solidFill>
            <a:sysClr val="window" lastClr="FFFFFF"/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115C3A1-C692-E97C-058A-D544A7475FC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28A3B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D9210E4-0FE1-5F02-F851-C6980A4434E1}"/>
                </a:ext>
              </a:extLst>
            </p:cNvPr>
            <p:cNvSpPr txBox="1"/>
            <p:nvPr/>
          </p:nvSpPr>
          <p:spPr>
            <a:xfrm>
              <a:off x="7312239" y="4721810"/>
              <a:ext cx="398206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</a:rPr>
                <a:t>sinh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chăm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ngoan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học</a:t>
              </a:r>
              <a:r>
                <a:rPr lang="en-US" sz="2800" b="1" dirty="0"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</a:rPr>
                <a:t>giỏi</a:t>
              </a:r>
              <a:r>
                <a:rPr lang="en-US" sz="28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DAFA8181-D746-C532-A2ED-45C3AB8329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5431412" y="3411621"/>
            <a:ext cx="953350" cy="8575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4FD5338-B56D-15E2-D1A1-0AA8F30F3C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996844" y="3225769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A1F16BE-1AE7-06E7-58A3-F93761C287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82071" y="5243189"/>
            <a:ext cx="891076" cy="8964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6CBE565-A0F3-E0A3-B773-2DFE452D80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0924" y="5127441"/>
            <a:ext cx="891076" cy="89646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95ED675-530E-2FEB-5165-D5A9D6C9BE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374" y="3094371"/>
            <a:ext cx="1475271" cy="14920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FB107B9-225D-0A67-1870-EF082249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455236" y="3072120"/>
            <a:ext cx="1385564" cy="14008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25FDFC4-4EE5-97AA-5A7D-84B92F0B8C8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314960" y="4906028"/>
            <a:ext cx="1487889" cy="157078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E5C59F7-822D-9CD5-0296-1CB89FF1D6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1609" y="4779851"/>
            <a:ext cx="1365186" cy="157078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1A334BE-A0C4-E82A-98A4-B7253108C0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69" y="-36695"/>
            <a:ext cx="2266242" cy="2636047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  <a:extLst>
              <a:ext uri="{FF2B5EF4-FFF2-40B4-BE49-F238E27FC236}">
                <a16:creationId xmlns:a16="http://schemas.microsoft.com/office/drawing/2014/main" id="{A10127D6-11F5-1908-5631-E200C0ED543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3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6153F4D-08E0-A7BE-4B89-EE4B0CD765DF}"/>
              </a:ext>
            </a:extLst>
          </p:cNvPr>
          <p:cNvGrpSpPr/>
          <p:nvPr/>
        </p:nvGrpSpPr>
        <p:grpSpPr>
          <a:xfrm>
            <a:off x="1171417" y="415118"/>
            <a:ext cx="10085212" cy="2021175"/>
            <a:chOff x="330935" y="-47311"/>
            <a:chExt cx="13726384" cy="1983318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A57BD7C0-D3B1-7387-7C39-04BC255884D9}"/>
                </a:ext>
              </a:extLst>
            </p:cNvPr>
            <p:cNvSpPr/>
            <p:nvPr/>
          </p:nvSpPr>
          <p:spPr>
            <a:xfrm>
              <a:off x="330935" y="-47311"/>
              <a:ext cx="13726384" cy="1983318"/>
            </a:xfrm>
            <a:custGeom>
              <a:avLst/>
              <a:gdLst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  <a:gd name="connsiteX0" fmla="*/ 0 w 13726384"/>
                <a:gd name="connsiteY0" fmla="*/ 0 h 1983318"/>
                <a:gd name="connsiteX1" fmla="*/ 13726384 w 13726384"/>
                <a:gd name="connsiteY1" fmla="*/ 0 h 1983318"/>
                <a:gd name="connsiteX2" fmla="*/ 13726384 w 13726384"/>
                <a:gd name="connsiteY2" fmla="*/ 1983318 h 1983318"/>
                <a:gd name="connsiteX3" fmla="*/ 0 w 13726384"/>
                <a:gd name="connsiteY3" fmla="*/ 1983318 h 1983318"/>
                <a:gd name="connsiteX4" fmla="*/ 0 w 13726384"/>
                <a:gd name="connsiteY4" fmla="*/ 0 h 1983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26384" h="1983318" fill="none" extrusionOk="0">
                  <a:moveTo>
                    <a:pt x="0" y="0"/>
                  </a:moveTo>
                  <a:cubicBezTo>
                    <a:pt x="5366869" y="271430"/>
                    <a:pt x="7757841" y="155858"/>
                    <a:pt x="13726384" y="0"/>
                  </a:cubicBezTo>
                  <a:cubicBezTo>
                    <a:pt x="13474894" y="444720"/>
                    <a:pt x="13657427" y="1408691"/>
                    <a:pt x="13726384" y="1983318"/>
                  </a:cubicBezTo>
                  <a:cubicBezTo>
                    <a:pt x="7490310" y="1786739"/>
                    <a:pt x="3084053" y="1412551"/>
                    <a:pt x="0" y="1983318"/>
                  </a:cubicBezTo>
                  <a:cubicBezTo>
                    <a:pt x="126120" y="1231519"/>
                    <a:pt x="125323" y="489197"/>
                    <a:pt x="0" y="0"/>
                  </a:cubicBezTo>
                  <a:close/>
                </a:path>
                <a:path w="13726384" h="1983318" stroke="0" extrusionOk="0">
                  <a:moveTo>
                    <a:pt x="0" y="0"/>
                  </a:moveTo>
                  <a:cubicBezTo>
                    <a:pt x="6904917" y="15047"/>
                    <a:pt x="10557006" y="-118029"/>
                    <a:pt x="13726384" y="0"/>
                  </a:cubicBezTo>
                  <a:cubicBezTo>
                    <a:pt x="13557384" y="197565"/>
                    <a:pt x="13830016" y="1216045"/>
                    <a:pt x="13726384" y="1983318"/>
                  </a:cubicBezTo>
                  <a:cubicBezTo>
                    <a:pt x="9629055" y="1935352"/>
                    <a:pt x="3457742" y="2341288"/>
                    <a:pt x="0" y="1983318"/>
                  </a:cubicBezTo>
                  <a:cubicBezTo>
                    <a:pt x="-4316" y="1405700"/>
                    <a:pt x="118402" y="1015455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4724103" y="-215320"/>
                    <a:pt x="8582433" y="249642"/>
                    <a:pt x="13726384" y="0"/>
                  </a:cubicBezTo>
                  <a:cubicBezTo>
                    <a:pt x="13431230" y="381098"/>
                    <a:pt x="13723817" y="1452680"/>
                    <a:pt x="13726384" y="1983318"/>
                  </a:cubicBezTo>
                  <a:cubicBezTo>
                    <a:pt x="6813242" y="1619159"/>
                    <a:pt x="3839972" y="1981874"/>
                    <a:pt x="0" y="1983318"/>
                  </a:cubicBezTo>
                  <a:cubicBezTo>
                    <a:pt x="71366" y="1272193"/>
                    <a:pt x="-6794" y="400837"/>
                    <a:pt x="0" y="0"/>
                  </a:cubicBezTo>
                  <a:close/>
                </a:path>
                <a:path w="13726384" h="1983318" fill="none" stroke="0" extrusionOk="0">
                  <a:moveTo>
                    <a:pt x="0" y="0"/>
                  </a:moveTo>
                  <a:cubicBezTo>
                    <a:pt x="5342301" y="53184"/>
                    <a:pt x="7845193" y="212264"/>
                    <a:pt x="13726384" y="0"/>
                  </a:cubicBezTo>
                  <a:cubicBezTo>
                    <a:pt x="13505436" y="383094"/>
                    <a:pt x="13665782" y="1421184"/>
                    <a:pt x="13726384" y="1983318"/>
                  </a:cubicBezTo>
                  <a:cubicBezTo>
                    <a:pt x="7321067" y="1573949"/>
                    <a:pt x="3220203" y="1610157"/>
                    <a:pt x="0" y="1983318"/>
                  </a:cubicBezTo>
                  <a:cubicBezTo>
                    <a:pt x="142924" y="1213636"/>
                    <a:pt x="94925" y="377543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  <a:gd name="connsiteX0" fmla="*/ 0 w 10085212"/>
                        <a:gd name="connsiteY0" fmla="*/ 0 h 2021175"/>
                        <a:gd name="connsiteX1" fmla="*/ 10085212 w 10085212"/>
                        <a:gd name="connsiteY1" fmla="*/ 0 h 2021175"/>
                        <a:gd name="connsiteX2" fmla="*/ 10085212 w 10085212"/>
                        <a:gd name="connsiteY2" fmla="*/ 2021175 h 2021175"/>
                        <a:gd name="connsiteX3" fmla="*/ 0 w 10085212"/>
                        <a:gd name="connsiteY3" fmla="*/ 2021175 h 2021175"/>
                        <a:gd name="connsiteX4" fmla="*/ 0 w 10085212"/>
                        <a:gd name="connsiteY4" fmla="*/ 0 h 20211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085212" h="2021175" fill="none" extrusionOk="0">
                          <a:moveTo>
                            <a:pt x="0" y="0"/>
                          </a:moveTo>
                          <a:cubicBezTo>
                            <a:pt x="3625464" y="29772"/>
                            <a:pt x="5717276" y="119650"/>
                            <a:pt x="10085212" y="0"/>
                          </a:cubicBezTo>
                          <a:cubicBezTo>
                            <a:pt x="9934324" y="392039"/>
                            <a:pt x="10041099" y="1438116"/>
                            <a:pt x="10085212" y="2021175"/>
                          </a:cubicBezTo>
                          <a:cubicBezTo>
                            <a:pt x="5468331" y="1845645"/>
                            <a:pt x="2347494" y="1711583"/>
                            <a:pt x="0" y="2021175"/>
                          </a:cubicBezTo>
                          <a:cubicBezTo>
                            <a:pt x="78958" y="1311954"/>
                            <a:pt x="75205" y="472254"/>
                            <a:pt x="0" y="0"/>
                          </a:cubicBezTo>
                          <a:close/>
                        </a:path>
                        <a:path w="10085212" h="2021175" stroke="0" extrusionOk="0">
                          <a:moveTo>
                            <a:pt x="0" y="0"/>
                          </a:moveTo>
                          <a:cubicBezTo>
                            <a:pt x="4935464" y="-41256"/>
                            <a:pt x="7721555" y="-112809"/>
                            <a:pt x="10085212" y="0"/>
                          </a:cubicBezTo>
                          <a:cubicBezTo>
                            <a:pt x="10009734" y="264851"/>
                            <a:pt x="10121447" y="1319859"/>
                            <a:pt x="10085212" y="2021175"/>
                          </a:cubicBezTo>
                          <a:cubicBezTo>
                            <a:pt x="6681439" y="1929038"/>
                            <a:pt x="2458289" y="2322959"/>
                            <a:pt x="0" y="2021175"/>
                          </a:cubicBezTo>
                          <a:cubicBezTo>
                            <a:pt x="18965" y="1440248"/>
                            <a:pt x="86832" y="984734"/>
                            <a:pt x="0" y="0"/>
                          </a:cubicBezTo>
                          <a:close/>
                        </a:path>
                        <a:path w="10085212" h="2021175" fill="none" stroke="0" extrusionOk="0">
                          <a:moveTo>
                            <a:pt x="0" y="0"/>
                          </a:moveTo>
                          <a:cubicBezTo>
                            <a:pt x="3535410" y="-142831"/>
                            <a:pt x="5992458" y="21990"/>
                            <a:pt x="10085212" y="0"/>
                          </a:cubicBezTo>
                          <a:cubicBezTo>
                            <a:pt x="9858658" y="351664"/>
                            <a:pt x="10083099" y="1531820"/>
                            <a:pt x="10085212" y="2021175"/>
                          </a:cubicBezTo>
                          <a:cubicBezTo>
                            <a:pt x="4985285" y="1737327"/>
                            <a:pt x="2506239" y="1609391"/>
                            <a:pt x="0" y="2021175"/>
                          </a:cubicBezTo>
                          <a:cubicBezTo>
                            <a:pt x="83247" y="1324211"/>
                            <a:pt x="29042" y="41586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DF6F7F1-1737-DB21-35B3-F788C24DE172}"/>
                </a:ext>
              </a:extLst>
            </p:cNvPr>
            <p:cNvSpPr txBox="1"/>
            <p:nvPr/>
          </p:nvSpPr>
          <p:spPr>
            <a:xfrm>
              <a:off x="1211832" y="276346"/>
              <a:ext cx="12293246" cy="117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 tục ngữ, ca dao nào dưới đây chỉ tình cảm gia đình?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9E1A479-0C52-232E-AE64-196F67FF84E2}"/>
              </a:ext>
            </a:extLst>
          </p:cNvPr>
          <p:cNvGrpSpPr/>
          <p:nvPr/>
        </p:nvGrpSpPr>
        <p:grpSpPr>
          <a:xfrm>
            <a:off x="7053189" y="3197419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1E3807A-A76A-9F89-5990-AB6E72ED82E9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7E7967-F63D-1AB8-80BC-D49CC258A0DC}"/>
                </a:ext>
              </a:extLst>
            </p:cNvPr>
            <p:cNvSpPr txBox="1"/>
            <p:nvPr/>
          </p:nvSpPr>
          <p:spPr>
            <a:xfrm>
              <a:off x="7144615" y="3057215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Chị ngã em nâng. 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29440CF-D804-27BB-1642-55CFA2C0C566}"/>
              </a:ext>
            </a:extLst>
          </p:cNvPr>
          <p:cNvGrpSpPr/>
          <p:nvPr/>
        </p:nvGrpSpPr>
        <p:grpSpPr>
          <a:xfrm>
            <a:off x="1233375" y="3251900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1E4208-4F36-2444-2A6B-ED88A983BA60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3C82CB-356C-E6CB-F67A-AE5C669EFB09}"/>
                </a:ext>
              </a:extLst>
            </p:cNvPr>
            <p:cNvSpPr txBox="1"/>
            <p:nvPr/>
          </p:nvSpPr>
          <p:spPr>
            <a:xfrm>
              <a:off x="1207439" y="2921320"/>
              <a:ext cx="37508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đùm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rách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7DB25-6557-3641-BF79-F8524B0C3A4B}"/>
              </a:ext>
            </a:extLst>
          </p:cNvPr>
          <p:cNvGrpSpPr/>
          <p:nvPr/>
        </p:nvGrpSpPr>
        <p:grpSpPr>
          <a:xfrm>
            <a:off x="1218713" y="5078737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6657DC9D-9158-2AC0-B454-9E3B35E2C5F9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620B41-B3E3-F7B5-9E50-5BFDB2E472E1}"/>
                </a:ext>
              </a:extLst>
            </p:cNvPr>
            <p:cNvSpPr txBox="1"/>
            <p:nvPr/>
          </p:nvSpPr>
          <p:spPr>
            <a:xfrm>
              <a:off x="1266342" y="4989475"/>
              <a:ext cx="39715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Tre già măng mọc.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566484-A15E-7F43-BC24-993310975C7C}"/>
              </a:ext>
            </a:extLst>
          </p:cNvPr>
          <p:cNvGrpSpPr/>
          <p:nvPr/>
        </p:nvGrpSpPr>
        <p:grpSpPr>
          <a:xfrm>
            <a:off x="6865829" y="4993200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21873AB-980D-2DDE-51C2-00153A1C2881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4FCE938-C80C-89C7-1A19-577D5AA4180F}"/>
                </a:ext>
              </a:extLst>
            </p:cNvPr>
            <p:cNvSpPr txBox="1"/>
            <p:nvPr/>
          </p:nvSpPr>
          <p:spPr>
            <a:xfrm>
              <a:off x="7556621" y="4818185"/>
              <a:ext cx="34600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Thất bại là mẹ thành công.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C6D3518D-C069-6F69-2DB8-F9681234EB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113621" y="3385368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A4D0A2-6CAD-4177-7FCE-F7F2904B5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10270" y="3305098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E95D4B-C100-C439-482E-CE9FD73625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044129" y="5195448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4AB756-4756-C6B2-B6D3-41B12F7FC9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74226" y="5109911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524EE7-AC6F-2069-0A20-0FCC344831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32" y="3046630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E76C0A-6637-07E8-3275-26561A754C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89131" y="3093389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625C8D-4E71-A4CE-73CC-6438DBFF51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77018" y="4858287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31EFA3F-49BC-AA17-A8CD-0C9932E79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7672" y="4791296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1C0A390-9FB0-A195-AD13-E165D4C02A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772" y="90185"/>
            <a:ext cx="1616613" cy="270245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412C70FE-5108-D222-4FF5-B804BE1C68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06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FC94177-37C7-E43A-1226-D5693553CAD0}"/>
              </a:ext>
            </a:extLst>
          </p:cNvPr>
          <p:cNvGrpSpPr/>
          <p:nvPr/>
        </p:nvGrpSpPr>
        <p:grpSpPr>
          <a:xfrm>
            <a:off x="1710539" y="359514"/>
            <a:ext cx="9704439" cy="2100795"/>
            <a:chOff x="226633" y="-47312"/>
            <a:chExt cx="13830686" cy="2478511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68BF895-AEEE-CBBA-2468-D69912046FE0}"/>
                </a:ext>
              </a:extLst>
            </p:cNvPr>
            <p:cNvSpPr/>
            <p:nvPr/>
          </p:nvSpPr>
          <p:spPr>
            <a:xfrm>
              <a:off x="226633" y="-47312"/>
              <a:ext cx="13830686" cy="2478511"/>
            </a:xfrm>
            <a:custGeom>
              <a:avLst/>
              <a:gdLst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  <a:gd name="connsiteX0" fmla="*/ 0 w 13830686"/>
                <a:gd name="connsiteY0" fmla="*/ 0 h 2478511"/>
                <a:gd name="connsiteX1" fmla="*/ 13830686 w 13830686"/>
                <a:gd name="connsiteY1" fmla="*/ 0 h 2478511"/>
                <a:gd name="connsiteX2" fmla="*/ 13830686 w 13830686"/>
                <a:gd name="connsiteY2" fmla="*/ 2478511 h 2478511"/>
                <a:gd name="connsiteX3" fmla="*/ 0 w 13830686"/>
                <a:gd name="connsiteY3" fmla="*/ 2478511 h 2478511"/>
                <a:gd name="connsiteX4" fmla="*/ 0 w 13830686"/>
                <a:gd name="connsiteY4" fmla="*/ 0 h 24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478511" fill="none" extrusionOk="0">
                  <a:moveTo>
                    <a:pt x="0" y="0"/>
                  </a:moveTo>
                  <a:cubicBezTo>
                    <a:pt x="5434025" y="269231"/>
                    <a:pt x="7727252" y="356688"/>
                    <a:pt x="13830686" y="0"/>
                  </a:cubicBezTo>
                  <a:cubicBezTo>
                    <a:pt x="13595775" y="513525"/>
                    <a:pt x="13582000" y="1716507"/>
                    <a:pt x="13830686" y="2478511"/>
                  </a:cubicBezTo>
                  <a:cubicBezTo>
                    <a:pt x="7376321" y="2313034"/>
                    <a:pt x="3144512" y="1949726"/>
                    <a:pt x="0" y="2478511"/>
                  </a:cubicBezTo>
                  <a:cubicBezTo>
                    <a:pt x="105631" y="1613131"/>
                    <a:pt x="166415" y="644286"/>
                    <a:pt x="0" y="0"/>
                  </a:cubicBezTo>
                  <a:close/>
                </a:path>
                <a:path w="13830686" h="2478511" stroke="0" extrusionOk="0">
                  <a:moveTo>
                    <a:pt x="0" y="0"/>
                  </a:moveTo>
                  <a:cubicBezTo>
                    <a:pt x="6908524" y="-21813"/>
                    <a:pt x="10660428" y="-151674"/>
                    <a:pt x="13830686" y="0"/>
                  </a:cubicBezTo>
                  <a:cubicBezTo>
                    <a:pt x="13669258" y="272766"/>
                    <a:pt x="13991221" y="1471306"/>
                    <a:pt x="13830686" y="2478511"/>
                  </a:cubicBezTo>
                  <a:cubicBezTo>
                    <a:pt x="8970807" y="2351632"/>
                    <a:pt x="3400254" y="2855543"/>
                    <a:pt x="0" y="2478511"/>
                  </a:cubicBezTo>
                  <a:cubicBezTo>
                    <a:pt x="-72711" y="1743792"/>
                    <a:pt x="119528" y="1303050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4326149" y="-490624"/>
                    <a:pt x="8743054" y="325618"/>
                    <a:pt x="13830686" y="0"/>
                  </a:cubicBezTo>
                  <a:cubicBezTo>
                    <a:pt x="13557137" y="539480"/>
                    <a:pt x="13827756" y="1822411"/>
                    <a:pt x="13830686" y="2478511"/>
                  </a:cubicBezTo>
                  <a:cubicBezTo>
                    <a:pt x="6935363" y="1992512"/>
                    <a:pt x="3821266" y="2276309"/>
                    <a:pt x="0" y="2478511"/>
                  </a:cubicBezTo>
                  <a:cubicBezTo>
                    <a:pt x="42951" y="1602831"/>
                    <a:pt x="-48418" y="471294"/>
                    <a:pt x="0" y="0"/>
                  </a:cubicBezTo>
                  <a:close/>
                </a:path>
                <a:path w="13830686" h="2478511" fill="none" stroke="0" extrusionOk="0">
                  <a:moveTo>
                    <a:pt x="0" y="0"/>
                  </a:moveTo>
                  <a:cubicBezTo>
                    <a:pt x="5408182" y="83304"/>
                    <a:pt x="8308325" y="318138"/>
                    <a:pt x="13830686" y="0"/>
                  </a:cubicBezTo>
                  <a:cubicBezTo>
                    <a:pt x="13478583" y="467756"/>
                    <a:pt x="13679814" y="1754752"/>
                    <a:pt x="13830686" y="2478511"/>
                  </a:cubicBezTo>
                  <a:cubicBezTo>
                    <a:pt x="7150193" y="2372336"/>
                    <a:pt x="3313705" y="1662996"/>
                    <a:pt x="0" y="2478511"/>
                  </a:cubicBezTo>
                  <a:cubicBezTo>
                    <a:pt x="99214" y="1641669"/>
                    <a:pt x="108184" y="566298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  <a:gd name="connsiteX0" fmla="*/ 0 w 9704439"/>
                        <a:gd name="connsiteY0" fmla="*/ 0 h 2100795"/>
                        <a:gd name="connsiteX1" fmla="*/ 9704439 w 9704439"/>
                        <a:gd name="connsiteY1" fmla="*/ 0 h 2100795"/>
                        <a:gd name="connsiteX2" fmla="*/ 9704439 w 9704439"/>
                        <a:gd name="connsiteY2" fmla="*/ 2100795 h 2100795"/>
                        <a:gd name="connsiteX3" fmla="*/ 0 w 9704439"/>
                        <a:gd name="connsiteY3" fmla="*/ 2100795 h 2100795"/>
                        <a:gd name="connsiteX4" fmla="*/ 0 w 9704439"/>
                        <a:gd name="connsiteY4" fmla="*/ 0 h 210079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704439" h="2100795" fill="none" extrusionOk="0">
                          <a:moveTo>
                            <a:pt x="0" y="0"/>
                          </a:moveTo>
                          <a:cubicBezTo>
                            <a:pt x="3554736" y="53575"/>
                            <a:pt x="5625217" y="-97753"/>
                            <a:pt x="9704439" y="0"/>
                          </a:cubicBezTo>
                          <a:cubicBezTo>
                            <a:pt x="9556462" y="408778"/>
                            <a:pt x="9599004" y="1478194"/>
                            <a:pt x="9704439" y="2100795"/>
                          </a:cubicBezTo>
                          <a:cubicBezTo>
                            <a:pt x="5032997" y="2048487"/>
                            <a:pt x="2230790" y="1723533"/>
                            <a:pt x="0" y="2100795"/>
                          </a:cubicBezTo>
                          <a:cubicBezTo>
                            <a:pt x="62464" y="1409448"/>
                            <a:pt x="76756" y="491827"/>
                            <a:pt x="0" y="0"/>
                          </a:cubicBezTo>
                          <a:close/>
                        </a:path>
                        <a:path w="9704439" h="2100795" stroke="0" extrusionOk="0">
                          <a:moveTo>
                            <a:pt x="0" y="0"/>
                          </a:moveTo>
                          <a:cubicBezTo>
                            <a:pt x="4742480" y="-56028"/>
                            <a:pt x="7277040" y="-90837"/>
                            <a:pt x="9704439" y="0"/>
                          </a:cubicBezTo>
                          <a:cubicBezTo>
                            <a:pt x="9635790" y="281888"/>
                            <a:pt x="9764475" y="1339621"/>
                            <a:pt x="9704439" y="2100795"/>
                          </a:cubicBezTo>
                          <a:cubicBezTo>
                            <a:pt x="6233716" y="1987434"/>
                            <a:pt x="2325732" y="2380258"/>
                            <a:pt x="0" y="2100795"/>
                          </a:cubicBezTo>
                          <a:cubicBezTo>
                            <a:pt x="8673" y="1496166"/>
                            <a:pt x="83588" y="1029213"/>
                            <a:pt x="0" y="0"/>
                          </a:cubicBezTo>
                          <a:close/>
                        </a:path>
                        <a:path w="9704439" h="2100795" fill="none" stroke="0" extrusionOk="0">
                          <a:moveTo>
                            <a:pt x="0" y="0"/>
                          </a:moveTo>
                          <a:cubicBezTo>
                            <a:pt x="3286219" y="-156362"/>
                            <a:pt x="5799498" y="59477"/>
                            <a:pt x="9704439" y="0"/>
                          </a:cubicBezTo>
                          <a:cubicBezTo>
                            <a:pt x="9484865" y="366140"/>
                            <a:pt x="9702151" y="1590476"/>
                            <a:pt x="9704439" y="2100795"/>
                          </a:cubicBezTo>
                          <a:cubicBezTo>
                            <a:pt x="4817722" y="1867765"/>
                            <a:pt x="2429372" y="1643787"/>
                            <a:pt x="0" y="2100795"/>
                          </a:cubicBezTo>
                          <a:cubicBezTo>
                            <a:pt x="74182" y="1393095"/>
                            <a:pt x="26056" y="410794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460CA0-DA83-846B-88E7-4554100DDFC1}"/>
                </a:ext>
              </a:extLst>
            </p:cNvPr>
            <p:cNvSpPr txBox="1"/>
            <p:nvPr/>
          </p:nvSpPr>
          <p:spPr>
            <a:xfrm>
              <a:off x="538863" y="524774"/>
              <a:ext cx="12883120" cy="980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đình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DA5813-5181-4F4F-AF84-03C5949914F2}"/>
              </a:ext>
            </a:extLst>
          </p:cNvPr>
          <p:cNvGrpSpPr/>
          <p:nvPr/>
        </p:nvGrpSpPr>
        <p:grpSpPr>
          <a:xfrm>
            <a:off x="7116642" y="5112069"/>
            <a:ext cx="4643776" cy="1129886"/>
            <a:chOff x="6830721" y="2864057"/>
            <a:chExt cx="4643776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3CA69F1-2D82-15DC-0D02-FF3288AD8F11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00B0F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815C8B-C901-8CB8-5A37-CD5335A1FFD5}"/>
                </a:ext>
              </a:extLst>
            </p:cNvPr>
            <p:cNvSpPr txBox="1"/>
            <p:nvPr/>
          </p:nvSpPr>
          <p:spPr>
            <a:xfrm>
              <a:off x="7723668" y="3005920"/>
              <a:ext cx="375082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thương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E64E57-DAC3-A379-1BD9-5340DD871F71}"/>
              </a:ext>
            </a:extLst>
          </p:cNvPr>
          <p:cNvGrpSpPr/>
          <p:nvPr/>
        </p:nvGrpSpPr>
        <p:grpSpPr>
          <a:xfrm>
            <a:off x="7091214" y="3406729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401F08A-0D0A-12A8-B355-B5904666450D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BA40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B336B1-861F-C47D-917E-A6F62F434642}"/>
                </a:ext>
              </a:extLst>
            </p:cNvPr>
            <p:cNvSpPr txBox="1"/>
            <p:nvPr/>
          </p:nvSpPr>
          <p:spPr>
            <a:xfrm>
              <a:off x="1504834" y="2894065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Ghen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ghét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4C81F3-58FB-67AE-5B3B-E8A4EF829186}"/>
              </a:ext>
            </a:extLst>
          </p:cNvPr>
          <p:cNvGrpSpPr/>
          <p:nvPr/>
        </p:nvGrpSpPr>
        <p:grpSpPr>
          <a:xfrm>
            <a:off x="1143417" y="5234604"/>
            <a:ext cx="4537107" cy="1129886"/>
            <a:chOff x="981375" y="4872764"/>
            <a:chExt cx="4537107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D043CA9-1342-882B-5DA8-993BE078D0B3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F6494-52E3-2EB9-5991-EFFD0F4133DE}"/>
                </a:ext>
              </a:extLst>
            </p:cNvPr>
            <p:cNvSpPr txBox="1"/>
            <p:nvPr/>
          </p:nvSpPr>
          <p:spPr>
            <a:xfrm>
              <a:off x="1337193" y="516200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Lạnh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nhạt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7863D5-A06D-DC8A-84BF-9CC0DD0A0722}"/>
              </a:ext>
            </a:extLst>
          </p:cNvPr>
          <p:cNvGrpSpPr/>
          <p:nvPr/>
        </p:nvGrpSpPr>
        <p:grpSpPr>
          <a:xfrm>
            <a:off x="1269637" y="3374878"/>
            <a:ext cx="4537107" cy="1148024"/>
            <a:chOff x="6830721" y="4696662"/>
            <a:chExt cx="4537107" cy="1148024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D9B6AFD-25DA-7A03-B8E2-FB407EC62BB8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4FC364-259E-3A4F-9534-6984136CBA69}"/>
                </a:ext>
              </a:extLst>
            </p:cNvPr>
            <p:cNvSpPr txBox="1"/>
            <p:nvPr/>
          </p:nvSpPr>
          <p:spPr>
            <a:xfrm>
              <a:off x="7192044" y="4696662"/>
              <a:ext cx="36470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giận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A696EB6-1D6E-A2BF-6B41-8696F570E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213328" y="5316080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33759A-F619-9C41-AB05-8CBA7CEB0B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1301958" y="3445592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97D1A5F-B672-BE55-EE76-7C92A84EF3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14898" y="5365165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6C0D43-0173-3FE4-5206-D11C61E625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278034" y="3509727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3DF8DF-8AED-C5A9-0556-48A183302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12" y="3215987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155C696-A7CD-28C6-94D3-490C52835AD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526501" y="3306278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D6B7389-FA64-2101-1278-E4AEF191A23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247787" y="5028004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61B42D-7D50-C470-9DF9-00C4EEC950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7698" y="4943509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06F66E-CC2E-58AE-9D74-6F86BBEFF0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112" y="51163"/>
            <a:ext cx="1552830" cy="2844833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F6AB816A-AD3C-4E08-D37C-2CBD71F9D1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5DB6FE1-24DD-853F-E11A-7475484E3405}"/>
              </a:ext>
            </a:extLst>
          </p:cNvPr>
          <p:cNvGrpSpPr/>
          <p:nvPr/>
        </p:nvGrpSpPr>
        <p:grpSpPr>
          <a:xfrm>
            <a:off x="1836494" y="425706"/>
            <a:ext cx="9643239" cy="2240179"/>
            <a:chOff x="1124179" y="147365"/>
            <a:chExt cx="12644729" cy="257813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BC88BE62-9409-0C82-42FA-93A21287C88B}"/>
                </a:ext>
              </a:extLst>
            </p:cNvPr>
            <p:cNvSpPr/>
            <p:nvPr/>
          </p:nvSpPr>
          <p:spPr>
            <a:xfrm>
              <a:off x="1124179" y="147365"/>
              <a:ext cx="12292887" cy="2578130"/>
            </a:xfrm>
            <a:custGeom>
              <a:avLst/>
              <a:gdLst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  <a:gd name="connsiteX0" fmla="*/ 0 w 12292887"/>
                <a:gd name="connsiteY0" fmla="*/ 0 h 2578130"/>
                <a:gd name="connsiteX1" fmla="*/ 12292887 w 12292887"/>
                <a:gd name="connsiteY1" fmla="*/ 0 h 2578130"/>
                <a:gd name="connsiteX2" fmla="*/ 12292887 w 12292887"/>
                <a:gd name="connsiteY2" fmla="*/ 2578130 h 2578130"/>
                <a:gd name="connsiteX3" fmla="*/ 0 w 12292887"/>
                <a:gd name="connsiteY3" fmla="*/ 2578130 h 2578130"/>
                <a:gd name="connsiteX4" fmla="*/ 0 w 12292887"/>
                <a:gd name="connsiteY4" fmla="*/ 0 h 25781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92887" h="2578130" fill="none" extrusionOk="0">
                  <a:moveTo>
                    <a:pt x="0" y="0"/>
                  </a:moveTo>
                  <a:cubicBezTo>
                    <a:pt x="1814203" y="-133017"/>
                    <a:pt x="10780236" y="-123057"/>
                    <a:pt x="12292887" y="0"/>
                  </a:cubicBezTo>
                  <a:cubicBezTo>
                    <a:pt x="12095914" y="510163"/>
                    <a:pt x="12169039" y="1817532"/>
                    <a:pt x="12292887" y="2578130"/>
                  </a:cubicBezTo>
                  <a:cubicBezTo>
                    <a:pt x="6766520" y="2325054"/>
                    <a:pt x="2578025" y="1570571"/>
                    <a:pt x="0" y="2578130"/>
                  </a:cubicBezTo>
                  <a:cubicBezTo>
                    <a:pt x="84553" y="1715028"/>
                    <a:pt x="133722" y="636984"/>
                    <a:pt x="0" y="0"/>
                  </a:cubicBezTo>
                  <a:close/>
                </a:path>
                <a:path w="12292887" h="2578130" stroke="0" extrusionOk="0">
                  <a:moveTo>
                    <a:pt x="0" y="0"/>
                  </a:moveTo>
                  <a:cubicBezTo>
                    <a:pt x="5563080" y="-197169"/>
                    <a:pt x="9548248" y="-159361"/>
                    <a:pt x="12292887" y="0"/>
                  </a:cubicBezTo>
                  <a:cubicBezTo>
                    <a:pt x="12120911" y="275747"/>
                    <a:pt x="12403309" y="1595495"/>
                    <a:pt x="12292887" y="2578130"/>
                  </a:cubicBezTo>
                  <a:cubicBezTo>
                    <a:pt x="8461703" y="2479420"/>
                    <a:pt x="3174648" y="3045577"/>
                    <a:pt x="0" y="2578130"/>
                  </a:cubicBezTo>
                  <a:cubicBezTo>
                    <a:pt x="-116421" y="1807414"/>
                    <a:pt x="106433" y="1376464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4117938" y="-459285"/>
                    <a:pt x="7673227" y="185540"/>
                    <a:pt x="12292887" y="0"/>
                  </a:cubicBezTo>
                  <a:cubicBezTo>
                    <a:pt x="12011154" y="479750"/>
                    <a:pt x="12291766" y="1847169"/>
                    <a:pt x="12292887" y="2578130"/>
                  </a:cubicBezTo>
                  <a:cubicBezTo>
                    <a:pt x="6302004" y="2049373"/>
                    <a:pt x="3443461" y="2447502"/>
                    <a:pt x="0" y="2578130"/>
                  </a:cubicBezTo>
                  <a:cubicBezTo>
                    <a:pt x="98685" y="1652464"/>
                    <a:pt x="-32207" y="485758"/>
                    <a:pt x="0" y="0"/>
                  </a:cubicBezTo>
                  <a:close/>
                </a:path>
                <a:path w="12292887" h="2578130" fill="none" stroke="0" extrusionOk="0">
                  <a:moveTo>
                    <a:pt x="0" y="0"/>
                  </a:moveTo>
                  <a:cubicBezTo>
                    <a:pt x="2841658" y="-157587"/>
                    <a:pt x="6934459" y="-63908"/>
                    <a:pt x="12292887" y="0"/>
                  </a:cubicBezTo>
                  <a:cubicBezTo>
                    <a:pt x="12032466" y="491296"/>
                    <a:pt x="12234991" y="1904419"/>
                    <a:pt x="12292887" y="2578130"/>
                  </a:cubicBezTo>
                  <a:cubicBezTo>
                    <a:pt x="6299969" y="2181708"/>
                    <a:pt x="2927836" y="1423725"/>
                    <a:pt x="0" y="2578130"/>
                  </a:cubicBezTo>
                  <a:cubicBezTo>
                    <a:pt x="88064" y="1716291"/>
                    <a:pt x="97091" y="495834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1018328812">
                    <a:custGeom>
                      <a:avLst/>
                      <a:gdLst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  <a:gd name="connsiteX0" fmla="*/ 0 w 9374914"/>
                        <a:gd name="connsiteY0" fmla="*/ 0 h 2240179"/>
                        <a:gd name="connsiteX1" fmla="*/ 9374914 w 9374914"/>
                        <a:gd name="connsiteY1" fmla="*/ 0 h 2240179"/>
                        <a:gd name="connsiteX2" fmla="*/ 9374914 w 9374914"/>
                        <a:gd name="connsiteY2" fmla="*/ 2240179 h 2240179"/>
                        <a:gd name="connsiteX3" fmla="*/ 0 w 9374914"/>
                        <a:gd name="connsiteY3" fmla="*/ 2240179 h 2240179"/>
                        <a:gd name="connsiteX4" fmla="*/ 0 w 9374914"/>
                        <a:gd name="connsiteY4" fmla="*/ 0 h 224017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374914" h="2240179" fill="none" extrusionOk="0">
                          <a:moveTo>
                            <a:pt x="0" y="0"/>
                          </a:moveTo>
                          <a:cubicBezTo>
                            <a:pt x="3410810" y="22367"/>
                            <a:pt x="5387928" y="-34204"/>
                            <a:pt x="9374914" y="0"/>
                          </a:cubicBezTo>
                          <a:cubicBezTo>
                            <a:pt x="9231401" y="433349"/>
                            <a:pt x="9333651" y="1596192"/>
                            <a:pt x="9374914" y="2240179"/>
                          </a:cubicBezTo>
                          <a:cubicBezTo>
                            <a:pt x="4922736" y="2158431"/>
                            <a:pt x="2086827" y="1695649"/>
                            <a:pt x="0" y="2240179"/>
                          </a:cubicBezTo>
                          <a:cubicBezTo>
                            <a:pt x="57342" y="1514580"/>
                            <a:pt x="81357" y="527101"/>
                            <a:pt x="0" y="0"/>
                          </a:cubicBezTo>
                          <a:close/>
                        </a:path>
                        <a:path w="9374914" h="2240179" stroke="0" extrusionOk="0">
                          <a:moveTo>
                            <a:pt x="0" y="0"/>
                          </a:moveTo>
                          <a:cubicBezTo>
                            <a:pt x="4180787" y="-192165"/>
                            <a:pt x="7090608" y="-104959"/>
                            <a:pt x="9374914" y="0"/>
                          </a:cubicBezTo>
                          <a:cubicBezTo>
                            <a:pt x="9268341" y="265940"/>
                            <a:pt x="9394167" y="1494126"/>
                            <a:pt x="9374914" y="2240179"/>
                          </a:cubicBezTo>
                          <a:cubicBezTo>
                            <a:pt x="6272012" y="2138046"/>
                            <a:pt x="2096921" y="2442266"/>
                            <a:pt x="0" y="2240179"/>
                          </a:cubicBezTo>
                          <a:cubicBezTo>
                            <a:pt x="-10140" y="1593011"/>
                            <a:pt x="80911" y="1130506"/>
                            <a:pt x="0" y="0"/>
                          </a:cubicBezTo>
                          <a:close/>
                        </a:path>
                        <a:path w="9374914" h="2240179" fill="none" stroke="0" extrusionOk="0">
                          <a:moveTo>
                            <a:pt x="0" y="0"/>
                          </a:moveTo>
                          <a:cubicBezTo>
                            <a:pt x="3390778" y="-154735"/>
                            <a:pt x="5565057" y="-13517"/>
                            <a:pt x="9374914" y="0"/>
                          </a:cubicBezTo>
                          <a:cubicBezTo>
                            <a:pt x="9151505" y="390268"/>
                            <a:pt x="9373712" y="1669805"/>
                            <a:pt x="9374914" y="2240179"/>
                          </a:cubicBezTo>
                          <a:cubicBezTo>
                            <a:pt x="4708335" y="2120531"/>
                            <a:pt x="2335033" y="1815358"/>
                            <a:pt x="0" y="2240179"/>
                          </a:cubicBezTo>
                          <a:cubicBezTo>
                            <a:pt x="91741" y="1448039"/>
                            <a:pt x="24310" y="430778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2790BDB-D2F3-ED6C-AE74-4E6913136B43}"/>
                </a:ext>
              </a:extLst>
            </p:cNvPr>
            <p:cNvSpPr txBox="1"/>
            <p:nvPr/>
          </p:nvSpPr>
          <p:spPr>
            <a:xfrm>
              <a:off x="1138836" y="488211"/>
              <a:ext cx="12630072" cy="8855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89271C-5780-B704-935F-D6A8B3507C3B}"/>
              </a:ext>
            </a:extLst>
          </p:cNvPr>
          <p:cNvGrpSpPr/>
          <p:nvPr/>
        </p:nvGrpSpPr>
        <p:grpSpPr>
          <a:xfrm>
            <a:off x="7005893" y="3146714"/>
            <a:ext cx="4537107" cy="1129886"/>
            <a:chOff x="6700677" y="2864057"/>
            <a:chExt cx="4537107" cy="1129886"/>
          </a:xfrm>
          <a:solidFill>
            <a:schemeClr val="bg1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047F70D-9B04-6FDF-A21E-D33C8E02C8D4}"/>
                </a:ext>
              </a:extLst>
            </p:cNvPr>
            <p:cNvSpPr/>
            <p:nvPr/>
          </p:nvSpPr>
          <p:spPr>
            <a:xfrm>
              <a:off x="6700677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FAA403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0B0823-FB8B-55A9-A2CB-60BEAB4D484E}"/>
                </a:ext>
              </a:extLst>
            </p:cNvPr>
            <p:cNvSpPr txBox="1"/>
            <p:nvPr/>
          </p:nvSpPr>
          <p:spPr>
            <a:xfrm>
              <a:off x="7109940" y="3018794"/>
              <a:ext cx="37508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Đố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k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ị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E661FC4-209B-4C33-8BC0-F3EC41226DC5}"/>
              </a:ext>
            </a:extLst>
          </p:cNvPr>
          <p:cNvGrpSpPr/>
          <p:nvPr/>
        </p:nvGrpSpPr>
        <p:grpSpPr>
          <a:xfrm>
            <a:off x="1186079" y="3201195"/>
            <a:ext cx="4537107" cy="1129886"/>
            <a:chOff x="981375" y="2864057"/>
            <a:chExt cx="4537107" cy="112988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0DAF0F-9008-2A08-02D7-F0F214F321BB}"/>
                </a:ext>
              </a:extLst>
            </p:cNvPr>
            <p:cNvSpPr/>
            <p:nvPr/>
          </p:nvSpPr>
          <p:spPr>
            <a:xfrm>
              <a:off x="981375" y="2864057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2A3050-19ED-F760-6E0E-1B6C98A01244}"/>
                </a:ext>
              </a:extLst>
            </p:cNvPr>
            <p:cNvSpPr txBox="1"/>
            <p:nvPr/>
          </p:nvSpPr>
          <p:spPr>
            <a:xfrm>
              <a:off x="1254752" y="2997525"/>
              <a:ext cx="37508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Che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chở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12C05C-0442-78C9-B980-0173BAEBC028}"/>
              </a:ext>
            </a:extLst>
          </p:cNvPr>
          <p:cNvGrpSpPr/>
          <p:nvPr/>
        </p:nvGrpSpPr>
        <p:grpSpPr>
          <a:xfrm>
            <a:off x="1105201" y="5028032"/>
            <a:ext cx="4603323" cy="1129886"/>
            <a:chOff x="915159" y="4872764"/>
            <a:chExt cx="4603323" cy="112988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70D41F1-BC6A-B0B9-3E6B-18C80F351D35}"/>
                </a:ext>
              </a:extLst>
            </p:cNvPr>
            <p:cNvSpPr/>
            <p:nvPr/>
          </p:nvSpPr>
          <p:spPr>
            <a:xfrm>
              <a:off x="981375" y="4872764"/>
              <a:ext cx="4537107" cy="1129886"/>
            </a:xfrm>
            <a:prstGeom prst="roundRect">
              <a:avLst>
                <a:gd name="adj" fmla="val 13859"/>
              </a:avLst>
            </a:prstGeom>
            <a:solidFill>
              <a:schemeClr val="bg1"/>
            </a:solidFill>
            <a:ln w="38100">
              <a:solidFill>
                <a:srgbClr val="4D9E2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127E66-26CF-F9F0-93CF-847137DF2383}"/>
                </a:ext>
              </a:extLst>
            </p:cNvPr>
            <p:cNvSpPr txBox="1"/>
            <p:nvPr/>
          </p:nvSpPr>
          <p:spPr>
            <a:xfrm>
              <a:off x="915159" y="5060757"/>
              <a:ext cx="4280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Nhường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nhịn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D1B79F0-4032-1901-B667-74FF6F225F8C}"/>
              </a:ext>
            </a:extLst>
          </p:cNvPr>
          <p:cNvGrpSpPr/>
          <p:nvPr/>
        </p:nvGrpSpPr>
        <p:grpSpPr>
          <a:xfrm>
            <a:off x="6818533" y="4942495"/>
            <a:ext cx="4537107" cy="1129886"/>
            <a:chOff x="6830721" y="4714800"/>
            <a:chExt cx="4537107" cy="1129886"/>
          </a:xfrm>
          <a:solidFill>
            <a:schemeClr val="bg1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808E4297-351C-0C20-FDD3-52F88DAB2275}"/>
                </a:ext>
              </a:extLst>
            </p:cNvPr>
            <p:cNvSpPr/>
            <p:nvPr/>
          </p:nvSpPr>
          <p:spPr>
            <a:xfrm>
              <a:off x="6830721" y="4714800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>
              <a:solidFill>
                <a:srgbClr val="28A3B4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FBBAFB0-3978-F611-F245-384BD599E3EE}"/>
                </a:ext>
              </a:extLst>
            </p:cNvPr>
            <p:cNvSpPr txBox="1"/>
            <p:nvPr/>
          </p:nvSpPr>
          <p:spPr>
            <a:xfrm>
              <a:off x="7469218" y="4900221"/>
              <a:ext cx="34600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Đùm</a:t>
              </a:r>
              <a:r>
                <a:rPr lang="en-US" sz="3200" b="1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4F0E4F6F-FB80-1E41-C72C-9F80F5790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08" b="61433"/>
          <a:stretch/>
        </p:blipFill>
        <p:spPr>
          <a:xfrm>
            <a:off x="11066325" y="3334663"/>
            <a:ext cx="953350" cy="8575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53066E-26A8-5244-9330-22D95F67D8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5162974" y="3254393"/>
            <a:ext cx="891076" cy="896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58571F-98FA-D4D8-FF28-99D0311934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4996833" y="5144743"/>
            <a:ext cx="891076" cy="8964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668112-9F0F-AA44-7DE6-6B30779BD9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04" t="-2269" r="334" b="61951"/>
          <a:stretch/>
        </p:blipFill>
        <p:spPr>
          <a:xfrm>
            <a:off x="10826930" y="5059206"/>
            <a:ext cx="891076" cy="89646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FAB7DC4-FD77-0E92-E1E4-BE1D97198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136" y="2995925"/>
            <a:ext cx="1475271" cy="14920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864384-D36F-DA1C-F5EA-FD65069D37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6" r="58214" b="79914"/>
          <a:stretch/>
        </p:blipFill>
        <p:spPr>
          <a:xfrm>
            <a:off x="6341835" y="3042684"/>
            <a:ext cx="1385564" cy="14008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BB6919-66B0-A9EE-7DC4-FD99AEB7D5D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703"/>
          <a:stretch/>
        </p:blipFill>
        <p:spPr>
          <a:xfrm>
            <a:off x="129722" y="4807582"/>
            <a:ext cx="1487889" cy="15707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C83023-82AD-3BF4-E4A5-AC8C5C00BB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0376" y="4740591"/>
            <a:ext cx="1365186" cy="15707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7D3ED8-8A3F-514A-0138-22701B0F496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081356">
            <a:off x="391847" y="63940"/>
            <a:ext cx="1588462" cy="2559851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3B8BEC12-80CD-1167-B3B9-7C7B1D96FA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96634" y="72318"/>
            <a:ext cx="1164315" cy="112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C0320E-DABB-A03C-A28F-21DC2234B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8" y="3429000"/>
            <a:ext cx="5229862" cy="330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9F1588-51BE-1E4F-4BFA-CCA9577AA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799" y="2479301"/>
            <a:ext cx="2529466" cy="4250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72CF1-01E0-8E90-4B12-FD0B60BFD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7" y="2682644"/>
            <a:ext cx="2704982" cy="4046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1FFBDB-401B-85B6-D14D-3FCA3605B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126" y="520081"/>
            <a:ext cx="11857748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909431" y="2091789"/>
            <a:ext cx="60388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字魂105号-简雅黑"/>
                <a:cs typeface="+mn-cs"/>
              </a:rPr>
              <a:t> HẸN GẶP LẠI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853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4FF960-FD9C-4994-B5BB-64504CD82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7615" y="2282224"/>
            <a:ext cx="6761050" cy="21398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altLang="en-US" sz="36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600" b="1" dirty="0" err="1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đình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5D1A3AD-DC2B-4E4F-9722-552908DEF0FD}"/>
              </a:ext>
            </a:extLst>
          </p:cNvPr>
          <p:cNvCxnSpPr>
            <a:cxnSpLocks/>
          </p:cNvCxnSpPr>
          <p:nvPr/>
        </p:nvCxnSpPr>
        <p:spPr>
          <a:xfrm>
            <a:off x="4546009" y="1927335"/>
            <a:ext cx="323655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12">
            <a:extLst>
              <a:ext uri="{FF2B5EF4-FFF2-40B4-BE49-F238E27FC236}">
                <a16:creationId xmlns:a16="http://schemas.microsoft.com/office/drawing/2014/main" id="{A1452894-E5D7-44F4-8DFB-4143513E0862}"/>
              </a:ext>
            </a:extLst>
          </p:cNvPr>
          <p:cNvSpPr txBox="1"/>
          <p:nvPr/>
        </p:nvSpPr>
        <p:spPr>
          <a:xfrm>
            <a:off x="1289782" y="4526233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 panose="00000500000000000000" pitchFamily="2" charset="-122"/>
                <a:cs typeface="+mn-cs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 panose="00000500000000000000" pitchFamily="2" charset="-122"/>
              <a:cs typeface="+mn-cs"/>
            </a:endParaRPr>
          </a:p>
        </p:txBody>
      </p:sp>
      <p:sp>
        <p:nvSpPr>
          <p:cNvPr id="9" name="文本框 14">
            <a:extLst>
              <a:ext uri="{FF2B5EF4-FFF2-40B4-BE49-F238E27FC236}">
                <a16:creationId xmlns:a16="http://schemas.microsoft.com/office/drawing/2014/main" id="{1C0954BB-CBD9-4AA6-ABDE-7C7BE96AF0A0}"/>
              </a:ext>
            </a:extLst>
          </p:cNvPr>
          <p:cNvSpPr txBox="1"/>
          <p:nvPr/>
        </p:nvSpPr>
        <p:spPr>
          <a:xfrm>
            <a:off x="5604916" y="2370691"/>
            <a:ext cx="57858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cùng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nhau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hảo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luận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về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tình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cảm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gia</a:t>
            </a:r>
            <a:r>
              <a:rPr lang="en-029" sz="3200" dirty="0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đình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Sau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đó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,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con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của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nào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làm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nhanh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nhất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sẽ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đem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trình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bày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trên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字魂105号-简雅黑"/>
                <a:cs typeface="Calibri" panose="020F050202020403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字魂105号-简雅黑"/>
              <a:cs typeface="Calibri" panose="020F0502020204030204" pitchFamily="34" charset="0"/>
            </a:endParaRPr>
          </a:p>
        </p:txBody>
      </p:sp>
      <p:pic>
        <p:nvPicPr>
          <p:cNvPr id="11" name="Picture 10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AE9095F6-85EB-47ED-8DF9-005D97704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718361" y="2370691"/>
            <a:ext cx="51626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 tmFilter="0,0; .5, 1; 1, 1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  <p:bldP spid="9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Trình</a:t>
            </a: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 </a:t>
            </a:r>
            <a:r>
              <a:rPr kumimoji="0" lang="en-US" altLang="zh-CN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+mn-cs"/>
              </a:rPr>
              <a:t>bày</a:t>
            </a:r>
            <a:endParaRPr kumimoji="0" lang="en-US" altLang="zh-CN" sz="4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Shintia Script" panose="02000804000000020003" pitchFamily="2" charset="0"/>
              <a:ea typeface="字魂115号-刀刀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altLang="zh-CN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SVN-Shintia Script" panose="02000804000000020003" pitchFamily="2" charset="0"/>
                  <a:ea typeface="字魂115号-刀刀体" panose="00000500000000000000" pitchFamily="2" charset="-122"/>
                  <a:cs typeface="Calibri" panose="020F0502020204030204" pitchFamily="34" charset="0"/>
                </a:rPr>
                <a:t>xét</a:t>
              </a:r>
              <a:endPara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Shintia Script" panose="02000804000000020003" pitchFamily="2" charset="0"/>
                <a:ea typeface="字魂115号-刀刀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9F0C05-5628-9036-8D37-E1BC13734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63" y="1456910"/>
            <a:ext cx="8243123" cy="42981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419D36-1854-B647-C4B3-7E51734EBF70}"/>
              </a:ext>
            </a:extLst>
          </p:cNvPr>
          <p:cNvSpPr txBox="1"/>
          <p:nvPr/>
        </p:nvSpPr>
        <p:spPr>
          <a:xfrm>
            <a:off x="1151518" y="2206754"/>
            <a:ext cx="751024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che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chở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đùm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bọc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yêu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thương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hạnh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phúc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gắn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bó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đầm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ấm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bình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yên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giúp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đỡ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,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nhường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4A64"/>
                </a:solidFill>
                <a:latin typeface="Cambria" panose="02040503050406030204" pitchFamily="18" charset="0"/>
              </a:rPr>
              <a:t>nhịn</a:t>
            </a:r>
            <a:r>
              <a:rPr lang="en-US" sz="4800" b="1" dirty="0">
                <a:solidFill>
                  <a:srgbClr val="FF4A64"/>
                </a:solidFill>
                <a:latin typeface="Cambria" panose="020405030504060302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699A2EB-6416-F468-0A89-B0CF065C3B18}"/>
              </a:ext>
            </a:extLst>
          </p:cNvPr>
          <p:cNvSpPr/>
          <p:nvPr/>
        </p:nvSpPr>
        <p:spPr>
          <a:xfrm>
            <a:off x="3694154" y="503787"/>
            <a:ext cx="7883894" cy="158874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6AB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476652-F5AB-89E4-D43B-8133B884D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81" y="513947"/>
            <a:ext cx="2493480" cy="1018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180037-30A4-1AA7-CA60-74E779ABD314}"/>
              </a:ext>
            </a:extLst>
          </p:cNvPr>
          <p:cNvSpPr txBox="1"/>
          <p:nvPr/>
        </p:nvSpPr>
        <p:spPr>
          <a:xfrm>
            <a:off x="3514398" y="627594"/>
            <a:ext cx="80636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câu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nào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dưới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đây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nói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về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tình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cảm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anh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chị</a:t>
            </a:r>
            <a:r>
              <a:rPr lang="en-US" sz="4000" b="1" dirty="0">
                <a:latin typeface="Cambria" panose="02040503050406030204" pitchFamily="18" charset="0"/>
              </a:rPr>
              <a:t>,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625F7E-010E-8CE1-F900-C543833E1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4615"/>
            <a:ext cx="4627080" cy="203338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5581F6-57E3-39D7-37C9-4832499F8FA7}"/>
              </a:ext>
            </a:extLst>
          </p:cNvPr>
          <p:cNvSpPr/>
          <p:nvPr/>
        </p:nvSpPr>
        <p:spPr>
          <a:xfrm>
            <a:off x="532942" y="2348801"/>
            <a:ext cx="4169687" cy="876306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B2999C-A8AA-7876-6235-65275619A76E}"/>
              </a:ext>
            </a:extLst>
          </p:cNvPr>
          <p:cNvSpPr txBox="1"/>
          <p:nvPr/>
        </p:nvSpPr>
        <p:spPr>
          <a:xfrm>
            <a:off x="568233" y="2433011"/>
            <a:ext cx="4031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Chị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ngã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em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nâng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B7B1AC4-D202-63B5-0F52-8B2A59F472FD}"/>
              </a:ext>
            </a:extLst>
          </p:cNvPr>
          <p:cNvSpPr/>
          <p:nvPr/>
        </p:nvSpPr>
        <p:spPr>
          <a:xfrm>
            <a:off x="5246457" y="2324516"/>
            <a:ext cx="5171172" cy="876306"/>
          </a:xfrm>
          <a:prstGeom prst="roundRect">
            <a:avLst/>
          </a:prstGeom>
          <a:solidFill>
            <a:schemeClr val="bg1"/>
          </a:solidFill>
          <a:ln w="31750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9B620C-FE15-B00D-5C27-AFE7784B52FF}"/>
              </a:ext>
            </a:extLst>
          </p:cNvPr>
          <p:cNvSpPr txBox="1"/>
          <p:nvPr/>
        </p:nvSpPr>
        <p:spPr>
          <a:xfrm>
            <a:off x="4911467" y="2348801"/>
            <a:ext cx="57021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Cambria" panose="02040503050406030204" pitchFamily="18" charset="0"/>
              </a:rPr>
              <a:t>Lá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đùm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lá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rách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65CD1A-161C-FE97-39F4-191B3874285B}"/>
              </a:ext>
            </a:extLst>
          </p:cNvPr>
          <p:cNvSpPr/>
          <p:nvPr/>
        </p:nvSpPr>
        <p:spPr>
          <a:xfrm>
            <a:off x="4702629" y="4781028"/>
            <a:ext cx="7075714" cy="1323438"/>
          </a:xfrm>
          <a:prstGeom prst="roundRect">
            <a:avLst/>
          </a:prstGeom>
          <a:solidFill>
            <a:schemeClr val="bg1"/>
          </a:solidFill>
          <a:ln w="34925">
            <a:solidFill>
              <a:srgbClr val="C0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7EB7E3F-4FA8-4F2C-118A-4FF1FB0407CA}"/>
              </a:ext>
            </a:extLst>
          </p:cNvPr>
          <p:cNvGrpSpPr/>
          <p:nvPr/>
        </p:nvGrpSpPr>
        <p:grpSpPr>
          <a:xfrm>
            <a:off x="741780" y="3525370"/>
            <a:ext cx="8064763" cy="876306"/>
            <a:chOff x="741780" y="3525370"/>
            <a:chExt cx="8064763" cy="87630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E0D489B9-ABED-626F-4B5C-469E5603F216}"/>
                </a:ext>
              </a:extLst>
            </p:cNvPr>
            <p:cNvSpPr/>
            <p:nvPr/>
          </p:nvSpPr>
          <p:spPr>
            <a:xfrm>
              <a:off x="741780" y="3525370"/>
              <a:ext cx="8064763" cy="876306"/>
            </a:xfrm>
            <a:prstGeom prst="roundRect">
              <a:avLst/>
            </a:prstGeom>
            <a:solidFill>
              <a:schemeClr val="bg1"/>
            </a:solidFill>
            <a:ln w="34925">
              <a:solidFill>
                <a:srgbClr val="C0000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B615342-DD8A-AF6A-958B-C6BD208ED529}"/>
                </a:ext>
              </a:extLst>
            </p:cNvPr>
            <p:cNvSpPr txBox="1"/>
            <p:nvPr/>
          </p:nvSpPr>
          <p:spPr>
            <a:xfrm>
              <a:off x="741780" y="3622875"/>
              <a:ext cx="80647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Anh </a:t>
              </a:r>
              <a:r>
                <a:rPr lang="en-US" sz="4000" b="1" dirty="0" err="1">
                  <a:latin typeface="Cambria" panose="02040503050406030204" pitchFamily="18" charset="0"/>
                </a:rPr>
                <a:t>thuận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hòa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nhà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có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phúc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D72DBEF-5064-510D-EAEE-383B01462261}"/>
              </a:ext>
            </a:extLst>
          </p:cNvPr>
          <p:cNvSpPr txBox="1"/>
          <p:nvPr/>
        </p:nvSpPr>
        <p:spPr>
          <a:xfrm>
            <a:off x="3946345" y="4805313"/>
            <a:ext cx="85882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</a:rPr>
              <a:t>Anh </a:t>
            </a:r>
            <a:r>
              <a:rPr lang="en-US" sz="3600" b="1" dirty="0" err="1">
                <a:latin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chân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tay</a:t>
            </a:r>
            <a:endParaRPr lang="en-US" sz="3600" b="1" dirty="0">
              <a:latin typeface="Cambria" panose="02040503050406030204" pitchFamily="18" charset="0"/>
            </a:endParaRPr>
          </a:p>
          <a:p>
            <a:pPr algn="ctr"/>
            <a:r>
              <a:rPr lang="en-US" sz="3600" b="1" dirty="0" err="1">
                <a:latin typeface="Cambria" panose="02040503050406030204" pitchFamily="18" charset="0"/>
              </a:rPr>
              <a:t>Rách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lành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đùm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bọc</a:t>
            </a:r>
            <a:r>
              <a:rPr lang="en-US" sz="3600" b="1" dirty="0"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</a:rPr>
              <a:t>dở</a:t>
            </a:r>
            <a:r>
              <a:rPr lang="en-US" sz="3600" b="1" dirty="0">
                <a:latin typeface="Cambria" panose="02040503050406030204" pitchFamily="18" charset="0"/>
              </a:rPr>
              <a:t> hay </a:t>
            </a:r>
            <a:r>
              <a:rPr lang="en-US" sz="3600" b="1" dirty="0" err="1">
                <a:latin typeface="Cambria" panose="02040503050406030204" pitchFamily="18" charset="0"/>
              </a:rPr>
              <a:t>đỡ</a:t>
            </a:r>
            <a:r>
              <a:rPr lang="en-US" sz="3600" b="1" dirty="0"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</a:rPr>
              <a:t>đần</a:t>
            </a:r>
            <a:endParaRPr lang="en-US" sz="36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 animBg="1"/>
      <p:bldP spid="10" grpId="0"/>
      <p:bldP spid="10" grpId="1"/>
      <p:bldP spid="11" grpId="0" animBg="1"/>
      <p:bldP spid="12" grpId="0"/>
      <p:bldP spid="13" grpId="0" animBg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70F6273-CBBB-4D93-8779-E57B737B61B9}"/>
              </a:ext>
            </a:extLst>
          </p:cNvPr>
          <p:cNvSpPr/>
          <p:nvPr/>
        </p:nvSpPr>
        <p:spPr>
          <a:xfrm>
            <a:off x="1451103" y="145828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002060"/>
                </a:solidFill>
                <a:latin typeface="Calibri" panose="020F0502020204030204"/>
              </a:rPr>
              <a:t>Hãy chia sẻ ý nghĩa của mỗi câu tục ngữ trên.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字魂105号-简雅黑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3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F643C6-08BF-4F84-A3B9-8535728CA27A}"/>
              </a:ext>
            </a:extLst>
          </p:cNvPr>
          <p:cNvGrpSpPr/>
          <p:nvPr/>
        </p:nvGrpSpPr>
        <p:grpSpPr>
          <a:xfrm>
            <a:off x="1081806" y="357828"/>
            <a:ext cx="10500685" cy="1506222"/>
            <a:chOff x="979260" y="5369625"/>
            <a:chExt cx="10500685" cy="84081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33925D3-E068-448F-BF3C-86DAB8000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5"/>
              <a:ext cx="10365798" cy="83877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B2E65-B04D-4E1E-99C8-A39C61224022}"/>
                </a:ext>
              </a:extLst>
            </p:cNvPr>
            <p:cNvSpPr txBox="1"/>
            <p:nvPr/>
          </p:nvSpPr>
          <p:spPr>
            <a:xfrm>
              <a:off x="1139337" y="5437298"/>
              <a:ext cx="10340608" cy="7731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nâng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Chị em trong gia đình biết yêu thương, đoàn kết, giúp đỡ nhau, chia sẻ cùng nhau khi gặp khó khăn hoạn nạn.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B9E2265-2B6C-4507-8B35-CB5AAFA6443B}"/>
              </a:ext>
            </a:extLst>
          </p:cNvPr>
          <p:cNvGrpSpPr/>
          <p:nvPr/>
        </p:nvGrpSpPr>
        <p:grpSpPr>
          <a:xfrm>
            <a:off x="965997" y="2054033"/>
            <a:ext cx="10622605" cy="1369888"/>
            <a:chOff x="979260" y="5369623"/>
            <a:chExt cx="10622605" cy="83877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21284DC-BFE6-4C41-BC33-1E7BE56DC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40FE381-AD3B-4344-A81C-8B1FD2841D8E}"/>
                </a:ext>
              </a:extLst>
            </p:cNvPr>
            <p:cNvSpPr txBox="1"/>
            <p:nvPr/>
          </p:nvSpPr>
          <p:spPr>
            <a:xfrm>
              <a:off x="1151183" y="5488342"/>
              <a:ext cx="10450682" cy="566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thuận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hòa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phúc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</a:t>
              </a:r>
              <a:r>
                <a:rPr kumimoji="0" lang="vi-VN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Trong gia đình, anh em biết thương yêu, đoàn kết sẽ mang lại nhiều điều tốt lành.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15F2E4C-62C8-49DD-BD43-B7F6ADA9F43A}"/>
              </a:ext>
            </a:extLst>
          </p:cNvPr>
          <p:cNvGrpSpPr/>
          <p:nvPr/>
        </p:nvGrpSpPr>
        <p:grpSpPr>
          <a:xfrm>
            <a:off x="1106995" y="3723962"/>
            <a:ext cx="10365798" cy="2703147"/>
            <a:chOff x="979260" y="5369623"/>
            <a:chExt cx="10365798" cy="88445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2812288-20E0-4FB8-8091-803DBC65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260" y="5369623"/>
              <a:ext cx="10365798" cy="83877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8ABC9B4-7622-4DD8-9F7A-5E69BBA27612}"/>
                </a:ext>
              </a:extLst>
            </p:cNvPr>
            <p:cNvSpPr txBox="1"/>
            <p:nvPr/>
          </p:nvSpPr>
          <p:spPr>
            <a:xfrm>
              <a:off x="1223545" y="5377964"/>
              <a:ext cx="10048240" cy="8761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Anh em như thể chân tay</a:t>
              </a:r>
            </a:p>
            <a:p>
              <a:pPr marR="0" lvl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Rách lành đùm bọc, dở hay đỡ 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ầ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Anh chị em trong một gia đình được ví như tay với chân thuộc cùng một cơ thể con người. </a:t>
              </a:r>
              <a:r>
                <a:rPr lang="en-US" sz="2800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Ý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nói anh (chị) em có quan hệ gắn bó mật thiết, cần phải thương yêu, giúp đỡ lẫn nhau.</a:t>
              </a:r>
            </a:p>
            <a:p>
              <a:pPr marR="0" lvl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/>
                <a:defRPr/>
              </a:pP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670</Words>
  <Application>Microsoft Office PowerPoint</Application>
  <PresentationFormat>Widescreen</PresentationFormat>
  <Paragraphs>71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#9Slide07 HoneyCream</vt:lpstr>
      <vt:lpstr>Arial</vt:lpstr>
      <vt:lpstr>Calibri</vt:lpstr>
      <vt:lpstr>Calibri Light</vt:lpstr>
      <vt:lpstr>Cambria</vt:lpstr>
      <vt:lpstr>Coiny</vt:lpstr>
      <vt:lpstr>SVN-Newton</vt:lpstr>
      <vt:lpstr>SVN-SAF</vt:lpstr>
      <vt:lpstr>SVN-Shintia Script</vt:lpstr>
      <vt:lpstr>Times New Roman</vt:lpstr>
      <vt:lpstr>UTM Aquarelle</vt:lpstr>
      <vt:lpstr>UTM Avo</vt:lpstr>
      <vt:lpstr>Wingdings</vt:lpstr>
      <vt:lpstr>字魂55号-龙吟手书</vt:lpstr>
      <vt:lpstr>-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48</cp:revision>
  <dcterms:created xsi:type="dcterms:W3CDTF">2021-07-20T01:55:21Z</dcterms:created>
  <dcterms:modified xsi:type="dcterms:W3CDTF">2026-01-07T13:28:53Z</dcterms:modified>
</cp:coreProperties>
</file>