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13" r:id="rId6"/>
    <p:sldMasterId id="2147483726" r:id="rId7"/>
    <p:sldMasterId id="2147483738" r:id="rId8"/>
    <p:sldMasterId id="2147483750" r:id="rId9"/>
    <p:sldMasterId id="2147483764" r:id="rId10"/>
  </p:sldMasterIdLst>
  <p:notesMasterIdLst>
    <p:notesMasterId r:id="rId24"/>
  </p:notesMasterIdLst>
  <p:sldIdLst>
    <p:sldId id="262" r:id="rId11"/>
    <p:sldId id="288" r:id="rId12"/>
    <p:sldId id="258" r:id="rId13"/>
    <p:sldId id="263" r:id="rId14"/>
    <p:sldId id="324" r:id="rId15"/>
    <p:sldId id="264" r:id="rId16"/>
    <p:sldId id="265" r:id="rId17"/>
    <p:sldId id="311" r:id="rId18"/>
    <p:sldId id="362" r:id="rId19"/>
    <p:sldId id="315" r:id="rId20"/>
    <p:sldId id="361" r:id="rId21"/>
    <p:sldId id="312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4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5.png"/><Relationship Id="rId4" Type="http://schemas.openxmlformats.org/officeDocument/2006/relationships/image" Target="../media/image28.emf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7716" y="263876"/>
            <a:ext cx="1213956" cy="1094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2098160" y="2264306"/>
            <a:ext cx="7995683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Nhưng vừa đến cổng trường, tôi đã thấy mấy bạn cùng lớp đang ríu rít nói cười ở trong sân. 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2218668" y="244754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64209-5C52-4C42-AA15-5D89BA82CAB5}"/>
              </a:ext>
            </a:extLst>
          </p:cNvPr>
          <p:cNvSpPr/>
          <p:nvPr/>
        </p:nvSpPr>
        <p:spPr>
          <a:xfrm>
            <a:off x="2098160" y="3754746"/>
            <a:ext cx="7995681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Ngay cạnh chúng tôi,  mấy em lớp 1 đang rụt rè níu chặt tay bố mẹ, thật giống tôi năm ngoái. 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077C17-7DA7-468E-B4DF-373E3726CC0E}"/>
              </a:ext>
            </a:extLst>
          </p:cNvPr>
          <p:cNvSpPr/>
          <p:nvPr/>
        </p:nvSpPr>
        <p:spPr>
          <a:xfrm>
            <a:off x="2218668" y="395192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7208876" y="226430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/>
          <p:nvPr/>
        </p:nvCxnSpPr>
        <p:spPr>
          <a:xfrm flipH="1">
            <a:off x="4169122" y="289205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/>
          <p:nvPr/>
        </p:nvCxnSpPr>
        <p:spPr>
          <a:xfrm flipH="1">
            <a:off x="7103708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7AC47-5B50-4D4D-B323-5CE6FD0CA4F4}"/>
              </a:ext>
            </a:extLst>
          </p:cNvPr>
          <p:cNvCxnSpPr/>
          <p:nvPr/>
        </p:nvCxnSpPr>
        <p:spPr>
          <a:xfrm flipH="1">
            <a:off x="8975037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BAF783-4F0C-4CE2-B6EE-28595447914B}"/>
              </a:ext>
            </a:extLst>
          </p:cNvPr>
          <p:cNvCxnSpPr/>
          <p:nvPr/>
        </p:nvCxnSpPr>
        <p:spPr>
          <a:xfrm flipH="1">
            <a:off x="8925420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DA67F-94D0-458E-BF01-92FA13BADCD4}"/>
              </a:ext>
            </a:extLst>
          </p:cNvPr>
          <p:cNvCxnSpPr/>
          <p:nvPr/>
        </p:nvCxnSpPr>
        <p:spPr>
          <a:xfrm flipH="1">
            <a:off x="592703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9FABAE-44B9-4999-B5F1-4FF2A40F6C17}"/>
              </a:ext>
            </a:extLst>
          </p:cNvPr>
          <p:cNvCxnSpPr/>
          <p:nvPr/>
        </p:nvCxnSpPr>
        <p:spPr>
          <a:xfrm flipH="1">
            <a:off x="9955538" y="379399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8AEDB-DD56-4ABC-8761-C8E81EEA8E70}"/>
              </a:ext>
            </a:extLst>
          </p:cNvPr>
          <p:cNvCxnSpPr/>
          <p:nvPr/>
        </p:nvCxnSpPr>
        <p:spPr>
          <a:xfrm flipH="1">
            <a:off x="815987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5B0E9-2437-4BE9-A1B2-065C0AE7A914}"/>
              </a:ext>
            </a:extLst>
          </p:cNvPr>
          <p:cNvCxnSpPr/>
          <p:nvPr/>
        </p:nvCxnSpPr>
        <p:spPr>
          <a:xfrm flipH="1">
            <a:off x="9047077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AE17FE-9975-4BDC-B05C-BFFC144CB503}"/>
              </a:ext>
            </a:extLst>
          </p:cNvPr>
          <p:cNvCxnSpPr/>
          <p:nvPr/>
        </p:nvCxnSpPr>
        <p:spPr>
          <a:xfrm flipH="1">
            <a:off x="8997460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C6A566-6CF9-4D38-9445-F7500CA38881}"/>
              </a:ext>
            </a:extLst>
          </p:cNvPr>
          <p:cNvCxnSpPr/>
          <p:nvPr/>
        </p:nvCxnSpPr>
        <p:spPr>
          <a:xfrm flipH="1">
            <a:off x="5092913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C6B045-0CB1-44DB-9B8D-3A01204A9C24}"/>
              </a:ext>
            </a:extLst>
          </p:cNvPr>
          <p:cNvSpPr txBox="1"/>
          <p:nvPr/>
        </p:nvSpPr>
        <p:spPr>
          <a:xfrm>
            <a:off x="2928941" y="811297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4533" y="360680"/>
            <a:ext cx="10835811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98909"/>
            <a:ext cx="6103839" cy="768350"/>
            <a:chOff x="708943" y="5991653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97804" y="5991653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9910" y="417745"/>
            <a:ext cx="1481083" cy="133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031682" y="714368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D028-2ED4-4F56-AF4B-97BAB2DBF712}"/>
              </a:ext>
            </a:extLst>
          </p:cNvPr>
          <p:cNvSpPr txBox="1"/>
          <p:nvPr/>
        </p:nvSpPr>
        <p:spPr>
          <a:xfrm>
            <a:off x="4952144" y="239387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80DF18-1AF5-4824-BB07-8209A7C8170D}"/>
              </a:ext>
            </a:extLst>
          </p:cNvPr>
          <p:cNvSpPr txBox="1"/>
          <p:nvPr/>
        </p:nvSpPr>
        <p:spPr>
          <a:xfrm>
            <a:off x="4952144" y="297865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623C-27CB-44BE-815A-1B5AE8156E08}"/>
              </a:ext>
            </a:extLst>
          </p:cNvPr>
          <p:cNvSpPr txBox="1"/>
          <p:nvPr/>
        </p:nvSpPr>
        <p:spPr>
          <a:xfrm>
            <a:off x="4952144" y="368671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18C3C0-3A74-46BC-B356-4F8B07F89B2C}"/>
              </a:ext>
            </a:extLst>
          </p:cNvPr>
          <p:cNvSpPr txBox="1"/>
          <p:nvPr/>
        </p:nvSpPr>
        <p:spPr>
          <a:xfrm>
            <a:off x="4952144" y="439478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197</Words>
  <Application>Microsoft Office PowerPoint</Application>
  <PresentationFormat>Widescreen</PresentationFormat>
  <Paragraphs>37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Times New Roman</vt:lpstr>
      <vt:lpstr>UTM Avo</vt:lpstr>
      <vt:lpstr>Default Design</vt:lpstr>
      <vt:lpstr>2_Office Theme</vt:lpstr>
      <vt:lpstr>3_Office Theme</vt:lpstr>
      <vt:lpstr>4_Office Theme</vt:lpstr>
      <vt:lpstr>5_Default Design</vt:lpstr>
      <vt:lpstr>1_Office 主题​​</vt:lpstr>
      <vt:lpstr>2_Office 主题​​</vt:lpstr>
      <vt:lpstr>1_Office Theme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</cp:lastModifiedBy>
  <cp:revision>22</cp:revision>
  <dcterms:created xsi:type="dcterms:W3CDTF">2020-10-07T08:19:00Z</dcterms:created>
  <dcterms:modified xsi:type="dcterms:W3CDTF">2026-01-07T14:25:15Z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