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94" r:id="rId3"/>
    <p:sldId id="296" r:id="rId4"/>
    <p:sldId id="324" r:id="rId5"/>
    <p:sldId id="331" r:id="rId6"/>
    <p:sldId id="333" r:id="rId7"/>
    <p:sldId id="332" r:id="rId8"/>
    <p:sldId id="326" r:id="rId9"/>
    <p:sldId id="327" r:id="rId10"/>
    <p:sldId id="297" r:id="rId11"/>
    <p:sldId id="282" r:id="rId12"/>
    <p:sldId id="321" r:id="rId13"/>
    <p:sldId id="328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E6E6"/>
    <a:srgbClr val="DBEEF4"/>
    <a:srgbClr val="FFFF99"/>
    <a:srgbClr val="A8EBE9"/>
    <a:srgbClr val="DBEAC1"/>
    <a:srgbClr val="95B3D7"/>
    <a:srgbClr val="FFFFFF"/>
    <a:srgbClr val="00B0F0"/>
    <a:srgbClr val="BFD865"/>
    <a:srgbClr val="9DD0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DB4E04-551D-4C6C-9ADD-664B9D9431DB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16C938-107D-4AEC-BD4F-8B99E5319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693" y="431074"/>
            <a:ext cx="7942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514" y="1245712"/>
            <a:ext cx="8693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13 – 5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12 – 3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14 - 6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781821" y="131704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hát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họ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9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3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DF05BB5D-CDC4-4E2F-A007-E46D989A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085850"/>
            <a:ext cx="4162425" cy="23431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756B013-89E6-422B-AABB-14AB0F14C7FC}"/>
              </a:ext>
            </a:extLst>
          </p:cNvPr>
          <p:cNvSpPr txBox="1"/>
          <p:nvPr/>
        </p:nvSpPr>
        <p:spPr>
          <a:xfrm>
            <a:off x="389936" y="4060372"/>
            <a:ext cx="5604465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9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3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: …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C0DC1EBF-22A1-47DF-8B70-35181A83ECBA}"/>
              </a:ext>
            </a:extLst>
          </p:cNvPr>
          <p:cNvGrpSpPr/>
          <p:nvPr/>
        </p:nvGrpSpPr>
        <p:grpSpPr>
          <a:xfrm>
            <a:off x="6081482" y="3686039"/>
            <a:ext cx="5328697" cy="2727271"/>
            <a:chOff x="5966990" y="3799209"/>
            <a:chExt cx="5255193" cy="2727271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96D96651-0C43-402A-97F7-BAE4C86EE9C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(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.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1F828554-CD56-49A8-A5ED-1CBEA8C6DE5E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772FBA92-3606-464D-A506-1C1F81A50070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="" xmlns:a16="http://schemas.microsoft.com/office/drawing/2014/main" id="{B8F3BBB3-1582-4FB9-84D7-EE3779612096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="" xmlns:a16="http://schemas.microsoft.com/office/drawing/2014/main" id="{C0C7E97F-9D5F-4FFF-B24C-13DF448B62F0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1F46EC14-F5DF-4FC8-9B21-5635EA212FD8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=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="" xmlns:a16="http://schemas.microsoft.com/office/drawing/2014/main" id="{69807B28-B844-42B6-98AC-FAAA8C334C82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F963EF24-3B48-4DC2-B337-0A1644092865}"/>
              </a:ext>
            </a:extLst>
          </p:cNvPr>
          <p:cNvSpPr/>
          <p:nvPr/>
        </p:nvSpPr>
        <p:spPr>
          <a:xfrm>
            <a:off x="7242138" y="52608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73AE4889-0335-4242-B32B-5CC958097340}"/>
              </a:ext>
            </a:extLst>
          </p:cNvPr>
          <p:cNvSpPr/>
          <p:nvPr/>
        </p:nvSpPr>
        <p:spPr>
          <a:xfrm>
            <a:off x="8163693" y="52483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84D5A36A-29C7-4FD0-86D8-F5D0C6F52653}"/>
              </a:ext>
            </a:extLst>
          </p:cNvPr>
          <p:cNvSpPr/>
          <p:nvPr/>
        </p:nvSpPr>
        <p:spPr>
          <a:xfrm>
            <a:off x="8999067" y="5203942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96F32F56-EA6D-4269-8D6B-9CC526B646B9}"/>
              </a:ext>
            </a:extLst>
          </p:cNvPr>
          <p:cNvSpPr/>
          <p:nvPr/>
        </p:nvSpPr>
        <p:spPr>
          <a:xfrm>
            <a:off x="8503412" y="579799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="" xmlns:p14="http://schemas.microsoft.com/office/powerpoint/2010/main" val="14620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3713729" y="77309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4236949" y="773090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833282" y="1320950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738507-C555-4FE4-85B7-DFB848F0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807" y="3255818"/>
            <a:ext cx="5318911" cy="304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735570" y="3825693"/>
            <a:ext cx="5304237" cy="247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20 + 8 = 28 (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28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11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4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Hai: …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11 – 4 = 7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651A221-5FD3-44C8-A09B-8887607AA4CD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A115EC-0916-44AA-A1CF-BB0476BC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EA27AE8-4100-400C-98DE-49651C058F8B}"/>
              </a:ext>
            </a:extLst>
          </p:cNvPr>
          <p:cNvCxnSpPr>
            <a:cxnSpLocks/>
          </p:cNvCxnSpPr>
          <p:nvPr/>
        </p:nvCxnSpPr>
        <p:spPr>
          <a:xfrm>
            <a:off x="5384681" y="731156"/>
            <a:ext cx="3911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781BDE0-BAD2-412E-8FB2-FD362CD9526D}"/>
              </a:ext>
            </a:extLst>
          </p:cNvPr>
          <p:cNvCxnSpPr>
            <a:cxnSpLocks/>
          </p:cNvCxnSpPr>
          <p:nvPr/>
        </p:nvCxnSpPr>
        <p:spPr>
          <a:xfrm>
            <a:off x="7554895" y="125762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5080BE5-ABE1-4887-8F2B-57E80CD74630}"/>
              </a:ext>
            </a:extLst>
          </p:cNvPr>
          <p:cNvCxnSpPr>
            <a:cxnSpLocks/>
          </p:cNvCxnSpPr>
          <p:nvPr/>
        </p:nvCxnSpPr>
        <p:spPr>
          <a:xfrm>
            <a:off x="9480041" y="731156"/>
            <a:ext cx="1485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C4E8554-F1DB-43E1-BDA1-3474B64FA1B2}"/>
              </a:ext>
            </a:extLst>
          </p:cNvPr>
          <p:cNvCxnSpPr>
            <a:cxnSpLocks/>
          </p:cNvCxnSpPr>
          <p:nvPr/>
        </p:nvCxnSpPr>
        <p:spPr>
          <a:xfrm>
            <a:off x="4062914" y="12576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603404B-AA2D-457C-B37F-3B1108A4956C}"/>
              </a:ext>
            </a:extLst>
          </p:cNvPr>
          <p:cNvCxnSpPr>
            <a:cxnSpLocks/>
          </p:cNvCxnSpPr>
          <p:nvPr/>
        </p:nvCxnSpPr>
        <p:spPr>
          <a:xfrm>
            <a:off x="1500458" y="1875627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14366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66688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nhiều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3 </a:t>
            </a:r>
            <a:r>
              <a:rPr lang="en-US" sz="2400" dirty="0" err="1"/>
              <a:t>bông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909" y="3704772"/>
            <a:ext cx="3028950" cy="2667000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=""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657130" y="1765628"/>
            <a:ext cx="262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=""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4647072" y="2273687"/>
            <a:ext cx="517909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542" y="2205128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=""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=""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4864419" y="1765628"/>
            <a:ext cx="5890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2033067" y="2273687"/>
            <a:ext cx="2360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="" xmlns:a16="http://schemas.microsoft.com/office/drawing/2014/main" id="{C33F637D-E7DB-4149-B1A3-3EA1E73156DB}"/>
              </a:ext>
            </a:extLst>
          </p:cNvPr>
          <p:cNvGrpSpPr/>
          <p:nvPr/>
        </p:nvGrpSpPr>
        <p:grpSpPr>
          <a:xfrm>
            <a:off x="1294480" y="3921302"/>
            <a:ext cx="2621820" cy="385611"/>
            <a:chOff x="1260472" y="4043628"/>
            <a:chExt cx="2621820" cy="385611"/>
          </a:xfrm>
        </p:grpSpPr>
        <p:pic>
          <p:nvPicPr>
            <p:cNvPr id="156" name="Picture 4" descr="Download Red Flower Clipart Png - Cartoon Flower Transparent Background -  Full Size PNG Image - PNGkit">
              <a:extLst>
                <a:ext uri="{FF2B5EF4-FFF2-40B4-BE49-F238E27FC236}">
                  <a16:creationId xmlns="" xmlns:a16="http://schemas.microsoft.com/office/drawing/2014/main" id="{247B3E57-14E2-4DD1-919D-6436681B0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Download Red Flower Clipart Png - Cartoon Flower Transparent Background -  Full Size PNG Image - PNGkit">
              <a:extLst>
                <a:ext uri="{FF2B5EF4-FFF2-40B4-BE49-F238E27FC236}">
                  <a16:creationId xmlns="" xmlns:a16="http://schemas.microsoft.com/office/drawing/2014/main" id="{33D78795-3E62-4FE2-B1BF-8E5681A2B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Download Red Flower Clipart Png - Cartoon Flower Transparent Background -  Full Size PNG Image - PNGkit">
              <a:extLst>
                <a:ext uri="{FF2B5EF4-FFF2-40B4-BE49-F238E27FC236}">
                  <a16:creationId xmlns="" xmlns:a16="http://schemas.microsoft.com/office/drawing/2014/main" id="{646C502D-94DD-4F25-9A70-665C7EDBE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Download Red Flower Clipart Png - Cartoon Flower Transparent Background -  Full Size PNG Image - PNGkit">
              <a:extLst>
                <a:ext uri="{FF2B5EF4-FFF2-40B4-BE49-F238E27FC236}">
                  <a16:creationId xmlns="" xmlns:a16="http://schemas.microsoft.com/office/drawing/2014/main" id="{16E648C0-4951-4FA7-9841-6A07C6D2C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Download Red Flower Clipart Png - Cartoon Flower Transparent Background -  Full Size PNG Image - PNGkit">
              <a:extLst>
                <a:ext uri="{FF2B5EF4-FFF2-40B4-BE49-F238E27FC236}">
                  <a16:creationId xmlns="" xmlns:a16="http://schemas.microsoft.com/office/drawing/2014/main" id="{BE3ACB76-4213-4CB9-9CF0-5209356E8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4" descr="Download Red Flower Clipart Png - Cartoon Flower Transparent Background -  Full Size PNG Image - PNGkit">
              <a:extLst>
                <a:ext uri="{FF2B5EF4-FFF2-40B4-BE49-F238E27FC236}">
                  <a16:creationId xmlns="" xmlns:a16="http://schemas.microsoft.com/office/drawing/2014/main" id="{A6B56B39-D269-4BA4-B002-4CDD3F09B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>
            <a:extLst>
              <a:ext uri="{FF2B5EF4-FFF2-40B4-BE49-F238E27FC236}">
                <a16:creationId xmlns=""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3855720" y="2886280"/>
            <a:ext cx="2212746" cy="1420632"/>
            <a:chOff x="3855720" y="2886280"/>
            <a:chExt cx="2212746" cy="1420632"/>
          </a:xfrm>
        </p:grpSpPr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85795" y="3921301"/>
              <a:ext cx="1449160" cy="385611"/>
              <a:chOff x="5403707" y="4320890"/>
              <a:chExt cx="1798912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=""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3855720" y="2886280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Nhiều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=""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14" y="2408742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198594" y="4610584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5966990" y="3799209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bông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68" grpId="0" animBg="1"/>
      <p:bldP spid="189" grpId="0"/>
      <p:bldP spid="1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748146" y="148056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71366" y="1367918"/>
            <a:ext cx="536496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2 </a:t>
            </a:r>
            <a:r>
              <a:rPr lang="en-US" sz="2600" dirty="0" err="1"/>
              <a:t>bạn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6820885" y="891115"/>
            <a:ext cx="4387836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5633385" y="1904174"/>
            <a:ext cx="1002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3645010" y="3078860"/>
            <a:ext cx="299131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2688051" y="2486065"/>
            <a:ext cx="27152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285221" y="2486065"/>
            <a:ext cx="792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0FE600C5-58AF-4C5A-ADEF-CD817E68A451}"/>
              </a:ext>
            </a:extLst>
          </p:cNvPr>
          <p:cNvCxnSpPr>
            <a:cxnSpLocks/>
          </p:cNvCxnSpPr>
          <p:nvPr/>
        </p:nvCxnSpPr>
        <p:spPr>
          <a:xfrm flipV="1">
            <a:off x="2494088" y="3078860"/>
            <a:ext cx="10249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AD92F82B-9BDA-45CB-83A3-37BDBDCB99F8}"/>
              </a:ext>
            </a:extLst>
          </p:cNvPr>
          <p:cNvCxnSpPr>
            <a:cxnSpLocks/>
          </p:cNvCxnSpPr>
          <p:nvPr/>
        </p:nvCxnSpPr>
        <p:spPr>
          <a:xfrm>
            <a:off x="1392021" y="3674605"/>
            <a:ext cx="256182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271366" y="3918349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/>
              <a:t>Nam: 9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: 2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: … </a:t>
            </a:r>
            <a:r>
              <a:rPr lang="en-US" sz="2600" dirty="0" err="1"/>
              <a:t>bạn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909843" y="1398730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0D306CF6-B797-4F48-8C46-0FEF18B7AF5B}"/>
              </a:ext>
            </a:extLst>
          </p:cNvPr>
          <p:cNvGrpSpPr/>
          <p:nvPr/>
        </p:nvGrpSpPr>
        <p:grpSpPr>
          <a:xfrm>
            <a:off x="5966990" y="3613469"/>
            <a:ext cx="5304237" cy="2727271"/>
            <a:chOff x="5966990" y="3799209"/>
            <a:chExt cx="5304237" cy="2727271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B3B01741-B23D-42BA-B7CF-D3216F28126B}"/>
                </a:ext>
              </a:extLst>
            </p:cNvPr>
            <p:cNvSpPr txBox="1"/>
            <p:nvPr/>
          </p:nvSpPr>
          <p:spPr>
            <a:xfrm>
              <a:off x="5966990" y="3799209"/>
              <a:ext cx="5304237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 </a:t>
              </a:r>
              <a:r>
                <a:rPr lang="en-US" sz="2600" dirty="0" err="1"/>
                <a:t>của</a:t>
              </a:r>
              <a:r>
                <a:rPr lang="en-US" sz="2600" dirty="0"/>
                <a:t> </a:t>
              </a:r>
              <a:r>
                <a:rPr lang="en-US" sz="2600" dirty="0" err="1"/>
                <a:t>lớp</a:t>
              </a:r>
              <a:r>
                <a:rPr lang="en-US" sz="2600" dirty="0"/>
                <a:t> </a:t>
              </a:r>
              <a:r>
                <a:rPr lang="en-US" sz="2600" dirty="0" err="1"/>
                <a:t>học</a:t>
              </a:r>
              <a:r>
                <a:rPr lang="en-US" sz="2600" dirty="0"/>
                <a:t> </a:t>
              </a:r>
              <a:r>
                <a:rPr lang="en-US" sz="2600" dirty="0" err="1"/>
                <a:t>bơi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(</a:t>
              </a:r>
              <a:r>
                <a:rPr lang="en-US" sz="2600" dirty="0" err="1"/>
                <a:t>bạn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  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.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="" xmlns:a16="http://schemas.microsoft.com/office/drawing/2014/main" id="{EF93F56D-7CF4-4798-80EB-B6D7D43D3245}"/>
                </a:ext>
              </a:extLst>
            </p:cNvPr>
            <p:cNvSpPr/>
            <p:nvPr/>
          </p:nvSpPr>
          <p:spPr>
            <a:xfrm>
              <a:off x="8297087" y="5898503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D9D80EB2-A737-4C20-BC01-E6DEC59C2089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="" xmlns:a16="http://schemas.microsoft.com/office/drawing/2014/main" id="{849C8C13-0306-4661-A0B5-D2983334AB20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="" xmlns:a16="http://schemas.microsoft.com/office/drawing/2014/main" id="{530747E6-E375-41AF-BD5A-C75FECECB46E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1AE5C3AF-4529-4BCC-B643-AFE316DD66D0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+        =</a:t>
                </a: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="" xmlns:a16="http://schemas.microsoft.com/office/drawing/2014/main" id="{5D6876FF-CA78-4D55-AB84-A595BEB9A9BB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7102438" y="51973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8023993" y="51848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8840915" y="5131904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337863" y="5720017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smtClean="0"/>
              <a:t>13 </a:t>
            </a:r>
            <a:r>
              <a:rPr lang="en-US" sz="2600" dirty="0"/>
              <a:t>con </a:t>
            </a:r>
            <a:r>
              <a:rPr lang="en-US" sz="2600" dirty="0" err="1"/>
              <a:t>gà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5 con.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con </a:t>
            </a:r>
            <a:r>
              <a:rPr lang="en-US" sz="2600" dirty="0" err="1"/>
              <a:t>vịt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2950904" y="1071281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455245" y="1656645"/>
            <a:ext cx="494555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5175962" y="1057996"/>
            <a:ext cx="485386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06513" y="2342023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Gà</a:t>
            </a:r>
            <a:r>
              <a:rPr lang="en-US" sz="2600" dirty="0"/>
              <a:t>: 14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: 5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3833C5C-F2BF-4451-B730-861F5D903E2D}"/>
              </a:ext>
            </a:extLst>
          </p:cNvPr>
          <p:cNvGrpSpPr/>
          <p:nvPr/>
        </p:nvGrpSpPr>
        <p:grpSpPr>
          <a:xfrm>
            <a:off x="5781250" y="2284719"/>
            <a:ext cx="5304237" cy="2727271"/>
            <a:chOff x="5781250" y="2284719"/>
            <a:chExt cx="5304237" cy="2727271"/>
          </a:xfrm>
        </p:grpSpPr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0D306CF6-B797-4F48-8C46-0FEF18B7AF5B}"/>
                </a:ext>
              </a:extLst>
            </p:cNvPr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B3B01741-B23D-42BA-B7CF-D3216F28126B}"/>
                  </a:ext>
                </a:extLst>
              </p:cNvPr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6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/>
                  <a:t>                                       (con)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Đáp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:         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="" xmlns:a16="http://schemas.microsoft.com/office/drawing/2014/main" id="{EF93F56D-7CF4-4798-80EB-B6D7D43D3245}"/>
                  </a:ext>
                </a:extLst>
              </p:cNvPr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573877BA-7BFE-40A9-978E-7283B43ABCBC}"/>
                </a:ext>
              </a:extLst>
            </p:cNvPr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="" xmlns:a16="http://schemas.microsoft.com/office/drawing/2014/main" id="{1CF67841-ABAD-47A8-B118-BFC281E7F149}"/>
                  </a:ext>
                </a:extLst>
              </p:cNvPr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="" xmlns:a16="http://schemas.microsoft.com/office/drawing/2014/main" id="{2D91D972-8742-4E2F-83B2-8315F98504F2}"/>
                  </a:ext>
                </a:extLst>
              </p:cNvPr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B9667E86-611F-431B-B1D7-CBB2D1028ADA}"/>
                  </a:ext>
                </a:extLst>
              </p:cNvPr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63394561-8A4A-48EA-AD08-B601AF1489B9}"/>
                  </a:ext>
                </a:extLst>
              </p:cNvPr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="" xmlns:a16="http://schemas.microsoft.com/office/drawing/2014/main" id="{4C06E25D-9870-4AD7-BF04-36EA507E3706}"/>
                  </a:ext>
                </a:extLst>
              </p:cNvPr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436712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188084" y="3819596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7921973" y="3766784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544388" y="380435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CC078566-6931-458F-A27B-17A8EF957BAC}"/>
              </a:ext>
            </a:extLst>
          </p:cNvPr>
          <p:cNvSpPr/>
          <p:nvPr/>
        </p:nvSpPr>
        <p:spPr>
          <a:xfrm>
            <a:off x="9224274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B42A61E7-B26A-41D1-8352-B25B12F9CEF3}"/>
              </a:ext>
            </a:extLst>
          </p:cNvPr>
          <p:cNvSpPr/>
          <p:nvPr/>
        </p:nvSpPr>
        <p:spPr>
          <a:xfrm>
            <a:off x="8202320" y="4511693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="" xmlns:a16="http://schemas.microsoft.com/office/drawing/2014/main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023160" y="4667390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09" y="1201783"/>
            <a:ext cx="99800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(10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) 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1909715"/>
            <a:ext cx="87928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smtClean="0"/>
              <a:t>13 </a:t>
            </a:r>
            <a:r>
              <a:rPr lang="en-US" sz="2600" dirty="0"/>
              <a:t>con </a:t>
            </a:r>
            <a:r>
              <a:rPr lang="en-US" sz="2600" dirty="0" err="1"/>
              <a:t>gà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5 con.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con </a:t>
            </a:r>
            <a:r>
              <a:rPr lang="en-US" sz="2600" dirty="0" err="1"/>
              <a:t>vịt</a:t>
            </a:r>
            <a:r>
              <a:rPr lang="en-US" sz="2600" dirty="0"/>
              <a:t>?</a:t>
            </a:r>
          </a:p>
        </p:txBody>
      </p:sp>
      <p:grpSp>
        <p:nvGrpSpPr>
          <p:cNvPr id="2" name="Group 64">
            <a:extLst>
              <a:ext uri="{FF2B5EF4-FFF2-40B4-BE49-F238E27FC236}">
                <a16:creationId xmlns=""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="" xmlns:a16="http://schemas.microsoft.com/office/drawing/2014/main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023160" y="4667390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237129" y="766482"/>
            <a:ext cx="508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8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Mai 2 </a:t>
            </a:r>
            <a:r>
              <a:rPr lang="en-US" sz="2400" dirty="0" err="1"/>
              <a:t>cái</a:t>
            </a:r>
            <a:r>
              <a:rPr lang="en-US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Hỏi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=""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886279" y="1716308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=""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580270" y="2275945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3855720" y="1722409"/>
            <a:ext cx="177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5759940" y="1716308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=""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5294973" y="3487399"/>
            <a:ext cx="2212746" cy="767157"/>
            <a:chOff x="4070697" y="1597626"/>
            <a:chExt cx="2212746" cy="767157"/>
          </a:xfrm>
        </p:grpSpPr>
        <p:sp>
          <p:nvSpPr>
            <p:cNvPr id="163" name="Left Brace 162">
              <a:extLst>
                <a:ext uri="{FF2B5EF4-FFF2-40B4-BE49-F238E27FC236}">
                  <a16:creationId xmlns=""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7001840" y="3994414"/>
            <a:ext cx="4483736" cy="2478125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– 2 = 6 (</a:t>
            </a:r>
            <a:r>
              <a:rPr lang="en-US" sz="2400" dirty="0" err="1"/>
              <a:t>cái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084A2874-2218-439E-B31A-2184AAEADD7E}"/>
              </a:ext>
            </a:extLst>
          </p:cNvPr>
          <p:cNvCxnSpPr>
            <a:cxnSpLocks/>
          </p:cNvCxnSpPr>
          <p:nvPr/>
        </p:nvCxnSpPr>
        <p:spPr>
          <a:xfrm>
            <a:off x="7824268" y="1716308"/>
            <a:ext cx="2178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FC3865E-7E69-405D-A697-D979CB02C6D9}"/>
              </a:ext>
            </a:extLst>
          </p:cNvPr>
          <p:cNvGrpSpPr/>
          <p:nvPr/>
        </p:nvGrpSpPr>
        <p:grpSpPr>
          <a:xfrm>
            <a:off x="148771" y="2208913"/>
            <a:ext cx="6946237" cy="1278486"/>
            <a:chOff x="591454" y="2282046"/>
            <a:chExt cx="6946237" cy="127848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AD70040A-8627-4ADF-B0E7-5B70DD950F55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="" xmlns:a16="http://schemas.microsoft.com/office/drawing/2014/main" id="{397B9297-7F8A-4619-B7DC-4E1738BEF16A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134" name="Left Brace 133">
                  <a:extLst>
                    <a:ext uri="{FF2B5EF4-FFF2-40B4-BE49-F238E27FC236}">
                      <a16:creationId xmlns="" xmlns:a16="http://schemas.microsoft.com/office/drawing/2014/main" id="{378E857B-E22A-4830-9562-DEA0E236B240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="" xmlns:a16="http://schemas.microsoft.com/office/drawing/2014/main" id="{18D59051-9471-406D-9A6C-B042AD3FDE01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26626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367F9680-F2E7-466D-AEEA-9D718A7CF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FAAE97E7-3F0F-42D6-8DC5-3EB9E5718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660B234E-6159-4A62-A0B0-38CFA5D01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831E0588-C9A4-4C21-9047-7BD474308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B4422CC7-3841-4CB8-9463-E4923CFE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ED0D74DF-AD21-4BE3-B116-0DECAA31E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79F369A1-D5D5-43C9-8E4B-8D3C5DFE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C694550A-EC66-45FC-B7DA-D88E529EA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D9D07AB5-3DED-47B2-8388-C0374F1EF279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BCE6F99-D840-4186-AF7B-928C3F0C074B}"/>
              </a:ext>
            </a:extLst>
          </p:cNvPr>
          <p:cNvGrpSpPr/>
          <p:nvPr/>
        </p:nvGrpSpPr>
        <p:grpSpPr>
          <a:xfrm>
            <a:off x="1222703" y="4447628"/>
            <a:ext cx="4340476" cy="950173"/>
            <a:chOff x="1222703" y="4447628"/>
            <a:chExt cx="4340476" cy="950173"/>
          </a:xfrm>
        </p:grpSpPr>
        <p:sp>
          <p:nvSpPr>
            <p:cNvPr id="168" name="Left Brace 167">
              <a:extLst>
                <a:ext uri="{FF2B5EF4-FFF2-40B4-BE49-F238E27FC236}">
                  <a16:creationId xmlns="" xmlns:a16="http://schemas.microsoft.com/office/drawing/2014/main" id="{3FC51F81-8D46-4134-9115-3DB006780321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E28ADE6B-A3DD-4E30-A3BE-E2BF8FCCC727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030E8AF-2E81-4741-9E47-9A1C4534AAEF}"/>
              </a:ext>
            </a:extLst>
          </p:cNvPr>
          <p:cNvGrpSpPr/>
          <p:nvPr/>
        </p:nvGrpSpPr>
        <p:grpSpPr>
          <a:xfrm>
            <a:off x="118927" y="3936358"/>
            <a:ext cx="5483590" cy="577850"/>
            <a:chOff x="118927" y="3936358"/>
            <a:chExt cx="5483590" cy="577850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0D3EC165-D193-4E3F-92D9-80F68ADFB1D4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54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FAD9AFAE-D037-4942-9606-3883F848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DFE94E4A-B616-4FF4-AA06-A9E4F22B5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0816C3F8-A682-4A4F-909E-FA0FF6CFE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52431378-FE2B-474F-92DB-7DB6435BB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F9EBE56D-C882-41A8-8C45-92D4C562B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Origami boat icon cartoon style Royalty Free Vector Image">
                <a:extLst>
                  <a:ext uri="{FF2B5EF4-FFF2-40B4-BE49-F238E27FC236}">
                    <a16:creationId xmlns="" xmlns:a16="http://schemas.microsoft.com/office/drawing/2014/main" id="{C9B1C7B6-8635-4776-B075-6D3041D77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9CDB1373-BF54-4BC8-8316-63A83460525C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DD893CD-E509-454E-B1FF-C59A6F01E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87" y="2026616"/>
            <a:ext cx="1952625" cy="1533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37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="" xmlns:p14="http://schemas.microsoft.com/office/powerpoint/2010/main" val="23880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655</Words>
  <Application>Microsoft Office PowerPoint</Application>
  <PresentationFormat>Custom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longkhanh</cp:lastModifiedBy>
  <cp:revision>315</cp:revision>
  <dcterms:created xsi:type="dcterms:W3CDTF">2021-06-02T01:34:28Z</dcterms:created>
  <dcterms:modified xsi:type="dcterms:W3CDTF">2024-10-24T14:38:47Z</dcterms:modified>
</cp:coreProperties>
</file>