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43" r:id="rId2"/>
    <p:sldId id="342" r:id="rId3"/>
    <p:sldId id="262" r:id="rId4"/>
    <p:sldId id="279" r:id="rId5"/>
    <p:sldId id="287" r:id="rId6"/>
    <p:sldId id="337" r:id="rId7"/>
    <p:sldId id="340" r:id="rId8"/>
    <p:sldId id="338" r:id="rId9"/>
    <p:sldId id="339" r:id="rId10"/>
    <p:sldId id="266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FD75D-171D-470E-969E-2D1788721A1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DD24A-28D0-413B-8620-B2F65C23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DD24A-28D0-413B-8620-B2F65C23D8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35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6fd8ccc017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6fd8ccc017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>
          <a:extLst>
            <a:ext uri="{FF2B5EF4-FFF2-40B4-BE49-F238E27FC236}">
              <a16:creationId xmlns:a16="http://schemas.microsoft.com/office/drawing/2014/main" id="{61BBD0CF-9404-F402-7367-4844269DC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>
            <a:extLst>
              <a:ext uri="{FF2B5EF4-FFF2-40B4-BE49-F238E27FC236}">
                <a16:creationId xmlns:a16="http://schemas.microsoft.com/office/drawing/2014/main" id="{2495DA9F-44F7-BB45-5CDD-E49CD7AD45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>
            <a:extLst>
              <a:ext uri="{FF2B5EF4-FFF2-40B4-BE49-F238E27FC236}">
                <a16:creationId xmlns:a16="http://schemas.microsoft.com/office/drawing/2014/main" id="{3917E76D-4A13-CA3C-FE28-20CB1A73B7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734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516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836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7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230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6fd8ccc017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6fd8ccc017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 flipH="1">
            <a:off x="5308718" y="3412681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flipH="1">
            <a:off x="5369727" y="3784063"/>
            <a:ext cx="6802406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415600" y="30729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2"/>
          </p:nvPr>
        </p:nvSpPr>
        <p:spPr>
          <a:xfrm>
            <a:off x="415600" y="17290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13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Title &amp;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>
            <a:spLocks noGrp="1"/>
          </p:cNvSpPr>
          <p:nvPr>
            <p:ph type="body" idx="1"/>
          </p:nvPr>
        </p:nvSpPr>
        <p:spPr>
          <a:xfrm>
            <a:off x="1533650" y="1536642"/>
            <a:ext cx="89700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title"/>
          </p:nvPr>
        </p:nvSpPr>
        <p:spPr>
          <a:xfrm>
            <a:off x="1533650" y="593375"/>
            <a:ext cx="897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0" y="4083051"/>
            <a:ext cx="12201625" cy="2770846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0" y="4381179"/>
            <a:ext cx="12079609" cy="24800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 rot="10800000" flipH="1">
            <a:off x="0" y="3699"/>
            <a:ext cx="6863414" cy="22662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 rot="238541">
            <a:off x="11382529" y="308684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 rot="-2448634">
            <a:off x="10924358" y="844085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4" descr="Arctic Clipart Mountains - Vector Landscape - Png Download (#1164599) -  PikPng">
            <a:extLst>
              <a:ext uri="{FF2B5EF4-FFF2-40B4-BE49-F238E27FC236}">
                <a16:creationId xmlns:a16="http://schemas.microsoft.com/office/drawing/2014/main" id="{5B59F10C-D6B5-4158-A3D2-6CA675CEDE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6" b="96535" l="4762" r="96429">
                        <a14:foregroundMark x1="5119" y1="39109" x2="9881" y2="60891"/>
                        <a14:foregroundMark x1="44524" y1="90347" x2="76310" y2="89851"/>
                        <a14:foregroundMark x1="69529" y1="79740" x2="86190" y2="84406"/>
                        <a14:foregroundMark x1="60139" y1="77111" x2="60260" y2="77145"/>
                        <a14:foregroundMark x1="57024" y1="76238" x2="59483" y2="76927"/>
                        <a14:foregroundMark x1="4762" y1="87871" x2="20119" y2="94307"/>
                        <a14:foregroundMark x1="90693" y1="79012" x2="91667" y2="96782"/>
                        <a14:foregroundMark x1="89048" y1="49010" x2="90210" y2="70210"/>
                        <a14:foregroundMark x1="96332" y1="79027" x2="96310" y2="85396"/>
                        <a14:foregroundMark x1="96429" y1="51485" x2="96355" y2="72690"/>
                        <a14:foregroundMark x1="55476" y1="42327" x2="51667" y2="41584"/>
                        <a14:foregroundMark x1="7857" y1="14356" x2="8690" y2="34158"/>
                        <a14:foregroundMark x1="8690" y1="34158" x2="8690" y2="34158"/>
                        <a14:foregroundMark x1="16667" y1="20297" x2="33571" y2="22772"/>
                        <a14:foregroundMark x1="33929" y1="16337" x2="35119" y2="16337"/>
                        <a14:foregroundMark x1="53095" y1="14356" x2="53095" y2="14356"/>
                        <a14:foregroundMark x1="5238" y1="12129" x2="5238" y2="12129"/>
                        <a14:foregroundMark x1="14643" y1="15842" x2="14643" y2="15842"/>
                        <a14:foregroundMark x1="8690" y1="14109" x2="8690" y2="14109"/>
                        <a14:foregroundMark x1="16667" y1="9406" x2="16667" y2="9406"/>
                        <a14:foregroundMark x1="86786" y1="68317" x2="86752" y2="68718"/>
                        <a14:backgroundMark x1="67262" y1="73020" x2="79524" y2="73515"/>
                        <a14:backgroundMark x1="85952" y1="74752" x2="93810" y2="74505"/>
                        <a14:backgroundMark x1="82024" y1="75248" x2="87024" y2="72525"/>
                        <a14:backgroundMark x1="62857" y1="75990" x2="71071" y2="75248"/>
                        <a14:backgroundMark x1="62381" y1="73762" x2="62381" y2="73762"/>
                        <a14:backgroundMark x1="63571" y1="74010" x2="63571" y2="74010"/>
                        <a14:backgroundMark x1="63095" y1="73267" x2="63929" y2="73267"/>
                        <a14:backgroundMark x1="60238" y1="77228" x2="66548" y2="73515"/>
                        <a14:backgroundMark x1="66548" y1="73515" x2="78571" y2="72030"/>
                        <a14:backgroundMark x1="78571" y1="72030" x2="83690" y2="73020"/>
                        <a14:backgroundMark x1="95833" y1="75990" x2="97262" y2="75990"/>
                        <a14:backgroundMark x1="59405" y1="77228" x2="60238" y2="76733"/>
                        <a14:backgroundMark x1="95833" y1="74257" x2="96786" y2="7450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27" y="-893464"/>
            <a:ext cx="12848253" cy="810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6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86" name="Google Shape;286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8"/>
          <p:cNvGrpSpPr/>
          <p:nvPr/>
        </p:nvGrpSpPr>
        <p:grpSpPr>
          <a:xfrm>
            <a:off x="88218" y="544708"/>
            <a:ext cx="12015759" cy="6112289"/>
            <a:chOff x="4516205" y="1482294"/>
            <a:chExt cx="5373774" cy="2733582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289" name="Google Shape;289;p8"/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8"/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295" name="Google Shape;295;p8"/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8"/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298" name="Google Shape;298;p8"/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" name="Google Shape;347;p8"/>
          <p:cNvSpPr/>
          <p:nvPr/>
        </p:nvSpPr>
        <p:spPr>
          <a:xfrm rot="10800000">
            <a:off x="7707905" y="3432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 rot="10800000" flipH="1">
            <a:off x="5" y="-5118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78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9"/>
          <p:cNvGrpSpPr/>
          <p:nvPr/>
        </p:nvGrpSpPr>
        <p:grpSpPr>
          <a:xfrm>
            <a:off x="66259" y="4977963"/>
            <a:ext cx="2465020" cy="1604168"/>
            <a:chOff x="8313506" y="1158236"/>
            <a:chExt cx="1339030" cy="948370"/>
          </a:xfrm>
        </p:grpSpPr>
        <p:sp>
          <p:nvSpPr>
            <p:cNvPr id="352" name="Google Shape;352;p9"/>
            <p:cNvSpPr/>
            <p:nvPr/>
          </p:nvSpPr>
          <p:spPr>
            <a:xfrm>
              <a:off x="8313506" y="1158236"/>
              <a:ext cx="1339030" cy="948370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8335477" y="1742952"/>
              <a:ext cx="1276600" cy="331571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9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55" name="Google Shape;35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9"/>
          <p:cNvSpPr/>
          <p:nvPr/>
        </p:nvSpPr>
        <p:spPr>
          <a:xfrm rot="10135448">
            <a:off x="203180" y="5129730"/>
            <a:ext cx="729500" cy="493434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8709156">
            <a:off x="228020" y="5315505"/>
            <a:ext cx="602823" cy="45318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10212306">
            <a:off x="376077" y="5244069"/>
            <a:ext cx="526029" cy="437811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10275230">
            <a:off x="524027" y="5225151"/>
            <a:ext cx="488585" cy="42382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8705611">
            <a:off x="437741" y="5424664"/>
            <a:ext cx="463251" cy="314955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344436">
            <a:off x="798174" y="4942478"/>
            <a:ext cx="1118529" cy="864729"/>
          </a:xfrm>
          <a:custGeom>
            <a:avLst/>
            <a:gdLst/>
            <a:ahLst/>
            <a:cxnLst/>
            <a:rect l="l" t="t" r="r" b="b"/>
            <a:pathLst>
              <a:path w="2355385" h="1820936" extrusionOk="0">
                <a:moveTo>
                  <a:pt x="1807046" y="0"/>
                </a:moveTo>
                <a:cubicBezTo>
                  <a:pt x="1816543" y="83805"/>
                  <a:pt x="1824289" y="154677"/>
                  <a:pt x="1830596" y="214803"/>
                </a:cubicBezTo>
                <a:lnTo>
                  <a:pt x="1832248" y="230975"/>
                </a:lnTo>
                <a:lnTo>
                  <a:pt x="1834676" y="203072"/>
                </a:lnTo>
                <a:lnTo>
                  <a:pt x="1889590" y="889920"/>
                </a:lnTo>
                <a:lnTo>
                  <a:pt x="2120543" y="1115740"/>
                </a:lnTo>
                <a:lnTo>
                  <a:pt x="2330965" y="1331295"/>
                </a:lnTo>
                <a:cubicBezTo>
                  <a:pt x="2317279" y="1473287"/>
                  <a:pt x="2426768" y="1492105"/>
                  <a:pt x="2269377" y="1752139"/>
                </a:cubicBezTo>
                <a:cubicBezTo>
                  <a:pt x="2170582" y="1756631"/>
                  <a:pt x="2154303" y="1780767"/>
                  <a:pt x="2003933" y="1772979"/>
                </a:cubicBezTo>
                <a:lnTo>
                  <a:pt x="2002813" y="1772896"/>
                </a:lnTo>
                <a:lnTo>
                  <a:pt x="1942126" y="1728193"/>
                </a:lnTo>
                <a:lnTo>
                  <a:pt x="1828907" y="1614925"/>
                </a:lnTo>
                <a:lnTo>
                  <a:pt x="1725358" y="1459601"/>
                </a:lnTo>
                <a:lnTo>
                  <a:pt x="1647545" y="1334919"/>
                </a:lnTo>
                <a:cubicBezTo>
                  <a:pt x="939481" y="1130148"/>
                  <a:pt x="948387" y="1275180"/>
                  <a:pt x="634945" y="1306993"/>
                </a:cubicBezTo>
                <a:lnTo>
                  <a:pt x="589764" y="1310159"/>
                </a:lnTo>
                <a:cubicBezTo>
                  <a:pt x="545362" y="1203457"/>
                  <a:pt x="466017" y="1129848"/>
                  <a:pt x="456557" y="990052"/>
                </a:cubicBezTo>
                <a:cubicBezTo>
                  <a:pt x="488411" y="1162567"/>
                  <a:pt x="605885" y="1291113"/>
                  <a:pt x="680549" y="1441643"/>
                </a:cubicBezTo>
                <a:cubicBezTo>
                  <a:pt x="645495" y="1570735"/>
                  <a:pt x="743732" y="1605404"/>
                  <a:pt x="557221" y="1820936"/>
                </a:cubicBezTo>
                <a:cubicBezTo>
                  <a:pt x="465191" y="1809500"/>
                  <a:pt x="446335" y="1829242"/>
                  <a:pt x="308569" y="1798319"/>
                </a:cubicBezTo>
                <a:lnTo>
                  <a:pt x="307546" y="1798065"/>
                </a:lnTo>
                <a:lnTo>
                  <a:pt x="258503" y="1747169"/>
                </a:lnTo>
                <a:lnTo>
                  <a:pt x="171720" y="1624606"/>
                </a:lnTo>
                <a:lnTo>
                  <a:pt x="100510" y="1464694"/>
                </a:lnTo>
                <a:cubicBezTo>
                  <a:pt x="76437" y="1344282"/>
                  <a:pt x="-14753" y="1065398"/>
                  <a:pt x="2054" y="878299"/>
                </a:cubicBezTo>
                <a:cubicBezTo>
                  <a:pt x="7173" y="645264"/>
                  <a:pt x="165920" y="447239"/>
                  <a:pt x="201351" y="342101"/>
                </a:cubicBezTo>
                <a:lnTo>
                  <a:pt x="203998" y="338413"/>
                </a:lnTo>
                <a:lnTo>
                  <a:pt x="202783" y="331571"/>
                </a:lnTo>
                <a:lnTo>
                  <a:pt x="348448" y="107440"/>
                </a:lnTo>
                <a:lnTo>
                  <a:pt x="325071" y="15570"/>
                </a:lnTo>
                <a:lnTo>
                  <a:pt x="1807046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-846593" flipH="1">
            <a:off x="692657" y="4421936"/>
            <a:ext cx="410624" cy="924137"/>
          </a:xfrm>
          <a:custGeom>
            <a:avLst/>
            <a:gdLst/>
            <a:ahLst/>
            <a:cxnLst/>
            <a:rect l="l" t="t" r="r" b="b"/>
            <a:pathLst>
              <a:path w="870461" h="1959028" extrusionOk="0">
                <a:moveTo>
                  <a:pt x="0" y="4044"/>
                </a:moveTo>
                <a:cubicBezTo>
                  <a:pt x="58553" y="-49697"/>
                  <a:pt x="440486" y="445721"/>
                  <a:pt x="598501" y="683144"/>
                </a:cubicBezTo>
                <a:cubicBezTo>
                  <a:pt x="740391" y="900726"/>
                  <a:pt x="570497" y="1040644"/>
                  <a:pt x="787539" y="1284870"/>
                </a:cubicBezTo>
                <a:cubicBezTo>
                  <a:pt x="1004581" y="1529096"/>
                  <a:pt x="734348" y="1948255"/>
                  <a:pt x="669663" y="1959028"/>
                </a:cubicBezTo>
                <a:cubicBezTo>
                  <a:pt x="694171" y="1530925"/>
                  <a:pt x="543289" y="1629198"/>
                  <a:pt x="430090" y="1304000"/>
                </a:cubicBezTo>
                <a:lnTo>
                  <a:pt x="0" y="4044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1020297" flipH="1">
            <a:off x="603710" y="4180899"/>
            <a:ext cx="477133" cy="917203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263922">
            <a:off x="1619012" y="4936626"/>
            <a:ext cx="159237" cy="490058"/>
          </a:xfrm>
          <a:custGeom>
            <a:avLst/>
            <a:gdLst/>
            <a:ahLst/>
            <a:cxnLst/>
            <a:rect l="l" t="t" r="r" b="b"/>
            <a:pathLst>
              <a:path w="444107" h="1034716" extrusionOk="0">
                <a:moveTo>
                  <a:pt x="0" y="336884"/>
                </a:moveTo>
                <a:cubicBezTo>
                  <a:pt x="201112" y="742749"/>
                  <a:pt x="47915" y="797293"/>
                  <a:pt x="419647" y="1034716"/>
                </a:cubicBezTo>
                <a:cubicBezTo>
                  <a:pt x="311296" y="719490"/>
                  <a:pt x="435618" y="812532"/>
                  <a:pt x="443815" y="548639"/>
                </a:cubicBezTo>
                <a:cubicBezTo>
                  <a:pt x="452012" y="284746"/>
                  <a:pt x="285549" y="184484"/>
                  <a:pt x="279132" y="0"/>
                </a:cubicBezTo>
                <a:lnTo>
                  <a:pt x="0" y="336884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334941">
            <a:off x="1443418" y="4349028"/>
            <a:ext cx="425798" cy="895891"/>
          </a:xfrm>
          <a:custGeom>
            <a:avLst/>
            <a:gdLst/>
            <a:ahLst/>
            <a:cxnLst/>
            <a:rect l="l" t="t" r="r" b="b"/>
            <a:pathLst>
              <a:path w="895672" h="1884520" extrusionOk="0">
                <a:moveTo>
                  <a:pt x="0" y="2781"/>
                </a:moveTo>
                <a:cubicBezTo>
                  <a:pt x="58553" y="-50960"/>
                  <a:pt x="419499" y="689383"/>
                  <a:pt x="577514" y="926806"/>
                </a:cubicBezTo>
                <a:cubicBezTo>
                  <a:pt x="735529" y="1164229"/>
                  <a:pt x="888667" y="1315714"/>
                  <a:pt x="895150" y="1475445"/>
                </a:cubicBezTo>
                <a:cubicBezTo>
                  <a:pt x="903973" y="1692816"/>
                  <a:pt x="800474" y="1808563"/>
                  <a:pt x="630454" y="1884520"/>
                </a:cubicBezTo>
                <a:cubicBezTo>
                  <a:pt x="718686" y="1496300"/>
                  <a:pt x="459393" y="1356624"/>
                  <a:pt x="379183" y="1132034"/>
                </a:cubicBezTo>
                <a:lnTo>
                  <a:pt x="0" y="278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692801">
            <a:off x="1441033" y="4066587"/>
            <a:ext cx="420484" cy="828449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767453" flipH="1">
            <a:off x="838332" y="3951402"/>
            <a:ext cx="174274" cy="289039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236087">
            <a:off x="1571702" y="4042290"/>
            <a:ext cx="174035" cy="288641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236087">
            <a:off x="1038057" y="5302610"/>
            <a:ext cx="298593" cy="494724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-934353" flipH="1">
            <a:off x="1351676" y="5280610"/>
            <a:ext cx="299424" cy="496101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225104">
            <a:off x="806675" y="4004044"/>
            <a:ext cx="863468" cy="1088167"/>
          </a:xfrm>
          <a:custGeom>
            <a:avLst/>
            <a:gdLst/>
            <a:ahLst/>
            <a:cxnLst/>
            <a:rect l="l" t="t" r="r" b="b"/>
            <a:pathLst>
              <a:path w="1883317" h="2297570" extrusionOk="0">
                <a:moveTo>
                  <a:pt x="62501" y="1114799"/>
                </a:moveTo>
                <a:cubicBezTo>
                  <a:pt x="344039" y="294090"/>
                  <a:pt x="670314" y="11442"/>
                  <a:pt x="967276" y="213"/>
                </a:cubicBezTo>
                <a:cubicBezTo>
                  <a:pt x="1264238" y="-11016"/>
                  <a:pt x="1791334" y="422731"/>
                  <a:pt x="1844272" y="1047422"/>
                </a:cubicBezTo>
                <a:cubicBezTo>
                  <a:pt x="2051215" y="2066749"/>
                  <a:pt x="1388942" y="2275908"/>
                  <a:pt x="952838" y="2296762"/>
                </a:cubicBezTo>
                <a:cubicBezTo>
                  <a:pt x="516734" y="2317616"/>
                  <a:pt x="-219037" y="1935508"/>
                  <a:pt x="62501" y="1114799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237339">
            <a:off x="789951" y="4695609"/>
            <a:ext cx="830376" cy="405346"/>
          </a:xfrm>
          <a:custGeom>
            <a:avLst/>
            <a:gdLst/>
            <a:ahLst/>
            <a:cxnLst/>
            <a:rect l="l" t="t" r="r" b="b"/>
            <a:pathLst>
              <a:path w="1762549" h="855852" extrusionOk="0">
                <a:moveTo>
                  <a:pt x="766030" y="0"/>
                </a:moveTo>
                <a:cubicBezTo>
                  <a:pt x="1118955" y="0"/>
                  <a:pt x="1442646" y="91764"/>
                  <a:pt x="1695129" y="244521"/>
                </a:cubicBezTo>
                <a:lnTo>
                  <a:pt x="1762549" y="289443"/>
                </a:lnTo>
                <a:lnTo>
                  <a:pt x="1746067" y="342947"/>
                </a:lnTo>
                <a:cubicBezTo>
                  <a:pt x="1593365" y="737366"/>
                  <a:pt x="1199473" y="840707"/>
                  <a:pt x="909109" y="855044"/>
                </a:cubicBezTo>
                <a:cubicBezTo>
                  <a:pt x="592348" y="870685"/>
                  <a:pt x="112342" y="659659"/>
                  <a:pt x="7164" y="206932"/>
                </a:cubicBezTo>
                <a:lnTo>
                  <a:pt x="0" y="160331"/>
                </a:lnTo>
                <a:lnTo>
                  <a:pt x="69805" y="129241"/>
                </a:lnTo>
                <a:cubicBezTo>
                  <a:pt x="276767" y="46818"/>
                  <a:pt x="513941" y="0"/>
                  <a:pt x="766030" y="0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3070795">
            <a:off x="916473" y="5515923"/>
            <a:ext cx="133998" cy="251317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0417582">
            <a:off x="893583" y="5593437"/>
            <a:ext cx="212862" cy="138836"/>
          </a:xfrm>
          <a:custGeom>
            <a:avLst/>
            <a:gdLst/>
            <a:ahLst/>
            <a:cxnLst/>
            <a:rect l="l" t="t" r="r" b="b"/>
            <a:pathLst>
              <a:path w="450099" h="293570" extrusionOk="0">
                <a:moveTo>
                  <a:pt x="146785" y="0"/>
                </a:moveTo>
                <a:lnTo>
                  <a:pt x="303314" y="0"/>
                </a:lnTo>
                <a:cubicBezTo>
                  <a:pt x="384381" y="0"/>
                  <a:pt x="450099" y="65718"/>
                  <a:pt x="450099" y="146785"/>
                </a:cubicBezTo>
                <a:lnTo>
                  <a:pt x="450099" y="293570"/>
                </a:lnTo>
                <a:lnTo>
                  <a:pt x="450099" y="293570"/>
                </a:lnTo>
                <a:cubicBezTo>
                  <a:pt x="300066" y="293570"/>
                  <a:pt x="197449" y="224172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77214">
            <a:off x="927785" y="5594138"/>
            <a:ext cx="249299" cy="275240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10417582">
            <a:off x="1399318" y="5649779"/>
            <a:ext cx="223320" cy="138836"/>
          </a:xfrm>
          <a:custGeom>
            <a:avLst/>
            <a:gdLst/>
            <a:ahLst/>
            <a:cxnLst/>
            <a:rect l="l" t="t" r="r" b="b"/>
            <a:pathLst>
              <a:path w="472213" h="293570" extrusionOk="0">
                <a:moveTo>
                  <a:pt x="146785" y="0"/>
                </a:moveTo>
                <a:lnTo>
                  <a:pt x="325428" y="0"/>
                </a:lnTo>
                <a:cubicBezTo>
                  <a:pt x="406495" y="0"/>
                  <a:pt x="472213" y="65718"/>
                  <a:pt x="472213" y="146785"/>
                </a:cubicBezTo>
                <a:lnTo>
                  <a:pt x="472213" y="293570"/>
                </a:lnTo>
                <a:lnTo>
                  <a:pt x="472213" y="293570"/>
                </a:lnTo>
                <a:cubicBezTo>
                  <a:pt x="314809" y="293570"/>
                  <a:pt x="269872" y="216889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 rot="236087">
            <a:off x="967051" y="3970063"/>
            <a:ext cx="382525" cy="410281"/>
          </a:xfrm>
          <a:custGeom>
            <a:avLst/>
            <a:gdLst/>
            <a:ahLst/>
            <a:cxnLst/>
            <a:rect l="l" t="t" r="r" b="b"/>
            <a:pathLst>
              <a:path w="807668" h="866273" extrusionOk="0">
                <a:moveTo>
                  <a:pt x="789272" y="72190"/>
                </a:moveTo>
                <a:cubicBezTo>
                  <a:pt x="826169" y="145984"/>
                  <a:pt x="819751" y="425917"/>
                  <a:pt x="654518" y="611203"/>
                </a:cubicBezTo>
                <a:cubicBezTo>
                  <a:pt x="489285" y="796489"/>
                  <a:pt x="72189" y="865471"/>
                  <a:pt x="0" y="866273"/>
                </a:cubicBezTo>
                <a:cubicBezTo>
                  <a:pt x="78606" y="758791"/>
                  <a:pt x="182078" y="712269"/>
                  <a:pt x="269508" y="567890"/>
                </a:cubicBezTo>
                <a:cubicBezTo>
                  <a:pt x="356938" y="423511"/>
                  <a:pt x="439555" y="60960"/>
                  <a:pt x="524578" y="0"/>
                </a:cubicBezTo>
                <a:lnTo>
                  <a:pt x="789272" y="7219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2579848" flipH="1">
            <a:off x="761266" y="4241307"/>
            <a:ext cx="237287" cy="386815"/>
          </a:xfrm>
          <a:custGeom>
            <a:avLst/>
            <a:gdLst/>
            <a:ahLst/>
            <a:cxnLst/>
            <a:rect l="l" t="t" r="r" b="b"/>
            <a:pathLst>
              <a:path w="938096" h="946818" extrusionOk="0">
                <a:moveTo>
                  <a:pt x="819577" y="0"/>
                </a:moveTo>
                <a:cubicBezTo>
                  <a:pt x="856474" y="73794"/>
                  <a:pt x="1099072" y="430957"/>
                  <a:pt x="760095" y="688725"/>
                </a:cubicBezTo>
                <a:cubicBezTo>
                  <a:pt x="421118" y="946493"/>
                  <a:pt x="72190" y="946016"/>
                  <a:pt x="1" y="946818"/>
                </a:cubicBezTo>
                <a:cubicBezTo>
                  <a:pt x="78607" y="839336"/>
                  <a:pt x="351849" y="721088"/>
                  <a:pt x="435773" y="527623"/>
                </a:cubicBezTo>
                <a:cubicBezTo>
                  <a:pt x="519697" y="334158"/>
                  <a:pt x="622322" y="153912"/>
                  <a:pt x="704327" y="58241"/>
                </a:cubicBezTo>
                <a:lnTo>
                  <a:pt x="819577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"/>
          <p:cNvSpPr/>
          <p:nvPr/>
        </p:nvSpPr>
        <p:spPr>
          <a:xfrm rot="253146">
            <a:off x="1020608" y="4843916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"/>
          <p:cNvSpPr/>
          <p:nvPr/>
        </p:nvSpPr>
        <p:spPr>
          <a:xfrm rot="253146">
            <a:off x="1328484" y="4876038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"/>
          <p:cNvSpPr/>
          <p:nvPr/>
        </p:nvSpPr>
        <p:spPr>
          <a:xfrm rot="-647552">
            <a:off x="1379934" y="4476617"/>
            <a:ext cx="97729" cy="163335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9"/>
          <p:cNvSpPr/>
          <p:nvPr/>
        </p:nvSpPr>
        <p:spPr>
          <a:xfrm rot="1119473" flipH="1">
            <a:off x="1010097" y="4436485"/>
            <a:ext cx="97525" cy="163364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/>
          <p:nvPr/>
        </p:nvSpPr>
        <p:spPr>
          <a:xfrm rot="243691" flipH="1">
            <a:off x="1386273" y="4508844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/>
          <p:nvPr/>
        </p:nvSpPr>
        <p:spPr>
          <a:xfrm rot="231928" flipH="1">
            <a:off x="1433823" y="4581286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"/>
          <p:cNvSpPr/>
          <p:nvPr/>
        </p:nvSpPr>
        <p:spPr>
          <a:xfrm rot="243691" flipH="1">
            <a:off x="1058312" y="4480657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"/>
          <p:cNvSpPr/>
          <p:nvPr/>
        </p:nvSpPr>
        <p:spPr>
          <a:xfrm rot="231928" flipH="1">
            <a:off x="1027725" y="4559082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 rot="5827501">
            <a:off x="1198679" y="4548350"/>
            <a:ext cx="21768" cy="385354"/>
          </a:xfrm>
          <a:prstGeom prst="moon">
            <a:avLst>
              <a:gd name="adj" fmla="val 2601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 rot="6187657">
            <a:off x="1020236" y="5566595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"/>
          <p:cNvSpPr/>
          <p:nvPr/>
        </p:nvSpPr>
        <p:spPr>
          <a:xfrm rot="-8078648" flipH="1">
            <a:off x="1600334" y="4082989"/>
            <a:ext cx="34154" cy="172470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 rot="-1504048" flipH="1">
            <a:off x="947056" y="4008142"/>
            <a:ext cx="41068" cy="166598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 rot="-2101337">
            <a:off x="1299943" y="3931881"/>
            <a:ext cx="302453" cy="442956"/>
          </a:xfrm>
          <a:custGeom>
            <a:avLst/>
            <a:gdLst/>
            <a:ahLst/>
            <a:cxnLst/>
            <a:rect l="l" t="t" r="r" b="b"/>
            <a:pathLst>
              <a:path w="780117" h="1012057" extrusionOk="0">
                <a:moveTo>
                  <a:pt x="530907" y="0"/>
                </a:moveTo>
                <a:cubicBezTo>
                  <a:pt x="567804" y="73794"/>
                  <a:pt x="936483" y="502118"/>
                  <a:pt x="703332" y="761536"/>
                </a:cubicBezTo>
                <a:cubicBezTo>
                  <a:pt x="470181" y="1020954"/>
                  <a:pt x="72189" y="1011255"/>
                  <a:pt x="0" y="1012057"/>
                </a:cubicBezTo>
                <a:cubicBezTo>
                  <a:pt x="78606" y="904575"/>
                  <a:pt x="210818" y="854954"/>
                  <a:pt x="288408" y="713075"/>
                </a:cubicBezTo>
                <a:cubicBezTo>
                  <a:pt x="365998" y="571196"/>
                  <a:pt x="383537" y="256454"/>
                  <a:pt x="465542" y="160783"/>
                </a:cubicBezTo>
                <a:lnTo>
                  <a:pt x="530907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 rot="236087">
            <a:off x="826990" y="3928888"/>
            <a:ext cx="399917" cy="415901"/>
          </a:xfrm>
          <a:custGeom>
            <a:avLst/>
            <a:gdLst/>
            <a:ahLst/>
            <a:cxnLst/>
            <a:rect l="l" t="t" r="r" b="b"/>
            <a:pathLst>
              <a:path w="844390" h="878139" extrusionOk="0">
                <a:moveTo>
                  <a:pt x="815514" y="37"/>
                </a:moveTo>
                <a:cubicBezTo>
                  <a:pt x="735304" y="-2369"/>
                  <a:pt x="554828" y="113133"/>
                  <a:pt x="444940" y="211792"/>
                </a:cubicBezTo>
                <a:cubicBezTo>
                  <a:pt x="335052" y="310451"/>
                  <a:pt x="227573" y="546270"/>
                  <a:pt x="156186" y="591990"/>
                </a:cubicBezTo>
                <a:cubicBezTo>
                  <a:pt x="84799" y="637710"/>
                  <a:pt x="66348" y="555094"/>
                  <a:pt x="16617" y="486113"/>
                </a:cubicBezTo>
                <a:cubicBezTo>
                  <a:pt x="-4238" y="507770"/>
                  <a:pt x="-29906" y="754015"/>
                  <a:pt x="108057" y="847060"/>
                </a:cubicBezTo>
                <a:cubicBezTo>
                  <a:pt x="246020" y="940105"/>
                  <a:pt x="464192" y="813372"/>
                  <a:pt x="642259" y="611241"/>
                </a:cubicBezTo>
                <a:cubicBezTo>
                  <a:pt x="820326" y="409110"/>
                  <a:pt x="777013" y="303232"/>
                  <a:pt x="844390" y="149228"/>
                </a:cubicBezTo>
                <a:lnTo>
                  <a:pt x="815514" y="37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 rot="-44356">
            <a:off x="1145964" y="3954684"/>
            <a:ext cx="312572" cy="434064"/>
          </a:xfrm>
          <a:custGeom>
            <a:avLst/>
            <a:gdLst/>
            <a:ahLst/>
            <a:cxnLst/>
            <a:rect l="l" t="t" r="r" b="b"/>
            <a:pathLst>
              <a:path w="806569" h="986446" extrusionOk="0">
                <a:moveTo>
                  <a:pt x="611374" y="0"/>
                </a:moveTo>
                <a:cubicBezTo>
                  <a:pt x="648271" y="73794"/>
                  <a:pt x="991187" y="599215"/>
                  <a:pt x="671267" y="815471"/>
                </a:cubicBezTo>
                <a:cubicBezTo>
                  <a:pt x="351347" y="1031727"/>
                  <a:pt x="72189" y="981024"/>
                  <a:pt x="0" y="981826"/>
                </a:cubicBezTo>
                <a:cubicBezTo>
                  <a:pt x="78606" y="874344"/>
                  <a:pt x="170089" y="857610"/>
                  <a:pt x="336604" y="662044"/>
                </a:cubicBezTo>
                <a:cubicBezTo>
                  <a:pt x="503119" y="466478"/>
                  <a:pt x="456900" y="278617"/>
                  <a:pt x="538905" y="182946"/>
                </a:cubicBezTo>
                <a:lnTo>
                  <a:pt x="611374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 rot="-10432592">
            <a:off x="1167586" y="3916668"/>
            <a:ext cx="255458" cy="151036"/>
          </a:xfrm>
          <a:custGeom>
            <a:avLst/>
            <a:gdLst/>
            <a:ahLst/>
            <a:cxnLst/>
            <a:rect l="l" t="t" r="r" b="b"/>
            <a:pathLst>
              <a:path w="10000" h="11737" extrusionOk="0">
                <a:moveTo>
                  <a:pt x="625" y="2928"/>
                </a:moveTo>
                <a:cubicBezTo>
                  <a:pt x="4924" y="-2692"/>
                  <a:pt x="8171" y="1271"/>
                  <a:pt x="9445" y="2573"/>
                </a:cubicBezTo>
                <a:cubicBezTo>
                  <a:pt x="10719" y="3875"/>
                  <a:pt x="9580" y="9377"/>
                  <a:pt x="8266" y="10738"/>
                </a:cubicBezTo>
                <a:cubicBezTo>
                  <a:pt x="6952" y="12100"/>
                  <a:pt x="2834" y="12040"/>
                  <a:pt x="1561" y="10738"/>
                </a:cubicBezTo>
                <a:cubicBezTo>
                  <a:pt x="287" y="9436"/>
                  <a:pt x="-689" y="4289"/>
                  <a:pt x="625" y="2928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 rot="-10432651">
            <a:off x="1209845" y="3818241"/>
            <a:ext cx="191523" cy="12648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E6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 rot="-10432939">
            <a:off x="1240404" y="3729502"/>
            <a:ext cx="159042" cy="107954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/>
          <p:nvPr/>
        </p:nvSpPr>
        <p:spPr>
          <a:xfrm rot="-10432793">
            <a:off x="1266177" y="3638128"/>
            <a:ext cx="128643" cy="10643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 rot="-10432112">
            <a:off x="1292366" y="3541799"/>
            <a:ext cx="89930" cy="107158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 rot="3068467">
            <a:off x="1702064" y="5419517"/>
            <a:ext cx="134841" cy="263076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 rot="-220067">
            <a:off x="1710906" y="5494796"/>
            <a:ext cx="257928" cy="275369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 rot="6187657">
            <a:off x="1816919" y="5472768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843983" y="4750056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38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1426554" y="4830143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40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 rot="10800000" flipH="1">
            <a:off x="6" y="-1639"/>
            <a:ext cx="6863414" cy="220641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/>
          <p:nvPr/>
        </p:nvSpPr>
        <p:spPr>
          <a:xfrm rot="10800000" flipH="1">
            <a:off x="0" y="-1513"/>
            <a:ext cx="6863414" cy="169329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9"/>
          <p:cNvGrpSpPr/>
          <p:nvPr/>
        </p:nvGrpSpPr>
        <p:grpSpPr>
          <a:xfrm>
            <a:off x="9691421" y="195611"/>
            <a:ext cx="2336876" cy="1811906"/>
            <a:chOff x="9114068" y="534589"/>
            <a:chExt cx="2884320" cy="2236369"/>
          </a:xfrm>
        </p:grpSpPr>
        <p:sp>
          <p:nvSpPr>
            <p:cNvPr id="407" name="Google Shape;407;p9"/>
            <p:cNvSpPr/>
            <p:nvPr/>
          </p:nvSpPr>
          <p:spPr>
            <a:xfrm rot="-338559">
              <a:off x="9180433" y="613833"/>
              <a:ext cx="1680439" cy="147582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9"/>
            <p:cNvSpPr/>
            <p:nvPr/>
          </p:nvSpPr>
          <p:spPr>
            <a:xfrm rot="583655">
              <a:off x="11347885" y="1676804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9"/>
            <p:cNvSpPr/>
            <p:nvPr/>
          </p:nvSpPr>
          <p:spPr>
            <a:xfrm rot="583655">
              <a:off x="11620195" y="2275721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9"/>
            <p:cNvSpPr/>
            <p:nvPr/>
          </p:nvSpPr>
          <p:spPr>
            <a:xfrm rot="-848969">
              <a:off x="10772492" y="2163944"/>
              <a:ext cx="614460" cy="54058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9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 userDrawn="1">
  <p:cSld name="Timeline or Proces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287;p8">
            <a:extLst>
              <a:ext uri="{FF2B5EF4-FFF2-40B4-BE49-F238E27FC236}">
                <a16:creationId xmlns:a16="http://schemas.microsoft.com/office/drawing/2014/main" id="{6C6C7933-F04A-49FF-8E76-49C8477D6006}"/>
              </a:ext>
            </a:extLst>
          </p:cNvPr>
          <p:cNvGrpSpPr/>
          <p:nvPr userDrawn="1"/>
        </p:nvGrpSpPr>
        <p:grpSpPr>
          <a:xfrm>
            <a:off x="415547" y="51618"/>
            <a:ext cx="12015759" cy="6112289"/>
            <a:chOff x="4516205" y="1482294"/>
            <a:chExt cx="5373774" cy="2733582"/>
          </a:xfrm>
        </p:grpSpPr>
        <p:grpSp>
          <p:nvGrpSpPr>
            <p:cNvPr id="32" name="Google Shape;288;p8">
              <a:extLst>
                <a:ext uri="{FF2B5EF4-FFF2-40B4-BE49-F238E27FC236}">
                  <a16:creationId xmlns:a16="http://schemas.microsoft.com/office/drawing/2014/main" id="{938A59F6-2D43-421B-B81C-639829E5CB7B}"/>
                </a:ext>
              </a:extLst>
            </p:cNvPr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39" name="Google Shape;289;p8">
                <a:extLst>
                  <a:ext uri="{FF2B5EF4-FFF2-40B4-BE49-F238E27FC236}">
                    <a16:creationId xmlns:a16="http://schemas.microsoft.com/office/drawing/2014/main" id="{439A2BDB-0D40-467B-8ACB-C980D8C64B7A}"/>
                  </a:ext>
                </a:extLst>
              </p:cNvPr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90;p8">
                <a:extLst>
                  <a:ext uri="{FF2B5EF4-FFF2-40B4-BE49-F238E27FC236}">
                    <a16:creationId xmlns:a16="http://schemas.microsoft.com/office/drawing/2014/main" id="{FCC667D0-5F46-4ABB-8063-601C82145CBC}"/>
                  </a:ext>
                </a:extLst>
              </p:cNvPr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91;p8">
                <a:extLst>
                  <a:ext uri="{FF2B5EF4-FFF2-40B4-BE49-F238E27FC236}">
                    <a16:creationId xmlns:a16="http://schemas.microsoft.com/office/drawing/2014/main" id="{2F9D945B-4728-4471-8233-C3B4DC29DFD3}"/>
                  </a:ext>
                </a:extLst>
              </p:cNvPr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92;p8">
                <a:extLst>
                  <a:ext uri="{FF2B5EF4-FFF2-40B4-BE49-F238E27FC236}">
                    <a16:creationId xmlns:a16="http://schemas.microsoft.com/office/drawing/2014/main" id="{FBDE83C3-05C3-43B2-89D1-56DDF7962555}"/>
                  </a:ext>
                </a:extLst>
              </p:cNvPr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93;p8">
                <a:extLst>
                  <a:ext uri="{FF2B5EF4-FFF2-40B4-BE49-F238E27FC236}">
                    <a16:creationId xmlns:a16="http://schemas.microsoft.com/office/drawing/2014/main" id="{690774FF-B975-485D-9635-B97EEF622A64}"/>
                  </a:ext>
                </a:extLst>
              </p:cNvPr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294;p8">
              <a:extLst>
                <a:ext uri="{FF2B5EF4-FFF2-40B4-BE49-F238E27FC236}">
                  <a16:creationId xmlns:a16="http://schemas.microsoft.com/office/drawing/2014/main" id="{83A04142-3AA1-4AB4-B857-76B474090BB7}"/>
                </a:ext>
              </a:extLst>
            </p:cNvPr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37" name="Google Shape;295;p8">
                <a:extLst>
                  <a:ext uri="{FF2B5EF4-FFF2-40B4-BE49-F238E27FC236}">
                    <a16:creationId xmlns:a16="http://schemas.microsoft.com/office/drawing/2014/main" id="{B402D6F7-A892-4605-9B86-AB60E008A21A}"/>
                  </a:ext>
                </a:extLst>
              </p:cNvPr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96;p8">
                <a:extLst>
                  <a:ext uri="{FF2B5EF4-FFF2-40B4-BE49-F238E27FC236}">
                    <a16:creationId xmlns:a16="http://schemas.microsoft.com/office/drawing/2014/main" id="{FB34975A-1C39-4145-A5E5-47711294D8CE}"/>
                  </a:ext>
                </a:extLst>
              </p:cNvPr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97;p8">
              <a:extLst>
                <a:ext uri="{FF2B5EF4-FFF2-40B4-BE49-F238E27FC236}">
                  <a16:creationId xmlns:a16="http://schemas.microsoft.com/office/drawing/2014/main" id="{324D84E4-A1F5-4215-A1FC-7FCCC83B640F}"/>
                </a:ext>
              </a:extLst>
            </p:cNvPr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35" name="Google Shape;298;p8">
                <a:extLst>
                  <a:ext uri="{FF2B5EF4-FFF2-40B4-BE49-F238E27FC236}">
                    <a16:creationId xmlns:a16="http://schemas.microsoft.com/office/drawing/2014/main" id="{F303F367-0CCB-4AF6-A120-C90F27356653}"/>
                  </a:ext>
                </a:extLst>
              </p:cNvPr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99;p8">
                <a:extLst>
                  <a:ext uri="{FF2B5EF4-FFF2-40B4-BE49-F238E27FC236}">
                    <a16:creationId xmlns:a16="http://schemas.microsoft.com/office/drawing/2014/main" id="{1FD06497-D761-41A6-92EA-A17330AC6427}"/>
                  </a:ext>
                </a:extLst>
              </p:cNvPr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442;p13"/>
          <p:cNvGrpSpPr/>
          <p:nvPr/>
        </p:nvGrpSpPr>
        <p:grpSpPr>
          <a:xfrm>
            <a:off x="2908851" y="2016296"/>
            <a:ext cx="1887477" cy="1129063"/>
            <a:chOff x="5582189" y="-750031"/>
            <a:chExt cx="1442805" cy="1021869"/>
          </a:xfrm>
        </p:grpSpPr>
        <p:sp>
          <p:nvSpPr>
            <p:cNvPr id="443" name="Google Shape;443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13"/>
          <p:cNvGrpSpPr/>
          <p:nvPr/>
        </p:nvGrpSpPr>
        <p:grpSpPr>
          <a:xfrm>
            <a:off x="337687" y="1825250"/>
            <a:ext cx="4741352" cy="3027166"/>
            <a:chOff x="5582189" y="-750031"/>
            <a:chExt cx="1442805" cy="1021869"/>
          </a:xfrm>
        </p:grpSpPr>
        <p:sp>
          <p:nvSpPr>
            <p:cNvPr id="446" name="Google Shape;446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13"/>
          <p:cNvGrpSpPr/>
          <p:nvPr/>
        </p:nvGrpSpPr>
        <p:grpSpPr>
          <a:xfrm flipH="1">
            <a:off x="6183859" y="1959115"/>
            <a:ext cx="5020587" cy="3226392"/>
            <a:chOff x="5582189" y="-750031"/>
            <a:chExt cx="1442805" cy="1021869"/>
          </a:xfrm>
        </p:grpSpPr>
        <p:sp>
          <p:nvSpPr>
            <p:cNvPr id="449" name="Google Shape;449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3"/>
          <p:cNvGrpSpPr/>
          <p:nvPr/>
        </p:nvGrpSpPr>
        <p:grpSpPr>
          <a:xfrm flipH="1">
            <a:off x="6774961" y="1539366"/>
            <a:ext cx="1887477" cy="1129063"/>
            <a:chOff x="5582189" y="-750031"/>
            <a:chExt cx="1442805" cy="1021869"/>
          </a:xfrm>
        </p:grpSpPr>
        <p:sp>
          <p:nvSpPr>
            <p:cNvPr id="452" name="Google Shape;452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13"/>
          <p:cNvGrpSpPr/>
          <p:nvPr/>
        </p:nvGrpSpPr>
        <p:grpSpPr>
          <a:xfrm>
            <a:off x="9725890" y="769049"/>
            <a:ext cx="2191765" cy="1378296"/>
            <a:chOff x="5582189" y="-750031"/>
            <a:chExt cx="1442805" cy="1021869"/>
          </a:xfrm>
        </p:grpSpPr>
        <p:sp>
          <p:nvSpPr>
            <p:cNvPr id="455" name="Google Shape;455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3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body" idx="1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2"/>
          </p:nvPr>
        </p:nvSpPr>
        <p:spPr>
          <a:xfrm>
            <a:off x="408738" y="2613933"/>
            <a:ext cx="2238062" cy="7224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body" idx="3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4"/>
          </p:nvPr>
        </p:nvSpPr>
        <p:spPr>
          <a:xfrm>
            <a:off x="272730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body" idx="5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6"/>
          </p:nvPr>
        </p:nvSpPr>
        <p:spPr>
          <a:xfrm>
            <a:off x="5045864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3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body" idx="7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body" idx="9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13"/>
          </p:nvPr>
        </p:nvSpPr>
        <p:spPr>
          <a:xfrm>
            <a:off x="968299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5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9" name="Google Shape;469;p13"/>
          <p:cNvSpPr/>
          <p:nvPr/>
        </p:nvSpPr>
        <p:spPr>
          <a:xfrm rot="10800000" flipH="1">
            <a:off x="0" y="-1922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"/>
          <p:cNvSpPr/>
          <p:nvPr/>
        </p:nvSpPr>
        <p:spPr>
          <a:xfrm flipH="1">
            <a:off x="5328575" y="4395028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14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198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1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6B3F3-65E8-39AA-CD6B-93FC3488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85C45-4BF8-67FD-8DC7-447491794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219B65E-06B9-D0A4-4C98-9C9D0989607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3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5"/>
          <p:cNvSpPr txBox="1">
            <a:spLocks noGrp="1"/>
          </p:cNvSpPr>
          <p:nvPr>
            <p:ph type="subTitle" idx="2"/>
          </p:nvPr>
        </p:nvSpPr>
        <p:spPr>
          <a:xfrm>
            <a:off x="286298" y="3729741"/>
            <a:ext cx="503499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Hoàn thành </a:t>
            </a:r>
          </a:p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bài tập	</a:t>
            </a:r>
            <a:endParaRPr sz="4800" dirty="0">
              <a:solidFill>
                <a:srgbClr val="CD2D66"/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sp>
        <p:nvSpPr>
          <p:cNvPr id="622" name="Google Shape;622;p25"/>
          <p:cNvSpPr txBox="1">
            <a:spLocks noGrp="1"/>
          </p:cNvSpPr>
          <p:nvPr>
            <p:ph type="subTitle" idx="6"/>
          </p:nvPr>
        </p:nvSpPr>
        <p:spPr>
          <a:xfrm>
            <a:off x="6582056" y="3346704"/>
            <a:ext cx="4341976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Chuẩn bị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 bài sau</a:t>
            </a:r>
            <a:endParaRPr sz="4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pic>
        <p:nvPicPr>
          <p:cNvPr id="33" name="Picture 32" descr="Transparent Background Unicorn Png Clipart (#5613213) - PinClipart">
            <a:extLst>
              <a:ext uri="{FF2B5EF4-FFF2-40B4-BE49-F238E27FC236}">
                <a16:creationId xmlns:a16="http://schemas.microsoft.com/office/drawing/2014/main" id="{AB2FD95F-742D-4438-B183-07E2B284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74" y="3346704"/>
            <a:ext cx="2925367" cy="36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82787D-00F5-483A-AA50-3369280E3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77" y="3793538"/>
            <a:ext cx="986255" cy="111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2D0937-2D4F-4F81-BA5B-F427C2AFD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8" y="690165"/>
            <a:ext cx="2198775" cy="21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991AB0-31F2-9DB9-B6FD-84DCBC39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91F4B-E752-29A9-6AE0-909F629D3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33" y="84420"/>
            <a:ext cx="11363929" cy="171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0" uiExpand="1" build="p"/>
      <p:bldP spid="62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9"/>
          <p:cNvGrpSpPr/>
          <p:nvPr/>
        </p:nvGrpSpPr>
        <p:grpSpPr>
          <a:xfrm>
            <a:off x="434484" y="2103735"/>
            <a:ext cx="4332588" cy="4495057"/>
            <a:chOff x="5901071" y="3095975"/>
            <a:chExt cx="2944965" cy="3565376"/>
          </a:xfrm>
        </p:grpSpPr>
        <p:sp>
          <p:nvSpPr>
            <p:cNvPr id="837" name="Google Shape;837;p29"/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9"/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9"/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9"/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9"/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9"/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9"/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9"/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9"/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9"/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9"/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9"/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6" name="Google Shape;876;p29"/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877" name="Google Shape;877;p29"/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29"/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29"/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0" name="Google Shape;880;p29"/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3" name="Google Shape;883;p29"/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884" name="Google Shape;884;p29"/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885" name="Google Shape;885;p29"/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29"/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29"/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8" name="Google Shape;888;p29"/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9"/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9"/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1" name="Google Shape;891;p29"/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961B71AF-6191-4B31-96A4-DDC02291B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1" y="4891282"/>
            <a:ext cx="1602293" cy="181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0C9AD-9EF0-42CA-B931-AA124352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13" y="3170153"/>
            <a:ext cx="3995261" cy="399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Google Shape;276;p7">
            <a:extLst>
              <a:ext uri="{FF2B5EF4-FFF2-40B4-BE49-F238E27FC236}">
                <a16:creationId xmlns:a16="http://schemas.microsoft.com/office/drawing/2014/main" id="{B9E8FFB1-2EA6-4F0A-995C-18CD1B406CD3}"/>
              </a:ext>
            </a:extLst>
          </p:cNvPr>
          <p:cNvSpPr/>
          <p:nvPr/>
        </p:nvSpPr>
        <p:spPr>
          <a:xfrm rot="21261441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277;p7">
            <a:extLst>
              <a:ext uri="{FF2B5EF4-FFF2-40B4-BE49-F238E27FC236}">
                <a16:creationId xmlns:a16="http://schemas.microsoft.com/office/drawing/2014/main" id="{ED4D0128-6DAC-4574-9997-BB7B2E9BF5C9}"/>
              </a:ext>
            </a:extLst>
          </p:cNvPr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278;p7">
            <a:extLst>
              <a:ext uri="{FF2B5EF4-FFF2-40B4-BE49-F238E27FC236}">
                <a16:creationId xmlns:a16="http://schemas.microsoft.com/office/drawing/2014/main" id="{AA5DFFA8-FE68-4FE5-BABE-FF428BCEF621}"/>
              </a:ext>
            </a:extLst>
          </p:cNvPr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279;p7">
            <a:extLst>
              <a:ext uri="{FF2B5EF4-FFF2-40B4-BE49-F238E27FC236}">
                <a16:creationId xmlns:a16="http://schemas.microsoft.com/office/drawing/2014/main" id="{5D38BC91-7551-47AF-8CAA-9DFDD43B44A8}"/>
              </a:ext>
            </a:extLst>
          </p:cNvPr>
          <p:cNvSpPr/>
          <p:nvPr/>
        </p:nvSpPr>
        <p:spPr>
          <a:xfrm rot="20751031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BABBA-9FB0-D8F3-74B5-A71B625E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9" y="330885"/>
            <a:ext cx="11357832" cy="32616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216A9A-04FB-E9AE-8183-CA200D97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>
          <a:extLst>
            <a:ext uri="{FF2B5EF4-FFF2-40B4-BE49-F238E27FC236}">
              <a16:creationId xmlns:a16="http://schemas.microsoft.com/office/drawing/2014/main" id="{C242DD71-67CE-FC69-6B84-B718C41B8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4DB0D8AF-A28B-9DF3-840A-1D578082EFEF}"/>
              </a:ext>
            </a:extLst>
          </p:cNvPr>
          <p:cNvSpPr/>
          <p:nvPr/>
        </p:nvSpPr>
        <p:spPr>
          <a:xfrm>
            <a:off x="299886" y="467475"/>
            <a:ext cx="11794733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59B096-93D8-7640-2AB3-BBA937D02C73}"/>
              </a:ext>
            </a:extLst>
          </p:cNvPr>
          <p:cNvSpPr txBox="1"/>
          <p:nvPr/>
        </p:nvSpPr>
        <p:spPr>
          <a:xfrm>
            <a:off x="1460818" y="609557"/>
            <a:ext cx="992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Kiểm</a:t>
            </a:r>
            <a:r>
              <a:rPr lang="en-US" sz="3200" dirty="0"/>
              <a:t> </a:t>
            </a:r>
            <a:r>
              <a:rPr lang="en-US" sz="3200" dirty="0" err="1"/>
              <a:t>tra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cũ</a:t>
            </a:r>
            <a:endParaRPr lang="en-VN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CE92CF-5C39-6B4A-ECE5-38B611B8BB75}"/>
              </a:ext>
            </a:extLst>
          </p:cNvPr>
          <p:cNvSpPr txBox="1"/>
          <p:nvPr/>
        </p:nvSpPr>
        <p:spPr>
          <a:xfrm>
            <a:off x="2154929" y="1685436"/>
            <a:ext cx="85349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23 + 25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67 - 34</a:t>
            </a:r>
          </a:p>
        </p:txBody>
      </p:sp>
    </p:spTree>
    <p:extLst>
      <p:ext uri="{BB962C8B-B14F-4D97-AF65-F5344CB8AC3E}">
        <p14:creationId xmlns:p14="http://schemas.microsoft.com/office/powerpoint/2010/main" val="116637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83;p21">
            <a:extLst>
              <a:ext uri="{FF2B5EF4-FFF2-40B4-BE49-F238E27FC236}">
                <a16:creationId xmlns:a16="http://schemas.microsoft.com/office/drawing/2014/main" id="{33D2B234-419D-4E3F-BF6C-54C232FDE558}"/>
              </a:ext>
            </a:extLst>
          </p:cNvPr>
          <p:cNvSpPr txBox="1">
            <a:spLocks/>
          </p:cNvSpPr>
          <p:nvPr/>
        </p:nvSpPr>
        <p:spPr>
          <a:xfrm>
            <a:off x="578489" y="-154348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4" name="Google Shape;583;p21">
            <a:extLst>
              <a:ext uri="{FF2B5EF4-FFF2-40B4-BE49-F238E27FC236}">
                <a16:creationId xmlns:a16="http://schemas.microsoft.com/office/drawing/2014/main" id="{744B5B9F-914E-4194-9B27-9DABB41BD629}"/>
              </a:ext>
            </a:extLst>
          </p:cNvPr>
          <p:cNvSpPr txBox="1">
            <a:spLocks/>
          </p:cNvSpPr>
          <p:nvPr/>
        </p:nvSpPr>
        <p:spPr>
          <a:xfrm>
            <a:off x="531770" y="-71087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EA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443631" y="32580"/>
            <a:ext cx="10317735" cy="4736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rgbClr val="CD2D66"/>
                    </a:gs>
                    <a:gs pos="72000">
                      <a:srgbClr val="DB6B96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</a:rPr>
              <a:t>Luyện tập</a:t>
            </a:r>
            <a:endParaR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CD2D66"/>
                  </a:gs>
                  <a:gs pos="72000">
                    <a:srgbClr val="DB6B96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anose="00000500000000000000" pitchFamily="2" charset="0"/>
            </a:endParaRPr>
          </a:p>
        </p:txBody>
      </p:sp>
      <p:grpSp>
        <p:nvGrpSpPr>
          <p:cNvPr id="5" name="Google Shape;1264;p32">
            <a:extLst>
              <a:ext uri="{FF2B5EF4-FFF2-40B4-BE49-F238E27FC236}">
                <a16:creationId xmlns:a16="http://schemas.microsoft.com/office/drawing/2014/main" id="{BF7D813D-DBDA-4A28-8819-D3800C826C05}"/>
              </a:ext>
            </a:extLst>
          </p:cNvPr>
          <p:cNvGrpSpPr/>
          <p:nvPr/>
        </p:nvGrpSpPr>
        <p:grpSpPr>
          <a:xfrm>
            <a:off x="2038587" y="4014269"/>
            <a:ext cx="2179909" cy="2633256"/>
            <a:chOff x="5901071" y="3095975"/>
            <a:chExt cx="2944965" cy="3565376"/>
          </a:xfrm>
        </p:grpSpPr>
        <p:sp>
          <p:nvSpPr>
            <p:cNvPr id="6" name="Google Shape;1265;p32">
              <a:extLst>
                <a:ext uri="{FF2B5EF4-FFF2-40B4-BE49-F238E27FC236}">
                  <a16:creationId xmlns:a16="http://schemas.microsoft.com/office/drawing/2014/main" id="{56D0F7A9-75DA-4542-86F3-32FFD09E50F1}"/>
                </a:ext>
              </a:extLst>
            </p:cNvPr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66;p32">
              <a:extLst>
                <a:ext uri="{FF2B5EF4-FFF2-40B4-BE49-F238E27FC236}">
                  <a16:creationId xmlns:a16="http://schemas.microsoft.com/office/drawing/2014/main" id="{897F3DCD-1454-4074-A70E-AB75C0B6C1C3}"/>
                </a:ext>
              </a:extLst>
            </p:cNvPr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67;p32">
              <a:extLst>
                <a:ext uri="{FF2B5EF4-FFF2-40B4-BE49-F238E27FC236}">
                  <a16:creationId xmlns:a16="http://schemas.microsoft.com/office/drawing/2014/main" id="{72099433-82C1-4352-BF19-B4C973A19322}"/>
                </a:ext>
              </a:extLst>
            </p:cNvPr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68;p32">
              <a:extLst>
                <a:ext uri="{FF2B5EF4-FFF2-40B4-BE49-F238E27FC236}">
                  <a16:creationId xmlns:a16="http://schemas.microsoft.com/office/drawing/2014/main" id="{06C72183-A73F-4EF0-8D55-28822C2BC286}"/>
                </a:ext>
              </a:extLst>
            </p:cNvPr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69;p32">
              <a:extLst>
                <a:ext uri="{FF2B5EF4-FFF2-40B4-BE49-F238E27FC236}">
                  <a16:creationId xmlns:a16="http://schemas.microsoft.com/office/drawing/2014/main" id="{1B3D1C6A-1B70-44F9-819C-44A9EEAF0692}"/>
                </a:ext>
              </a:extLst>
            </p:cNvPr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70;p32">
              <a:extLst>
                <a:ext uri="{FF2B5EF4-FFF2-40B4-BE49-F238E27FC236}">
                  <a16:creationId xmlns:a16="http://schemas.microsoft.com/office/drawing/2014/main" id="{8684BB42-A269-4908-A9FE-204F5200A768}"/>
                </a:ext>
              </a:extLst>
            </p:cNvPr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71;p32">
              <a:extLst>
                <a:ext uri="{FF2B5EF4-FFF2-40B4-BE49-F238E27FC236}">
                  <a16:creationId xmlns:a16="http://schemas.microsoft.com/office/drawing/2014/main" id="{AB80772C-F225-4095-9DC8-345341DA46EC}"/>
                </a:ext>
              </a:extLst>
            </p:cNvPr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272;p32">
              <a:extLst>
                <a:ext uri="{FF2B5EF4-FFF2-40B4-BE49-F238E27FC236}">
                  <a16:creationId xmlns:a16="http://schemas.microsoft.com/office/drawing/2014/main" id="{FC214F11-7479-4E32-A7BC-C35FF37994BD}"/>
                </a:ext>
              </a:extLst>
            </p:cNvPr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73;p32">
              <a:extLst>
                <a:ext uri="{FF2B5EF4-FFF2-40B4-BE49-F238E27FC236}">
                  <a16:creationId xmlns:a16="http://schemas.microsoft.com/office/drawing/2014/main" id="{D7CD76DE-3717-4E66-A6AC-F1963BD39DE1}"/>
                </a:ext>
              </a:extLst>
            </p:cNvPr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74;p32">
              <a:extLst>
                <a:ext uri="{FF2B5EF4-FFF2-40B4-BE49-F238E27FC236}">
                  <a16:creationId xmlns:a16="http://schemas.microsoft.com/office/drawing/2014/main" id="{D9F4BC4D-E3CA-48B6-8444-72CB180208F6}"/>
                </a:ext>
              </a:extLst>
            </p:cNvPr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75;p32">
              <a:extLst>
                <a:ext uri="{FF2B5EF4-FFF2-40B4-BE49-F238E27FC236}">
                  <a16:creationId xmlns:a16="http://schemas.microsoft.com/office/drawing/2014/main" id="{2FD0039B-CD8F-403C-996A-3E6A954D95BA}"/>
                </a:ext>
              </a:extLst>
            </p:cNvPr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276;p32">
              <a:extLst>
                <a:ext uri="{FF2B5EF4-FFF2-40B4-BE49-F238E27FC236}">
                  <a16:creationId xmlns:a16="http://schemas.microsoft.com/office/drawing/2014/main" id="{F682B34E-06CD-4323-B304-7A87E8CDF674}"/>
                </a:ext>
              </a:extLst>
            </p:cNvPr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77;p32">
              <a:extLst>
                <a:ext uri="{FF2B5EF4-FFF2-40B4-BE49-F238E27FC236}">
                  <a16:creationId xmlns:a16="http://schemas.microsoft.com/office/drawing/2014/main" id="{C8414D50-BBFB-49EC-9637-BA95CFF9E1F3}"/>
                </a:ext>
              </a:extLst>
            </p:cNvPr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78;p32">
              <a:extLst>
                <a:ext uri="{FF2B5EF4-FFF2-40B4-BE49-F238E27FC236}">
                  <a16:creationId xmlns:a16="http://schemas.microsoft.com/office/drawing/2014/main" id="{8F9E9434-C948-44FA-96C1-A9E34DA96170}"/>
                </a:ext>
              </a:extLst>
            </p:cNvPr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79;p32">
              <a:extLst>
                <a:ext uri="{FF2B5EF4-FFF2-40B4-BE49-F238E27FC236}">
                  <a16:creationId xmlns:a16="http://schemas.microsoft.com/office/drawing/2014/main" id="{DFDB7B60-5189-4981-ADC5-E3EC8A8383FD}"/>
                </a:ext>
              </a:extLst>
            </p:cNvPr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80;p32">
              <a:extLst>
                <a:ext uri="{FF2B5EF4-FFF2-40B4-BE49-F238E27FC236}">
                  <a16:creationId xmlns:a16="http://schemas.microsoft.com/office/drawing/2014/main" id="{7C97A4D5-E0E1-40C6-A84A-81D9DBC0F931}"/>
                </a:ext>
              </a:extLst>
            </p:cNvPr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81;p32">
              <a:extLst>
                <a:ext uri="{FF2B5EF4-FFF2-40B4-BE49-F238E27FC236}">
                  <a16:creationId xmlns:a16="http://schemas.microsoft.com/office/drawing/2014/main" id="{317748C2-8E23-4D54-95D5-A52A75C768DE}"/>
                </a:ext>
              </a:extLst>
            </p:cNvPr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82;p32">
              <a:extLst>
                <a:ext uri="{FF2B5EF4-FFF2-40B4-BE49-F238E27FC236}">
                  <a16:creationId xmlns:a16="http://schemas.microsoft.com/office/drawing/2014/main" id="{859A8A59-6814-4782-9ECF-305C1967B6F4}"/>
                </a:ext>
              </a:extLst>
            </p:cNvPr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83;p32">
              <a:extLst>
                <a:ext uri="{FF2B5EF4-FFF2-40B4-BE49-F238E27FC236}">
                  <a16:creationId xmlns:a16="http://schemas.microsoft.com/office/drawing/2014/main" id="{F2902744-D90F-479A-9F30-B93A4F438336}"/>
                </a:ext>
              </a:extLst>
            </p:cNvPr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84;p32">
              <a:extLst>
                <a:ext uri="{FF2B5EF4-FFF2-40B4-BE49-F238E27FC236}">
                  <a16:creationId xmlns:a16="http://schemas.microsoft.com/office/drawing/2014/main" id="{A46C50F5-0904-4311-B0D0-8B1D8204C6B3}"/>
                </a:ext>
              </a:extLst>
            </p:cNvPr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85;p32">
              <a:extLst>
                <a:ext uri="{FF2B5EF4-FFF2-40B4-BE49-F238E27FC236}">
                  <a16:creationId xmlns:a16="http://schemas.microsoft.com/office/drawing/2014/main" id="{C2B04C12-D2D6-40BA-9279-BC5BBAE6DF30}"/>
                </a:ext>
              </a:extLst>
            </p:cNvPr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286;p32">
              <a:extLst>
                <a:ext uri="{FF2B5EF4-FFF2-40B4-BE49-F238E27FC236}">
                  <a16:creationId xmlns:a16="http://schemas.microsoft.com/office/drawing/2014/main" id="{25DBCB68-8322-46D2-A651-72B5A64805A6}"/>
                </a:ext>
              </a:extLst>
            </p:cNvPr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287;p32">
              <a:extLst>
                <a:ext uri="{FF2B5EF4-FFF2-40B4-BE49-F238E27FC236}">
                  <a16:creationId xmlns:a16="http://schemas.microsoft.com/office/drawing/2014/main" id="{8BC3EAF9-47D6-4170-BF05-ED50EE8C143E}"/>
                </a:ext>
              </a:extLst>
            </p:cNvPr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288;p32">
              <a:extLst>
                <a:ext uri="{FF2B5EF4-FFF2-40B4-BE49-F238E27FC236}">
                  <a16:creationId xmlns:a16="http://schemas.microsoft.com/office/drawing/2014/main" id="{2AA2DAE3-8EFE-4CC8-BCC4-B895076BE1EB}"/>
                </a:ext>
              </a:extLst>
            </p:cNvPr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289;p32">
              <a:extLst>
                <a:ext uri="{FF2B5EF4-FFF2-40B4-BE49-F238E27FC236}">
                  <a16:creationId xmlns:a16="http://schemas.microsoft.com/office/drawing/2014/main" id="{DA577D0C-5F0D-42A3-B2AA-9BA76E1C7383}"/>
                </a:ext>
              </a:extLst>
            </p:cNvPr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290;p32">
              <a:extLst>
                <a:ext uri="{FF2B5EF4-FFF2-40B4-BE49-F238E27FC236}">
                  <a16:creationId xmlns:a16="http://schemas.microsoft.com/office/drawing/2014/main" id="{B06E9199-0D75-4F2D-8F11-C06F768110ED}"/>
                </a:ext>
              </a:extLst>
            </p:cNvPr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291;p32">
              <a:extLst>
                <a:ext uri="{FF2B5EF4-FFF2-40B4-BE49-F238E27FC236}">
                  <a16:creationId xmlns:a16="http://schemas.microsoft.com/office/drawing/2014/main" id="{7E0B4E24-18E2-44BA-85FE-208939B9FFE1}"/>
                </a:ext>
              </a:extLst>
            </p:cNvPr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292;p32">
              <a:extLst>
                <a:ext uri="{FF2B5EF4-FFF2-40B4-BE49-F238E27FC236}">
                  <a16:creationId xmlns:a16="http://schemas.microsoft.com/office/drawing/2014/main" id="{77F417DB-475C-4DE0-95C7-8BABB0B4705F}"/>
                </a:ext>
              </a:extLst>
            </p:cNvPr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293;p32">
              <a:extLst>
                <a:ext uri="{FF2B5EF4-FFF2-40B4-BE49-F238E27FC236}">
                  <a16:creationId xmlns:a16="http://schemas.microsoft.com/office/drawing/2014/main" id="{3CD97D08-F284-4FF1-9C74-178C29E5998A}"/>
                </a:ext>
              </a:extLst>
            </p:cNvPr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294;p32">
              <a:extLst>
                <a:ext uri="{FF2B5EF4-FFF2-40B4-BE49-F238E27FC236}">
                  <a16:creationId xmlns:a16="http://schemas.microsoft.com/office/drawing/2014/main" id="{9185AB7B-E14B-4E18-8895-EF2B34266238}"/>
                </a:ext>
              </a:extLst>
            </p:cNvPr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295;p32">
              <a:extLst>
                <a:ext uri="{FF2B5EF4-FFF2-40B4-BE49-F238E27FC236}">
                  <a16:creationId xmlns:a16="http://schemas.microsoft.com/office/drawing/2014/main" id="{F036C4A2-0A5C-482C-BD6C-A6D93F803F12}"/>
                </a:ext>
              </a:extLst>
            </p:cNvPr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296;p32">
              <a:extLst>
                <a:ext uri="{FF2B5EF4-FFF2-40B4-BE49-F238E27FC236}">
                  <a16:creationId xmlns:a16="http://schemas.microsoft.com/office/drawing/2014/main" id="{20E961F5-C7CE-4CD5-8F89-E50B4C0D0CD8}"/>
                </a:ext>
              </a:extLst>
            </p:cNvPr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297;p32">
              <a:extLst>
                <a:ext uri="{FF2B5EF4-FFF2-40B4-BE49-F238E27FC236}">
                  <a16:creationId xmlns:a16="http://schemas.microsoft.com/office/drawing/2014/main" id="{24DAD82E-8C4A-4AD0-A711-49CE025352C4}"/>
                </a:ext>
              </a:extLst>
            </p:cNvPr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298;p32">
              <a:extLst>
                <a:ext uri="{FF2B5EF4-FFF2-40B4-BE49-F238E27FC236}">
                  <a16:creationId xmlns:a16="http://schemas.microsoft.com/office/drawing/2014/main" id="{FDFEF1EF-B87D-4EA3-8F6F-7B4B5E8782AF}"/>
                </a:ext>
              </a:extLst>
            </p:cNvPr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299;p32">
              <a:extLst>
                <a:ext uri="{FF2B5EF4-FFF2-40B4-BE49-F238E27FC236}">
                  <a16:creationId xmlns:a16="http://schemas.microsoft.com/office/drawing/2014/main" id="{0CDF0238-7187-4976-9A2A-DB54F0F54AAB}"/>
                </a:ext>
              </a:extLst>
            </p:cNvPr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00;p32">
              <a:extLst>
                <a:ext uri="{FF2B5EF4-FFF2-40B4-BE49-F238E27FC236}">
                  <a16:creationId xmlns:a16="http://schemas.microsoft.com/office/drawing/2014/main" id="{0732B802-B5F3-4CA5-81D1-07E1BB7E59CD}"/>
                </a:ext>
              </a:extLst>
            </p:cNvPr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01;p32">
              <a:extLst>
                <a:ext uri="{FF2B5EF4-FFF2-40B4-BE49-F238E27FC236}">
                  <a16:creationId xmlns:a16="http://schemas.microsoft.com/office/drawing/2014/main" id="{2CD08A04-DD13-4503-B79D-1D237B3206CE}"/>
                </a:ext>
              </a:extLst>
            </p:cNvPr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02;p32">
              <a:extLst>
                <a:ext uri="{FF2B5EF4-FFF2-40B4-BE49-F238E27FC236}">
                  <a16:creationId xmlns:a16="http://schemas.microsoft.com/office/drawing/2014/main" id="{A4E047D9-E183-441B-8300-3538D97DD801}"/>
                </a:ext>
              </a:extLst>
            </p:cNvPr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03;p32">
              <a:extLst>
                <a:ext uri="{FF2B5EF4-FFF2-40B4-BE49-F238E27FC236}">
                  <a16:creationId xmlns:a16="http://schemas.microsoft.com/office/drawing/2014/main" id="{30D275F1-5203-4CE1-B530-AEC21CAB460C}"/>
                </a:ext>
              </a:extLst>
            </p:cNvPr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" name="Google Shape;1304;p32">
              <a:extLst>
                <a:ext uri="{FF2B5EF4-FFF2-40B4-BE49-F238E27FC236}">
                  <a16:creationId xmlns:a16="http://schemas.microsoft.com/office/drawing/2014/main" id="{B341630D-1943-4589-82B9-152200C74A51}"/>
                </a:ext>
              </a:extLst>
            </p:cNvPr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63" name="Google Shape;1305;p32">
                <a:extLst>
                  <a:ext uri="{FF2B5EF4-FFF2-40B4-BE49-F238E27FC236}">
                    <a16:creationId xmlns:a16="http://schemas.microsoft.com/office/drawing/2014/main" id="{30A10258-1449-4486-899C-C3F2387E2A80}"/>
                  </a:ext>
                </a:extLst>
              </p:cNvPr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306;p32">
                <a:extLst>
                  <a:ext uri="{FF2B5EF4-FFF2-40B4-BE49-F238E27FC236}">
                    <a16:creationId xmlns:a16="http://schemas.microsoft.com/office/drawing/2014/main" id="{18A24AA0-15B6-4F47-8AE7-2F6D938AA683}"/>
                  </a:ext>
                </a:extLst>
              </p:cNvPr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307;p32">
                <a:extLst>
                  <a:ext uri="{FF2B5EF4-FFF2-40B4-BE49-F238E27FC236}">
                    <a16:creationId xmlns:a16="http://schemas.microsoft.com/office/drawing/2014/main" id="{9FBBB5B2-F9E8-4F01-84B7-682817163B91}"/>
                  </a:ext>
                </a:extLst>
              </p:cNvPr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" name="Google Shape;1308;p32">
              <a:extLst>
                <a:ext uri="{FF2B5EF4-FFF2-40B4-BE49-F238E27FC236}">
                  <a16:creationId xmlns:a16="http://schemas.microsoft.com/office/drawing/2014/main" id="{02BBAA24-02A7-45CB-B9C4-CCB567B51907}"/>
                </a:ext>
              </a:extLst>
            </p:cNvPr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309;p32">
              <a:extLst>
                <a:ext uri="{FF2B5EF4-FFF2-40B4-BE49-F238E27FC236}">
                  <a16:creationId xmlns:a16="http://schemas.microsoft.com/office/drawing/2014/main" id="{35563333-7E6C-4F49-9EEE-FEA39BB37739}"/>
                </a:ext>
              </a:extLst>
            </p:cNvPr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310;p32">
              <a:extLst>
                <a:ext uri="{FF2B5EF4-FFF2-40B4-BE49-F238E27FC236}">
                  <a16:creationId xmlns:a16="http://schemas.microsoft.com/office/drawing/2014/main" id="{A48AD596-E0E0-4601-8F53-740ED0A4D198}"/>
                </a:ext>
              </a:extLst>
            </p:cNvPr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311;p32">
              <a:extLst>
                <a:ext uri="{FF2B5EF4-FFF2-40B4-BE49-F238E27FC236}">
                  <a16:creationId xmlns:a16="http://schemas.microsoft.com/office/drawing/2014/main" id="{098A3AF0-2FF6-40B5-B098-596D6F6EF2FD}"/>
                </a:ext>
              </a:extLst>
            </p:cNvPr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56" name="Google Shape;1312;p32">
                <a:extLst>
                  <a:ext uri="{FF2B5EF4-FFF2-40B4-BE49-F238E27FC236}">
                    <a16:creationId xmlns:a16="http://schemas.microsoft.com/office/drawing/2014/main" id="{B0F1CD58-AB31-45A7-9DFD-BB661D1D9781}"/>
                  </a:ext>
                </a:extLst>
              </p:cNvPr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60" name="Google Shape;1313;p32">
                  <a:extLst>
                    <a:ext uri="{FF2B5EF4-FFF2-40B4-BE49-F238E27FC236}">
                      <a16:creationId xmlns:a16="http://schemas.microsoft.com/office/drawing/2014/main" id="{8C0B0473-1361-4237-8B89-9E269A32284D}"/>
                    </a:ext>
                  </a:extLst>
                </p:cNvPr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314;p32">
                  <a:extLst>
                    <a:ext uri="{FF2B5EF4-FFF2-40B4-BE49-F238E27FC236}">
                      <a16:creationId xmlns:a16="http://schemas.microsoft.com/office/drawing/2014/main" id="{A20AC540-2D1C-4183-AE34-CCE03A49199D}"/>
                    </a:ext>
                  </a:extLst>
                </p:cNvPr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315;p32">
                  <a:extLst>
                    <a:ext uri="{FF2B5EF4-FFF2-40B4-BE49-F238E27FC236}">
                      <a16:creationId xmlns:a16="http://schemas.microsoft.com/office/drawing/2014/main" id="{33D7FB98-9A25-46A4-907E-FE85122DB7F3}"/>
                    </a:ext>
                  </a:extLst>
                </p:cNvPr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7" name="Google Shape;1316;p32">
                <a:extLst>
                  <a:ext uri="{FF2B5EF4-FFF2-40B4-BE49-F238E27FC236}">
                    <a16:creationId xmlns:a16="http://schemas.microsoft.com/office/drawing/2014/main" id="{7A25DF6B-CAC4-4FEF-A196-CD59513BF3FF}"/>
                  </a:ext>
                </a:extLst>
              </p:cNvPr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317;p32">
                <a:extLst>
                  <a:ext uri="{FF2B5EF4-FFF2-40B4-BE49-F238E27FC236}">
                    <a16:creationId xmlns:a16="http://schemas.microsoft.com/office/drawing/2014/main" id="{F5CE3CBF-4880-4182-A42F-17E781792B22}"/>
                  </a:ext>
                </a:extLst>
              </p:cNvPr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318;p32">
                <a:extLst>
                  <a:ext uri="{FF2B5EF4-FFF2-40B4-BE49-F238E27FC236}">
                    <a16:creationId xmlns:a16="http://schemas.microsoft.com/office/drawing/2014/main" id="{EF95EB64-8BBD-4D68-B930-75D4BAE38BB1}"/>
                  </a:ext>
                </a:extLst>
              </p:cNvPr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319;p32">
              <a:extLst>
                <a:ext uri="{FF2B5EF4-FFF2-40B4-BE49-F238E27FC236}">
                  <a16:creationId xmlns:a16="http://schemas.microsoft.com/office/drawing/2014/main" id="{C3C381AB-9DE9-4B52-A74F-171F444C51D9}"/>
                </a:ext>
              </a:extLst>
            </p:cNvPr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320;p32">
              <a:extLst>
                <a:ext uri="{FF2B5EF4-FFF2-40B4-BE49-F238E27FC236}">
                  <a16:creationId xmlns:a16="http://schemas.microsoft.com/office/drawing/2014/main" id="{ECCEFFB1-6EBB-4A87-B842-C0AC5EB14C33}"/>
                </a:ext>
              </a:extLst>
            </p:cNvPr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321;p32">
              <a:extLst>
                <a:ext uri="{FF2B5EF4-FFF2-40B4-BE49-F238E27FC236}">
                  <a16:creationId xmlns:a16="http://schemas.microsoft.com/office/drawing/2014/main" id="{F2589C9A-4EF4-4A0D-89B1-03C69530AF98}"/>
                </a:ext>
              </a:extLst>
            </p:cNvPr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322;p32">
              <a:extLst>
                <a:ext uri="{FF2B5EF4-FFF2-40B4-BE49-F238E27FC236}">
                  <a16:creationId xmlns:a16="http://schemas.microsoft.com/office/drawing/2014/main" id="{B510E901-AE13-4EAF-BFAF-2FFA899B9F0F}"/>
                </a:ext>
              </a:extLst>
            </p:cNvPr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323;p32">
              <a:extLst>
                <a:ext uri="{FF2B5EF4-FFF2-40B4-BE49-F238E27FC236}">
                  <a16:creationId xmlns:a16="http://schemas.microsoft.com/office/drawing/2014/main" id="{3BF287FC-D07B-401D-8DF2-309750E60D46}"/>
                </a:ext>
              </a:extLst>
            </p:cNvPr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324;p32">
              <a:extLst>
                <a:ext uri="{FF2B5EF4-FFF2-40B4-BE49-F238E27FC236}">
                  <a16:creationId xmlns:a16="http://schemas.microsoft.com/office/drawing/2014/main" id="{AE5EFBAF-D018-4FD4-A3FA-504D74F881AC}"/>
                </a:ext>
              </a:extLst>
            </p:cNvPr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1325;p32">
            <a:extLst>
              <a:ext uri="{FF2B5EF4-FFF2-40B4-BE49-F238E27FC236}">
                <a16:creationId xmlns:a16="http://schemas.microsoft.com/office/drawing/2014/main" id="{0DE5F2E1-8329-4B82-AEBF-2BEF24B867A7}"/>
              </a:ext>
            </a:extLst>
          </p:cNvPr>
          <p:cNvGrpSpPr/>
          <p:nvPr/>
        </p:nvGrpSpPr>
        <p:grpSpPr>
          <a:xfrm>
            <a:off x="7539103" y="3761021"/>
            <a:ext cx="2343423" cy="2759151"/>
            <a:chOff x="153418" y="3042888"/>
            <a:chExt cx="2261347" cy="2857768"/>
          </a:xfrm>
        </p:grpSpPr>
        <p:sp>
          <p:nvSpPr>
            <p:cNvPr id="67" name="Google Shape;1326;p32">
              <a:extLst>
                <a:ext uri="{FF2B5EF4-FFF2-40B4-BE49-F238E27FC236}">
                  <a16:creationId xmlns:a16="http://schemas.microsoft.com/office/drawing/2014/main" id="{C36631F5-2B60-4E3A-8AE5-63015A7DE09F}"/>
                </a:ext>
              </a:extLst>
            </p:cNvPr>
            <p:cNvSpPr/>
            <p:nvPr/>
          </p:nvSpPr>
          <p:spPr>
            <a:xfrm rot="10138173">
              <a:off x="213213" y="4968214"/>
              <a:ext cx="882490" cy="59671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327;p32">
              <a:extLst>
                <a:ext uri="{FF2B5EF4-FFF2-40B4-BE49-F238E27FC236}">
                  <a16:creationId xmlns:a16="http://schemas.microsoft.com/office/drawing/2014/main" id="{99D50464-2369-4AFF-841D-7015A560333E}"/>
                </a:ext>
              </a:extLst>
            </p:cNvPr>
            <p:cNvSpPr/>
            <p:nvPr/>
          </p:nvSpPr>
          <p:spPr>
            <a:xfrm rot="8705698">
              <a:off x="244420" y="5193820"/>
              <a:ext cx="728836" cy="547498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328;p32">
              <a:extLst>
                <a:ext uri="{FF2B5EF4-FFF2-40B4-BE49-F238E27FC236}">
                  <a16:creationId xmlns:a16="http://schemas.microsoft.com/office/drawing/2014/main" id="{3FAA344B-C6C5-4705-B945-61FE7428EC1C}"/>
                </a:ext>
              </a:extLst>
            </p:cNvPr>
            <p:cNvSpPr/>
            <p:nvPr/>
          </p:nvSpPr>
          <p:spPr>
            <a:xfrm rot="10212745">
              <a:off x="423000" y="5106848"/>
              <a:ext cx="635676" cy="52932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329;p32">
              <a:extLst>
                <a:ext uri="{FF2B5EF4-FFF2-40B4-BE49-F238E27FC236}">
                  <a16:creationId xmlns:a16="http://schemas.microsoft.com/office/drawing/2014/main" id="{B20C5BE8-22AD-43EF-918E-46A38EAC37C2}"/>
                </a:ext>
              </a:extLst>
            </p:cNvPr>
            <p:cNvSpPr/>
            <p:nvPr/>
          </p:nvSpPr>
          <p:spPr>
            <a:xfrm rot="-10277470">
              <a:off x="601264" y="5084828"/>
              <a:ext cx="591026" cy="511713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330;p32">
              <a:extLst>
                <a:ext uri="{FF2B5EF4-FFF2-40B4-BE49-F238E27FC236}">
                  <a16:creationId xmlns:a16="http://schemas.microsoft.com/office/drawing/2014/main" id="{D050D264-8599-47A2-A199-231B73DF8235}"/>
                </a:ext>
              </a:extLst>
            </p:cNvPr>
            <p:cNvSpPr/>
            <p:nvPr/>
          </p:nvSpPr>
          <p:spPr>
            <a:xfrm rot="8703874">
              <a:off x="497222" y="5325584"/>
              <a:ext cx="560217" cy="3807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331;p32">
              <a:extLst>
                <a:ext uri="{FF2B5EF4-FFF2-40B4-BE49-F238E27FC236}">
                  <a16:creationId xmlns:a16="http://schemas.microsoft.com/office/drawing/2014/main" id="{82A16D5E-BF82-4147-BE95-88564A8FAC28}"/>
                </a:ext>
              </a:extLst>
            </p:cNvPr>
            <p:cNvSpPr/>
            <p:nvPr/>
          </p:nvSpPr>
          <p:spPr>
            <a:xfrm rot="-344122">
              <a:off x="933359" y="4742014"/>
              <a:ext cx="1355242" cy="1047731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332;p32">
              <a:extLst>
                <a:ext uri="{FF2B5EF4-FFF2-40B4-BE49-F238E27FC236}">
                  <a16:creationId xmlns:a16="http://schemas.microsoft.com/office/drawing/2014/main" id="{5C0425A8-4256-4521-9828-6C25A228B3C8}"/>
                </a:ext>
              </a:extLst>
            </p:cNvPr>
            <p:cNvSpPr/>
            <p:nvPr/>
          </p:nvSpPr>
          <p:spPr>
            <a:xfrm rot="-853146" flipH="1">
              <a:off x="807151" y="4112790"/>
              <a:ext cx="496129" cy="1116571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333;p32">
              <a:extLst>
                <a:ext uri="{FF2B5EF4-FFF2-40B4-BE49-F238E27FC236}">
                  <a16:creationId xmlns:a16="http://schemas.microsoft.com/office/drawing/2014/main" id="{A8B6C5C3-6108-476B-9726-643A352B306D}"/>
                </a:ext>
              </a:extLst>
            </p:cNvPr>
            <p:cNvSpPr/>
            <p:nvPr/>
          </p:nvSpPr>
          <p:spPr>
            <a:xfrm rot="-1018397" flipH="1">
              <a:off x="698952" y="3820820"/>
              <a:ext cx="576631" cy="111005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334;p32">
              <a:extLst>
                <a:ext uri="{FF2B5EF4-FFF2-40B4-BE49-F238E27FC236}">
                  <a16:creationId xmlns:a16="http://schemas.microsoft.com/office/drawing/2014/main" id="{F7FF8E57-0C01-4895-8201-84A11BB3219E}"/>
                </a:ext>
              </a:extLst>
            </p:cNvPr>
            <p:cNvSpPr/>
            <p:nvPr/>
          </p:nvSpPr>
          <p:spPr>
            <a:xfrm rot="257843">
              <a:off x="1925544" y="4734820"/>
              <a:ext cx="192618" cy="593819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335;p32">
              <a:extLst>
                <a:ext uri="{FF2B5EF4-FFF2-40B4-BE49-F238E27FC236}">
                  <a16:creationId xmlns:a16="http://schemas.microsoft.com/office/drawing/2014/main" id="{292BE3CC-355E-4E0F-A9D8-05314E693E5A}"/>
                </a:ext>
              </a:extLst>
            </p:cNvPr>
            <p:cNvSpPr/>
            <p:nvPr/>
          </p:nvSpPr>
          <p:spPr>
            <a:xfrm rot="1333056">
              <a:off x="1713753" y="4024482"/>
              <a:ext cx="515196" cy="1083988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336;p32">
              <a:extLst>
                <a:ext uri="{FF2B5EF4-FFF2-40B4-BE49-F238E27FC236}">
                  <a16:creationId xmlns:a16="http://schemas.microsoft.com/office/drawing/2014/main" id="{6AF19B84-D94C-4D84-8CA7-466C7326DD1A}"/>
                </a:ext>
              </a:extLst>
            </p:cNvPr>
            <p:cNvSpPr/>
            <p:nvPr/>
          </p:nvSpPr>
          <p:spPr>
            <a:xfrm rot="693275">
              <a:off x="1710557" y="3682973"/>
              <a:ext cx="508664" cy="10030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337;p32">
              <a:extLst>
                <a:ext uri="{FF2B5EF4-FFF2-40B4-BE49-F238E27FC236}">
                  <a16:creationId xmlns:a16="http://schemas.microsoft.com/office/drawing/2014/main" id="{1507FF6C-99B1-4D18-9449-C15B387F8582}"/>
                </a:ext>
              </a:extLst>
            </p:cNvPr>
            <p:cNvSpPr/>
            <p:nvPr/>
          </p:nvSpPr>
          <p:spPr>
            <a:xfrm rot="769583" flipH="1">
              <a:off x="981417" y="3543513"/>
              <a:ext cx="211043" cy="35002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338;p32">
              <a:extLst>
                <a:ext uri="{FF2B5EF4-FFF2-40B4-BE49-F238E27FC236}">
                  <a16:creationId xmlns:a16="http://schemas.microsoft.com/office/drawing/2014/main" id="{13AD7DB7-1531-40F3-B17C-05B0C63DD5FD}"/>
                </a:ext>
              </a:extLst>
            </p:cNvPr>
            <p:cNvSpPr/>
            <p:nvPr/>
          </p:nvSpPr>
          <p:spPr>
            <a:xfrm rot="239802">
              <a:off x="1868463" y="3653662"/>
              <a:ext cx="210883" cy="34975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339;p32">
              <a:extLst>
                <a:ext uri="{FF2B5EF4-FFF2-40B4-BE49-F238E27FC236}">
                  <a16:creationId xmlns:a16="http://schemas.microsoft.com/office/drawing/2014/main" id="{4ACA4F69-47F0-48CD-A047-759B346724C5}"/>
                </a:ext>
              </a:extLst>
            </p:cNvPr>
            <p:cNvSpPr/>
            <p:nvPr/>
          </p:nvSpPr>
          <p:spPr>
            <a:xfrm rot="239802">
              <a:off x="1223000" y="5177769"/>
              <a:ext cx="361815" cy="59947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340;p32">
              <a:extLst>
                <a:ext uri="{FF2B5EF4-FFF2-40B4-BE49-F238E27FC236}">
                  <a16:creationId xmlns:a16="http://schemas.microsoft.com/office/drawing/2014/main" id="{C6821A0B-B082-46CD-88E4-21F468C7B13D}"/>
                </a:ext>
              </a:extLst>
            </p:cNvPr>
            <p:cNvSpPr/>
            <p:nvPr/>
          </p:nvSpPr>
          <p:spPr>
            <a:xfrm rot="-940265" flipH="1">
              <a:off x="1603430" y="5151099"/>
              <a:ext cx="361774" cy="59940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341;p32">
              <a:extLst>
                <a:ext uri="{FF2B5EF4-FFF2-40B4-BE49-F238E27FC236}">
                  <a16:creationId xmlns:a16="http://schemas.microsoft.com/office/drawing/2014/main" id="{102028E1-1E86-4574-ACD9-06B66E33AE7A}"/>
                </a:ext>
              </a:extLst>
            </p:cNvPr>
            <p:cNvSpPr/>
            <p:nvPr/>
          </p:nvSpPr>
          <p:spPr>
            <a:xfrm rot="232974">
              <a:off x="942702" y="3608397"/>
              <a:ext cx="1042927" cy="1318565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342;p32">
              <a:extLst>
                <a:ext uri="{FF2B5EF4-FFF2-40B4-BE49-F238E27FC236}">
                  <a16:creationId xmlns:a16="http://schemas.microsoft.com/office/drawing/2014/main" id="{05A377AD-1B4E-4CF1-8BA7-D62B77DADDD2}"/>
                </a:ext>
              </a:extLst>
            </p:cNvPr>
            <p:cNvSpPr/>
            <p:nvPr/>
          </p:nvSpPr>
          <p:spPr>
            <a:xfrm rot="241908">
              <a:off x="923016" y="4444161"/>
              <a:ext cx="1002728" cy="4911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343;p32">
              <a:extLst>
                <a:ext uri="{FF2B5EF4-FFF2-40B4-BE49-F238E27FC236}">
                  <a16:creationId xmlns:a16="http://schemas.microsoft.com/office/drawing/2014/main" id="{EC841845-7563-4364-894C-FEC28119B84D}"/>
                </a:ext>
              </a:extLst>
            </p:cNvPr>
            <p:cNvSpPr/>
            <p:nvPr/>
          </p:nvSpPr>
          <p:spPr>
            <a:xfrm rot="3069485">
              <a:off x="1076421" y="5435592"/>
              <a:ext cx="162156" cy="303792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344;p32">
              <a:extLst>
                <a:ext uri="{FF2B5EF4-FFF2-40B4-BE49-F238E27FC236}">
                  <a16:creationId xmlns:a16="http://schemas.microsoft.com/office/drawing/2014/main" id="{23DCF060-5F67-4C7F-A97A-AC6185777A79}"/>
                </a:ext>
              </a:extLst>
            </p:cNvPr>
            <p:cNvSpPr/>
            <p:nvPr/>
          </p:nvSpPr>
          <p:spPr>
            <a:xfrm rot="-377012">
              <a:off x="1090047" y="5530104"/>
              <a:ext cx="301511" cy="332885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345;p32">
              <a:extLst>
                <a:ext uri="{FF2B5EF4-FFF2-40B4-BE49-F238E27FC236}">
                  <a16:creationId xmlns:a16="http://schemas.microsoft.com/office/drawing/2014/main" id="{87CED96C-4EFF-4C3E-9FB8-9CB01F55AA09}"/>
                </a:ext>
              </a:extLst>
            </p:cNvPr>
            <p:cNvSpPr/>
            <p:nvPr/>
          </p:nvSpPr>
          <p:spPr>
            <a:xfrm rot="10422913">
              <a:off x="1660798" y="5597412"/>
              <a:ext cx="269601" cy="16760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346;p32">
              <a:extLst>
                <a:ext uri="{FF2B5EF4-FFF2-40B4-BE49-F238E27FC236}">
                  <a16:creationId xmlns:a16="http://schemas.microsoft.com/office/drawing/2014/main" id="{EABF071C-7ADB-41BA-978D-74BCBA4A54AB}"/>
                </a:ext>
              </a:extLst>
            </p:cNvPr>
            <p:cNvSpPr/>
            <p:nvPr/>
          </p:nvSpPr>
          <p:spPr>
            <a:xfrm rot="239802">
              <a:off x="1137195" y="3566470"/>
              <a:ext cx="463517" cy="497150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347;p32">
              <a:extLst>
                <a:ext uri="{FF2B5EF4-FFF2-40B4-BE49-F238E27FC236}">
                  <a16:creationId xmlns:a16="http://schemas.microsoft.com/office/drawing/2014/main" id="{1EEA7273-ED0D-436A-8EF6-A0758EBC1F61}"/>
                </a:ext>
              </a:extLst>
            </p:cNvPr>
            <p:cNvSpPr/>
            <p:nvPr/>
          </p:nvSpPr>
          <p:spPr>
            <a:xfrm rot="2580127" flipH="1">
              <a:off x="890520" y="3895102"/>
              <a:ext cx="285407" cy="467220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348;p32">
              <a:extLst>
                <a:ext uri="{FF2B5EF4-FFF2-40B4-BE49-F238E27FC236}">
                  <a16:creationId xmlns:a16="http://schemas.microsoft.com/office/drawing/2014/main" id="{C131B678-2C37-4FD2-B34F-94009E0940EA}"/>
                </a:ext>
              </a:extLst>
            </p:cNvPr>
            <p:cNvSpPr/>
            <p:nvPr/>
          </p:nvSpPr>
          <p:spPr>
            <a:xfrm rot="255039">
              <a:off x="1202268" y="4622919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349;p32">
              <a:extLst>
                <a:ext uri="{FF2B5EF4-FFF2-40B4-BE49-F238E27FC236}">
                  <a16:creationId xmlns:a16="http://schemas.microsoft.com/office/drawing/2014/main" id="{7C12CE17-413F-4CC5-AF48-9262BD96D310}"/>
                </a:ext>
              </a:extLst>
            </p:cNvPr>
            <p:cNvSpPr/>
            <p:nvPr/>
          </p:nvSpPr>
          <p:spPr>
            <a:xfrm rot="255039">
              <a:off x="1574564" y="4661762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350;p32">
              <a:extLst>
                <a:ext uri="{FF2B5EF4-FFF2-40B4-BE49-F238E27FC236}">
                  <a16:creationId xmlns:a16="http://schemas.microsoft.com/office/drawing/2014/main" id="{C6347E3B-7554-414F-BEE6-F56D652BD31A}"/>
                </a:ext>
              </a:extLst>
            </p:cNvPr>
            <p:cNvSpPr/>
            <p:nvPr/>
          </p:nvSpPr>
          <p:spPr>
            <a:xfrm rot="-649507">
              <a:off x="1636765" y="4178719"/>
              <a:ext cx="118203" cy="197521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351;p32">
              <a:extLst>
                <a:ext uri="{FF2B5EF4-FFF2-40B4-BE49-F238E27FC236}">
                  <a16:creationId xmlns:a16="http://schemas.microsoft.com/office/drawing/2014/main" id="{ECB6548D-155E-4F9A-8878-12EE3CA5735A}"/>
                </a:ext>
              </a:extLst>
            </p:cNvPr>
            <p:cNvSpPr/>
            <p:nvPr/>
          </p:nvSpPr>
          <p:spPr>
            <a:xfrm rot="1122704" flipH="1">
              <a:off x="1189749" y="4130206"/>
              <a:ext cx="117828" cy="197517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352;p32">
              <a:extLst>
                <a:ext uri="{FF2B5EF4-FFF2-40B4-BE49-F238E27FC236}">
                  <a16:creationId xmlns:a16="http://schemas.microsoft.com/office/drawing/2014/main" id="{2ADABBA2-9904-43F2-A1BD-C83036147B3B}"/>
                </a:ext>
              </a:extLst>
            </p:cNvPr>
            <p:cNvSpPr/>
            <p:nvPr/>
          </p:nvSpPr>
          <p:spPr>
            <a:xfrm rot="252321" flipH="1">
              <a:off x="1644486" y="4217643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353;p32">
              <a:extLst>
                <a:ext uri="{FF2B5EF4-FFF2-40B4-BE49-F238E27FC236}">
                  <a16:creationId xmlns:a16="http://schemas.microsoft.com/office/drawing/2014/main" id="{F823DFAB-3E5F-4653-B923-AE17D9C16468}"/>
                </a:ext>
              </a:extLst>
            </p:cNvPr>
            <p:cNvSpPr/>
            <p:nvPr/>
          </p:nvSpPr>
          <p:spPr>
            <a:xfrm rot="231408" flipH="1">
              <a:off x="1702108" y="430532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1354;p32">
              <a:extLst>
                <a:ext uri="{FF2B5EF4-FFF2-40B4-BE49-F238E27FC236}">
                  <a16:creationId xmlns:a16="http://schemas.microsoft.com/office/drawing/2014/main" id="{09A0CAE2-5013-41B5-BD91-3CC342BA872A}"/>
                </a:ext>
              </a:extLst>
            </p:cNvPr>
            <p:cNvSpPr/>
            <p:nvPr/>
          </p:nvSpPr>
          <p:spPr>
            <a:xfrm rot="252321" flipH="1">
              <a:off x="1247902" y="4183557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355;p32">
              <a:extLst>
                <a:ext uri="{FF2B5EF4-FFF2-40B4-BE49-F238E27FC236}">
                  <a16:creationId xmlns:a16="http://schemas.microsoft.com/office/drawing/2014/main" id="{1ACC821A-4A50-4AE8-BA2C-3D654DE86401}"/>
                </a:ext>
              </a:extLst>
            </p:cNvPr>
            <p:cNvSpPr/>
            <p:nvPr/>
          </p:nvSpPr>
          <p:spPr>
            <a:xfrm rot="231408" flipH="1">
              <a:off x="1211038" y="427847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1356;p32">
              <a:extLst>
                <a:ext uri="{FF2B5EF4-FFF2-40B4-BE49-F238E27FC236}">
                  <a16:creationId xmlns:a16="http://schemas.microsoft.com/office/drawing/2014/main" id="{B7BF48C0-B56A-4F55-A95F-5BD473430BE9}"/>
                </a:ext>
              </a:extLst>
            </p:cNvPr>
            <p:cNvSpPr/>
            <p:nvPr/>
          </p:nvSpPr>
          <p:spPr>
            <a:xfrm rot="5832363">
              <a:off x="1417535" y="4265472"/>
              <a:ext cx="26308" cy="466100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1357;p32">
              <a:extLst>
                <a:ext uri="{FF2B5EF4-FFF2-40B4-BE49-F238E27FC236}">
                  <a16:creationId xmlns:a16="http://schemas.microsoft.com/office/drawing/2014/main" id="{4833A882-527D-4A8A-A9A9-3377F81455D6}"/>
                </a:ext>
              </a:extLst>
            </p:cNvPr>
            <p:cNvSpPr/>
            <p:nvPr/>
          </p:nvSpPr>
          <p:spPr>
            <a:xfrm rot="6189948">
              <a:off x="1201771" y="5496632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1358;p32">
              <a:extLst>
                <a:ext uri="{FF2B5EF4-FFF2-40B4-BE49-F238E27FC236}">
                  <a16:creationId xmlns:a16="http://schemas.microsoft.com/office/drawing/2014/main" id="{7914F648-4CC4-4FA9-8BC7-CF06ECCEABA7}"/>
                </a:ext>
              </a:extLst>
            </p:cNvPr>
            <p:cNvSpPr/>
            <p:nvPr/>
          </p:nvSpPr>
          <p:spPr>
            <a:xfrm rot="-8082371" flipH="1">
              <a:off x="1903345" y="3702828"/>
              <a:ext cx="41366" cy="208535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359;p32">
              <a:extLst>
                <a:ext uri="{FF2B5EF4-FFF2-40B4-BE49-F238E27FC236}">
                  <a16:creationId xmlns:a16="http://schemas.microsoft.com/office/drawing/2014/main" id="{5BD65B7C-080C-4759-9C51-5A9E8B67A609}"/>
                </a:ext>
              </a:extLst>
            </p:cNvPr>
            <p:cNvSpPr/>
            <p:nvPr/>
          </p:nvSpPr>
          <p:spPr>
            <a:xfrm rot="-1501014" flipH="1">
              <a:off x="1113281" y="3612259"/>
              <a:ext cx="49659" cy="20150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360;p32">
              <a:extLst>
                <a:ext uri="{FF2B5EF4-FFF2-40B4-BE49-F238E27FC236}">
                  <a16:creationId xmlns:a16="http://schemas.microsoft.com/office/drawing/2014/main" id="{22CF7BCB-6236-49CF-80F5-2A4D7C6E24A2}"/>
                </a:ext>
              </a:extLst>
            </p:cNvPr>
            <p:cNvSpPr/>
            <p:nvPr/>
          </p:nvSpPr>
          <p:spPr>
            <a:xfrm rot="-2102516">
              <a:off x="1539758" y="3519783"/>
              <a:ext cx="366842" cy="535608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361;p32">
              <a:extLst>
                <a:ext uri="{FF2B5EF4-FFF2-40B4-BE49-F238E27FC236}">
                  <a16:creationId xmlns:a16="http://schemas.microsoft.com/office/drawing/2014/main" id="{C594F0BB-0861-4706-8C4D-D37A20A3EB55}"/>
                </a:ext>
              </a:extLst>
            </p:cNvPr>
            <p:cNvSpPr/>
            <p:nvPr/>
          </p:nvSpPr>
          <p:spPr>
            <a:xfrm rot="239802">
              <a:off x="967823" y="3516692"/>
              <a:ext cx="484592" cy="50396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362;p32">
              <a:extLst>
                <a:ext uri="{FF2B5EF4-FFF2-40B4-BE49-F238E27FC236}">
                  <a16:creationId xmlns:a16="http://schemas.microsoft.com/office/drawing/2014/main" id="{D39FD430-89E4-44C0-BDC2-6C5D13DACA41}"/>
                </a:ext>
              </a:extLst>
            </p:cNvPr>
            <p:cNvSpPr/>
            <p:nvPr/>
          </p:nvSpPr>
          <p:spPr>
            <a:xfrm rot="-36766">
              <a:off x="1353354" y="3548038"/>
              <a:ext cx="377093" cy="5253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363;p32">
              <a:extLst>
                <a:ext uri="{FF2B5EF4-FFF2-40B4-BE49-F238E27FC236}">
                  <a16:creationId xmlns:a16="http://schemas.microsoft.com/office/drawing/2014/main" id="{05D1B794-A319-4843-86EF-7A416F09DEB1}"/>
                </a:ext>
              </a:extLst>
            </p:cNvPr>
            <p:cNvSpPr/>
            <p:nvPr/>
          </p:nvSpPr>
          <p:spPr>
            <a:xfrm rot="-10432615">
              <a:off x="1380010" y="3501637"/>
              <a:ext cx="308912" cy="182643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364;p32">
              <a:extLst>
                <a:ext uri="{FF2B5EF4-FFF2-40B4-BE49-F238E27FC236}">
                  <a16:creationId xmlns:a16="http://schemas.microsoft.com/office/drawing/2014/main" id="{1233CC44-44C7-4A0A-A787-9C7F1B210D56}"/>
                </a:ext>
              </a:extLst>
            </p:cNvPr>
            <p:cNvSpPr/>
            <p:nvPr/>
          </p:nvSpPr>
          <p:spPr>
            <a:xfrm rot="-10432583">
              <a:off x="1431101" y="3382608"/>
              <a:ext cx="231608" cy="15295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365;p32">
              <a:extLst>
                <a:ext uri="{FF2B5EF4-FFF2-40B4-BE49-F238E27FC236}">
                  <a16:creationId xmlns:a16="http://schemas.microsoft.com/office/drawing/2014/main" id="{CADEE38E-19F7-4437-AAE9-28CCF72ECBD7}"/>
                </a:ext>
              </a:extLst>
            </p:cNvPr>
            <p:cNvSpPr/>
            <p:nvPr/>
          </p:nvSpPr>
          <p:spPr>
            <a:xfrm rot="-10432885">
              <a:off x="1468061" y="3275322"/>
              <a:ext cx="192328" cy="13053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366;p32">
              <a:extLst>
                <a:ext uri="{FF2B5EF4-FFF2-40B4-BE49-F238E27FC236}">
                  <a16:creationId xmlns:a16="http://schemas.microsoft.com/office/drawing/2014/main" id="{791FB91A-4EEB-4FD8-A0E9-08BB16D5F3CF}"/>
                </a:ext>
              </a:extLst>
            </p:cNvPr>
            <p:cNvSpPr/>
            <p:nvPr/>
          </p:nvSpPr>
          <p:spPr>
            <a:xfrm rot="-10432822">
              <a:off x="1499216" y="3164823"/>
              <a:ext cx="155570" cy="12869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367;p32">
              <a:extLst>
                <a:ext uri="{FF2B5EF4-FFF2-40B4-BE49-F238E27FC236}">
                  <a16:creationId xmlns:a16="http://schemas.microsoft.com/office/drawing/2014/main" id="{5B5E8C7A-7A4B-4905-A632-1E6934C8DE5B}"/>
                </a:ext>
              </a:extLst>
            </p:cNvPr>
            <p:cNvSpPr/>
            <p:nvPr/>
          </p:nvSpPr>
          <p:spPr>
            <a:xfrm rot="-10431814">
              <a:off x="1530904" y="3048330"/>
              <a:ext cx="108739" cy="129579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368;p32">
              <a:extLst>
                <a:ext uri="{FF2B5EF4-FFF2-40B4-BE49-F238E27FC236}">
                  <a16:creationId xmlns:a16="http://schemas.microsoft.com/office/drawing/2014/main" id="{562C640B-29F6-4AE6-B180-4909268FAE82}"/>
                </a:ext>
              </a:extLst>
            </p:cNvPr>
            <p:cNvSpPr/>
            <p:nvPr/>
          </p:nvSpPr>
          <p:spPr>
            <a:xfrm rot="3067566">
              <a:off x="2026336" y="5318890"/>
              <a:ext cx="163000" cy="31812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369;p32">
              <a:extLst>
                <a:ext uri="{FF2B5EF4-FFF2-40B4-BE49-F238E27FC236}">
                  <a16:creationId xmlns:a16="http://schemas.microsoft.com/office/drawing/2014/main" id="{0011AAD6-6CB4-4A53-8625-7E879AF82736}"/>
                </a:ext>
              </a:extLst>
            </p:cNvPr>
            <p:cNvSpPr/>
            <p:nvPr/>
          </p:nvSpPr>
          <p:spPr>
            <a:xfrm rot="-221590">
              <a:off x="2036959" y="5409900"/>
              <a:ext cx="312048" cy="33308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370;p32">
              <a:extLst>
                <a:ext uri="{FF2B5EF4-FFF2-40B4-BE49-F238E27FC236}">
                  <a16:creationId xmlns:a16="http://schemas.microsoft.com/office/drawing/2014/main" id="{E18F0352-8A22-4A92-8E79-A46D40A8F1CC}"/>
                </a:ext>
              </a:extLst>
            </p:cNvPr>
            <p:cNvSpPr/>
            <p:nvPr/>
          </p:nvSpPr>
          <p:spPr>
            <a:xfrm rot="6189948">
              <a:off x="2165152" y="5383173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371;p32">
              <a:extLst>
                <a:ext uri="{FF2B5EF4-FFF2-40B4-BE49-F238E27FC236}">
                  <a16:creationId xmlns:a16="http://schemas.microsoft.com/office/drawing/2014/main" id="{C97EDF0D-31CE-4FD4-BCD1-EDF92ADADBFE}"/>
                </a:ext>
              </a:extLst>
            </p:cNvPr>
            <p:cNvSpPr/>
            <p:nvPr/>
          </p:nvSpPr>
          <p:spPr>
            <a:xfrm>
              <a:off x="988698" y="4509403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372;p32">
              <a:extLst>
                <a:ext uri="{FF2B5EF4-FFF2-40B4-BE49-F238E27FC236}">
                  <a16:creationId xmlns:a16="http://schemas.microsoft.com/office/drawing/2014/main" id="{9F06FD2C-83BF-4868-870C-D159C1400C2C}"/>
                </a:ext>
              </a:extLst>
            </p:cNvPr>
            <p:cNvSpPr/>
            <p:nvPr/>
          </p:nvSpPr>
          <p:spPr>
            <a:xfrm>
              <a:off x="1693165" y="4606247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374;p32">
            <a:extLst>
              <a:ext uri="{FF2B5EF4-FFF2-40B4-BE49-F238E27FC236}">
                <a16:creationId xmlns:a16="http://schemas.microsoft.com/office/drawing/2014/main" id="{E42B938E-A9FB-460B-89DD-7E57E91A2043}"/>
              </a:ext>
            </a:extLst>
          </p:cNvPr>
          <p:cNvGrpSpPr/>
          <p:nvPr/>
        </p:nvGrpSpPr>
        <p:grpSpPr>
          <a:xfrm flipH="1">
            <a:off x="9552655" y="2398573"/>
            <a:ext cx="2740364" cy="3463006"/>
            <a:chOff x="2140370" y="2821443"/>
            <a:chExt cx="2740364" cy="3463006"/>
          </a:xfrm>
        </p:grpSpPr>
        <p:sp>
          <p:nvSpPr>
            <p:cNvPr id="115" name="Google Shape;1375;p32">
              <a:extLst>
                <a:ext uri="{FF2B5EF4-FFF2-40B4-BE49-F238E27FC236}">
                  <a16:creationId xmlns:a16="http://schemas.microsoft.com/office/drawing/2014/main" id="{5B3D69CD-05BD-4B84-BBF9-324B95188C14}"/>
                </a:ext>
              </a:extLst>
            </p:cNvPr>
            <p:cNvSpPr/>
            <p:nvPr/>
          </p:nvSpPr>
          <p:spPr>
            <a:xfrm rot="10133122">
              <a:off x="2214478" y="5154849"/>
              <a:ext cx="1068584" cy="72386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376;p32">
              <a:extLst>
                <a:ext uri="{FF2B5EF4-FFF2-40B4-BE49-F238E27FC236}">
                  <a16:creationId xmlns:a16="http://schemas.microsoft.com/office/drawing/2014/main" id="{E9F9B765-B811-4146-84A8-5C3E84FAD05F}"/>
                </a:ext>
              </a:extLst>
            </p:cNvPr>
            <p:cNvSpPr/>
            <p:nvPr/>
          </p:nvSpPr>
          <p:spPr>
            <a:xfrm rot="8707480">
              <a:off x="2250852" y="5428360"/>
              <a:ext cx="882931" cy="66331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377;p32">
              <a:extLst>
                <a:ext uri="{FF2B5EF4-FFF2-40B4-BE49-F238E27FC236}">
                  <a16:creationId xmlns:a16="http://schemas.microsoft.com/office/drawing/2014/main" id="{2D6E8393-9FD8-415C-B978-E1E684925060}"/>
                </a:ext>
              </a:extLst>
            </p:cNvPr>
            <p:cNvSpPr/>
            <p:nvPr/>
          </p:nvSpPr>
          <p:spPr>
            <a:xfrm rot="10217406">
              <a:off x="2467247" y="5322542"/>
              <a:ext cx="770856" cy="64137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378;p32">
              <a:extLst>
                <a:ext uri="{FF2B5EF4-FFF2-40B4-BE49-F238E27FC236}">
                  <a16:creationId xmlns:a16="http://schemas.microsoft.com/office/drawing/2014/main" id="{79A3503D-A3DA-47F7-AD21-E10D5AE4A5F5}"/>
                </a:ext>
              </a:extLst>
            </p:cNvPr>
            <p:cNvSpPr/>
            <p:nvPr/>
          </p:nvSpPr>
          <p:spPr>
            <a:xfrm rot="-10280152">
              <a:off x="2682710" y="5296132"/>
              <a:ext cx="717345" cy="62064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379;p32">
              <a:extLst>
                <a:ext uri="{FF2B5EF4-FFF2-40B4-BE49-F238E27FC236}">
                  <a16:creationId xmlns:a16="http://schemas.microsoft.com/office/drawing/2014/main" id="{BCA0FF85-665D-4E99-B1C0-564A878D8854}"/>
                </a:ext>
              </a:extLst>
            </p:cNvPr>
            <p:cNvSpPr/>
            <p:nvPr/>
          </p:nvSpPr>
          <p:spPr>
            <a:xfrm rot="8702584">
              <a:off x="2557417" y="5587375"/>
              <a:ext cx="677793" cy="46238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380;p32">
              <a:extLst>
                <a:ext uri="{FF2B5EF4-FFF2-40B4-BE49-F238E27FC236}">
                  <a16:creationId xmlns:a16="http://schemas.microsoft.com/office/drawing/2014/main" id="{19429149-99C5-4941-8E5B-FD6718190ECF}"/>
                </a:ext>
              </a:extLst>
            </p:cNvPr>
            <p:cNvSpPr/>
            <p:nvPr/>
          </p:nvSpPr>
          <p:spPr>
            <a:xfrm rot="-346322">
              <a:off x="3085852" y="4880382"/>
              <a:ext cx="1639416" cy="126742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381;p32">
              <a:extLst>
                <a:ext uri="{FF2B5EF4-FFF2-40B4-BE49-F238E27FC236}">
                  <a16:creationId xmlns:a16="http://schemas.microsoft.com/office/drawing/2014/main" id="{2566577A-EE55-46B5-AABE-0C8EAB3BB9EF}"/>
                </a:ext>
              </a:extLst>
            </p:cNvPr>
            <p:cNvSpPr/>
            <p:nvPr/>
          </p:nvSpPr>
          <p:spPr>
            <a:xfrm rot="-839167" flipH="1">
              <a:off x="2928286" y="4117808"/>
              <a:ext cx="603269" cy="1357696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82;p32">
              <a:extLst>
                <a:ext uri="{FF2B5EF4-FFF2-40B4-BE49-F238E27FC236}">
                  <a16:creationId xmlns:a16="http://schemas.microsoft.com/office/drawing/2014/main" id="{D210D1E3-82A3-4E12-8099-9A61FDC63E10}"/>
                </a:ext>
              </a:extLst>
            </p:cNvPr>
            <p:cNvSpPr/>
            <p:nvPr/>
          </p:nvSpPr>
          <p:spPr>
            <a:xfrm rot="-1016557" flipH="1">
              <a:off x="2801775" y="3763926"/>
              <a:ext cx="699254" cy="1344517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383;p32">
              <a:extLst>
                <a:ext uri="{FF2B5EF4-FFF2-40B4-BE49-F238E27FC236}">
                  <a16:creationId xmlns:a16="http://schemas.microsoft.com/office/drawing/2014/main" id="{0D2897B9-3A90-49C7-887F-23863318723C}"/>
                </a:ext>
              </a:extLst>
            </p:cNvPr>
            <p:cNvSpPr/>
            <p:nvPr/>
          </p:nvSpPr>
          <p:spPr>
            <a:xfrm rot="245137">
              <a:off x="4288685" y="4871675"/>
              <a:ext cx="233750" cy="718224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384;p32">
              <a:extLst>
                <a:ext uri="{FF2B5EF4-FFF2-40B4-BE49-F238E27FC236}">
                  <a16:creationId xmlns:a16="http://schemas.microsoft.com/office/drawing/2014/main" id="{FBB4542E-7DBD-4AD1-B0E4-8EF902D7A25D}"/>
                </a:ext>
              </a:extLst>
            </p:cNvPr>
            <p:cNvSpPr/>
            <p:nvPr/>
          </p:nvSpPr>
          <p:spPr>
            <a:xfrm rot="1328711">
              <a:off x="4032677" y="4010991"/>
              <a:ext cx="623719" cy="1312323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385;p32">
              <a:extLst>
                <a:ext uri="{FF2B5EF4-FFF2-40B4-BE49-F238E27FC236}">
                  <a16:creationId xmlns:a16="http://schemas.microsoft.com/office/drawing/2014/main" id="{32176524-6E1F-4245-BC73-3213ACDE571E}"/>
                </a:ext>
              </a:extLst>
            </p:cNvPr>
            <p:cNvSpPr/>
            <p:nvPr/>
          </p:nvSpPr>
          <p:spPr>
            <a:xfrm rot="698018">
              <a:off x="4026968" y="3597351"/>
              <a:ext cx="615093" cy="1213863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386;p32">
              <a:extLst>
                <a:ext uri="{FF2B5EF4-FFF2-40B4-BE49-F238E27FC236}">
                  <a16:creationId xmlns:a16="http://schemas.microsoft.com/office/drawing/2014/main" id="{EF3AB17C-EDCE-4F13-9DB3-DDDDF3AD3E3C}"/>
                </a:ext>
              </a:extLst>
            </p:cNvPr>
            <p:cNvSpPr/>
            <p:nvPr/>
          </p:nvSpPr>
          <p:spPr>
            <a:xfrm rot="761125" flipH="1">
              <a:off x="3145006" y="3428682"/>
              <a:ext cx="255182" cy="42322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387;p32">
              <a:extLst>
                <a:ext uri="{FF2B5EF4-FFF2-40B4-BE49-F238E27FC236}">
                  <a16:creationId xmlns:a16="http://schemas.microsoft.com/office/drawing/2014/main" id="{77A48CA0-689B-4AAE-9586-41427722CD3E}"/>
                </a:ext>
              </a:extLst>
            </p:cNvPr>
            <p:cNvSpPr/>
            <p:nvPr/>
          </p:nvSpPr>
          <p:spPr>
            <a:xfrm rot="235433">
              <a:off x="4219275" y="3561523"/>
              <a:ext cx="255063" cy="423030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388;p32">
              <a:extLst>
                <a:ext uri="{FF2B5EF4-FFF2-40B4-BE49-F238E27FC236}">
                  <a16:creationId xmlns:a16="http://schemas.microsoft.com/office/drawing/2014/main" id="{AE05B514-E80B-4013-B925-2105B3BF11A3}"/>
                </a:ext>
              </a:extLst>
            </p:cNvPr>
            <p:cNvSpPr/>
            <p:nvPr/>
          </p:nvSpPr>
          <p:spPr>
            <a:xfrm rot="235433">
              <a:off x="3437192" y="5408645"/>
              <a:ext cx="437615" cy="72506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389;p32">
              <a:extLst>
                <a:ext uri="{FF2B5EF4-FFF2-40B4-BE49-F238E27FC236}">
                  <a16:creationId xmlns:a16="http://schemas.microsoft.com/office/drawing/2014/main" id="{163FC956-8178-47E6-9378-FC6D0E8EF5F1}"/>
                </a:ext>
              </a:extLst>
            </p:cNvPr>
            <p:cNvSpPr/>
            <p:nvPr/>
          </p:nvSpPr>
          <p:spPr>
            <a:xfrm rot="-938059" flipH="1">
              <a:off x="3897358" y="5376540"/>
              <a:ext cx="438633" cy="726749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90;p32">
              <a:extLst>
                <a:ext uri="{FF2B5EF4-FFF2-40B4-BE49-F238E27FC236}">
                  <a16:creationId xmlns:a16="http://schemas.microsoft.com/office/drawing/2014/main" id="{AEFD0428-E729-4E42-97D4-FDA1F5DF1322}"/>
                </a:ext>
              </a:extLst>
            </p:cNvPr>
            <p:cNvSpPr/>
            <p:nvPr/>
          </p:nvSpPr>
          <p:spPr>
            <a:xfrm rot="230547">
              <a:off x="3098094" y="3506471"/>
              <a:ext cx="1264665" cy="1594806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91;p32">
              <a:extLst>
                <a:ext uri="{FF2B5EF4-FFF2-40B4-BE49-F238E27FC236}">
                  <a16:creationId xmlns:a16="http://schemas.microsoft.com/office/drawing/2014/main" id="{DF28BA91-0469-47B1-AECB-148D9A11415B}"/>
                </a:ext>
              </a:extLst>
            </p:cNvPr>
            <p:cNvSpPr/>
            <p:nvPr/>
          </p:nvSpPr>
          <p:spPr>
            <a:xfrm rot="238003">
              <a:off x="3073552" y="4518942"/>
              <a:ext cx="1210245" cy="5940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92;p32">
              <a:extLst>
                <a:ext uri="{FF2B5EF4-FFF2-40B4-BE49-F238E27FC236}">
                  <a16:creationId xmlns:a16="http://schemas.microsoft.com/office/drawing/2014/main" id="{7FDEEA00-B6E9-419D-BDAA-E1F8A0600FE6}"/>
                </a:ext>
              </a:extLst>
            </p:cNvPr>
            <p:cNvSpPr/>
            <p:nvPr/>
          </p:nvSpPr>
          <p:spPr>
            <a:xfrm rot="3068911">
              <a:off x="3258963" y="5721061"/>
              <a:ext cx="196077" cy="368260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93;p32">
              <a:extLst>
                <a:ext uri="{FF2B5EF4-FFF2-40B4-BE49-F238E27FC236}">
                  <a16:creationId xmlns:a16="http://schemas.microsoft.com/office/drawing/2014/main" id="{F70A0C94-5847-4812-991E-C23F52DC0899}"/>
                </a:ext>
              </a:extLst>
            </p:cNvPr>
            <p:cNvSpPr/>
            <p:nvPr/>
          </p:nvSpPr>
          <p:spPr>
            <a:xfrm rot="10401762">
              <a:off x="3553929" y="5945431"/>
              <a:ext cx="311531" cy="203191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94;p32">
              <a:extLst>
                <a:ext uri="{FF2B5EF4-FFF2-40B4-BE49-F238E27FC236}">
                  <a16:creationId xmlns:a16="http://schemas.microsoft.com/office/drawing/2014/main" id="{55D449C3-B353-47D4-B76D-E682C731CC6E}"/>
                </a:ext>
              </a:extLst>
            </p:cNvPr>
            <p:cNvSpPr/>
            <p:nvPr/>
          </p:nvSpPr>
          <p:spPr>
            <a:xfrm rot="-376049">
              <a:off x="3275729" y="5835981"/>
              <a:ext cx="365484" cy="403550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95;p32">
              <a:extLst>
                <a:ext uri="{FF2B5EF4-FFF2-40B4-BE49-F238E27FC236}">
                  <a16:creationId xmlns:a16="http://schemas.microsoft.com/office/drawing/2014/main" id="{86127F5D-A399-4746-9FBD-E51B9BDDB350}"/>
                </a:ext>
              </a:extLst>
            </p:cNvPr>
            <p:cNvSpPr/>
            <p:nvPr/>
          </p:nvSpPr>
          <p:spPr>
            <a:xfrm rot="10401762">
              <a:off x="3966684" y="5918559"/>
              <a:ext cx="326837" cy="203191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96;p32">
              <a:extLst>
                <a:ext uri="{FF2B5EF4-FFF2-40B4-BE49-F238E27FC236}">
                  <a16:creationId xmlns:a16="http://schemas.microsoft.com/office/drawing/2014/main" id="{BD2A1837-EF0A-4ADD-86F5-83B20984368F}"/>
                </a:ext>
              </a:extLst>
            </p:cNvPr>
            <p:cNvSpPr/>
            <p:nvPr/>
          </p:nvSpPr>
          <p:spPr>
            <a:xfrm rot="235433">
              <a:off x="3333115" y="3455637"/>
              <a:ext cx="560624" cy="6013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97;p32">
              <a:extLst>
                <a:ext uri="{FF2B5EF4-FFF2-40B4-BE49-F238E27FC236}">
                  <a16:creationId xmlns:a16="http://schemas.microsoft.com/office/drawing/2014/main" id="{36C0FE64-5B35-4FFF-8F90-375EE0BC32A2}"/>
                </a:ext>
              </a:extLst>
            </p:cNvPr>
            <p:cNvSpPr/>
            <p:nvPr/>
          </p:nvSpPr>
          <p:spPr>
            <a:xfrm rot="2584903" flipH="1">
              <a:off x="3032654" y="3853684"/>
              <a:ext cx="346786" cy="56770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98;p32">
              <a:extLst>
                <a:ext uri="{FF2B5EF4-FFF2-40B4-BE49-F238E27FC236}">
                  <a16:creationId xmlns:a16="http://schemas.microsoft.com/office/drawing/2014/main" id="{2C682A52-80DE-447A-BBA8-A2E482B1E5CC}"/>
                </a:ext>
              </a:extLst>
            </p:cNvPr>
            <p:cNvSpPr/>
            <p:nvPr/>
          </p:nvSpPr>
          <p:spPr>
            <a:xfrm rot="250626">
              <a:off x="3411477" y="4736382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9;p32">
              <a:extLst>
                <a:ext uri="{FF2B5EF4-FFF2-40B4-BE49-F238E27FC236}">
                  <a16:creationId xmlns:a16="http://schemas.microsoft.com/office/drawing/2014/main" id="{325AD901-646A-4803-8017-B21769324C8C}"/>
                </a:ext>
              </a:extLst>
            </p:cNvPr>
            <p:cNvSpPr/>
            <p:nvPr/>
          </p:nvSpPr>
          <p:spPr>
            <a:xfrm rot="250626">
              <a:off x="3862702" y="4783461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0;p32">
              <a:extLst>
                <a:ext uri="{FF2B5EF4-FFF2-40B4-BE49-F238E27FC236}">
                  <a16:creationId xmlns:a16="http://schemas.microsoft.com/office/drawing/2014/main" id="{390C7C3D-C628-41BE-8E96-945495DCC443}"/>
                </a:ext>
              </a:extLst>
            </p:cNvPr>
            <p:cNvSpPr/>
            <p:nvPr/>
          </p:nvSpPr>
          <p:spPr>
            <a:xfrm rot="-644700">
              <a:off x="3938185" y="4198161"/>
              <a:ext cx="143211" cy="239649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01;p32">
              <a:extLst>
                <a:ext uri="{FF2B5EF4-FFF2-40B4-BE49-F238E27FC236}">
                  <a16:creationId xmlns:a16="http://schemas.microsoft.com/office/drawing/2014/main" id="{A8CA7E56-9322-4C78-86F8-72D808594433}"/>
                </a:ext>
              </a:extLst>
            </p:cNvPr>
            <p:cNvSpPr/>
            <p:nvPr/>
          </p:nvSpPr>
          <p:spPr>
            <a:xfrm rot="1122044" flipH="1">
              <a:off x="3395943" y="4139184"/>
              <a:ext cx="143158" cy="23907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02;p32">
              <a:extLst>
                <a:ext uri="{FF2B5EF4-FFF2-40B4-BE49-F238E27FC236}">
                  <a16:creationId xmlns:a16="http://schemas.microsoft.com/office/drawing/2014/main" id="{17A924D9-4C15-4AB9-8A5D-87737D38AD6B}"/>
                </a:ext>
              </a:extLst>
            </p:cNvPr>
            <p:cNvSpPr/>
            <p:nvPr/>
          </p:nvSpPr>
          <p:spPr>
            <a:xfrm rot="236234" flipH="1">
              <a:off x="3947768" y="4245425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03;p32">
              <a:extLst>
                <a:ext uri="{FF2B5EF4-FFF2-40B4-BE49-F238E27FC236}">
                  <a16:creationId xmlns:a16="http://schemas.microsoft.com/office/drawing/2014/main" id="{D1383D9E-B3BA-47AC-9808-87205DFCF0ED}"/>
                </a:ext>
              </a:extLst>
            </p:cNvPr>
            <p:cNvSpPr/>
            <p:nvPr/>
          </p:nvSpPr>
          <p:spPr>
            <a:xfrm rot="222506" flipH="1">
              <a:off x="4017346" y="4351554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04;p32">
              <a:extLst>
                <a:ext uri="{FF2B5EF4-FFF2-40B4-BE49-F238E27FC236}">
                  <a16:creationId xmlns:a16="http://schemas.microsoft.com/office/drawing/2014/main" id="{08D7C61C-BEA7-421B-9022-3EC47F576F6F}"/>
                </a:ext>
              </a:extLst>
            </p:cNvPr>
            <p:cNvSpPr/>
            <p:nvPr/>
          </p:nvSpPr>
          <p:spPr>
            <a:xfrm rot="236234" flipH="1">
              <a:off x="3467107" y="4204113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05;p32">
              <a:extLst>
                <a:ext uri="{FF2B5EF4-FFF2-40B4-BE49-F238E27FC236}">
                  <a16:creationId xmlns:a16="http://schemas.microsoft.com/office/drawing/2014/main" id="{425E5908-2B44-4F17-9283-A054F16DBDAD}"/>
                </a:ext>
              </a:extLst>
            </p:cNvPr>
            <p:cNvSpPr/>
            <p:nvPr/>
          </p:nvSpPr>
          <p:spPr>
            <a:xfrm rot="222506" flipH="1">
              <a:off x="3422167" y="4319013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06;p32">
              <a:extLst>
                <a:ext uri="{FF2B5EF4-FFF2-40B4-BE49-F238E27FC236}">
                  <a16:creationId xmlns:a16="http://schemas.microsoft.com/office/drawing/2014/main" id="{4DDC506A-F7A4-4DAF-A7A7-5C4A393A6DDE}"/>
                </a:ext>
              </a:extLst>
            </p:cNvPr>
            <p:cNvSpPr/>
            <p:nvPr/>
          </p:nvSpPr>
          <p:spPr>
            <a:xfrm rot="5823471">
              <a:off x="3672665" y="4303071"/>
              <a:ext cx="31741" cy="564747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07;p32">
              <a:extLst>
                <a:ext uri="{FF2B5EF4-FFF2-40B4-BE49-F238E27FC236}">
                  <a16:creationId xmlns:a16="http://schemas.microsoft.com/office/drawing/2014/main" id="{B083DF49-2804-4DDE-99EE-978944AF0FDE}"/>
                </a:ext>
              </a:extLst>
            </p:cNvPr>
            <p:cNvSpPr/>
            <p:nvPr/>
          </p:nvSpPr>
          <p:spPr>
            <a:xfrm rot="6181492">
              <a:off x="3411108" y="5795496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08;p32">
              <a:extLst>
                <a:ext uri="{FF2B5EF4-FFF2-40B4-BE49-F238E27FC236}">
                  <a16:creationId xmlns:a16="http://schemas.microsoft.com/office/drawing/2014/main" id="{B177E869-FA8F-4B8C-A33E-7D0A4DA25C8E}"/>
                </a:ext>
              </a:extLst>
            </p:cNvPr>
            <p:cNvSpPr/>
            <p:nvPr/>
          </p:nvSpPr>
          <p:spPr>
            <a:xfrm rot="-8056487" flipH="1">
              <a:off x="4260912" y="3621645"/>
              <a:ext cx="50279" cy="25244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09;p32">
              <a:extLst>
                <a:ext uri="{FF2B5EF4-FFF2-40B4-BE49-F238E27FC236}">
                  <a16:creationId xmlns:a16="http://schemas.microsoft.com/office/drawing/2014/main" id="{6DB634EF-89B7-48C4-8C78-72EF6ECC3C6D}"/>
                </a:ext>
              </a:extLst>
            </p:cNvPr>
            <p:cNvSpPr/>
            <p:nvPr/>
          </p:nvSpPr>
          <p:spPr>
            <a:xfrm rot="-1486508" flipH="1">
              <a:off x="3303805" y="3511315"/>
              <a:ext cx="60135" cy="24418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410;p32">
              <a:extLst>
                <a:ext uri="{FF2B5EF4-FFF2-40B4-BE49-F238E27FC236}">
                  <a16:creationId xmlns:a16="http://schemas.microsoft.com/office/drawing/2014/main" id="{DF36F34F-8DA0-4391-9045-B56BFC1FB97F}"/>
                </a:ext>
              </a:extLst>
            </p:cNvPr>
            <p:cNvSpPr/>
            <p:nvPr/>
          </p:nvSpPr>
          <p:spPr>
            <a:xfrm rot="-2097039">
              <a:off x="3821131" y="3400272"/>
              <a:ext cx="442575" cy="650025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411;p32">
              <a:extLst>
                <a:ext uri="{FF2B5EF4-FFF2-40B4-BE49-F238E27FC236}">
                  <a16:creationId xmlns:a16="http://schemas.microsoft.com/office/drawing/2014/main" id="{8C7F969F-0DA9-435C-A581-FD2B0F990F62}"/>
                </a:ext>
              </a:extLst>
            </p:cNvPr>
            <p:cNvSpPr/>
            <p:nvPr/>
          </p:nvSpPr>
          <p:spPr>
            <a:xfrm rot="235433">
              <a:off x="3127843" y="3395288"/>
              <a:ext cx="586114" cy="60954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412;p32">
              <a:extLst>
                <a:ext uri="{FF2B5EF4-FFF2-40B4-BE49-F238E27FC236}">
                  <a16:creationId xmlns:a16="http://schemas.microsoft.com/office/drawing/2014/main" id="{7EA02644-AB96-4AEA-BDCD-217E611D5C81}"/>
                </a:ext>
              </a:extLst>
            </p:cNvPr>
            <p:cNvSpPr/>
            <p:nvPr/>
          </p:nvSpPr>
          <p:spPr>
            <a:xfrm rot="-30288">
              <a:off x="3594131" y="3434097"/>
              <a:ext cx="457746" cy="636277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413;p32">
              <a:extLst>
                <a:ext uri="{FF2B5EF4-FFF2-40B4-BE49-F238E27FC236}">
                  <a16:creationId xmlns:a16="http://schemas.microsoft.com/office/drawing/2014/main" id="{CCDBDAB5-1A88-4632-935A-426E14357BC2}"/>
                </a:ext>
              </a:extLst>
            </p:cNvPr>
            <p:cNvSpPr/>
            <p:nvPr/>
          </p:nvSpPr>
          <p:spPr>
            <a:xfrm rot="-10432516">
              <a:off x="3626913" y="3377425"/>
              <a:ext cx="374437" cy="221359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414;p32">
              <a:extLst>
                <a:ext uri="{FF2B5EF4-FFF2-40B4-BE49-F238E27FC236}">
                  <a16:creationId xmlns:a16="http://schemas.microsoft.com/office/drawing/2014/main" id="{666564BB-C3CD-4822-B0A4-8C2AF3B97CD8}"/>
                </a:ext>
              </a:extLst>
            </p:cNvPr>
            <p:cNvSpPr/>
            <p:nvPr/>
          </p:nvSpPr>
          <p:spPr>
            <a:xfrm rot="-10432710">
              <a:off x="3688862" y="3233189"/>
              <a:ext cx="280717" cy="18536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415;p32">
              <a:extLst>
                <a:ext uri="{FF2B5EF4-FFF2-40B4-BE49-F238E27FC236}">
                  <a16:creationId xmlns:a16="http://schemas.microsoft.com/office/drawing/2014/main" id="{421054AE-7F39-4DB9-A0AC-FBEF296253F8}"/>
                </a:ext>
              </a:extLst>
            </p:cNvPr>
            <p:cNvSpPr/>
            <p:nvPr/>
          </p:nvSpPr>
          <p:spPr>
            <a:xfrm rot="-10432420">
              <a:off x="3733680" y="3103103"/>
              <a:ext cx="233101" cy="158217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416;p32">
              <a:extLst>
                <a:ext uri="{FF2B5EF4-FFF2-40B4-BE49-F238E27FC236}">
                  <a16:creationId xmlns:a16="http://schemas.microsoft.com/office/drawing/2014/main" id="{A31E5FCD-1007-4119-882F-C5A2029DBD9A}"/>
                </a:ext>
              </a:extLst>
            </p:cNvPr>
            <p:cNvSpPr/>
            <p:nvPr/>
          </p:nvSpPr>
          <p:spPr>
            <a:xfrm rot="-10432613">
              <a:off x="3771446" y="2969212"/>
              <a:ext cx="188539" cy="155970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417;p32">
              <a:extLst>
                <a:ext uri="{FF2B5EF4-FFF2-40B4-BE49-F238E27FC236}">
                  <a16:creationId xmlns:a16="http://schemas.microsoft.com/office/drawing/2014/main" id="{AB897315-5E17-4FB8-B433-E933B1D7B857}"/>
                </a:ext>
              </a:extLst>
            </p:cNvPr>
            <p:cNvSpPr/>
            <p:nvPr/>
          </p:nvSpPr>
          <p:spPr>
            <a:xfrm rot="-10432687">
              <a:off x="3809830" y="2828023"/>
              <a:ext cx="131799" cy="15705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418;p32">
              <a:extLst>
                <a:ext uri="{FF2B5EF4-FFF2-40B4-BE49-F238E27FC236}">
                  <a16:creationId xmlns:a16="http://schemas.microsoft.com/office/drawing/2014/main" id="{8F0E083B-C9C5-49FD-BC39-2D187A1AB23D}"/>
                </a:ext>
              </a:extLst>
            </p:cNvPr>
            <p:cNvSpPr/>
            <p:nvPr/>
          </p:nvSpPr>
          <p:spPr>
            <a:xfrm rot="3066537">
              <a:off x="4410537" y="5579991"/>
              <a:ext cx="197343" cy="385314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419;p32">
              <a:extLst>
                <a:ext uri="{FF2B5EF4-FFF2-40B4-BE49-F238E27FC236}">
                  <a16:creationId xmlns:a16="http://schemas.microsoft.com/office/drawing/2014/main" id="{5EB7CBA9-2CB5-409C-A288-C843522ED7CA}"/>
                </a:ext>
              </a:extLst>
            </p:cNvPr>
            <p:cNvSpPr/>
            <p:nvPr/>
          </p:nvSpPr>
          <p:spPr>
            <a:xfrm rot="-221220">
              <a:off x="4423176" y="5690298"/>
              <a:ext cx="377882" cy="403426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420;p32">
              <a:extLst>
                <a:ext uri="{FF2B5EF4-FFF2-40B4-BE49-F238E27FC236}">
                  <a16:creationId xmlns:a16="http://schemas.microsoft.com/office/drawing/2014/main" id="{7006AAD4-8171-4D8B-BBE8-B2E8CE9C33CF}"/>
                </a:ext>
              </a:extLst>
            </p:cNvPr>
            <p:cNvSpPr/>
            <p:nvPr/>
          </p:nvSpPr>
          <p:spPr>
            <a:xfrm rot="6181492">
              <a:off x="4578729" y="5657981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421;p32">
              <a:extLst>
                <a:ext uri="{FF2B5EF4-FFF2-40B4-BE49-F238E27FC236}">
                  <a16:creationId xmlns:a16="http://schemas.microsoft.com/office/drawing/2014/main" id="{2489B4A6-9AFA-494C-8A72-74D7AD5C8A31}"/>
                </a:ext>
              </a:extLst>
            </p:cNvPr>
            <p:cNvSpPr/>
            <p:nvPr/>
          </p:nvSpPr>
          <p:spPr>
            <a:xfrm>
              <a:off x="3152686" y="4598853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422;p32">
              <a:extLst>
                <a:ext uri="{FF2B5EF4-FFF2-40B4-BE49-F238E27FC236}">
                  <a16:creationId xmlns:a16="http://schemas.microsoft.com/office/drawing/2014/main" id="{ED1F1E5F-F78E-4D9D-A3E1-A58893E8875B}"/>
                </a:ext>
              </a:extLst>
            </p:cNvPr>
            <p:cNvSpPr/>
            <p:nvPr/>
          </p:nvSpPr>
          <p:spPr>
            <a:xfrm>
              <a:off x="4006503" y="4716229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208;p32">
            <a:extLst>
              <a:ext uri="{FF2B5EF4-FFF2-40B4-BE49-F238E27FC236}">
                <a16:creationId xmlns:a16="http://schemas.microsoft.com/office/drawing/2014/main" id="{DD6176FB-F838-4C9A-BCC6-850D988DB1E1}"/>
              </a:ext>
            </a:extLst>
          </p:cNvPr>
          <p:cNvGrpSpPr/>
          <p:nvPr/>
        </p:nvGrpSpPr>
        <p:grpSpPr>
          <a:xfrm>
            <a:off x="-206011" y="2412783"/>
            <a:ext cx="2549637" cy="3160896"/>
            <a:chOff x="52548" y="3107240"/>
            <a:chExt cx="2875172" cy="3634043"/>
          </a:xfrm>
        </p:grpSpPr>
        <p:sp>
          <p:nvSpPr>
            <p:cNvPr id="164" name="Google Shape;1209;p32">
              <a:extLst>
                <a:ext uri="{FF2B5EF4-FFF2-40B4-BE49-F238E27FC236}">
                  <a16:creationId xmlns:a16="http://schemas.microsoft.com/office/drawing/2014/main" id="{0B034D1A-EE2A-4BFD-BCC0-595B154C9171}"/>
                </a:ext>
              </a:extLst>
            </p:cNvPr>
            <p:cNvSpPr/>
            <p:nvPr/>
          </p:nvSpPr>
          <p:spPr>
            <a:xfrm rot="10131496">
              <a:off x="130885" y="5556789"/>
              <a:ext cx="1121536" cy="759152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210;p32">
              <a:extLst>
                <a:ext uri="{FF2B5EF4-FFF2-40B4-BE49-F238E27FC236}">
                  <a16:creationId xmlns:a16="http://schemas.microsoft.com/office/drawing/2014/main" id="{29689E17-4F1C-47E9-96E2-0043212CDE83}"/>
                </a:ext>
              </a:extLst>
            </p:cNvPr>
            <p:cNvSpPr/>
            <p:nvPr/>
          </p:nvSpPr>
          <p:spPr>
            <a:xfrm rot="8707903">
              <a:off x="168799" y="5843337"/>
              <a:ext cx="926364" cy="69595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211;p32">
              <a:extLst>
                <a:ext uri="{FF2B5EF4-FFF2-40B4-BE49-F238E27FC236}">
                  <a16:creationId xmlns:a16="http://schemas.microsoft.com/office/drawing/2014/main" id="{C8ADF437-3011-4B1D-ACCA-2DAF46F14C0C}"/>
                </a:ext>
              </a:extLst>
            </p:cNvPr>
            <p:cNvSpPr/>
            <p:nvPr/>
          </p:nvSpPr>
          <p:spPr>
            <a:xfrm rot="10219453">
              <a:off x="395859" y="5732166"/>
              <a:ext cx="808178" cy="672804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212;p32">
              <a:extLst>
                <a:ext uri="{FF2B5EF4-FFF2-40B4-BE49-F238E27FC236}">
                  <a16:creationId xmlns:a16="http://schemas.microsoft.com/office/drawing/2014/main" id="{EF0679F2-3559-4ECF-A5B2-EAE4598C639F}"/>
                </a:ext>
              </a:extLst>
            </p:cNvPr>
            <p:cNvSpPr/>
            <p:nvPr/>
          </p:nvSpPr>
          <p:spPr>
            <a:xfrm rot="-10275760">
              <a:off x="621809" y="5704411"/>
              <a:ext cx="753535" cy="65076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213;p32">
              <a:extLst>
                <a:ext uri="{FF2B5EF4-FFF2-40B4-BE49-F238E27FC236}">
                  <a16:creationId xmlns:a16="http://schemas.microsoft.com/office/drawing/2014/main" id="{82CE3A94-9A73-4FBA-8167-836B4014A3EC}"/>
                </a:ext>
              </a:extLst>
            </p:cNvPr>
            <p:cNvSpPr/>
            <p:nvPr/>
          </p:nvSpPr>
          <p:spPr>
            <a:xfrm rot="8708949">
              <a:off x="490946" y="6008666"/>
              <a:ext cx="710434" cy="48575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214;p32">
              <a:extLst>
                <a:ext uri="{FF2B5EF4-FFF2-40B4-BE49-F238E27FC236}">
                  <a16:creationId xmlns:a16="http://schemas.microsoft.com/office/drawing/2014/main" id="{52B1518D-2D1A-40C4-A647-4A8A1DE555C2}"/>
                </a:ext>
              </a:extLst>
            </p:cNvPr>
            <p:cNvSpPr/>
            <p:nvPr/>
          </p:nvSpPr>
          <p:spPr>
            <a:xfrm rot="-341575">
              <a:off x="1044247" y="5269461"/>
              <a:ext cx="1717017" cy="1327417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215;p32">
              <a:extLst>
                <a:ext uri="{FF2B5EF4-FFF2-40B4-BE49-F238E27FC236}">
                  <a16:creationId xmlns:a16="http://schemas.microsoft.com/office/drawing/2014/main" id="{06602E68-FDF9-45D1-95A7-45C9768B3327}"/>
                </a:ext>
              </a:extLst>
            </p:cNvPr>
            <p:cNvSpPr/>
            <p:nvPr/>
          </p:nvSpPr>
          <p:spPr>
            <a:xfrm rot="-852537" flipH="1">
              <a:off x="882816" y="4468244"/>
              <a:ext cx="633079" cy="1424785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216;p32">
              <a:extLst>
                <a:ext uri="{FF2B5EF4-FFF2-40B4-BE49-F238E27FC236}">
                  <a16:creationId xmlns:a16="http://schemas.microsoft.com/office/drawing/2014/main" id="{113BEA83-92FA-4771-AEAA-D36481957464}"/>
                </a:ext>
              </a:extLst>
            </p:cNvPr>
            <p:cNvSpPr/>
            <p:nvPr/>
          </p:nvSpPr>
          <p:spPr>
            <a:xfrm rot="-1017209" flipH="1">
              <a:off x="745289" y="4096802"/>
              <a:ext cx="734650" cy="140974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217;p32">
              <a:extLst>
                <a:ext uri="{FF2B5EF4-FFF2-40B4-BE49-F238E27FC236}">
                  <a16:creationId xmlns:a16="http://schemas.microsoft.com/office/drawing/2014/main" id="{9126A45E-0A4A-461C-A11C-AB3968F9C785}"/>
                </a:ext>
              </a:extLst>
            </p:cNvPr>
            <p:cNvSpPr/>
            <p:nvPr/>
          </p:nvSpPr>
          <p:spPr>
            <a:xfrm rot="238156">
              <a:off x="2307581" y="5258668"/>
              <a:ext cx="246466" cy="754655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218;p32">
              <a:extLst>
                <a:ext uri="{FF2B5EF4-FFF2-40B4-BE49-F238E27FC236}">
                  <a16:creationId xmlns:a16="http://schemas.microsoft.com/office/drawing/2014/main" id="{DBB362C2-F82F-4AAB-9FA2-C95BE7276CDF}"/>
                </a:ext>
              </a:extLst>
            </p:cNvPr>
            <p:cNvSpPr/>
            <p:nvPr/>
          </p:nvSpPr>
          <p:spPr>
            <a:xfrm rot="1331806">
              <a:off x="2038556" y="4355561"/>
              <a:ext cx="653612" cy="1375220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219;p32">
              <a:extLst>
                <a:ext uri="{FF2B5EF4-FFF2-40B4-BE49-F238E27FC236}">
                  <a16:creationId xmlns:a16="http://schemas.microsoft.com/office/drawing/2014/main" id="{DB07EAD3-6645-4F58-9B36-57778F64468A}"/>
                </a:ext>
              </a:extLst>
            </p:cNvPr>
            <p:cNvSpPr/>
            <p:nvPr/>
          </p:nvSpPr>
          <p:spPr>
            <a:xfrm rot="697404">
              <a:off x="2034859" y="3921936"/>
              <a:ext cx="645897" cy="12744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220;p32">
              <a:extLst>
                <a:ext uri="{FF2B5EF4-FFF2-40B4-BE49-F238E27FC236}">
                  <a16:creationId xmlns:a16="http://schemas.microsoft.com/office/drawing/2014/main" id="{7D6FB8EB-BE28-4D51-A155-299475D88E4B}"/>
                </a:ext>
              </a:extLst>
            </p:cNvPr>
            <p:cNvSpPr/>
            <p:nvPr/>
          </p:nvSpPr>
          <p:spPr>
            <a:xfrm rot="762121" flipH="1">
              <a:off x="1106815" y="3744430"/>
              <a:ext cx="268127" cy="44469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221;p32">
              <a:extLst>
                <a:ext uri="{FF2B5EF4-FFF2-40B4-BE49-F238E27FC236}">
                  <a16:creationId xmlns:a16="http://schemas.microsoft.com/office/drawing/2014/main" id="{5637665F-949A-4279-8D86-1B00CFE6F9FB}"/>
                </a:ext>
              </a:extLst>
            </p:cNvPr>
            <p:cNvSpPr/>
            <p:nvPr/>
          </p:nvSpPr>
          <p:spPr>
            <a:xfrm rot="234513">
              <a:off x="2234695" y="3883912"/>
              <a:ext cx="268001" cy="44448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222;p32">
              <a:extLst>
                <a:ext uri="{FF2B5EF4-FFF2-40B4-BE49-F238E27FC236}">
                  <a16:creationId xmlns:a16="http://schemas.microsoft.com/office/drawing/2014/main" id="{8F583D91-355A-40B7-9EC4-B3DFD74C3756}"/>
                </a:ext>
              </a:extLst>
            </p:cNvPr>
            <p:cNvSpPr/>
            <p:nvPr/>
          </p:nvSpPr>
          <p:spPr>
            <a:xfrm rot="234513">
              <a:off x="1413960" y="5822357"/>
              <a:ext cx="459813" cy="761840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223;p32">
              <a:extLst>
                <a:ext uri="{FF2B5EF4-FFF2-40B4-BE49-F238E27FC236}">
                  <a16:creationId xmlns:a16="http://schemas.microsoft.com/office/drawing/2014/main" id="{5EF45B45-CA18-435D-B427-48BE64C5DAC2}"/>
                </a:ext>
              </a:extLst>
            </p:cNvPr>
            <p:cNvSpPr/>
            <p:nvPr/>
          </p:nvSpPr>
          <p:spPr>
            <a:xfrm rot="-927455" flipH="1">
              <a:off x="1895968" y="5788268"/>
              <a:ext cx="459700" cy="76165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224;p32">
              <a:extLst>
                <a:ext uri="{FF2B5EF4-FFF2-40B4-BE49-F238E27FC236}">
                  <a16:creationId xmlns:a16="http://schemas.microsoft.com/office/drawing/2014/main" id="{E4B6F35B-3674-4C84-A710-037C8ADC729F}"/>
                </a:ext>
              </a:extLst>
            </p:cNvPr>
            <p:cNvSpPr/>
            <p:nvPr/>
          </p:nvSpPr>
          <p:spPr>
            <a:xfrm rot="242005">
              <a:off x="1058012" y="3828517"/>
              <a:ext cx="1331114" cy="1675700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225;p32">
              <a:extLst>
                <a:ext uri="{FF2B5EF4-FFF2-40B4-BE49-F238E27FC236}">
                  <a16:creationId xmlns:a16="http://schemas.microsoft.com/office/drawing/2014/main" id="{72352B12-F403-4107-9577-B6AA7DA48BF3}"/>
                </a:ext>
              </a:extLst>
            </p:cNvPr>
            <p:cNvSpPr/>
            <p:nvPr/>
          </p:nvSpPr>
          <p:spPr>
            <a:xfrm rot="236711">
              <a:off x="1032329" y="4888583"/>
              <a:ext cx="1273569" cy="624204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226;p32">
              <a:extLst>
                <a:ext uri="{FF2B5EF4-FFF2-40B4-BE49-F238E27FC236}">
                  <a16:creationId xmlns:a16="http://schemas.microsoft.com/office/drawing/2014/main" id="{632C59A2-6D59-4C6C-B6BF-2DB6A3187CB1}"/>
                </a:ext>
              </a:extLst>
            </p:cNvPr>
            <p:cNvSpPr/>
            <p:nvPr/>
          </p:nvSpPr>
          <p:spPr>
            <a:xfrm rot="3071930">
              <a:off x="1226724" y="6150394"/>
              <a:ext cx="205989" cy="386485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227;p32">
              <a:extLst>
                <a:ext uri="{FF2B5EF4-FFF2-40B4-BE49-F238E27FC236}">
                  <a16:creationId xmlns:a16="http://schemas.microsoft.com/office/drawing/2014/main" id="{86FD6FE2-B783-452C-854D-C996B9AAE249}"/>
                </a:ext>
              </a:extLst>
            </p:cNvPr>
            <p:cNvSpPr/>
            <p:nvPr/>
          </p:nvSpPr>
          <p:spPr>
            <a:xfrm rot="10393670">
              <a:off x="1535341" y="6385646"/>
              <a:ext cx="327762" cy="21377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228;p32">
              <a:extLst>
                <a:ext uri="{FF2B5EF4-FFF2-40B4-BE49-F238E27FC236}">
                  <a16:creationId xmlns:a16="http://schemas.microsoft.com/office/drawing/2014/main" id="{1CE73B29-A065-4627-AE73-604055CE92B0}"/>
                </a:ext>
              </a:extLst>
            </p:cNvPr>
            <p:cNvSpPr/>
            <p:nvPr/>
          </p:nvSpPr>
          <p:spPr>
            <a:xfrm rot="-377459">
              <a:off x="1244314" y="6270794"/>
              <a:ext cx="383575" cy="42340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229;p32">
              <a:extLst>
                <a:ext uri="{FF2B5EF4-FFF2-40B4-BE49-F238E27FC236}">
                  <a16:creationId xmlns:a16="http://schemas.microsoft.com/office/drawing/2014/main" id="{B5EFE71D-5538-4C8D-BB53-B232EA2EBBD2}"/>
                </a:ext>
              </a:extLst>
            </p:cNvPr>
            <p:cNvSpPr/>
            <p:nvPr/>
          </p:nvSpPr>
          <p:spPr>
            <a:xfrm rot="10393670">
              <a:off x="1968474" y="6357467"/>
              <a:ext cx="343866" cy="21377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230;p32">
              <a:extLst>
                <a:ext uri="{FF2B5EF4-FFF2-40B4-BE49-F238E27FC236}">
                  <a16:creationId xmlns:a16="http://schemas.microsoft.com/office/drawing/2014/main" id="{60BE3CAB-E5C9-4102-AEB9-D40D78672F12}"/>
                </a:ext>
              </a:extLst>
            </p:cNvPr>
            <p:cNvSpPr/>
            <p:nvPr/>
          </p:nvSpPr>
          <p:spPr>
            <a:xfrm rot="234513">
              <a:off x="1304723" y="3772763"/>
              <a:ext cx="589061" cy="6318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231;p32">
              <a:extLst>
                <a:ext uri="{FF2B5EF4-FFF2-40B4-BE49-F238E27FC236}">
                  <a16:creationId xmlns:a16="http://schemas.microsoft.com/office/drawing/2014/main" id="{4EE301F7-7D05-4DFF-83F9-4A847D42C09E}"/>
                </a:ext>
              </a:extLst>
            </p:cNvPr>
            <p:cNvSpPr/>
            <p:nvPr/>
          </p:nvSpPr>
          <p:spPr>
            <a:xfrm rot="2586397" flipH="1">
              <a:off x="989618" y="4190625"/>
              <a:ext cx="362949" cy="59792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232;p32">
              <a:extLst>
                <a:ext uri="{FF2B5EF4-FFF2-40B4-BE49-F238E27FC236}">
                  <a16:creationId xmlns:a16="http://schemas.microsoft.com/office/drawing/2014/main" id="{CBC5DCB4-676A-41D5-B737-2AACEE2BF900}"/>
                </a:ext>
              </a:extLst>
            </p:cNvPr>
            <p:cNvSpPr/>
            <p:nvPr/>
          </p:nvSpPr>
          <p:spPr>
            <a:xfrm rot="248677">
              <a:off x="1387086" y="5116889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233;p32">
              <a:extLst>
                <a:ext uri="{FF2B5EF4-FFF2-40B4-BE49-F238E27FC236}">
                  <a16:creationId xmlns:a16="http://schemas.microsoft.com/office/drawing/2014/main" id="{D71388AD-98C9-4212-A134-59117F086860}"/>
                </a:ext>
              </a:extLst>
            </p:cNvPr>
            <p:cNvSpPr/>
            <p:nvPr/>
          </p:nvSpPr>
          <p:spPr>
            <a:xfrm rot="248677">
              <a:off x="1860630" y="5166295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234;p32">
              <a:extLst>
                <a:ext uri="{FF2B5EF4-FFF2-40B4-BE49-F238E27FC236}">
                  <a16:creationId xmlns:a16="http://schemas.microsoft.com/office/drawing/2014/main" id="{2EC2E31D-48AC-4551-9CE9-256807DB7F60}"/>
                </a:ext>
              </a:extLst>
            </p:cNvPr>
            <p:cNvSpPr/>
            <p:nvPr/>
          </p:nvSpPr>
          <p:spPr>
            <a:xfrm rot="-643282">
              <a:off x="1939688" y="4552091"/>
              <a:ext cx="150137" cy="251134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235;p32">
              <a:extLst>
                <a:ext uri="{FF2B5EF4-FFF2-40B4-BE49-F238E27FC236}">
                  <a16:creationId xmlns:a16="http://schemas.microsoft.com/office/drawing/2014/main" id="{919E815F-A72C-44CE-A77A-E12482E26920}"/>
                </a:ext>
              </a:extLst>
            </p:cNvPr>
            <p:cNvSpPr/>
            <p:nvPr/>
          </p:nvSpPr>
          <p:spPr>
            <a:xfrm rot="1117870" flipH="1">
              <a:off x="1370577" y="4490252"/>
              <a:ext cx="150237" cy="25099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236;p32">
              <a:extLst>
                <a:ext uri="{FF2B5EF4-FFF2-40B4-BE49-F238E27FC236}">
                  <a16:creationId xmlns:a16="http://schemas.microsoft.com/office/drawing/2014/main" id="{FC0CB54A-D26E-491D-B83A-0C069531FD96}"/>
                </a:ext>
              </a:extLst>
            </p:cNvPr>
            <p:cNvSpPr/>
            <p:nvPr/>
          </p:nvSpPr>
          <p:spPr>
            <a:xfrm rot="238350" flipH="1">
              <a:off x="1949346" y="4601616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237;p32">
              <a:extLst>
                <a:ext uri="{FF2B5EF4-FFF2-40B4-BE49-F238E27FC236}">
                  <a16:creationId xmlns:a16="http://schemas.microsoft.com/office/drawing/2014/main" id="{CB1F9089-FAAE-40BB-B828-E161F0C2D3CA}"/>
                </a:ext>
              </a:extLst>
            </p:cNvPr>
            <p:cNvSpPr/>
            <p:nvPr/>
          </p:nvSpPr>
          <p:spPr>
            <a:xfrm rot="219716" flipH="1">
              <a:off x="2022860" y="4713050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238;p32">
              <a:extLst>
                <a:ext uri="{FF2B5EF4-FFF2-40B4-BE49-F238E27FC236}">
                  <a16:creationId xmlns:a16="http://schemas.microsoft.com/office/drawing/2014/main" id="{C8547FD5-87E0-4584-9621-E17339658DE1}"/>
                </a:ext>
              </a:extLst>
            </p:cNvPr>
            <p:cNvSpPr/>
            <p:nvPr/>
          </p:nvSpPr>
          <p:spPr>
            <a:xfrm rot="238350" flipH="1">
              <a:off x="1444910" y="4558261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239;p32">
              <a:extLst>
                <a:ext uri="{FF2B5EF4-FFF2-40B4-BE49-F238E27FC236}">
                  <a16:creationId xmlns:a16="http://schemas.microsoft.com/office/drawing/2014/main" id="{57F2871F-C512-4F85-A8F6-FD880168D03E}"/>
                </a:ext>
              </a:extLst>
            </p:cNvPr>
            <p:cNvSpPr/>
            <p:nvPr/>
          </p:nvSpPr>
          <p:spPr>
            <a:xfrm rot="219716" flipH="1">
              <a:off x="1398242" y="4678899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240;p32">
              <a:extLst>
                <a:ext uri="{FF2B5EF4-FFF2-40B4-BE49-F238E27FC236}">
                  <a16:creationId xmlns:a16="http://schemas.microsoft.com/office/drawing/2014/main" id="{07915C0C-2C63-469D-A388-29479542676C}"/>
                </a:ext>
              </a:extLst>
            </p:cNvPr>
            <p:cNvSpPr/>
            <p:nvPr/>
          </p:nvSpPr>
          <p:spPr>
            <a:xfrm rot="5820563">
              <a:off x="1660961" y="4661931"/>
              <a:ext cx="33332" cy="592814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241;p32">
              <a:extLst>
                <a:ext uri="{FF2B5EF4-FFF2-40B4-BE49-F238E27FC236}">
                  <a16:creationId xmlns:a16="http://schemas.microsoft.com/office/drawing/2014/main" id="{9F79F0AE-813D-4366-9AD2-5FF8799CE0D2}"/>
                </a:ext>
              </a:extLst>
            </p:cNvPr>
            <p:cNvSpPr/>
            <p:nvPr/>
          </p:nvSpPr>
          <p:spPr>
            <a:xfrm rot="6186460">
              <a:off x="1386546" y="6228233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242;p32">
              <a:extLst>
                <a:ext uri="{FF2B5EF4-FFF2-40B4-BE49-F238E27FC236}">
                  <a16:creationId xmlns:a16="http://schemas.microsoft.com/office/drawing/2014/main" id="{51E99F55-91FE-425A-BE51-18F4DA64F828}"/>
                </a:ext>
              </a:extLst>
            </p:cNvPr>
            <p:cNvSpPr/>
            <p:nvPr/>
          </p:nvSpPr>
          <p:spPr>
            <a:xfrm rot="-8074153" flipH="1">
              <a:off x="2285667" y="3929269"/>
              <a:ext cx="76509" cy="295488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243;p32">
              <a:extLst>
                <a:ext uri="{FF2B5EF4-FFF2-40B4-BE49-F238E27FC236}">
                  <a16:creationId xmlns:a16="http://schemas.microsoft.com/office/drawing/2014/main" id="{9A619D39-727D-40F8-9840-BFEE8E5DAFF9}"/>
                </a:ext>
              </a:extLst>
            </p:cNvPr>
            <p:cNvSpPr/>
            <p:nvPr/>
          </p:nvSpPr>
          <p:spPr>
            <a:xfrm rot="-1478806" flipH="1">
              <a:off x="1253278" y="3796303"/>
              <a:ext cx="76079" cy="29558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244;p32">
              <a:extLst>
                <a:ext uri="{FF2B5EF4-FFF2-40B4-BE49-F238E27FC236}">
                  <a16:creationId xmlns:a16="http://schemas.microsoft.com/office/drawing/2014/main" id="{AD42D23D-7E05-43F2-9D50-8015CAA62243}"/>
                </a:ext>
              </a:extLst>
            </p:cNvPr>
            <p:cNvSpPr/>
            <p:nvPr/>
          </p:nvSpPr>
          <p:spPr>
            <a:xfrm rot="-2104881">
              <a:off x="1816820" y="3714786"/>
              <a:ext cx="463155" cy="684607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1245;p32">
              <a:extLst>
                <a:ext uri="{FF2B5EF4-FFF2-40B4-BE49-F238E27FC236}">
                  <a16:creationId xmlns:a16="http://schemas.microsoft.com/office/drawing/2014/main" id="{FCE0BBD5-9401-4B99-9005-7905555F4BBA}"/>
                </a:ext>
              </a:extLst>
            </p:cNvPr>
            <p:cNvSpPr/>
            <p:nvPr/>
          </p:nvSpPr>
          <p:spPr>
            <a:xfrm rot="234513">
              <a:off x="1089298" y="3709427"/>
              <a:ext cx="615844" cy="640458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1246;p32">
              <a:extLst>
                <a:ext uri="{FF2B5EF4-FFF2-40B4-BE49-F238E27FC236}">
                  <a16:creationId xmlns:a16="http://schemas.microsoft.com/office/drawing/2014/main" id="{A34606CC-5C43-46B7-B106-18AD3D14DF04}"/>
                </a:ext>
              </a:extLst>
            </p:cNvPr>
            <p:cNvSpPr/>
            <p:nvPr/>
          </p:nvSpPr>
          <p:spPr>
            <a:xfrm rot="-26142">
              <a:off x="1579345" y="3750494"/>
              <a:ext cx="479369" cy="666541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247;p32">
              <a:extLst>
                <a:ext uri="{FF2B5EF4-FFF2-40B4-BE49-F238E27FC236}">
                  <a16:creationId xmlns:a16="http://schemas.microsoft.com/office/drawing/2014/main" id="{928D9032-7C70-41EC-AC05-7FA09367BC19}"/>
                </a:ext>
              </a:extLst>
            </p:cNvPr>
            <p:cNvSpPr/>
            <p:nvPr/>
          </p:nvSpPr>
          <p:spPr>
            <a:xfrm rot="-10432775">
              <a:off x="1613003" y="3690742"/>
              <a:ext cx="392951" cy="232311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248;p32">
              <a:extLst>
                <a:ext uri="{FF2B5EF4-FFF2-40B4-BE49-F238E27FC236}">
                  <a16:creationId xmlns:a16="http://schemas.microsoft.com/office/drawing/2014/main" id="{9603595A-5CFC-4160-B839-74F8570A97C0}"/>
                </a:ext>
              </a:extLst>
            </p:cNvPr>
            <p:cNvSpPr/>
            <p:nvPr/>
          </p:nvSpPr>
          <p:spPr>
            <a:xfrm rot="-10432760">
              <a:off x="1678012" y="3539362"/>
              <a:ext cx="294593" cy="1945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249;p32">
              <a:extLst>
                <a:ext uri="{FF2B5EF4-FFF2-40B4-BE49-F238E27FC236}">
                  <a16:creationId xmlns:a16="http://schemas.microsoft.com/office/drawing/2014/main" id="{7D92B120-5703-4244-B443-12CD61F79E73}"/>
                </a:ext>
              </a:extLst>
            </p:cNvPr>
            <p:cNvSpPr/>
            <p:nvPr/>
          </p:nvSpPr>
          <p:spPr>
            <a:xfrm rot="-10432653">
              <a:off x="1725038" y="3402863"/>
              <a:ext cx="244633" cy="1660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250;p32">
              <a:extLst>
                <a:ext uri="{FF2B5EF4-FFF2-40B4-BE49-F238E27FC236}">
                  <a16:creationId xmlns:a16="http://schemas.microsoft.com/office/drawing/2014/main" id="{9C4BE89F-D871-4562-B352-E9F76FA2F76B}"/>
                </a:ext>
              </a:extLst>
            </p:cNvPr>
            <p:cNvSpPr/>
            <p:nvPr/>
          </p:nvSpPr>
          <p:spPr>
            <a:xfrm rot="-10432663">
              <a:off x="1764691" y="3262344"/>
              <a:ext cx="197855" cy="16367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251;p32">
              <a:extLst>
                <a:ext uri="{FF2B5EF4-FFF2-40B4-BE49-F238E27FC236}">
                  <a16:creationId xmlns:a16="http://schemas.microsoft.com/office/drawing/2014/main" id="{A2E21CEE-46AC-4617-BCA5-4C402F056BEA}"/>
                </a:ext>
              </a:extLst>
            </p:cNvPr>
            <p:cNvSpPr/>
            <p:nvPr/>
          </p:nvSpPr>
          <p:spPr>
            <a:xfrm rot="-10432740">
              <a:off x="1804949" y="3114144"/>
              <a:ext cx="138321" cy="164844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252;p32">
              <a:extLst>
                <a:ext uri="{FF2B5EF4-FFF2-40B4-BE49-F238E27FC236}">
                  <a16:creationId xmlns:a16="http://schemas.microsoft.com/office/drawing/2014/main" id="{AAE6B03F-BF7C-4303-8BD2-D1E7DCCC954B}"/>
                </a:ext>
              </a:extLst>
            </p:cNvPr>
            <p:cNvSpPr/>
            <p:nvPr/>
          </p:nvSpPr>
          <p:spPr>
            <a:xfrm rot="3069186">
              <a:off x="2435242" y="6002387"/>
              <a:ext cx="207514" cy="40422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1253;p32">
              <a:extLst>
                <a:ext uri="{FF2B5EF4-FFF2-40B4-BE49-F238E27FC236}">
                  <a16:creationId xmlns:a16="http://schemas.microsoft.com/office/drawing/2014/main" id="{6ABA7C1F-354E-4024-A761-12176293DC1F}"/>
                </a:ext>
              </a:extLst>
            </p:cNvPr>
            <p:cNvSpPr/>
            <p:nvPr/>
          </p:nvSpPr>
          <p:spPr>
            <a:xfrm rot="-220878">
              <a:off x="2448661" y="6117978"/>
              <a:ext cx="396999" cy="42335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1254;p32">
              <a:extLst>
                <a:ext uri="{FF2B5EF4-FFF2-40B4-BE49-F238E27FC236}">
                  <a16:creationId xmlns:a16="http://schemas.microsoft.com/office/drawing/2014/main" id="{F485835B-6D2F-4E62-86A6-DEE4886B0529}"/>
                </a:ext>
              </a:extLst>
            </p:cNvPr>
            <p:cNvSpPr/>
            <p:nvPr/>
          </p:nvSpPr>
          <p:spPr>
            <a:xfrm rot="6186460">
              <a:off x="2611922" y="6083919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1255;p32">
              <a:extLst>
                <a:ext uri="{FF2B5EF4-FFF2-40B4-BE49-F238E27FC236}">
                  <a16:creationId xmlns:a16="http://schemas.microsoft.com/office/drawing/2014/main" id="{70E3DA08-9A26-429C-A0FE-6940CF968D42}"/>
                </a:ext>
              </a:extLst>
            </p:cNvPr>
            <p:cNvSpPr/>
            <p:nvPr/>
          </p:nvSpPr>
          <p:spPr>
            <a:xfrm>
              <a:off x="1115307" y="497255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1256;p32">
              <a:extLst>
                <a:ext uri="{FF2B5EF4-FFF2-40B4-BE49-F238E27FC236}">
                  <a16:creationId xmlns:a16="http://schemas.microsoft.com/office/drawing/2014/main" id="{BE160233-D89B-42DF-A70E-0E675768C5F5}"/>
                </a:ext>
              </a:extLst>
            </p:cNvPr>
            <p:cNvSpPr/>
            <p:nvPr/>
          </p:nvSpPr>
          <p:spPr>
            <a:xfrm>
              <a:off x="2011356" y="509573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1257;p32">
              <a:extLst>
                <a:ext uri="{FF2B5EF4-FFF2-40B4-BE49-F238E27FC236}">
                  <a16:creationId xmlns:a16="http://schemas.microsoft.com/office/drawing/2014/main" id="{5F5DD29A-34D6-4B8D-9E3B-FACDC5F01FB5}"/>
                </a:ext>
              </a:extLst>
            </p:cNvPr>
            <p:cNvSpPr/>
            <p:nvPr/>
          </p:nvSpPr>
          <p:spPr>
            <a:xfrm rot="3825383" flipH="1">
              <a:off x="2010252" y="4496382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1258;p32">
              <a:extLst>
                <a:ext uri="{FF2B5EF4-FFF2-40B4-BE49-F238E27FC236}">
                  <a16:creationId xmlns:a16="http://schemas.microsoft.com/office/drawing/2014/main" id="{B62636E2-DF56-4631-B417-00533B0909D5}"/>
                </a:ext>
              </a:extLst>
            </p:cNvPr>
            <p:cNvSpPr/>
            <p:nvPr/>
          </p:nvSpPr>
          <p:spPr>
            <a:xfrm rot="4604951" flipH="1">
              <a:off x="2038876" y="4531062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1259;p32">
              <a:extLst>
                <a:ext uri="{FF2B5EF4-FFF2-40B4-BE49-F238E27FC236}">
                  <a16:creationId xmlns:a16="http://schemas.microsoft.com/office/drawing/2014/main" id="{9D409D8C-F34C-46A9-88F6-55D3C4997E48}"/>
                </a:ext>
              </a:extLst>
            </p:cNvPr>
            <p:cNvSpPr/>
            <p:nvPr/>
          </p:nvSpPr>
          <p:spPr>
            <a:xfrm rot="5529259" flipH="1">
              <a:off x="2048387" y="4583048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1260;p32">
              <a:extLst>
                <a:ext uri="{FF2B5EF4-FFF2-40B4-BE49-F238E27FC236}">
                  <a16:creationId xmlns:a16="http://schemas.microsoft.com/office/drawing/2014/main" id="{694570C1-D775-48FB-A954-856DDA3BBF7F}"/>
                </a:ext>
              </a:extLst>
            </p:cNvPr>
            <p:cNvSpPr/>
            <p:nvPr/>
          </p:nvSpPr>
          <p:spPr>
            <a:xfrm rot="-3825383">
              <a:off x="1363740" y="4460700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1261;p32">
              <a:extLst>
                <a:ext uri="{FF2B5EF4-FFF2-40B4-BE49-F238E27FC236}">
                  <a16:creationId xmlns:a16="http://schemas.microsoft.com/office/drawing/2014/main" id="{426287FD-C638-4013-B46F-93F43FD74C79}"/>
                </a:ext>
              </a:extLst>
            </p:cNvPr>
            <p:cNvSpPr/>
            <p:nvPr/>
          </p:nvSpPr>
          <p:spPr>
            <a:xfrm rot="-4604951">
              <a:off x="1335232" y="4495380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1262;p32">
              <a:extLst>
                <a:ext uri="{FF2B5EF4-FFF2-40B4-BE49-F238E27FC236}">
                  <a16:creationId xmlns:a16="http://schemas.microsoft.com/office/drawing/2014/main" id="{96587A60-62BC-4483-9AFB-4654D230DF71}"/>
                </a:ext>
              </a:extLst>
            </p:cNvPr>
            <p:cNvSpPr/>
            <p:nvPr/>
          </p:nvSpPr>
          <p:spPr>
            <a:xfrm rot="-5529259">
              <a:off x="1325500" y="4547367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B9F83F7-9E48-4D46-909B-A40FB9E1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96" y="3745221"/>
            <a:ext cx="3213153" cy="365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154112" y="236306"/>
            <a:ext cx="11794733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E378E-ABDB-B614-2702-87F408D16F05}"/>
              </a:ext>
            </a:extLst>
          </p:cNvPr>
          <p:cNvGrpSpPr/>
          <p:nvPr/>
        </p:nvGrpSpPr>
        <p:grpSpPr>
          <a:xfrm>
            <a:off x="1784264" y="1148765"/>
            <a:ext cx="9322991" cy="2210083"/>
            <a:chOff x="1658031" y="1659910"/>
            <a:chExt cx="9322991" cy="22100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820DBB-8AD3-76D0-357C-363A7C129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4" r="47272"/>
            <a:stretch/>
          </p:blipFill>
          <p:spPr>
            <a:xfrm>
              <a:off x="4750130" y="1727643"/>
              <a:ext cx="3092098" cy="21313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D4419F-9045-E5F8-0B3E-28EB828EC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" r="73027"/>
            <a:stretch/>
          </p:blipFill>
          <p:spPr>
            <a:xfrm>
              <a:off x="8102461" y="1738602"/>
              <a:ext cx="2878561" cy="21313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56F1EF-72DA-2176-A23D-752E8FFA1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21116"/>
            <a:stretch/>
          </p:blipFill>
          <p:spPr>
            <a:xfrm>
              <a:off x="1658031" y="1659910"/>
              <a:ext cx="3092099" cy="21313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AFAB2B-EFBD-7A77-B3B8-7C57CCB68CEB}"/>
              </a:ext>
            </a:extLst>
          </p:cNvPr>
          <p:cNvGrpSpPr/>
          <p:nvPr/>
        </p:nvGrpSpPr>
        <p:grpSpPr>
          <a:xfrm>
            <a:off x="1259037" y="511560"/>
            <a:ext cx="605826" cy="769441"/>
            <a:chOff x="3174278" y="246848"/>
            <a:chExt cx="605826" cy="7694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0FED57-57EF-BCE0-4C51-762664FAF0A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967284-EB71-CE4D-40ED-3E473668CA8C}"/>
                </a:ext>
              </a:extLst>
            </p:cNvPr>
            <p:cNvSpPr txBox="1"/>
            <p:nvPr/>
          </p:nvSpPr>
          <p:spPr>
            <a:xfrm>
              <a:off x="3228647" y="246848"/>
              <a:ext cx="301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0364AB1-4813-1775-3778-4C80CBDC15CF}"/>
              </a:ext>
            </a:extLst>
          </p:cNvPr>
          <p:cNvSpPr txBox="1"/>
          <p:nvPr/>
        </p:nvSpPr>
        <p:spPr>
          <a:xfrm>
            <a:off x="1743304" y="620737"/>
            <a:ext cx="992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a) Những phép tính nào dưới đây có cùng kết quả?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F1560C-3272-419A-85E0-4AA782554D85}"/>
              </a:ext>
            </a:extLst>
          </p:cNvPr>
          <p:cNvSpPr txBox="1"/>
          <p:nvPr/>
        </p:nvSpPr>
        <p:spPr>
          <a:xfrm>
            <a:off x="2751149" y="2917855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41F11-18E8-64D0-E435-E6A84284C88E}"/>
              </a:ext>
            </a:extLst>
          </p:cNvPr>
          <p:cNvSpPr txBox="1"/>
          <p:nvPr/>
        </p:nvSpPr>
        <p:spPr>
          <a:xfrm>
            <a:off x="5834116" y="2917854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E5F1D-6070-11BB-1CE6-D5094473DC44}"/>
              </a:ext>
            </a:extLst>
          </p:cNvPr>
          <p:cNvSpPr txBox="1"/>
          <p:nvPr/>
        </p:nvSpPr>
        <p:spPr>
          <a:xfrm>
            <a:off x="8891351" y="2973923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C859D72-1EB2-768F-3CEC-9695D8F3ACB8}"/>
              </a:ext>
            </a:extLst>
          </p:cNvPr>
          <p:cNvSpPr/>
          <p:nvPr/>
        </p:nvSpPr>
        <p:spPr>
          <a:xfrm>
            <a:off x="5317909" y="1278256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FFFC8F-F7E1-BB38-EF6A-E2EE17B1B309}"/>
              </a:ext>
            </a:extLst>
          </p:cNvPr>
          <p:cNvSpPr/>
          <p:nvPr/>
        </p:nvSpPr>
        <p:spPr>
          <a:xfrm>
            <a:off x="8378716" y="1274567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27D06D-D205-FEB6-E2FC-D95F28219BC2}"/>
              </a:ext>
            </a:extLst>
          </p:cNvPr>
          <p:cNvSpPr txBox="1"/>
          <p:nvPr/>
        </p:nvSpPr>
        <p:spPr>
          <a:xfrm>
            <a:off x="2154929" y="3620254"/>
            <a:ext cx="8534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b) </a:t>
            </a:r>
            <a:r>
              <a:rPr lang="vi-VN" sz="2400" dirty="0"/>
              <a:t>Phép tính nào dưới đây có kết quả bé nhất</a:t>
            </a:r>
            <a:r>
              <a:rPr lang="en-VN" sz="24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9B393E7-E349-B535-DE5A-7A7B95FCB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43" y="4067481"/>
            <a:ext cx="8261586" cy="21313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3F1E67-94D6-1CFA-75EE-779A0741B856}"/>
              </a:ext>
            </a:extLst>
          </p:cNvPr>
          <p:cNvSpPr txBox="1"/>
          <p:nvPr/>
        </p:nvSpPr>
        <p:spPr>
          <a:xfrm>
            <a:off x="2807682" y="5759412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3C4F0B-DFA8-DF9C-98C6-00C643A31560}"/>
              </a:ext>
            </a:extLst>
          </p:cNvPr>
          <p:cNvSpPr txBox="1"/>
          <p:nvPr/>
        </p:nvSpPr>
        <p:spPr>
          <a:xfrm>
            <a:off x="6009182" y="5742478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7BC699-941B-C21F-4555-5C7F897DDB5F}"/>
              </a:ext>
            </a:extLst>
          </p:cNvPr>
          <p:cNvSpPr txBox="1"/>
          <p:nvPr/>
        </p:nvSpPr>
        <p:spPr>
          <a:xfrm>
            <a:off x="9117217" y="5764681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64F6E6-5D49-BE03-58D4-BB9F2A3F4720}"/>
              </a:ext>
            </a:extLst>
          </p:cNvPr>
          <p:cNvSpPr/>
          <p:nvPr/>
        </p:nvSpPr>
        <p:spPr>
          <a:xfrm>
            <a:off x="5538653" y="4115044"/>
            <a:ext cx="1808647" cy="174488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</p:spTree>
    <p:extLst>
      <p:ext uri="{BB962C8B-B14F-4D97-AF65-F5344CB8AC3E}">
        <p14:creationId xmlns:p14="http://schemas.microsoft.com/office/powerpoint/2010/main" val="40564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C188C-5307-E498-BBCD-1E458DE06640}"/>
              </a:ext>
            </a:extLst>
          </p:cNvPr>
          <p:cNvGrpSpPr/>
          <p:nvPr/>
        </p:nvGrpSpPr>
        <p:grpSpPr>
          <a:xfrm>
            <a:off x="970740" y="575637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EC707F-5B64-1EB0-D3E2-DBF957649EE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D89E3F-9DC6-5BB9-B863-A92EB389A7C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0C6C6CC-D27F-9E93-058C-E78D63DC5DE3}"/>
              </a:ext>
            </a:extLst>
          </p:cNvPr>
          <p:cNvSpPr/>
          <p:nvPr/>
        </p:nvSpPr>
        <p:spPr>
          <a:xfrm>
            <a:off x="1758538" y="78493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03FEC-D520-9D2E-129D-B2FFD59C45D7}"/>
              </a:ext>
            </a:extLst>
          </p:cNvPr>
          <p:cNvSpPr txBox="1"/>
          <p:nvPr/>
        </p:nvSpPr>
        <p:spPr>
          <a:xfrm>
            <a:off x="1882907" y="753121"/>
            <a:ext cx="129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/>
              <a:t>Số?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1EDF11-AB2C-D896-8E60-34E65512AFA6}"/>
              </a:ext>
            </a:extLst>
          </p:cNvPr>
          <p:cNvGrpSpPr/>
          <p:nvPr/>
        </p:nvGrpSpPr>
        <p:grpSpPr>
          <a:xfrm>
            <a:off x="1263234" y="1880410"/>
            <a:ext cx="10200228" cy="2590581"/>
            <a:chOff x="795402" y="838419"/>
            <a:chExt cx="10200228" cy="25905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E1B1BC-F539-7D73-2F3A-A7BFBD84401D}"/>
                </a:ext>
              </a:extLst>
            </p:cNvPr>
            <p:cNvSpPr txBox="1"/>
            <p:nvPr/>
          </p:nvSpPr>
          <p:spPr>
            <a:xfrm>
              <a:off x="795402" y="838419"/>
              <a:ext cx="10200228" cy="259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a) 10 +        = 20		b) 30 -         = 20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c) 50 +        = 70		d) 80 -         = 40</a:t>
              </a:r>
              <a:endParaRPr lang="en-VN" sz="4400" dirty="0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D9FE5555-180B-303D-B8F4-CA7330A66704}"/>
                </a:ext>
              </a:extLst>
            </p:cNvPr>
            <p:cNvSpPr/>
            <p:nvPr/>
          </p:nvSpPr>
          <p:spPr>
            <a:xfrm>
              <a:off x="2834874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C3187F42-FF04-83C6-99F5-FD018D1930D3}"/>
                </a:ext>
              </a:extLst>
            </p:cNvPr>
            <p:cNvSpPr/>
            <p:nvPr/>
          </p:nvSpPr>
          <p:spPr>
            <a:xfrm>
              <a:off x="2834874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4F946903-BA59-2E6D-A43E-9ED9571831F4}"/>
                </a:ext>
              </a:extLst>
            </p:cNvPr>
            <p:cNvSpPr/>
            <p:nvPr/>
          </p:nvSpPr>
          <p:spPr>
            <a:xfrm>
              <a:off x="8270476" y="1233429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1EC261CB-1816-8060-FE99-B2CB6645340F}"/>
                </a:ext>
              </a:extLst>
            </p:cNvPr>
            <p:cNvSpPr/>
            <p:nvPr/>
          </p:nvSpPr>
          <p:spPr>
            <a:xfrm>
              <a:off x="8270476" y="260736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D05A8C72-6A7B-5889-47D5-00964B262688}"/>
              </a:ext>
            </a:extLst>
          </p:cNvPr>
          <p:cNvSpPr/>
          <p:nvPr/>
        </p:nvSpPr>
        <p:spPr>
          <a:xfrm>
            <a:off x="3302709" y="2258083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6E18E41A-85F0-C5BE-C4A7-82A43370CCCF}"/>
              </a:ext>
            </a:extLst>
          </p:cNvPr>
          <p:cNvSpPr/>
          <p:nvPr/>
        </p:nvSpPr>
        <p:spPr>
          <a:xfrm>
            <a:off x="3302709" y="3632019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2177B957-4DDB-9B3E-034D-188E218272E8}"/>
              </a:ext>
            </a:extLst>
          </p:cNvPr>
          <p:cNvSpPr/>
          <p:nvPr/>
        </p:nvSpPr>
        <p:spPr>
          <a:xfrm>
            <a:off x="8738311" y="227501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FAF3DA1D-3AA1-8F95-E7E1-4E393651CB3A}"/>
              </a:ext>
            </a:extLst>
          </p:cNvPr>
          <p:cNvSpPr/>
          <p:nvPr/>
        </p:nvSpPr>
        <p:spPr>
          <a:xfrm>
            <a:off x="8738311" y="364895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649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61D969EF-6C26-3221-96C1-20560BAAD3BF}"/>
              </a:ext>
            </a:extLst>
          </p:cNvPr>
          <p:cNvSpPr/>
          <p:nvPr/>
        </p:nvSpPr>
        <p:spPr>
          <a:xfrm>
            <a:off x="1317236" y="596455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4C333A-D779-E2A6-419B-C670D14B6F7A}"/>
              </a:ext>
            </a:extLst>
          </p:cNvPr>
          <p:cNvGrpSpPr/>
          <p:nvPr/>
        </p:nvGrpSpPr>
        <p:grpSpPr>
          <a:xfrm>
            <a:off x="636258" y="390396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B1E569-B638-AC80-BBBC-71B1B79758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7DFEAD-F2C0-0878-321F-2379FCEECCC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65A2C8D-393D-C0BC-0085-12EEBA78F07F}"/>
              </a:ext>
            </a:extLst>
          </p:cNvPr>
          <p:cNvSpPr txBox="1"/>
          <p:nvPr/>
        </p:nvSpPr>
        <p:spPr>
          <a:xfrm>
            <a:off x="2147952" y="1755577"/>
            <a:ext cx="8797362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50  +  18  -  45 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76  -  56  +  27  = 		</a:t>
            </a:r>
            <a:endParaRPr lang="en-VN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9D8B34-0A70-E862-123C-42E423E03755}"/>
              </a:ext>
            </a:extLst>
          </p:cNvPr>
          <p:cNvSpPr txBox="1"/>
          <p:nvPr/>
        </p:nvSpPr>
        <p:spPr>
          <a:xfrm>
            <a:off x="1487078" y="615505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24" name="Curved Down Arrow 29">
            <a:extLst>
              <a:ext uri="{FF2B5EF4-FFF2-40B4-BE49-F238E27FC236}">
                <a16:creationId xmlns:a16="http://schemas.microsoft.com/office/drawing/2014/main" id="{9F61E3D0-66B9-03BD-BFF6-BD67B000806C}"/>
              </a:ext>
            </a:extLst>
          </p:cNvPr>
          <p:cNvSpPr/>
          <p:nvPr/>
        </p:nvSpPr>
        <p:spPr>
          <a:xfrm>
            <a:off x="3201922" y="1697035"/>
            <a:ext cx="1761367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Curved Down Arrow 30">
            <a:extLst>
              <a:ext uri="{FF2B5EF4-FFF2-40B4-BE49-F238E27FC236}">
                <a16:creationId xmlns:a16="http://schemas.microsoft.com/office/drawing/2014/main" id="{752357F9-2866-4DA3-A08C-D91604CF1AF5}"/>
              </a:ext>
            </a:extLst>
          </p:cNvPr>
          <p:cNvSpPr/>
          <p:nvPr/>
        </p:nvSpPr>
        <p:spPr>
          <a:xfrm>
            <a:off x="4785267" y="1678998"/>
            <a:ext cx="1626964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9BF66C95-17A5-61D3-5394-039498418FA0}"/>
              </a:ext>
            </a:extLst>
          </p:cNvPr>
          <p:cNvSpPr/>
          <p:nvPr/>
        </p:nvSpPr>
        <p:spPr>
          <a:xfrm>
            <a:off x="7611347" y="180107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909ED6F5-FB31-476E-B9AA-59CCA27DC6D0}"/>
              </a:ext>
            </a:extLst>
          </p:cNvPr>
          <p:cNvSpPr/>
          <p:nvPr/>
        </p:nvSpPr>
        <p:spPr>
          <a:xfrm>
            <a:off x="7611347" y="288241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4847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174E3A-719B-AB0C-B6C3-CE45E5E75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88DDF-A534-BCD7-F677-05BCBE4D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DBDC477-EE0D-70F6-CEA3-546CF9B0B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A5130D-1AE7-6033-ABEC-2AC8576710F1}"/>
              </a:ext>
            </a:extLst>
          </p:cNvPr>
          <p:cNvGrpSpPr/>
          <p:nvPr/>
        </p:nvGrpSpPr>
        <p:grpSpPr>
          <a:xfrm>
            <a:off x="1106076" y="350883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FABD00-A4CC-583F-492F-C4B1CAE4177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A85B9"/>
            </a:solidFill>
            <a:ln>
              <a:solidFill>
                <a:srgbClr val="EA85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DF253B-F67E-CD3A-9A89-8A2E2A6DBB7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754690-E215-3A7E-E5B8-3F532811666A}"/>
              </a:ext>
            </a:extLst>
          </p:cNvPr>
          <p:cNvSpPr txBox="1"/>
          <p:nvPr/>
        </p:nvSpPr>
        <p:spPr>
          <a:xfrm>
            <a:off x="1766271" y="132753"/>
            <a:ext cx="1052855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96 </a:t>
            </a:r>
            <a:r>
              <a:rPr lang="en-US" sz="3200" dirty="0" err="1"/>
              <a:t>ghế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62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khán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trống</a:t>
            </a:r>
            <a:r>
              <a:rPr lang="en-US" sz="3200" dirty="0"/>
              <a:t>? </a:t>
            </a:r>
            <a:endParaRPr lang="en-VN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E041B2-4B59-6403-E524-2F12D084B169}"/>
              </a:ext>
            </a:extLst>
          </p:cNvPr>
          <p:cNvGrpSpPr/>
          <p:nvPr/>
        </p:nvGrpSpPr>
        <p:grpSpPr>
          <a:xfrm>
            <a:off x="5864142" y="2553142"/>
            <a:ext cx="6017521" cy="2932926"/>
            <a:chOff x="752918" y="3254202"/>
            <a:chExt cx="7066964" cy="29329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BCFE87-6A90-1429-7366-4E93EEC1366A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xiếc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EC96CD9-B62A-C518-2DE4-4733A49C6DE4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0E18E08A-B265-FA21-FF18-DECAAAF94D41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7BAB32B6-BF5A-DDAB-83C6-5ECA1EE20FC3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7EC9D8F1-9288-9F96-9B13-CCBBD2BACC2A}"/>
                </a:ext>
              </a:extLst>
            </p:cNvPr>
            <p:cNvSpPr/>
            <p:nvPr/>
          </p:nvSpPr>
          <p:spPr>
            <a:xfrm>
              <a:off x="4181928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9E16D1FF-6F89-4C5A-BB3A-0056A28BD864}"/>
              </a:ext>
            </a:extLst>
          </p:cNvPr>
          <p:cNvSpPr/>
          <p:nvPr/>
        </p:nvSpPr>
        <p:spPr>
          <a:xfrm>
            <a:off x="6102709" y="387325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616E294-F6C8-F08D-B3D8-ED7F2CC7B8C2}"/>
              </a:ext>
            </a:extLst>
          </p:cNvPr>
          <p:cNvSpPr/>
          <p:nvPr/>
        </p:nvSpPr>
        <p:spPr>
          <a:xfrm>
            <a:off x="7356574" y="387163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C15606C2-9ECF-2116-E8D2-172F93EBA0C0}"/>
              </a:ext>
            </a:extLst>
          </p:cNvPr>
          <p:cNvSpPr/>
          <p:nvPr/>
        </p:nvSpPr>
        <p:spPr>
          <a:xfrm>
            <a:off x="8716065" y="384846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67A23205-57DD-BBEB-56F9-D4937081E5CC}"/>
              </a:ext>
            </a:extLst>
          </p:cNvPr>
          <p:cNvSpPr/>
          <p:nvPr/>
        </p:nvSpPr>
        <p:spPr>
          <a:xfrm>
            <a:off x="8783944" y="480870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C9F3E-4FAC-822D-627E-A8B32ECB6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96312"/>
            <a:ext cx="4954588" cy="42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6ABD30-8396-8A26-4545-8F955BAD017A}"/>
              </a:ext>
            </a:extLst>
          </p:cNvPr>
          <p:cNvGrpSpPr/>
          <p:nvPr/>
        </p:nvGrpSpPr>
        <p:grpSpPr>
          <a:xfrm>
            <a:off x="1117315" y="25139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E03911-8A10-449F-66FF-B620FC75256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3B8738-491D-037D-A9BC-3B749F788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DB91E4F0-F75F-1643-98A6-6FF8E5607BF8}"/>
              </a:ext>
            </a:extLst>
          </p:cNvPr>
          <p:cNvSpPr/>
          <p:nvPr/>
        </p:nvSpPr>
        <p:spPr>
          <a:xfrm>
            <a:off x="1790088" y="48180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8AEA1B-55C6-E870-A95F-70C16A0F3654}"/>
              </a:ext>
            </a:extLst>
          </p:cNvPr>
          <p:cNvSpPr txBox="1"/>
          <p:nvPr/>
        </p:nvSpPr>
        <p:spPr>
          <a:xfrm>
            <a:off x="1923982" y="49761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Số?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DFE90C-E26C-231D-29EB-95C6DABB6200}"/>
              </a:ext>
            </a:extLst>
          </p:cNvPr>
          <p:cNvGrpSpPr/>
          <p:nvPr/>
        </p:nvGrpSpPr>
        <p:grpSpPr>
          <a:xfrm>
            <a:off x="712441" y="1891024"/>
            <a:ext cx="3185792" cy="3094633"/>
            <a:chOff x="712441" y="1891024"/>
            <a:chExt cx="3185792" cy="30946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AE91B9-7E2B-33D2-6905-1A3067585AA5}"/>
                </a:ext>
              </a:extLst>
            </p:cNvPr>
            <p:cNvGrpSpPr/>
            <p:nvPr/>
          </p:nvGrpSpPr>
          <p:grpSpPr>
            <a:xfrm>
              <a:off x="712441" y="1891024"/>
              <a:ext cx="3185792" cy="3094633"/>
              <a:chOff x="712441" y="1687825"/>
              <a:chExt cx="3185792" cy="309463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7A0242B-D798-04CB-97BA-55436CECF323}"/>
                  </a:ext>
                </a:extLst>
              </p:cNvPr>
              <p:cNvSpPr/>
              <p:nvPr/>
            </p:nvSpPr>
            <p:spPr>
              <a:xfrm>
                <a:off x="1845603" y="1687825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68EE859-D76A-E0A9-CE8B-3CAAD4299CCC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B3B567-2848-4056-36D7-BA8DD0707C9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BF1B6F-1146-5B9F-0B3E-F154F44FCD33}"/>
                  </a:ext>
                </a:extLst>
              </p:cNvPr>
              <p:cNvCxnSpPr>
                <a:stCxn id="27" idx="0"/>
                <a:endCxn id="26" idx="3"/>
              </p:cNvCxnSpPr>
              <p:nvPr/>
            </p:nvCxnSpPr>
            <p:spPr>
              <a:xfrm flipV="1">
                <a:off x="1169641" y="2468314"/>
                <a:ext cx="809873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BE4D427-5D65-9DDC-C31D-71CEC6BF5AFA}"/>
                  </a:ext>
                </a:extLst>
              </p:cNvPr>
              <p:cNvCxnSpPr>
                <a:cxnSpLocks/>
                <a:stCxn id="28" idx="0"/>
                <a:endCxn id="26" idx="5"/>
              </p:cNvCxnSpPr>
              <p:nvPr/>
            </p:nvCxnSpPr>
            <p:spPr>
              <a:xfrm flipH="1" flipV="1">
                <a:off x="2626092" y="2468314"/>
                <a:ext cx="814941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B483902-22DB-DE08-2E04-75697F9A019E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50B5FE-CD53-B537-3A6F-9CC55992C0AE}"/>
                </a:ext>
              </a:extLst>
            </p:cNvPr>
            <p:cNvSpPr txBox="1"/>
            <p:nvPr/>
          </p:nvSpPr>
          <p:spPr>
            <a:xfrm>
              <a:off x="1884777" y="3429000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19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54B23D-6F91-9750-E15C-149324947CBD}"/>
              </a:ext>
            </a:extLst>
          </p:cNvPr>
          <p:cNvGrpSpPr/>
          <p:nvPr/>
        </p:nvGrpSpPr>
        <p:grpSpPr>
          <a:xfrm>
            <a:off x="4401506" y="1872342"/>
            <a:ext cx="3185792" cy="3113315"/>
            <a:chOff x="4503104" y="1872342"/>
            <a:chExt cx="3185792" cy="311331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F459C07-8841-B624-481C-FE01514D84AB}"/>
                </a:ext>
              </a:extLst>
            </p:cNvPr>
            <p:cNvGrpSpPr/>
            <p:nvPr/>
          </p:nvGrpSpPr>
          <p:grpSpPr>
            <a:xfrm>
              <a:off x="4503104" y="1872342"/>
              <a:ext cx="3185792" cy="3113315"/>
              <a:chOff x="712441" y="1669143"/>
              <a:chExt cx="3185792" cy="311331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293A52E-C39A-2733-32DA-4EABAD9E6088}"/>
                  </a:ext>
                </a:extLst>
              </p:cNvPr>
              <p:cNvSpPr/>
              <p:nvPr/>
            </p:nvSpPr>
            <p:spPr>
              <a:xfrm>
                <a:off x="1849001" y="1669143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FCB2244-B951-9721-FB12-A56DC4AA2AA5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ECB6B68-4D87-E2E3-B9F8-D622AFF2207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BE0143E-5BD9-12E4-E1BC-480ACE9D4C4B}"/>
                  </a:ext>
                </a:extLst>
              </p:cNvPr>
              <p:cNvCxnSpPr>
                <a:stCxn id="36" idx="0"/>
                <a:endCxn id="35" idx="3"/>
              </p:cNvCxnSpPr>
              <p:nvPr/>
            </p:nvCxnSpPr>
            <p:spPr>
              <a:xfrm flipV="1">
                <a:off x="1169641" y="2449632"/>
                <a:ext cx="813271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E0493-8AB0-6F27-E6D3-2221C449671C}"/>
                  </a:ext>
                </a:extLst>
              </p:cNvPr>
              <p:cNvCxnSpPr>
                <a:cxnSpLocks/>
                <a:stCxn id="37" idx="0"/>
                <a:endCxn id="35" idx="5"/>
              </p:cNvCxnSpPr>
              <p:nvPr/>
            </p:nvCxnSpPr>
            <p:spPr>
              <a:xfrm flipH="1" flipV="1">
                <a:off x="2629490" y="2449632"/>
                <a:ext cx="811543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4029D07-8B2B-C0C3-2919-8E15C24E6F80}"/>
                  </a:ext>
                </a:extLst>
              </p:cNvPr>
              <p:cNvCxnSpPr>
                <a:cxnSpLocks/>
                <a:stCxn id="37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33B43-370A-0D5E-F173-2640024F481D}"/>
                </a:ext>
              </a:extLst>
            </p:cNvPr>
            <p:cNvSpPr txBox="1"/>
            <p:nvPr/>
          </p:nvSpPr>
          <p:spPr>
            <a:xfrm>
              <a:off x="5612201" y="3422694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28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14896C-5F15-BF6C-5EF5-9F73EDB91BF3}"/>
              </a:ext>
            </a:extLst>
          </p:cNvPr>
          <p:cNvGrpSpPr/>
          <p:nvPr/>
        </p:nvGrpSpPr>
        <p:grpSpPr>
          <a:xfrm>
            <a:off x="8028527" y="1872342"/>
            <a:ext cx="3185792" cy="3113315"/>
            <a:chOff x="712441" y="1669143"/>
            <a:chExt cx="3185792" cy="311331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5F514-FF93-07B8-FE61-E5FA30A73A1B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98BFA8-1620-64F6-64DF-40A0F053FF89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2346618-9BA0-4344-2C13-735C6851165D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359EB0F-FA8B-53B9-24FA-530031C27B2A}"/>
                </a:ext>
              </a:extLst>
            </p:cNvPr>
            <p:cNvCxnSpPr>
              <a:stCxn id="43" idx="0"/>
              <a:endCxn id="42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8AF592-8D34-4801-5E3F-BA9ACAD38834}"/>
                </a:ext>
              </a:extLst>
            </p:cNvPr>
            <p:cNvCxnSpPr>
              <a:cxnSpLocks/>
              <a:stCxn id="44" idx="0"/>
              <a:endCxn id="42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5A95998-4ABA-2FEE-3550-E627898142D8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22AF5E-1E7C-EEFA-7AC2-448AD7A10C15}"/>
              </a:ext>
            </a:extLst>
          </p:cNvPr>
          <p:cNvSpPr txBox="1"/>
          <p:nvPr/>
        </p:nvSpPr>
        <p:spPr>
          <a:xfrm>
            <a:off x="9145347" y="3373275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B280E6-F821-FAE3-ACF6-3939F1737FEF}"/>
              </a:ext>
            </a:extLst>
          </p:cNvPr>
          <p:cNvSpPr txBox="1"/>
          <p:nvPr/>
        </p:nvSpPr>
        <p:spPr>
          <a:xfrm>
            <a:off x="9168218" y="3280941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232865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48" grpId="0"/>
      <p:bldP spid="48" grpId="1"/>
      <p:bldP spid="49" grpId="0" animBg="1"/>
      <p:bldP spid="49" grpId="1" animBg="1"/>
    </p:bldLst>
  </p:timing>
</p:sld>
</file>

<file path=ppt/theme/theme1.xml><?xml version="1.0" encoding="utf-8"?>
<a:theme xmlns:a="http://schemas.openxmlformats.org/drawingml/2006/main" name="0178 Mateo · 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D5A6BD"/>
      </a:accent1>
      <a:accent2>
        <a:srgbClr val="B4A7D6"/>
      </a:accent2>
      <a:accent3>
        <a:srgbClr val="A4C2F4"/>
      </a:accent3>
      <a:accent4>
        <a:srgbClr val="EA9999"/>
      </a:accent4>
      <a:accent5>
        <a:srgbClr val="B6D7A8"/>
      </a:accent5>
      <a:accent6>
        <a:srgbClr val="3D85C6"/>
      </a:accent6>
      <a:hlink>
        <a:srgbClr val="A64D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211</Words>
  <Application>Microsoft Office PowerPoint</Application>
  <PresentationFormat>Widescreen</PresentationFormat>
  <Paragraphs>71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#9Slide05 SVNUT Triumph</vt:lpstr>
      <vt:lpstr>Arial</vt:lpstr>
      <vt:lpstr>Calibri</vt:lpstr>
      <vt:lpstr>Times New Roman</vt:lpstr>
      <vt:lpstr>Unkempt</vt:lpstr>
      <vt:lpstr>UVF TypoSlabserif</vt:lpstr>
      <vt:lpstr>0178 Mateo · SlidesMania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</cp:revision>
  <dcterms:created xsi:type="dcterms:W3CDTF">2024-04-26T08:51:32Z</dcterms:created>
  <dcterms:modified xsi:type="dcterms:W3CDTF">2025-09-24T01:07:44Z</dcterms:modified>
</cp:coreProperties>
</file>