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9" r:id="rId5"/>
    <p:sldId id="270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8E5CE-7048-4A18-AB42-7ECA6764230B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804C-7A38-4657-A451-8F0A40513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49C3-B39A-4D4D-B6BC-56688B727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57A1F-D16C-46FD-83ED-0CED5158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062AE-3B1E-4BEE-A2FF-EDEB920D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FA5C2-B74B-4772-B975-D9853B99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8F1C-F143-45A0-BDCF-179E64C9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98F5-835A-469A-8983-6A83A117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6FD90-5887-42DF-B0E2-3DC8228A2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152C1-8B07-4450-AB34-64D5B59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CB0B7-0B67-45DA-9F1D-01681FE4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D779A-5F81-4B61-AB40-73864DA9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4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4A66D-9442-426A-9F76-B0590D466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51BE2-2BD1-4A6B-B089-964E25B55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CA74B-8B7A-4E0D-8FEA-06CE733A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260F-D9BC-402F-A845-73B1EC2A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9C8B-AF38-43E4-B4CC-B6E06E09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AD6D-4CCF-4BA1-8889-8AC0186F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A8B5-4DF4-4080-B969-3B2B46D45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C079-6D4D-429D-957C-606809AE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F88E-20B6-4AAF-A85C-E8D459E3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5B60-7363-4002-A827-809A54CE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F184-6BED-42B4-9BC6-307C0DAB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7EDAE-F8D6-4C74-BE08-51E4D59B0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7FD8-3096-43BF-8DEB-0C4BDCFA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5005-DCC7-41FC-9CB3-F905B55C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0FFBD-9E67-49B6-9A8E-6F66499D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ABFA-F26D-42AB-9C2E-D7FCCE51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3DAB-4D20-4799-86C2-A3180A237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AD28D-51D4-4DAA-BECF-4BD7DDD49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2FCB7-C648-46F8-99B1-ED7DCFE2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87B05-F9F8-4D70-AE02-56DF22DC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7C207-C697-4895-BE50-EF44FB40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E962-6673-44D2-A83A-9B123B06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5390A-492E-463A-B895-4E5E92EB0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3C2C6-4087-48AC-81B6-D5CE49D9B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23D24-4532-4B9D-89BF-8D5128E73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E9389-B107-4925-B540-974253B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30D6E-5BC0-4330-B638-847DC34A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10F55-69E3-43EE-936F-215678FA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61695-22CA-4883-8B63-55B7ED43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A549-9D3D-484C-8875-FF7DEB8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F4C34-12E7-45D6-AD52-33C12472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4A7B8-30AB-4F2F-A0E9-7B5C3E05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AEC16-A12F-4882-B0E0-3461A4BC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12D79-0330-42EF-AF16-2F07E05E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F8790-9279-4936-AB2E-2DFEDB57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4CA9-0BE2-45E0-B609-B4A990ED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67D8-BC7F-408E-AB54-A11AFE38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D79E-E6F8-41F3-ADBF-8A2A8EF8C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29D8D-E9AE-4A5D-AAE9-872D1DFC9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A0576-2406-4FD6-8DA7-AA0458C6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C550-DB16-414A-8AC9-3495302F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A130-B954-47AF-9876-82EED837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2EF2-19EB-44FB-AADD-508A4DA2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41D7F-3B5A-4984-8203-A53E511FD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7D7B1-E8D2-4844-B2FC-0C78D7006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7E047-FDDA-4A26-A064-49878E07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9E7DB-624C-40C8-97F9-2BEA65D4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AA623-459A-4932-A584-7F045730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5C650-52A6-4B43-9E14-36E3E153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45A4-3FEA-4FA0-9C62-92FBB9DA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60281-B499-4D54-9CA4-BF62EA884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6DC5-A031-4AE7-85E6-D9EAAFBD467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0CC1-1486-41FD-B183-B5EE1C8C1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CFF48-4953-40BB-ABB1-E67A5FD63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TRẤN DƯƠNG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42" y="3257769"/>
            <a:ext cx="10112236" cy="181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5187421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359" y="5154525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7729251" y="1540013"/>
            <a:ext cx="4074503" cy="47452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0532988" y="4218027"/>
            <a:ext cx="667499" cy="655855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5398" y="3415177"/>
              <a:ext cx="677390" cy="658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8382788" y="4083186"/>
            <a:ext cx="664189" cy="660350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29619" y="3077587"/>
              <a:ext cx="634573" cy="710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67444" y="3756694"/>
            <a:ext cx="672689" cy="554776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72200" y="803433"/>
            <a:ext cx="418255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9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938172" y="3490689"/>
            <a:ext cx="701360" cy="578422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16557" y="2279646"/>
            <a:ext cx="3062057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2996"/>
          </a:p>
        </p:txBody>
      </p:sp>
      <p:sp>
        <p:nvSpPr>
          <p:cNvPr id="23" name="Rectangle 22"/>
          <p:cNvSpPr/>
          <p:nvPr/>
        </p:nvSpPr>
        <p:spPr>
          <a:xfrm>
            <a:off x="4273100" y="4263045"/>
            <a:ext cx="2704587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2996"/>
          </a:p>
        </p:txBody>
      </p:sp>
      <p:sp>
        <p:nvSpPr>
          <p:cNvPr id="24" name="Rectangle 23"/>
          <p:cNvSpPr/>
          <p:nvPr/>
        </p:nvSpPr>
        <p:spPr>
          <a:xfrm>
            <a:off x="4558487" y="2279646"/>
            <a:ext cx="23272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2996"/>
          </a:p>
        </p:txBody>
      </p:sp>
      <p:sp>
        <p:nvSpPr>
          <p:cNvPr id="25" name="Rectangle 24"/>
          <p:cNvSpPr/>
          <p:nvPr/>
        </p:nvSpPr>
        <p:spPr>
          <a:xfrm>
            <a:off x="862109" y="4346080"/>
            <a:ext cx="23272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2996"/>
          </a:p>
        </p:txBody>
      </p:sp>
      <p:sp>
        <p:nvSpPr>
          <p:cNvPr id="26" name="Rectangle 25"/>
          <p:cNvSpPr/>
          <p:nvPr/>
        </p:nvSpPr>
        <p:spPr>
          <a:xfrm>
            <a:off x="5133926" y="4817277"/>
            <a:ext cx="9574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2996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57573" y="2276390"/>
            <a:ext cx="65716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996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97162" y="4356827"/>
            <a:ext cx="65716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996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97162" y="2823428"/>
            <a:ext cx="9574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2996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767297" y="1206734"/>
            <a:ext cx="4286200" cy="533528"/>
            <a:chOff x="1470819" y="1943100"/>
            <a:chExt cx="5722189" cy="7122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74489" cy="70792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654767" y="1848666"/>
            <a:ext cx="9457712" cy="1406154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846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38" y="3148354"/>
            <a:ext cx="11626659" cy="9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algn="ctr"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854" y="3143858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74" y="3156652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516" y="3600914"/>
            <a:ext cx="2396805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956416" y="1721038"/>
            <a:ext cx="63555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1682283" y="4155295"/>
            <a:ext cx="9457712" cy="1406154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846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26" y="5547688"/>
            <a:ext cx="11626659" cy="9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algn="ctr"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02" y="5560742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006" y="5530888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36" y="5985713"/>
            <a:ext cx="2396805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983933" y="4027667"/>
            <a:ext cx="63555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1162593" y="4114803"/>
            <a:ext cx="10852942" cy="13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1004668" y="1834947"/>
            <a:ext cx="10852942" cy="13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445324" y="1256761"/>
            <a:ext cx="3216997" cy="533528"/>
            <a:chOff x="1470819" y="1943100"/>
            <a:chExt cx="4294775" cy="7122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647075" cy="70792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495578" y="1998768"/>
            <a:ext cx="1126151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latin typeface="Times New Roman" panose="02020603050405020304" pitchFamily="18" charset="0"/>
              </a:rPr>
              <a:t>97 582 – 81 645		56 938 – 9 456		43 572 - 637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480813" y="2880179"/>
            <a:ext cx="1297190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480813" y="3429000"/>
            <a:ext cx="1311585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195425" y="3165567"/>
            <a:ext cx="50147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319942" y="4005371"/>
            <a:ext cx="133727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484244" y="4029883"/>
            <a:ext cx="137932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5682246" y="2880179"/>
            <a:ext cx="1297190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5682246" y="3429000"/>
            <a:ext cx="1311585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5396858" y="3165567"/>
            <a:ext cx="50147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5521376" y="4005371"/>
            <a:ext cx="133727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5685678" y="4029883"/>
            <a:ext cx="137932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9574868" y="2828542"/>
            <a:ext cx="1297190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9574868" y="3377363"/>
            <a:ext cx="1311585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9289480" y="3113930"/>
            <a:ext cx="50147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9413997" y="3953734"/>
            <a:ext cx="133727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9578299" y="3978246"/>
            <a:ext cx="137932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88085" y="1231194"/>
            <a:ext cx="10974954" cy="556612"/>
            <a:chOff x="1470819" y="1943100"/>
            <a:chExt cx="14651850" cy="7430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4004150" cy="73874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2996" b="1" dirty="0">
                  <a:solidFill>
                    <a:srgbClr val="000000"/>
                  </a:solidFill>
                  <a:latin typeface="+mj-lt"/>
                </a:rPr>
                <a:t>Trong hai biểu thức dưới đây, biểu thức nào có giá trị lớn hơn?</a:t>
              </a:r>
              <a:endParaRPr lang="en-US" sz="2996" b="1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7842735" y="2171619"/>
            <a:ext cx="4116273" cy="1336904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a) 70 000 – 9 000 + 6 023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61 000 + 6 023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7869985" y="3603800"/>
            <a:ext cx="4116273" cy="13369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b) 93 279 – 3 279 – 20 000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90 000 – 20 000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9" y="2316959"/>
            <a:ext cx="7400218" cy="383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7235713" y="5043527"/>
            <a:ext cx="4965746" cy="5533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2996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968106"/>
            <a:ext cx="12353657" cy="1393982"/>
            <a:chOff x="1470819" y="1943100"/>
            <a:chExt cx="16624258" cy="186100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48566" cy="677112"/>
              <a:chOff x="1737519" y="1943100"/>
              <a:chExt cx="548566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96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81476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1"/>
              <a:ext cx="16023768" cy="1784802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7660130" y="3223037"/>
            <a:ext cx="1831267" cy="52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073186" y="3209025"/>
            <a:ext cx="1828844" cy="470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1584772" y="2312871"/>
            <a:ext cx="293065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6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446230" y="4188967"/>
            <a:ext cx="11489828" cy="258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</a:p>
          <a:p>
            <a:pPr algn="ctr"/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794240" y="2974934"/>
            <a:ext cx="2411178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26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3478586" y="2868021"/>
            <a:ext cx="4502890" cy="47065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3539056" y="3182538"/>
            <a:ext cx="4320991" cy="198443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4815181" y="2537727"/>
            <a:ext cx="2328883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6290556" y="3519772"/>
            <a:ext cx="1557762" cy="4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4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8937366" y="3182159"/>
            <a:ext cx="767029" cy="4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4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3539056" y="3338677"/>
            <a:ext cx="0" cy="630295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912853" y="3579087"/>
            <a:ext cx="258640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26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3539056" y="3853020"/>
            <a:ext cx="2556942" cy="123945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6079938" y="3233809"/>
            <a:ext cx="16060" cy="765909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304" y="2279247"/>
            <a:ext cx="8657761" cy="45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431</Words>
  <Application>Microsoft Office PowerPoint</Application>
  <PresentationFormat>Widescreen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2024-06-18T08:42:14Z</dcterms:created>
  <dcterms:modified xsi:type="dcterms:W3CDTF">2026-01-07T14:47:42Z</dcterms:modified>
</cp:coreProperties>
</file>