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8" r:id="rId3"/>
    <p:sldMasterId id="2147483681" r:id="rId4"/>
  </p:sldMasterIdLst>
  <p:notesMasterIdLst>
    <p:notesMasterId r:id="rId25"/>
  </p:notesMasterIdLst>
  <p:sldIdLst>
    <p:sldId id="329" r:id="rId5"/>
    <p:sldId id="351" r:id="rId6"/>
    <p:sldId id="354" r:id="rId7"/>
    <p:sldId id="355" r:id="rId8"/>
    <p:sldId id="356" r:id="rId9"/>
    <p:sldId id="357" r:id="rId10"/>
    <p:sldId id="358" r:id="rId11"/>
    <p:sldId id="314" r:id="rId12"/>
    <p:sldId id="344" r:id="rId13"/>
    <p:sldId id="315" r:id="rId14"/>
    <p:sldId id="317" r:id="rId15"/>
    <p:sldId id="330" r:id="rId16"/>
    <p:sldId id="359" r:id="rId17"/>
    <p:sldId id="361" r:id="rId18"/>
    <p:sldId id="360" r:id="rId19"/>
    <p:sldId id="318" r:id="rId20"/>
    <p:sldId id="370" r:id="rId21"/>
    <p:sldId id="362" r:id="rId22"/>
    <p:sldId id="319" r:id="rId23"/>
    <p:sldId id="3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8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>
            <a:fillRect/>
          </a:stretch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10842"/>
          <a:stretch>
            <a:fillRect/>
          </a:stretch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4DD4-8051-41D5-9F48-2D5B91390C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2130426"/>
            <a:ext cx="1036340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6" y="3886200"/>
            <a:ext cx="85345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2" y="6356351"/>
            <a:ext cx="2844855" cy="365125"/>
          </a:xfrm>
        </p:spPr>
        <p:txBody>
          <a:bodyPr/>
          <a:lstStyle/>
          <a:p>
            <a:fld id="{774B3276-3901-471F-8285-C92A8E75787C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82" y="6356351"/>
            <a:ext cx="386087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771" y="6356351"/>
            <a:ext cx="2844855" cy="365125"/>
          </a:xfrm>
        </p:spPr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E5CC29-D4C1-43AF-92DE-EAC9F1236EA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115745-2F8B-4195-AD23-8A2542AF7C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994422" y="3254559"/>
            <a:ext cx="10112434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-228168" y="1750923"/>
            <a:ext cx="859262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 3C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77" y="4870987"/>
            <a:ext cx="4206806" cy="1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2325" y="510095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5"/>
          <p:cNvSpPr/>
          <p:nvPr/>
        </p:nvSpPr>
        <p:spPr>
          <a:xfrm>
            <a:off x="1846364" y="682738"/>
            <a:ext cx="10066638" cy="729704"/>
          </a:xfrm>
          <a:prstGeom prst="roundRect">
            <a:avLst/>
          </a:prstGeom>
          <a:noFill/>
          <a:ln w="28575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5" y="1811008"/>
            <a:ext cx="8256494" cy="231723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4369325" y="4534199"/>
            <a:ext cx="2331308" cy="1169773"/>
          </a:xfrm>
          <a:prstGeom prst="cloud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715844" y="4274586"/>
            <a:ext cx="3344562" cy="906162"/>
          </a:xfrm>
          <a:prstGeom prst="flowChartPunchedTap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7343185" y="4163376"/>
            <a:ext cx="4510216" cy="906162"/>
          </a:xfrm>
          <a:prstGeom prst="flowChartPunchedTape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dáng,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332084" y="5813966"/>
            <a:ext cx="4790303" cy="836139"/>
          </a:xfrm>
          <a:prstGeom prst="flowChartPunchedTape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9587754" y="1447571"/>
            <a:ext cx="2474257" cy="2420600"/>
          </a:xfrm>
          <a:prstGeom prst="star7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95700" y="1135380"/>
            <a:ext cx="2110740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68770" y="1115060"/>
            <a:ext cx="1448435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1224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1640" y="438785"/>
            <a:ext cx="5448935" cy="33058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210" y="438785"/>
            <a:ext cx="6036945" cy="3305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39" y="3676015"/>
            <a:ext cx="5521960" cy="44488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671" y="3578225"/>
            <a:ext cx="6590665" cy="340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1974" y="4778478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Ti vi,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80204" y="1115934"/>
            <a:ext cx="2718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59520" y="111466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5796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2"/>
          <p:cNvSpPr txBox="1"/>
          <p:nvPr/>
        </p:nvSpPr>
        <p:spPr>
          <a:xfrm>
            <a:off x="1450687" y="399691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nhà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" y="3553214"/>
            <a:ext cx="5174354" cy="288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838" y="293217"/>
            <a:ext cx="2853207" cy="59058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6" y="150772"/>
            <a:ext cx="4850047" cy="3402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776" y="806825"/>
            <a:ext cx="5073150" cy="5392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1760" y="439420"/>
            <a:ext cx="1067498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651" y="2007135"/>
            <a:ext cx="929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334" y="3022169"/>
            <a:ext cx="10399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Quai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525" y="3988350"/>
            <a:ext cx="11420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tai.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818854" y="5549430"/>
            <a:ext cx="1106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934903" y="5548996"/>
            <a:ext cx="1032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2050" name="Picture 2" descr="Khi viết, các... - Sách và Thiết bị Giáo dục cho bé vào Lớp 1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05" y="1869440"/>
            <a:ext cx="430593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0" y="1869440"/>
            <a:ext cx="5664200" cy="32512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557722"/>
            <a:ext cx="7014212" cy="2887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7015" y="465998"/>
            <a:ext cx="10674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Chia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ý hay.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079964"/>
            <a:ext cx="11555894" cy="4644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623" y="2940476"/>
            <a:ext cx="970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– TRẢI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1.85185E-6 L 2.91667E-6 -0.07222 " pathEditMode="relative" rAng="0" ptsTypes="AA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533400"/>
            <a:ext cx="8447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71D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71D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1D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solidFill>
                <a:srgbClr val="71D4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6400" y="2268241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58"/>
          <p:cNvSpPr/>
          <p:nvPr/>
        </p:nvSpPr>
        <p:spPr>
          <a:xfrm rot="20963322">
            <a:off x="2599061" y="2514176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2" name="Rectangle 51"/>
          <p:cNvSpPr/>
          <p:nvPr/>
        </p:nvSpPr>
        <p:spPr>
          <a:xfrm rot="317388">
            <a:off x="4464019" y="2078351"/>
            <a:ext cx="914400" cy="10058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32671" y="2001372"/>
            <a:ext cx="914400" cy="1005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477000" y="1837453"/>
            <a:ext cx="914400" cy="10058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Rectangle 53"/>
          <p:cNvSpPr/>
          <p:nvPr/>
        </p:nvSpPr>
        <p:spPr>
          <a:xfrm rot="21268726">
            <a:off x="7507211" y="1742474"/>
            <a:ext cx="9144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5" name="Rectangle 54"/>
          <p:cNvSpPr/>
          <p:nvPr/>
        </p:nvSpPr>
        <p:spPr>
          <a:xfrm rot="982443">
            <a:off x="8601178" y="1649519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62400" y="3962400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7" name="Rectangle 56"/>
          <p:cNvSpPr/>
          <p:nvPr/>
        </p:nvSpPr>
        <p:spPr>
          <a:xfrm rot="240000">
            <a:off x="5105400" y="3780692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1740" y="4023360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8" y="-199411"/>
            <a:ext cx="7515225" cy="7620000"/>
          </a:xfrm>
          <a:prstGeom prst="rect">
            <a:avLst/>
          </a:prstGeom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3002063" y="2217978"/>
            <a:ext cx="6858000" cy="2133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eflate">
              <a:avLst>
                <a:gd name="adj" fmla="val 18972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041" y="384689"/>
            <a:ext cx="2140363" cy="538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Kính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các 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cô giáo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mạnh khỏe!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48875" y="480060"/>
            <a:ext cx="2252980" cy="581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các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 em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học </a:t>
            </a: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giỏi                   chăm</a:t>
            </a: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ngoan!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1370" y="28384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0164" y="883603"/>
            <a:ext cx="8770511" cy="2182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đó thường nhắc tôi thức dậy vào 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buổi sáng.</a:t>
            </a: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945783" y="3622229"/>
            <a:ext cx="6193665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AutoShape 5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871710" y="639886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70549" y="618826"/>
            <a:ext cx="10736687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.VnTime" pitchFamily="34" charset="0"/>
              </a:rPr>
              <a:t>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2: 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này thường đặt ở phòng bếp, chứa được nhiều thức ăn và nước uống, giúp bảo quản thức ăn.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2587043" y="3942813"/>
            <a:ext cx="59130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AutoShape 8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96981" y="730251"/>
            <a:ext cx="10135674" cy="215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3: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đồ vật mà ta mang theo mỗi khi đến trường, dùng để đựng sách vở, bút thước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2177785" y="3400988"/>
            <a:ext cx="67648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174" name="AutoShape 9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362441" y="6458237"/>
            <a:ext cx="1008063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34861" y="639763"/>
            <a:ext cx="8628845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4: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đồ vật dùng để xem tin tức, phim, các kênh giải trí, thường đặt ở phòng khách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2560750" y="3730528"/>
            <a:ext cx="5990822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197" name="AutoShape 6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068946" y="540132"/>
            <a:ext cx="10444767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 5: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dirty="0"/>
              <a:t> 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2767898" y="3728028"/>
            <a:ext cx="5633787" cy="583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3200" dirty="0"/>
              <a:t> 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220" name="AutoShape 8">
            <a:hlinkClick r:id="rId5" action="ppaction://hlinksldjump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9191625" y="6419820"/>
            <a:ext cx="1081088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11121" y="5192578"/>
            <a:ext cx="353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SGK/89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456" y="680039"/>
            <a:ext cx="1036915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11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0235" y="2468880"/>
            <a:ext cx="106902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1985" y="547673"/>
            <a:ext cx="10686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664</Words>
  <Application>Microsoft Office PowerPoint</Application>
  <PresentationFormat>Widescreen</PresentationFormat>
  <Paragraphs>76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.VnTime</vt:lpstr>
      <vt:lpstr>Arial</vt:lpstr>
      <vt:lpstr>Calibri</vt:lpstr>
      <vt:lpstr>Calibri Light</vt:lpstr>
      <vt:lpstr>HP001 4 hàng</vt:lpstr>
      <vt:lpstr>Times New Roman</vt:lpstr>
      <vt:lpstr>UVN Ke Chuyen3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98</cp:revision>
  <dcterms:created xsi:type="dcterms:W3CDTF">2022-07-13T12:59:00Z</dcterms:created>
  <dcterms:modified xsi:type="dcterms:W3CDTF">2026-01-07T14:34:47Z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DB60ED68D2CC4A8EA50285FE359F2BF4</vt:lpwstr>
  </property>
  <property fmtid="{D5CDD505-2E9C-101B-9397-08002B2CF9AE}" pid="3" name="KSOProductBuildVer">
    <vt:lpwstr>1033-11.2.0.11380</vt:lpwstr>
  </property>
</Properties>
</file>