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443" r:id="rId2"/>
    <p:sldId id="260" r:id="rId3"/>
    <p:sldId id="452" r:id="rId4"/>
    <p:sldId id="450" r:id="rId5"/>
    <p:sldId id="453" r:id="rId6"/>
    <p:sldId id="454" r:id="rId7"/>
    <p:sldId id="451" r:id="rId8"/>
    <p:sldId id="2007577519" r:id="rId9"/>
    <p:sldId id="447" r:id="rId10"/>
    <p:sldId id="448" r:id="rId11"/>
    <p:sldId id="449" r:id="rId12"/>
    <p:sldId id="2007577525" r:id="rId13"/>
    <p:sldId id="2007577526" r:id="rId14"/>
    <p:sldId id="2007577522" r:id="rId15"/>
    <p:sldId id="2007577527" r:id="rId16"/>
    <p:sldId id="2007577531" r:id="rId17"/>
    <p:sldId id="2007577528" r:id="rId18"/>
    <p:sldId id="2007577530" r:id="rId19"/>
    <p:sldId id="2007577534" r:id="rId20"/>
    <p:sldId id="2007577535" r:id="rId21"/>
    <p:sldId id="2007577536" r:id="rId22"/>
    <p:sldId id="2007577537" r:id="rId23"/>
    <p:sldId id="2007577538" r:id="rId24"/>
    <p:sldId id="2007577540" r:id="rId25"/>
    <p:sldId id="2007577547" r:id="rId26"/>
    <p:sldId id="2007577549" r:id="rId27"/>
    <p:sldId id="2007577550" r:id="rId28"/>
    <p:sldId id="2007577553" r:id="rId29"/>
    <p:sldId id="2007577551" r:id="rId30"/>
    <p:sldId id="2007577552" r:id="rId31"/>
    <p:sldId id="2007577548" r:id="rId32"/>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2844"/>
    <a:srgbClr val="606B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0" d="100"/>
          <a:sy n="50" d="100"/>
        </p:scale>
        <p:origin x="874" y="4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1.wdp"/><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19.png"/><Relationship Id="rId4" Type="http://schemas.openxmlformats.org/officeDocument/2006/relationships/image" Target="../media/image8.sv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sv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sv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3.png"/><Relationship Id="rId4" Type="http://schemas.openxmlformats.org/officeDocument/2006/relationships/image" Target="../media/image8.sv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3.wdp"/><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8.sv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3.png"/><Relationship Id="rId4" Type="http://schemas.openxmlformats.org/officeDocument/2006/relationships/image" Target="../media/image8.sv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8.sv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9.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8.sv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0.jpe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31.png"/><Relationship Id="rId4" Type="http://schemas.openxmlformats.org/officeDocument/2006/relationships/image" Target="../media/image8.svg"/></Relationships>
</file>

<file path=ppt/slides/_rels/slide2.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audio" Target="../media/audio2.wav"/><Relationship Id="rId7"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jpeg"/><Relationship Id="rId9" Type="http://schemas.openxmlformats.org/officeDocument/2006/relationships/image" Target="../media/image11.wmf"/></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0.jpe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31.png"/><Relationship Id="rId4" Type="http://schemas.openxmlformats.org/officeDocument/2006/relationships/image" Target="../media/image8.sv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8.sv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0.jpe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8.sv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0.jpe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8.sv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6.pn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8.svg"/></Relationships>
</file>

<file path=ppt/slides/_rels/slide25.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audio" Target="../media/audio2.wav"/><Relationship Id="rId7"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38.png"/><Relationship Id="rId4" Type="http://schemas.openxmlformats.org/officeDocument/2006/relationships/image" Target="../media/image33.jpeg"/><Relationship Id="rId9" Type="http://schemas.openxmlformats.org/officeDocument/2006/relationships/image" Target="../media/image11.wmf"/></Relationships>
</file>

<file path=ppt/slides/_rels/slide2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jpeg"/><Relationship Id="rId7" Type="http://schemas.openxmlformats.org/officeDocument/2006/relationships/image" Target="../media/image37.sv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audio" Target="../media/audio2.wav"/><Relationship Id="rId7"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39.png"/><Relationship Id="rId5" Type="http://schemas.openxmlformats.org/officeDocument/2006/relationships/image" Target="../media/image7.png"/><Relationship Id="rId10" Type="http://schemas.openxmlformats.org/officeDocument/2006/relationships/image" Target="../media/image38.png"/><Relationship Id="rId4" Type="http://schemas.openxmlformats.org/officeDocument/2006/relationships/image" Target="../media/image33.jpeg"/><Relationship Id="rId9" Type="http://schemas.openxmlformats.org/officeDocument/2006/relationships/image" Target="../media/image11.wmf"/></Relationships>
</file>

<file path=ppt/slides/_rels/slide2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jpeg"/><Relationship Id="rId7" Type="http://schemas.openxmlformats.org/officeDocument/2006/relationships/image" Target="../media/image10.sv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39.png"/></Relationships>
</file>

<file path=ppt/slides/_rels/slide29.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audio" Target="../media/audio2.wav"/><Relationship Id="rId7"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40.png"/><Relationship Id="rId5" Type="http://schemas.openxmlformats.org/officeDocument/2006/relationships/image" Target="../media/image7.png"/><Relationship Id="rId10" Type="http://schemas.openxmlformats.org/officeDocument/2006/relationships/image" Target="../media/image38.png"/><Relationship Id="rId4" Type="http://schemas.openxmlformats.org/officeDocument/2006/relationships/image" Target="../media/image33.jpeg"/><Relationship Id="rId9" Type="http://schemas.openxmlformats.org/officeDocument/2006/relationships/image" Target="../media/image11.wmf"/></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6.jpeg"/><Relationship Id="rId7" Type="http://schemas.openxmlformats.org/officeDocument/2006/relationships/image" Target="../media/image10.sv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jpeg"/><Relationship Id="rId7" Type="http://schemas.openxmlformats.org/officeDocument/2006/relationships/image" Target="../media/image10.sv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40.png"/></Relationships>
</file>

<file path=ppt/slides/_rels/slide3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7.png"/><Relationship Id="rId7" Type="http://schemas.openxmlformats.org/officeDocument/2006/relationships/image" Target="../media/image42.pn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38.png"/><Relationship Id="rId4" Type="http://schemas.openxmlformats.org/officeDocument/2006/relationships/image" Target="../media/image8.sv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audio" Target="../media/audio2.wav"/><Relationship Id="rId7"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jpeg"/><Relationship Id="rId9" Type="http://schemas.openxmlformats.org/officeDocument/2006/relationships/image" Target="../media/image11.wmf"/></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6.jpeg"/><Relationship Id="rId7" Type="http://schemas.openxmlformats.org/officeDocument/2006/relationships/image" Target="../media/image10.sv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sv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450024" y="791534"/>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2"/>
            <a:stretch>
              <a:fillRect/>
            </a:stretch>
          </a:blipFill>
        </p:spPr>
        <p:txBody>
          <a:bodyPr/>
          <a:lstStyle/>
          <a:p>
            <a:endParaRPr lang="vi-VN"/>
          </a:p>
        </p:txBody>
      </p:sp>
      <p:sp>
        <p:nvSpPr>
          <p:cNvPr id="3" name="Freeform 3"/>
          <p:cNvSpPr/>
          <p:nvPr/>
        </p:nvSpPr>
        <p:spPr>
          <a:xfrm>
            <a:off x="0" y="0"/>
            <a:ext cx="18047368" cy="10287000"/>
          </a:xfrm>
          <a:custGeom>
            <a:avLst/>
            <a:gdLst/>
            <a:ahLst/>
            <a:cxnLst/>
            <a:rect l="l" t="t" r="r" b="b"/>
            <a:pathLst>
              <a:path w="18047368" h="10287000">
                <a:moveTo>
                  <a:pt x="0" y="0"/>
                </a:moveTo>
                <a:lnTo>
                  <a:pt x="18047368" y="0"/>
                </a:lnTo>
                <a:lnTo>
                  <a:pt x="18047368" y="10287000"/>
                </a:lnTo>
                <a:lnTo>
                  <a:pt x="0" y="10287000"/>
                </a:lnTo>
                <a:lnTo>
                  <a:pt x="0" y="0"/>
                </a:lnTo>
                <a:close/>
              </a:path>
            </a:pathLst>
          </a:custGeom>
          <a:blipFill>
            <a:blip r:embed="rId3"/>
            <a:stretch>
              <a:fillRect/>
            </a:stretch>
          </a:blipFill>
        </p:spPr>
        <p:txBody>
          <a:bodyPr/>
          <a:lstStyle/>
          <a:p>
            <a:endParaRPr lang="vi-VN"/>
          </a:p>
        </p:txBody>
      </p:sp>
      <p:sp>
        <p:nvSpPr>
          <p:cNvPr id="4" name="Freeform 4"/>
          <p:cNvSpPr/>
          <p:nvPr/>
        </p:nvSpPr>
        <p:spPr>
          <a:xfrm>
            <a:off x="3692013" y="209628"/>
            <a:ext cx="10663342" cy="5971472"/>
          </a:xfrm>
          <a:custGeom>
            <a:avLst/>
            <a:gdLst/>
            <a:ahLst/>
            <a:cxnLst/>
            <a:rect l="l" t="t" r="r" b="b"/>
            <a:pathLst>
              <a:path w="10663342" h="5971472">
                <a:moveTo>
                  <a:pt x="0" y="0"/>
                </a:moveTo>
                <a:lnTo>
                  <a:pt x="10663342" y="0"/>
                </a:lnTo>
                <a:lnTo>
                  <a:pt x="10663342" y="5971471"/>
                </a:lnTo>
                <a:lnTo>
                  <a:pt x="0" y="5971471"/>
                </a:lnTo>
                <a:lnTo>
                  <a:pt x="0" y="0"/>
                </a:lnTo>
                <a:close/>
              </a:path>
            </a:pathLst>
          </a:custGeom>
          <a:blipFill>
            <a:blip r:embed="rId4"/>
            <a:stretch>
              <a:fillRect/>
            </a:stretch>
          </a:blipFill>
        </p:spPr>
        <p:txBody>
          <a:bodyPr/>
          <a:lstStyle/>
          <a:p>
            <a:endParaRPr lang="vi-VN"/>
          </a:p>
        </p:txBody>
      </p:sp>
      <p:sp>
        <p:nvSpPr>
          <p:cNvPr id="5" name="Freeform 5"/>
          <p:cNvSpPr/>
          <p:nvPr/>
        </p:nvSpPr>
        <p:spPr>
          <a:xfrm>
            <a:off x="3077990" y="1028700"/>
            <a:ext cx="5573661" cy="6561793"/>
          </a:xfrm>
          <a:custGeom>
            <a:avLst/>
            <a:gdLst/>
            <a:ahLst/>
            <a:cxnLst/>
            <a:rect l="l" t="t" r="r" b="b"/>
            <a:pathLst>
              <a:path w="5573661" h="6561793">
                <a:moveTo>
                  <a:pt x="0" y="0"/>
                </a:moveTo>
                <a:lnTo>
                  <a:pt x="5573662" y="0"/>
                </a:lnTo>
                <a:lnTo>
                  <a:pt x="5573662" y="6561793"/>
                </a:lnTo>
                <a:lnTo>
                  <a:pt x="0" y="6561793"/>
                </a:lnTo>
                <a:lnTo>
                  <a:pt x="0" y="0"/>
                </a:lnTo>
                <a:close/>
              </a:path>
            </a:pathLst>
          </a:custGeom>
          <a:blipFill>
            <a:blip r:embed="rId5"/>
            <a:stretch>
              <a:fillRect t="-2513" b="-2513"/>
            </a:stretch>
          </a:blipFill>
        </p:spPr>
        <p:txBody>
          <a:bodyPr/>
          <a:lstStyle/>
          <a:p>
            <a:endParaRPr lang="vi-VN"/>
          </a:p>
        </p:txBody>
      </p:sp>
      <p:sp>
        <p:nvSpPr>
          <p:cNvPr id="6" name="Freeform 6"/>
          <p:cNvSpPr/>
          <p:nvPr/>
        </p:nvSpPr>
        <p:spPr>
          <a:xfrm>
            <a:off x="8414486" y="1028700"/>
            <a:ext cx="4142180" cy="5952833"/>
          </a:xfrm>
          <a:custGeom>
            <a:avLst/>
            <a:gdLst/>
            <a:ahLst/>
            <a:cxnLst/>
            <a:rect l="l" t="t" r="r" b="b"/>
            <a:pathLst>
              <a:path w="4142180" h="5952833">
                <a:moveTo>
                  <a:pt x="0" y="0"/>
                </a:moveTo>
                <a:lnTo>
                  <a:pt x="4142180" y="0"/>
                </a:lnTo>
                <a:lnTo>
                  <a:pt x="4142180" y="5952833"/>
                </a:lnTo>
                <a:lnTo>
                  <a:pt x="0" y="5952833"/>
                </a:lnTo>
                <a:lnTo>
                  <a:pt x="0" y="0"/>
                </a:lnTo>
                <a:close/>
              </a:path>
            </a:pathLst>
          </a:custGeom>
          <a:blipFill>
            <a:blip r:embed="rId6"/>
            <a:stretch>
              <a:fillRect/>
            </a:stretch>
          </a:blipFill>
        </p:spPr>
        <p:txBody>
          <a:bodyPr/>
          <a:lstStyle/>
          <a:p>
            <a:endParaRPr lang="vi-VN"/>
          </a:p>
        </p:txBody>
      </p:sp>
      <p:sp>
        <p:nvSpPr>
          <p:cNvPr id="7" name="Rectangle: Rounded Corners 6">
            <a:extLst>
              <a:ext uri="{FF2B5EF4-FFF2-40B4-BE49-F238E27FC236}">
                <a16:creationId xmlns:a16="http://schemas.microsoft.com/office/drawing/2014/main" id="{B4D63D79-4A89-0FD2-D68D-CD60A4EC7852}"/>
              </a:ext>
            </a:extLst>
          </p:cNvPr>
          <p:cNvSpPr/>
          <p:nvPr/>
        </p:nvSpPr>
        <p:spPr>
          <a:xfrm>
            <a:off x="533400" y="209628"/>
            <a:ext cx="5562600" cy="1352472"/>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err="1">
                <a:latin typeface="Times New Roman" panose="02020603050405020304" pitchFamily="18" charset="0"/>
                <a:cs typeface="Times New Roman" panose="02020603050405020304" pitchFamily="18" charset="0"/>
              </a:rPr>
              <a:t>Trò</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chơi</a:t>
            </a:r>
            <a:r>
              <a:rPr lang="en-US" sz="4400" b="1" dirty="0">
                <a:latin typeface="Times New Roman" panose="02020603050405020304" pitchFamily="18" charset="0"/>
                <a:cs typeface="Times New Roman" panose="02020603050405020304" pitchFamily="18" charset="0"/>
              </a:rPr>
              <a:t>: </a:t>
            </a:r>
            <a:r>
              <a:rPr lang="en-US" sz="4400" b="1" dirty="0">
                <a:solidFill>
                  <a:srgbClr val="FF0000"/>
                </a:solidFill>
                <a:latin typeface="Times New Roman" panose="02020603050405020304" pitchFamily="18" charset="0"/>
                <a:cs typeface="Times New Roman" panose="02020603050405020304" pitchFamily="18" charset="0"/>
              </a:rPr>
              <a:t>Video </a:t>
            </a:r>
            <a:r>
              <a:rPr lang="en-US" sz="4400" b="1" dirty="0" err="1">
                <a:solidFill>
                  <a:srgbClr val="FF0000"/>
                </a:solidFill>
                <a:latin typeface="Times New Roman" panose="02020603050405020304" pitchFamily="18" charset="0"/>
                <a:cs typeface="Times New Roman" panose="02020603050405020304" pitchFamily="18" charset="0"/>
              </a:rPr>
              <a:t>bí</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ẩn</a:t>
            </a:r>
            <a:endParaRPr lang="en-US" sz="44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886" y="0"/>
            <a:ext cx="18298886" cy="10287000"/>
          </a:xfrm>
          <a:custGeom>
            <a:avLst/>
            <a:gdLst/>
            <a:ahLst/>
            <a:cxnLst/>
            <a:rect l="l" t="t" r="r" b="b"/>
            <a:pathLst>
              <a:path w="14437895" h="8229600">
                <a:moveTo>
                  <a:pt x="0" y="0"/>
                </a:moveTo>
                <a:lnTo>
                  <a:pt x="14437895" y="0"/>
                </a:lnTo>
                <a:lnTo>
                  <a:pt x="14437895" y="8229600"/>
                </a:lnTo>
                <a:lnTo>
                  <a:pt x="0" y="8229600"/>
                </a:lnTo>
                <a:lnTo>
                  <a:pt x="0" y="0"/>
                </a:lnTo>
                <a:close/>
              </a:path>
            </a:pathLst>
          </a:custGeom>
          <a:blipFill>
            <a:blip r:embed="rId2"/>
            <a:stretch>
              <a:fillRect/>
            </a:stretch>
          </a:blipFill>
        </p:spPr>
        <p:txBody>
          <a:bodyPr/>
          <a:lstStyle/>
          <a:p>
            <a:endParaRPr lang="vi-VN"/>
          </a:p>
        </p:txBody>
      </p:sp>
      <p:sp>
        <p:nvSpPr>
          <p:cNvPr id="3" name="Freeform 3">
            <a:extLst>
              <a:ext uri="{FF2B5EF4-FFF2-40B4-BE49-F238E27FC236}">
                <a16:creationId xmlns:a16="http://schemas.microsoft.com/office/drawing/2014/main" id="{79EF2F3C-41C9-00B7-98C0-C09450D3E0B3}"/>
              </a:ext>
            </a:extLst>
          </p:cNvPr>
          <p:cNvSpPr/>
          <p:nvPr/>
        </p:nvSpPr>
        <p:spPr>
          <a:xfrm>
            <a:off x="304800" y="342900"/>
            <a:ext cx="17602200" cy="9677400"/>
          </a:xfrm>
          <a:custGeom>
            <a:avLst/>
            <a:gdLst/>
            <a:ahLst/>
            <a:cxnLst/>
            <a:rect l="l" t="t" r="r" b="b"/>
            <a:pathLst>
              <a:path w="15303970" h="6580707">
                <a:moveTo>
                  <a:pt x="0" y="0"/>
                </a:moveTo>
                <a:lnTo>
                  <a:pt x="15303970" y="0"/>
                </a:lnTo>
                <a:lnTo>
                  <a:pt x="15303970" y="6580707"/>
                </a:lnTo>
                <a:lnTo>
                  <a:pt x="0" y="6580707"/>
                </a:lnTo>
                <a:lnTo>
                  <a:pt x="0" y="0"/>
                </a:lnTo>
                <a:close/>
              </a:path>
            </a:pathLst>
          </a:custGeom>
          <a:blipFill>
            <a:blip r:embed="rId3">
              <a:alphaModFix amt="81000"/>
              <a:extLst>
                <a:ext uri="{96DAC541-7B7A-43D3-8B79-37D633B846F1}">
                  <asvg:svgBlip xmlns:asvg="http://schemas.microsoft.com/office/drawing/2016/SVG/main" r:embed="rId4"/>
                </a:ext>
              </a:extLst>
            </a:blip>
            <a:stretch>
              <a:fillRect/>
            </a:stretch>
          </a:blipFill>
        </p:spPr>
        <p:txBody>
          <a:bodyPr/>
          <a:lstStyle/>
          <a:p>
            <a:endParaRPr lang="vi-VN"/>
          </a:p>
        </p:txBody>
      </p:sp>
      <p:pic>
        <p:nvPicPr>
          <p:cNvPr id="9" name="图片 6">
            <a:extLst>
              <a:ext uri="{FF2B5EF4-FFF2-40B4-BE49-F238E27FC236}">
                <a16:creationId xmlns:a16="http://schemas.microsoft.com/office/drawing/2014/main" id="{34317997-3600-AAA7-C218-92D542F7316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6044767" y="-5400119"/>
            <a:ext cx="8002180" cy="22422116"/>
          </a:xfrm>
          <a:prstGeom prst="rect">
            <a:avLst/>
          </a:prstGeom>
        </p:spPr>
      </p:pic>
      <p:pic>
        <p:nvPicPr>
          <p:cNvPr id="10" name="Picture 9">
            <a:extLst>
              <a:ext uri="{FF2B5EF4-FFF2-40B4-BE49-F238E27FC236}">
                <a16:creationId xmlns:a16="http://schemas.microsoft.com/office/drawing/2014/main" id="{0D7DA2CD-B0CF-8109-4CA5-96BD44666155}"/>
              </a:ext>
            </a:extLst>
          </p:cNvPr>
          <p:cNvPicPr>
            <a:picLocks noChangeAspect="1"/>
          </p:cNvPicPr>
          <p:nvPr/>
        </p:nvPicPr>
        <p:blipFill>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sharpenSoften amount="50000"/>
                    </a14:imgEffect>
                    <a14:imgEffect>
                      <a14:saturation sat="200000"/>
                    </a14:imgEffect>
                  </a14:imgLayer>
                </a14:imgProps>
              </a:ext>
            </a:extLst>
          </a:blip>
          <a:stretch>
            <a:fillRect/>
          </a:stretch>
        </p:blipFill>
        <p:spPr>
          <a:xfrm>
            <a:off x="152400" y="2531982"/>
            <a:ext cx="16660041" cy="5223036"/>
          </a:xfrm>
          <a:prstGeom prst="rect">
            <a:avLst/>
          </a:prstGeom>
        </p:spPr>
      </p:pic>
      <p:sp>
        <p:nvSpPr>
          <p:cNvPr id="11" name="TextBox 10">
            <a:extLst>
              <a:ext uri="{FF2B5EF4-FFF2-40B4-BE49-F238E27FC236}">
                <a16:creationId xmlns:a16="http://schemas.microsoft.com/office/drawing/2014/main" id="{BE48D418-C769-4F9D-0E39-49295840C77A}"/>
              </a:ext>
            </a:extLst>
          </p:cNvPr>
          <p:cNvSpPr txBox="1"/>
          <p:nvPr/>
        </p:nvSpPr>
        <p:spPr>
          <a:xfrm>
            <a:off x="990600" y="1423986"/>
            <a:ext cx="1454789" cy="1107996"/>
          </a:xfrm>
          <a:prstGeom prst="rect">
            <a:avLst/>
          </a:prstGeom>
          <a:noFill/>
        </p:spPr>
        <p:txBody>
          <a:bodyPr wrap="square" rtlCol="0">
            <a:spAutoFit/>
          </a:bodyPr>
          <a:lstStyle/>
          <a:p>
            <a:pPr marL="0" marR="0" lvl="0" indent="0" defTabSz="1219170" eaLnBrk="1" fontAlgn="auto" latinLnBrk="0" hangingPunct="1">
              <a:lnSpc>
                <a:spcPct val="100000"/>
              </a:lnSpc>
              <a:spcBef>
                <a:spcPts val="0"/>
              </a:spcBef>
              <a:spcAft>
                <a:spcPts val="0"/>
              </a:spcAft>
              <a:buClrTx/>
              <a:buSzTx/>
              <a:buFontTx/>
              <a:buNone/>
              <a:tabLst/>
              <a:defRPr/>
            </a:pPr>
            <a:r>
              <a:rPr kumimoji="0" lang="vi-VN" sz="66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a:t>
            </a:r>
          </a:p>
        </p:txBody>
      </p:sp>
      <p:sp>
        <p:nvSpPr>
          <p:cNvPr id="12" name="TextBox 11">
            <a:extLst>
              <a:ext uri="{FF2B5EF4-FFF2-40B4-BE49-F238E27FC236}">
                <a16:creationId xmlns:a16="http://schemas.microsoft.com/office/drawing/2014/main" id="{B607DC66-302E-1F5C-DC22-22A6D53C20DD}"/>
              </a:ext>
            </a:extLst>
          </p:cNvPr>
          <p:cNvSpPr txBox="1"/>
          <p:nvPr/>
        </p:nvSpPr>
        <p:spPr>
          <a:xfrm>
            <a:off x="5744154" y="3952854"/>
            <a:ext cx="1266833" cy="830997"/>
          </a:xfrm>
          <a:prstGeom prst="rect">
            <a:avLst/>
          </a:prstGeom>
          <a:solidFill>
            <a:sysClr val="window" lastClr="FFFFFF"/>
          </a:solidFill>
          <a:effectLst>
            <a:softEdge rad="63500"/>
          </a:effectLst>
        </p:spPr>
        <p:txBody>
          <a:bodyPr wrap="square" rtlCol="0">
            <a:spAutoFit/>
          </a:body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vi-VN" sz="4800" b="1" i="0" u="none" strike="noStrike" kern="0" cap="none" spc="0" normalizeH="0" baseline="0" noProof="0" dirty="0">
                <a:ln>
                  <a:noFill/>
                </a:ln>
                <a:solidFill>
                  <a:srgbClr val="FF0000"/>
                </a:solidFill>
                <a:effectLst/>
                <a:uLnTx/>
                <a:uFillTx/>
              </a:rPr>
              <a:t>10</a:t>
            </a:r>
          </a:p>
        </p:txBody>
      </p:sp>
      <p:sp>
        <p:nvSpPr>
          <p:cNvPr id="13" name="TextBox 12">
            <a:extLst>
              <a:ext uri="{FF2B5EF4-FFF2-40B4-BE49-F238E27FC236}">
                <a16:creationId xmlns:a16="http://schemas.microsoft.com/office/drawing/2014/main" id="{9099DBAD-9A3B-25AE-C753-D37025F5F142}"/>
              </a:ext>
            </a:extLst>
          </p:cNvPr>
          <p:cNvSpPr txBox="1"/>
          <p:nvPr/>
        </p:nvSpPr>
        <p:spPr>
          <a:xfrm>
            <a:off x="10210800" y="6210300"/>
            <a:ext cx="948844" cy="830997"/>
          </a:xfrm>
          <a:prstGeom prst="rect">
            <a:avLst/>
          </a:prstGeom>
          <a:solidFill>
            <a:sysClr val="window" lastClr="FFFFFF"/>
          </a:solidFill>
          <a:effectLst>
            <a:softEdge rad="63500"/>
          </a:effectLst>
        </p:spPr>
        <p:txBody>
          <a:bodyPr wrap="square" rtlCol="0">
            <a:spAutoFit/>
          </a:body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vi-VN" sz="4800" b="1" i="0" u="none" strike="noStrike" kern="0" cap="none" spc="0" normalizeH="0" baseline="0" noProof="0" dirty="0">
                <a:ln>
                  <a:noFill/>
                </a:ln>
                <a:solidFill>
                  <a:srgbClr val="FF0000"/>
                </a:solidFill>
                <a:effectLst/>
                <a:uLnTx/>
                <a:uFillTx/>
              </a:rPr>
              <a:t>5</a:t>
            </a:r>
          </a:p>
        </p:txBody>
      </p:sp>
      <p:sp>
        <p:nvSpPr>
          <p:cNvPr id="14" name="TextBox 13">
            <a:extLst>
              <a:ext uri="{FF2B5EF4-FFF2-40B4-BE49-F238E27FC236}">
                <a16:creationId xmlns:a16="http://schemas.microsoft.com/office/drawing/2014/main" id="{9E982B94-71F1-294A-7EE4-7FED4318F32E}"/>
              </a:ext>
            </a:extLst>
          </p:cNvPr>
          <p:cNvSpPr txBox="1"/>
          <p:nvPr/>
        </p:nvSpPr>
        <p:spPr>
          <a:xfrm>
            <a:off x="14249400" y="3975714"/>
            <a:ext cx="1266833" cy="830997"/>
          </a:xfrm>
          <a:prstGeom prst="rect">
            <a:avLst/>
          </a:prstGeom>
          <a:solidFill>
            <a:sysClr val="window" lastClr="FFFFFF"/>
          </a:solidFill>
          <a:effectLst>
            <a:softEdge rad="63500"/>
          </a:effectLst>
        </p:spPr>
        <p:txBody>
          <a:bodyPr wrap="square" rtlCol="0">
            <a:spAutoFit/>
          </a:body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vi-VN" sz="4800" b="1" i="0" u="none" strike="noStrike" kern="0" cap="none" spc="0" normalizeH="0" baseline="0" noProof="0" dirty="0">
                <a:ln>
                  <a:noFill/>
                </a:ln>
                <a:solidFill>
                  <a:srgbClr val="FF0000"/>
                </a:solidFill>
                <a:effectLst/>
                <a:uLnTx/>
                <a:uFillTx/>
              </a:rPr>
              <a:t>35</a:t>
            </a:r>
          </a:p>
        </p:txBody>
      </p:sp>
    </p:spTree>
    <p:extLst>
      <p:ext uri="{BB962C8B-B14F-4D97-AF65-F5344CB8AC3E}">
        <p14:creationId xmlns:p14="http://schemas.microsoft.com/office/powerpoint/2010/main" val="3048889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500" fill="hold"/>
                                        <p:tgtEl>
                                          <p:spTgt spid="14"/>
                                        </p:tgtEl>
                                        <p:attrNameLst>
                                          <p:attrName>ppt_w</p:attrName>
                                        </p:attrNameLst>
                                      </p:cBhvr>
                                      <p:tavLst>
                                        <p:tav tm="0">
                                          <p:val>
                                            <p:fltVal val="0"/>
                                          </p:val>
                                        </p:tav>
                                        <p:tav tm="100000">
                                          <p:val>
                                            <p:strVal val="#ppt_w"/>
                                          </p:val>
                                        </p:tav>
                                      </p:tavLst>
                                    </p:anim>
                                    <p:anim calcmode="lin" valueType="num">
                                      <p:cBhvr>
                                        <p:cTn id="22" dur="500" fill="hold"/>
                                        <p:tgtEl>
                                          <p:spTgt spid="14"/>
                                        </p:tgtEl>
                                        <p:attrNameLst>
                                          <p:attrName>ppt_h</p:attrName>
                                        </p:attrNameLst>
                                      </p:cBhvr>
                                      <p:tavLst>
                                        <p:tav tm="0">
                                          <p:val>
                                            <p:fltVal val="0"/>
                                          </p:val>
                                        </p:tav>
                                        <p:tav tm="100000">
                                          <p:val>
                                            <p:strVal val="#ppt_h"/>
                                          </p:val>
                                        </p:tav>
                                      </p:tavLst>
                                    </p:anim>
                                    <p:animEffect transition="in" filter="fade">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886" y="0"/>
            <a:ext cx="18298886" cy="10287000"/>
          </a:xfrm>
          <a:custGeom>
            <a:avLst/>
            <a:gdLst/>
            <a:ahLst/>
            <a:cxnLst/>
            <a:rect l="l" t="t" r="r" b="b"/>
            <a:pathLst>
              <a:path w="14437895" h="8229600">
                <a:moveTo>
                  <a:pt x="0" y="0"/>
                </a:moveTo>
                <a:lnTo>
                  <a:pt x="14437895" y="0"/>
                </a:lnTo>
                <a:lnTo>
                  <a:pt x="14437895" y="8229600"/>
                </a:lnTo>
                <a:lnTo>
                  <a:pt x="0" y="8229600"/>
                </a:lnTo>
                <a:lnTo>
                  <a:pt x="0" y="0"/>
                </a:lnTo>
                <a:close/>
              </a:path>
            </a:pathLst>
          </a:custGeom>
          <a:blipFill>
            <a:blip r:embed="rId2"/>
            <a:stretch>
              <a:fillRect/>
            </a:stretch>
          </a:blipFill>
        </p:spPr>
        <p:txBody>
          <a:bodyPr/>
          <a:lstStyle/>
          <a:p>
            <a:endParaRPr lang="vi-VN"/>
          </a:p>
        </p:txBody>
      </p:sp>
      <p:sp>
        <p:nvSpPr>
          <p:cNvPr id="3" name="Freeform 3">
            <a:extLst>
              <a:ext uri="{FF2B5EF4-FFF2-40B4-BE49-F238E27FC236}">
                <a16:creationId xmlns:a16="http://schemas.microsoft.com/office/drawing/2014/main" id="{79EF2F3C-41C9-00B7-98C0-C09450D3E0B3}"/>
              </a:ext>
            </a:extLst>
          </p:cNvPr>
          <p:cNvSpPr/>
          <p:nvPr/>
        </p:nvSpPr>
        <p:spPr>
          <a:xfrm>
            <a:off x="304800" y="342900"/>
            <a:ext cx="17602200" cy="9677400"/>
          </a:xfrm>
          <a:custGeom>
            <a:avLst/>
            <a:gdLst/>
            <a:ahLst/>
            <a:cxnLst/>
            <a:rect l="l" t="t" r="r" b="b"/>
            <a:pathLst>
              <a:path w="15303970" h="6580707">
                <a:moveTo>
                  <a:pt x="0" y="0"/>
                </a:moveTo>
                <a:lnTo>
                  <a:pt x="15303970" y="0"/>
                </a:lnTo>
                <a:lnTo>
                  <a:pt x="15303970" y="6580707"/>
                </a:lnTo>
                <a:lnTo>
                  <a:pt x="0" y="6580707"/>
                </a:lnTo>
                <a:lnTo>
                  <a:pt x="0" y="0"/>
                </a:lnTo>
                <a:close/>
              </a:path>
            </a:pathLst>
          </a:custGeom>
          <a:blipFill>
            <a:blip r:embed="rId3">
              <a:alphaModFix amt="81000"/>
              <a:extLst>
                <a:ext uri="{96DAC541-7B7A-43D3-8B79-37D633B846F1}">
                  <asvg:svgBlip xmlns:asvg="http://schemas.microsoft.com/office/drawing/2016/SVG/main" r:embed="rId4"/>
                </a:ext>
              </a:extLst>
            </a:blip>
            <a:stretch>
              <a:fillRect/>
            </a:stretch>
          </a:blipFill>
        </p:spPr>
        <p:txBody>
          <a:bodyPr/>
          <a:lstStyle/>
          <a:p>
            <a:endParaRPr lang="vi-VN"/>
          </a:p>
        </p:txBody>
      </p:sp>
      <p:sp>
        <p:nvSpPr>
          <p:cNvPr id="10" name="Rectangle: Rounded Corners 9">
            <a:extLst>
              <a:ext uri="{FF2B5EF4-FFF2-40B4-BE49-F238E27FC236}">
                <a16:creationId xmlns:a16="http://schemas.microsoft.com/office/drawing/2014/main" id="{8DF2F9EB-4112-DA21-E19F-C64DF06C9D59}"/>
              </a:ext>
            </a:extLst>
          </p:cNvPr>
          <p:cNvSpPr/>
          <p:nvPr/>
        </p:nvSpPr>
        <p:spPr>
          <a:xfrm>
            <a:off x="2057400" y="1333500"/>
            <a:ext cx="14744700" cy="129540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6600" dirty="0" err="1">
                <a:latin typeface="Times New Roman" panose="02020603050405020304" pitchFamily="18" charset="0"/>
                <a:cs typeface="Times New Roman" panose="02020603050405020304" pitchFamily="18" charset="0"/>
              </a:rPr>
              <a:t>Tên</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gọi</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các</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thành</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phần</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trong</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phép</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trừ</a:t>
            </a:r>
            <a:endParaRPr lang="en-US" sz="66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05FD263D-CDD4-8989-F280-43FF74B35790}"/>
              </a:ext>
            </a:extLst>
          </p:cNvPr>
          <p:cNvSpPr txBox="1"/>
          <p:nvPr/>
        </p:nvSpPr>
        <p:spPr>
          <a:xfrm>
            <a:off x="4343400" y="3467100"/>
            <a:ext cx="8848897" cy="2646878"/>
          </a:xfrm>
          <a:prstGeom prst="rect">
            <a:avLst/>
          </a:prstGeom>
          <a:noFill/>
        </p:spPr>
        <p:txBody>
          <a:bodyPr wrap="none" rtlCol="0">
            <a:spAutoFit/>
          </a:bodyPr>
          <a:lstStyle/>
          <a:p>
            <a:r>
              <a:rPr lang="en-US" sz="16600" b="1" dirty="0">
                <a:solidFill>
                  <a:srgbClr val="FF0000"/>
                </a:solidFill>
                <a:latin typeface="Times New Roman" panose="02020603050405020304" pitchFamily="18" charset="0"/>
                <a:cs typeface="Times New Roman" panose="02020603050405020304" pitchFamily="18" charset="0"/>
              </a:rPr>
              <a:t>10 – 5 = 5</a:t>
            </a:r>
          </a:p>
        </p:txBody>
      </p:sp>
      <p:sp>
        <p:nvSpPr>
          <p:cNvPr id="12" name="Arrow: Down 11">
            <a:extLst>
              <a:ext uri="{FF2B5EF4-FFF2-40B4-BE49-F238E27FC236}">
                <a16:creationId xmlns:a16="http://schemas.microsoft.com/office/drawing/2014/main" id="{11ADF6AA-A336-7101-ACB6-3431580ACF5D}"/>
              </a:ext>
            </a:extLst>
          </p:cNvPr>
          <p:cNvSpPr/>
          <p:nvPr/>
        </p:nvSpPr>
        <p:spPr>
          <a:xfrm>
            <a:off x="5029200" y="5809178"/>
            <a:ext cx="990600" cy="12954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Down 12">
            <a:extLst>
              <a:ext uri="{FF2B5EF4-FFF2-40B4-BE49-F238E27FC236}">
                <a16:creationId xmlns:a16="http://schemas.microsoft.com/office/drawing/2014/main" id="{12A52537-87F8-710A-8747-A24FD21AE5C9}"/>
              </a:ext>
            </a:extLst>
          </p:cNvPr>
          <p:cNvSpPr/>
          <p:nvPr/>
        </p:nvSpPr>
        <p:spPr>
          <a:xfrm>
            <a:off x="8610600" y="5809178"/>
            <a:ext cx="990600" cy="12954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Down 13">
            <a:extLst>
              <a:ext uri="{FF2B5EF4-FFF2-40B4-BE49-F238E27FC236}">
                <a16:creationId xmlns:a16="http://schemas.microsoft.com/office/drawing/2014/main" id="{427C2A39-FEA4-25D9-888E-8E8394A39AE0}"/>
              </a:ext>
            </a:extLst>
          </p:cNvPr>
          <p:cNvSpPr/>
          <p:nvPr/>
        </p:nvSpPr>
        <p:spPr>
          <a:xfrm>
            <a:off x="12039600" y="5809178"/>
            <a:ext cx="990600" cy="12954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A660690-73EB-FED5-EF1A-7E22493A2555}"/>
              </a:ext>
            </a:extLst>
          </p:cNvPr>
          <p:cNvSpPr/>
          <p:nvPr/>
        </p:nvSpPr>
        <p:spPr>
          <a:xfrm>
            <a:off x="3690257" y="7277100"/>
            <a:ext cx="3243943" cy="1178956"/>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5400" b="1" dirty="0" err="1">
                <a:solidFill>
                  <a:srgbClr val="0070C0"/>
                </a:solidFill>
                <a:latin typeface="Times New Roman" panose="02020603050405020304" pitchFamily="18" charset="0"/>
                <a:cs typeface="Times New Roman" panose="02020603050405020304" pitchFamily="18" charset="0"/>
              </a:rPr>
              <a:t>Số</a:t>
            </a:r>
            <a:r>
              <a:rPr lang="en-US" sz="5400" b="1" dirty="0">
                <a:solidFill>
                  <a:srgbClr val="0070C0"/>
                </a:solidFill>
                <a:latin typeface="Times New Roman" panose="02020603050405020304" pitchFamily="18" charset="0"/>
                <a:cs typeface="Times New Roman" panose="02020603050405020304" pitchFamily="18" charset="0"/>
              </a:rPr>
              <a:t> </a:t>
            </a:r>
            <a:r>
              <a:rPr lang="en-US" sz="5400" b="1" dirty="0" err="1">
                <a:solidFill>
                  <a:srgbClr val="0070C0"/>
                </a:solidFill>
                <a:latin typeface="Times New Roman" panose="02020603050405020304" pitchFamily="18" charset="0"/>
                <a:cs typeface="Times New Roman" panose="02020603050405020304" pitchFamily="18" charset="0"/>
              </a:rPr>
              <a:t>bị</a:t>
            </a:r>
            <a:r>
              <a:rPr lang="en-US" sz="5400" b="1" dirty="0">
                <a:solidFill>
                  <a:srgbClr val="0070C0"/>
                </a:solidFill>
                <a:latin typeface="Times New Roman" panose="02020603050405020304" pitchFamily="18" charset="0"/>
                <a:cs typeface="Times New Roman" panose="02020603050405020304" pitchFamily="18" charset="0"/>
              </a:rPr>
              <a:t> </a:t>
            </a:r>
            <a:r>
              <a:rPr lang="en-US" sz="5400" b="1" dirty="0" err="1">
                <a:solidFill>
                  <a:srgbClr val="0070C0"/>
                </a:solidFill>
                <a:latin typeface="Times New Roman" panose="02020603050405020304" pitchFamily="18" charset="0"/>
                <a:cs typeface="Times New Roman" panose="02020603050405020304" pitchFamily="18" charset="0"/>
              </a:rPr>
              <a:t>trừ</a:t>
            </a:r>
            <a:endParaRPr lang="en-US" sz="5400" b="1" dirty="0">
              <a:solidFill>
                <a:srgbClr val="0070C0"/>
              </a:solidFill>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CB6F838D-C820-9860-DF6A-8E8223F65E9D}"/>
              </a:ext>
            </a:extLst>
          </p:cNvPr>
          <p:cNvSpPr/>
          <p:nvPr/>
        </p:nvSpPr>
        <p:spPr>
          <a:xfrm>
            <a:off x="7572828" y="7277100"/>
            <a:ext cx="3243943" cy="1178956"/>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5400" b="1" dirty="0" err="1">
                <a:solidFill>
                  <a:srgbClr val="0070C0"/>
                </a:solidFill>
                <a:latin typeface="Times New Roman" panose="02020603050405020304" pitchFamily="18" charset="0"/>
                <a:cs typeface="Times New Roman" panose="02020603050405020304" pitchFamily="18" charset="0"/>
              </a:rPr>
              <a:t>Số</a:t>
            </a:r>
            <a:r>
              <a:rPr lang="en-US" sz="5400" b="1" dirty="0">
                <a:solidFill>
                  <a:srgbClr val="0070C0"/>
                </a:solidFill>
                <a:latin typeface="Times New Roman" panose="02020603050405020304" pitchFamily="18" charset="0"/>
                <a:cs typeface="Times New Roman" panose="02020603050405020304" pitchFamily="18" charset="0"/>
              </a:rPr>
              <a:t> </a:t>
            </a:r>
            <a:r>
              <a:rPr lang="en-US" sz="5400" b="1" dirty="0" err="1">
                <a:solidFill>
                  <a:srgbClr val="0070C0"/>
                </a:solidFill>
                <a:latin typeface="Times New Roman" panose="02020603050405020304" pitchFamily="18" charset="0"/>
                <a:cs typeface="Times New Roman" panose="02020603050405020304" pitchFamily="18" charset="0"/>
              </a:rPr>
              <a:t>trừ</a:t>
            </a:r>
            <a:endParaRPr lang="en-US" sz="5400" b="1" dirty="0">
              <a:solidFill>
                <a:srgbClr val="0070C0"/>
              </a:solidFill>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FC6144FB-A813-C346-D70C-07CAA4B32F1B}"/>
              </a:ext>
            </a:extLst>
          </p:cNvPr>
          <p:cNvSpPr/>
          <p:nvPr/>
        </p:nvSpPr>
        <p:spPr>
          <a:xfrm>
            <a:off x="11353800" y="7277100"/>
            <a:ext cx="3243943" cy="1178956"/>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5400" b="1" dirty="0" err="1">
                <a:solidFill>
                  <a:srgbClr val="0070C0"/>
                </a:solidFill>
                <a:latin typeface="Times New Roman" panose="02020603050405020304" pitchFamily="18" charset="0"/>
                <a:cs typeface="Times New Roman" panose="02020603050405020304" pitchFamily="18" charset="0"/>
              </a:rPr>
              <a:t>Hiệu</a:t>
            </a:r>
            <a:endParaRPr lang="en-US" sz="54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6217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up)">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up)">
                                      <p:cBhvr>
                                        <p:cTn id="15" dur="500"/>
                                        <p:tgtEl>
                                          <p:spTgt spid="13"/>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up)">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up)">
                                      <p:cBhvr>
                                        <p:cTn id="23" dur="500"/>
                                        <p:tgtEl>
                                          <p:spTgt spid="14"/>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up)">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886" y="0"/>
            <a:ext cx="18298886" cy="10287000"/>
          </a:xfrm>
          <a:custGeom>
            <a:avLst/>
            <a:gdLst/>
            <a:ahLst/>
            <a:cxnLst/>
            <a:rect l="l" t="t" r="r" b="b"/>
            <a:pathLst>
              <a:path w="14437895" h="8229600">
                <a:moveTo>
                  <a:pt x="0" y="0"/>
                </a:moveTo>
                <a:lnTo>
                  <a:pt x="14437895" y="0"/>
                </a:lnTo>
                <a:lnTo>
                  <a:pt x="14437895" y="8229600"/>
                </a:lnTo>
                <a:lnTo>
                  <a:pt x="0" y="8229600"/>
                </a:lnTo>
                <a:lnTo>
                  <a:pt x="0" y="0"/>
                </a:lnTo>
                <a:close/>
              </a:path>
            </a:pathLst>
          </a:custGeom>
          <a:blipFill>
            <a:blip r:embed="rId2"/>
            <a:stretch>
              <a:fillRect/>
            </a:stretch>
          </a:blipFill>
        </p:spPr>
        <p:txBody>
          <a:bodyPr/>
          <a:lstStyle/>
          <a:p>
            <a:endParaRPr lang="vi-VN"/>
          </a:p>
        </p:txBody>
      </p:sp>
      <p:sp>
        <p:nvSpPr>
          <p:cNvPr id="3" name="Freeform 3">
            <a:extLst>
              <a:ext uri="{FF2B5EF4-FFF2-40B4-BE49-F238E27FC236}">
                <a16:creationId xmlns:a16="http://schemas.microsoft.com/office/drawing/2014/main" id="{79EF2F3C-41C9-00B7-98C0-C09450D3E0B3}"/>
              </a:ext>
            </a:extLst>
          </p:cNvPr>
          <p:cNvSpPr/>
          <p:nvPr/>
        </p:nvSpPr>
        <p:spPr>
          <a:xfrm>
            <a:off x="304800" y="342900"/>
            <a:ext cx="17602200" cy="9677400"/>
          </a:xfrm>
          <a:custGeom>
            <a:avLst/>
            <a:gdLst/>
            <a:ahLst/>
            <a:cxnLst/>
            <a:rect l="l" t="t" r="r" b="b"/>
            <a:pathLst>
              <a:path w="15303970" h="6580707">
                <a:moveTo>
                  <a:pt x="0" y="0"/>
                </a:moveTo>
                <a:lnTo>
                  <a:pt x="15303970" y="0"/>
                </a:lnTo>
                <a:lnTo>
                  <a:pt x="15303970" y="6580707"/>
                </a:lnTo>
                <a:lnTo>
                  <a:pt x="0" y="6580707"/>
                </a:lnTo>
                <a:lnTo>
                  <a:pt x="0" y="0"/>
                </a:lnTo>
                <a:close/>
              </a:path>
            </a:pathLst>
          </a:custGeom>
          <a:blipFill>
            <a:blip r:embed="rId3">
              <a:alphaModFix amt="81000"/>
              <a:extLst>
                <a:ext uri="{96DAC541-7B7A-43D3-8B79-37D633B846F1}">
                  <asvg:svgBlip xmlns:asvg="http://schemas.microsoft.com/office/drawing/2016/SVG/main" r:embed="rId4"/>
                </a:ext>
              </a:extLst>
            </a:blip>
            <a:stretch>
              <a:fillRect/>
            </a:stretch>
          </a:blipFill>
        </p:spPr>
        <p:txBody>
          <a:bodyPr/>
          <a:lstStyle/>
          <a:p>
            <a:endParaRPr lang="vi-VN"/>
          </a:p>
        </p:txBody>
      </p:sp>
      <p:sp>
        <p:nvSpPr>
          <p:cNvPr id="10" name="Rectangle: Rounded Corners 9">
            <a:extLst>
              <a:ext uri="{FF2B5EF4-FFF2-40B4-BE49-F238E27FC236}">
                <a16:creationId xmlns:a16="http://schemas.microsoft.com/office/drawing/2014/main" id="{8DF2F9EB-4112-DA21-E19F-C64DF06C9D59}"/>
              </a:ext>
            </a:extLst>
          </p:cNvPr>
          <p:cNvSpPr/>
          <p:nvPr/>
        </p:nvSpPr>
        <p:spPr>
          <a:xfrm>
            <a:off x="2057400" y="1333500"/>
            <a:ext cx="14744700" cy="129540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Tên</a:t>
            </a: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6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gọi</a:t>
            </a: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6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6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6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phần</a:t>
            </a: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6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6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phép</a:t>
            </a: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6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endPar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05FD263D-CDD4-8989-F280-43FF74B35790}"/>
              </a:ext>
            </a:extLst>
          </p:cNvPr>
          <p:cNvSpPr txBox="1"/>
          <p:nvPr/>
        </p:nvSpPr>
        <p:spPr>
          <a:xfrm>
            <a:off x="4343400" y="3467100"/>
            <a:ext cx="9913291" cy="26468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5  x  2 = 10</a:t>
            </a:r>
          </a:p>
        </p:txBody>
      </p:sp>
      <p:sp>
        <p:nvSpPr>
          <p:cNvPr id="12" name="Arrow: Down 11">
            <a:extLst>
              <a:ext uri="{FF2B5EF4-FFF2-40B4-BE49-F238E27FC236}">
                <a16:creationId xmlns:a16="http://schemas.microsoft.com/office/drawing/2014/main" id="{11ADF6AA-A336-7101-ACB6-3431580ACF5D}"/>
              </a:ext>
            </a:extLst>
          </p:cNvPr>
          <p:cNvSpPr/>
          <p:nvPr/>
        </p:nvSpPr>
        <p:spPr>
          <a:xfrm>
            <a:off x="4357914" y="5809178"/>
            <a:ext cx="990600" cy="12954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Arrow: Down 12">
            <a:extLst>
              <a:ext uri="{FF2B5EF4-FFF2-40B4-BE49-F238E27FC236}">
                <a16:creationId xmlns:a16="http://schemas.microsoft.com/office/drawing/2014/main" id="{12A52537-87F8-710A-8747-A24FD21AE5C9}"/>
              </a:ext>
            </a:extLst>
          </p:cNvPr>
          <p:cNvSpPr/>
          <p:nvPr/>
        </p:nvSpPr>
        <p:spPr>
          <a:xfrm>
            <a:off x="8610600" y="5809178"/>
            <a:ext cx="990600" cy="12954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Arrow: Down 13">
            <a:extLst>
              <a:ext uri="{FF2B5EF4-FFF2-40B4-BE49-F238E27FC236}">
                <a16:creationId xmlns:a16="http://schemas.microsoft.com/office/drawing/2014/main" id="{427C2A39-FEA4-25D9-888E-8E8394A39AE0}"/>
              </a:ext>
            </a:extLst>
          </p:cNvPr>
          <p:cNvSpPr/>
          <p:nvPr/>
        </p:nvSpPr>
        <p:spPr>
          <a:xfrm>
            <a:off x="12039600" y="5809178"/>
            <a:ext cx="990600" cy="12954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AA660690-73EB-FED5-EF1A-7E22493A2555}"/>
              </a:ext>
            </a:extLst>
          </p:cNvPr>
          <p:cNvSpPr/>
          <p:nvPr/>
        </p:nvSpPr>
        <p:spPr>
          <a:xfrm>
            <a:off x="3352800" y="7277100"/>
            <a:ext cx="3243943" cy="1178956"/>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Thừa</a:t>
            </a:r>
            <a:r>
              <a:rPr kumimoji="0" lang="en-US" sz="5400" b="1" i="0" u="none" strike="noStrike" kern="1200" cap="none" spc="0" normalizeH="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số</a:t>
            </a:r>
            <a:endParaRPr kumimoji="0" lang="en-US" sz="5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16" name="Rectangle 15">
            <a:extLst>
              <a:ext uri="{FF2B5EF4-FFF2-40B4-BE49-F238E27FC236}">
                <a16:creationId xmlns:a16="http://schemas.microsoft.com/office/drawing/2014/main" id="{CB6F838D-C820-9860-DF6A-8E8223F65E9D}"/>
              </a:ext>
            </a:extLst>
          </p:cNvPr>
          <p:cNvSpPr/>
          <p:nvPr/>
        </p:nvSpPr>
        <p:spPr>
          <a:xfrm>
            <a:off x="7572828" y="7277100"/>
            <a:ext cx="3243943" cy="1178956"/>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Thừa</a:t>
            </a:r>
            <a:r>
              <a:rPr kumimoji="0" lang="en-US" sz="5400" b="1" i="0" u="none" strike="noStrike" kern="1200" cap="none" spc="0" normalizeH="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số</a:t>
            </a:r>
            <a:endParaRPr kumimoji="0" lang="en-US" sz="5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17" name="Rectangle 16">
            <a:extLst>
              <a:ext uri="{FF2B5EF4-FFF2-40B4-BE49-F238E27FC236}">
                <a16:creationId xmlns:a16="http://schemas.microsoft.com/office/drawing/2014/main" id="{FC6144FB-A813-C346-D70C-07CAA4B32F1B}"/>
              </a:ext>
            </a:extLst>
          </p:cNvPr>
          <p:cNvSpPr/>
          <p:nvPr/>
        </p:nvSpPr>
        <p:spPr>
          <a:xfrm>
            <a:off x="11353800" y="7277100"/>
            <a:ext cx="3243943" cy="1178956"/>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Tích</a:t>
            </a:r>
            <a:endParaRPr kumimoji="0" lang="en-US" sz="5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005177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up)">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up)">
                                      <p:cBhvr>
                                        <p:cTn id="15" dur="500"/>
                                        <p:tgtEl>
                                          <p:spTgt spid="13"/>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up)">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up)">
                                      <p:cBhvr>
                                        <p:cTn id="23" dur="500"/>
                                        <p:tgtEl>
                                          <p:spTgt spid="14"/>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up)">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o_cho_ti_202601192134_e42hc">
            <a:hlinkClick r:id="" action="ppaction://media"/>
            <a:extLst>
              <a:ext uri="{FF2B5EF4-FFF2-40B4-BE49-F238E27FC236}">
                <a16:creationId xmlns:a16="http://schemas.microsoft.com/office/drawing/2014/main" id="{A697831C-04CA-8EDD-2A2D-DB4318C1892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6096" y="-1"/>
            <a:ext cx="18324095" cy="10307303"/>
          </a:xfrm>
          <a:prstGeom prst="rect">
            <a:avLst/>
          </a:prstGeom>
        </p:spPr>
      </p:pic>
    </p:spTree>
    <p:extLst>
      <p:ext uri="{BB962C8B-B14F-4D97-AF65-F5344CB8AC3E}">
        <p14:creationId xmlns:p14="http://schemas.microsoft.com/office/powerpoint/2010/main" val="2936664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886" y="0"/>
            <a:ext cx="18298886" cy="10287000"/>
          </a:xfrm>
          <a:custGeom>
            <a:avLst/>
            <a:gdLst/>
            <a:ahLst/>
            <a:cxnLst/>
            <a:rect l="l" t="t" r="r" b="b"/>
            <a:pathLst>
              <a:path w="14437895" h="8229600">
                <a:moveTo>
                  <a:pt x="0" y="0"/>
                </a:moveTo>
                <a:lnTo>
                  <a:pt x="14437895" y="0"/>
                </a:lnTo>
                <a:lnTo>
                  <a:pt x="14437895" y="8229600"/>
                </a:lnTo>
                <a:lnTo>
                  <a:pt x="0" y="8229600"/>
                </a:lnTo>
                <a:lnTo>
                  <a:pt x="0" y="0"/>
                </a:lnTo>
                <a:close/>
              </a:path>
            </a:pathLst>
          </a:custGeom>
          <a:blipFill>
            <a:blip r:embed="rId2"/>
            <a:stretch>
              <a:fillRect/>
            </a:stretch>
          </a:blipFill>
        </p:spPr>
        <p:txBody>
          <a:bodyPr/>
          <a:lstStyle/>
          <a:p>
            <a:endParaRPr lang="vi-VN"/>
          </a:p>
        </p:txBody>
      </p:sp>
      <p:sp>
        <p:nvSpPr>
          <p:cNvPr id="3" name="Freeform 3">
            <a:extLst>
              <a:ext uri="{FF2B5EF4-FFF2-40B4-BE49-F238E27FC236}">
                <a16:creationId xmlns:a16="http://schemas.microsoft.com/office/drawing/2014/main" id="{79EF2F3C-41C9-00B7-98C0-C09450D3E0B3}"/>
              </a:ext>
            </a:extLst>
          </p:cNvPr>
          <p:cNvSpPr/>
          <p:nvPr/>
        </p:nvSpPr>
        <p:spPr>
          <a:xfrm>
            <a:off x="304800" y="342900"/>
            <a:ext cx="17602200" cy="9677400"/>
          </a:xfrm>
          <a:custGeom>
            <a:avLst/>
            <a:gdLst/>
            <a:ahLst/>
            <a:cxnLst/>
            <a:rect l="l" t="t" r="r" b="b"/>
            <a:pathLst>
              <a:path w="15303970" h="6580707">
                <a:moveTo>
                  <a:pt x="0" y="0"/>
                </a:moveTo>
                <a:lnTo>
                  <a:pt x="15303970" y="0"/>
                </a:lnTo>
                <a:lnTo>
                  <a:pt x="15303970" y="6580707"/>
                </a:lnTo>
                <a:lnTo>
                  <a:pt x="0" y="6580707"/>
                </a:lnTo>
                <a:lnTo>
                  <a:pt x="0" y="0"/>
                </a:lnTo>
                <a:close/>
              </a:path>
            </a:pathLst>
          </a:custGeom>
          <a:blipFill>
            <a:blip r:embed="rId3">
              <a:alphaModFix amt="81000"/>
              <a:extLst>
                <a:ext uri="{96DAC541-7B7A-43D3-8B79-37D633B846F1}">
                  <asvg:svgBlip xmlns:asvg="http://schemas.microsoft.com/office/drawing/2016/SVG/main" r:embed="rId4"/>
                </a:ext>
              </a:extLst>
            </a:blip>
            <a:stretch>
              <a:fillRect/>
            </a:stretch>
          </a:blipFill>
        </p:spPr>
        <p:txBody>
          <a:bodyPr/>
          <a:lstStyle/>
          <a:p>
            <a:endParaRPr lang="vi-VN"/>
          </a:p>
        </p:txBody>
      </p:sp>
      <p:pic>
        <p:nvPicPr>
          <p:cNvPr id="4" name="Picture 3">
            <a:extLst>
              <a:ext uri="{FF2B5EF4-FFF2-40B4-BE49-F238E27FC236}">
                <a16:creationId xmlns:a16="http://schemas.microsoft.com/office/drawing/2014/main" id="{41748191-69CD-2008-4DEF-582E2D55A1F1}"/>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1117434" y="2042217"/>
            <a:ext cx="17105252" cy="7901883"/>
          </a:xfrm>
          <a:prstGeom prst="rect">
            <a:avLst/>
          </a:prstGeom>
        </p:spPr>
      </p:pic>
      <p:sp>
        <p:nvSpPr>
          <p:cNvPr id="5" name="Oval 4">
            <a:extLst>
              <a:ext uri="{FF2B5EF4-FFF2-40B4-BE49-F238E27FC236}">
                <a16:creationId xmlns:a16="http://schemas.microsoft.com/office/drawing/2014/main" id="{EA21155F-01D8-0E4E-4F7C-B14C33AF4B76}"/>
              </a:ext>
            </a:extLst>
          </p:cNvPr>
          <p:cNvSpPr/>
          <p:nvPr/>
        </p:nvSpPr>
        <p:spPr>
          <a:xfrm>
            <a:off x="1980583" y="935836"/>
            <a:ext cx="1116913" cy="1045364"/>
          </a:xfrm>
          <a:prstGeom prst="ellipse">
            <a:avLst/>
          </a:prstGeom>
          <a:solidFill>
            <a:srgbClr val="7030A0"/>
          </a:solidFill>
          <a:ln w="25400" cap="flat" cmpd="sng" algn="ctr">
            <a:solidFill>
              <a:srgbClr val="7030A0"/>
            </a:soli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prstClr val="white"/>
                </a:solidFill>
                <a:effectLst/>
                <a:uLnTx/>
                <a:uFillTx/>
                <a:latin typeface="Calibri"/>
                <a:ea typeface="+mn-ea"/>
                <a:cs typeface="+mn-cs"/>
              </a:rPr>
              <a:t>2</a:t>
            </a:r>
            <a:endParaRPr kumimoji="0" lang="vi-VN" sz="6600" b="1"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447FB879-66DA-3F53-B0BA-51FE60319A86}"/>
              </a:ext>
            </a:extLst>
          </p:cNvPr>
          <p:cNvSpPr txBox="1"/>
          <p:nvPr/>
        </p:nvSpPr>
        <p:spPr>
          <a:xfrm>
            <a:off x="2667000" y="996853"/>
            <a:ext cx="10845457" cy="923330"/>
          </a:xfrm>
          <a:prstGeom prst="rect">
            <a:avLst/>
          </a:prstGeom>
          <a:noFill/>
        </p:spPr>
        <p:txBody>
          <a:bodyPr wrap="square" rtlCol="0">
            <a:spAutoFit/>
          </a:body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vi-VN" sz="5400" b="1" i="0" u="none" strike="noStrike" kern="0" cap="none" spc="0" normalizeH="0" baseline="0" noProof="0" dirty="0">
                <a:ln>
                  <a:noFill/>
                </a:ln>
                <a:solidFill>
                  <a:srgbClr val="1F497D"/>
                </a:solidFill>
                <a:effectLst/>
                <a:uLnTx/>
                <a:uFillTx/>
                <a:latin typeface="Times New Roman" panose="02020603050405020304" pitchFamily="18" charset="0"/>
                <a:cs typeface="Times New Roman" panose="02020603050405020304" pitchFamily="18" charset="0"/>
              </a:rPr>
              <a:t>Đếm thêm 5 rồi nêu số còn thiếu</a:t>
            </a:r>
            <a:r>
              <a:rPr kumimoji="0" lang="vi-VN" sz="54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1982454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886" y="0"/>
            <a:ext cx="18298886" cy="10287000"/>
          </a:xfrm>
          <a:custGeom>
            <a:avLst/>
            <a:gdLst/>
            <a:ahLst/>
            <a:cxnLst/>
            <a:rect l="l" t="t" r="r" b="b"/>
            <a:pathLst>
              <a:path w="14437895" h="8229600">
                <a:moveTo>
                  <a:pt x="0" y="0"/>
                </a:moveTo>
                <a:lnTo>
                  <a:pt x="14437895" y="0"/>
                </a:lnTo>
                <a:lnTo>
                  <a:pt x="14437895" y="8229600"/>
                </a:lnTo>
                <a:lnTo>
                  <a:pt x="0" y="8229600"/>
                </a:lnTo>
                <a:lnTo>
                  <a:pt x="0" y="0"/>
                </a:lnTo>
                <a:close/>
              </a:path>
            </a:pathLst>
          </a:custGeom>
          <a:blipFill>
            <a:blip r:embed="rId2"/>
            <a:stretch>
              <a:fillRect/>
            </a:stretch>
          </a:blipFill>
        </p:spPr>
        <p:txBody>
          <a:bodyPr/>
          <a:lstStyle/>
          <a:p>
            <a:endParaRPr lang="vi-VN"/>
          </a:p>
        </p:txBody>
      </p:sp>
      <p:sp>
        <p:nvSpPr>
          <p:cNvPr id="3" name="Freeform 3">
            <a:extLst>
              <a:ext uri="{FF2B5EF4-FFF2-40B4-BE49-F238E27FC236}">
                <a16:creationId xmlns:a16="http://schemas.microsoft.com/office/drawing/2014/main" id="{79EF2F3C-41C9-00B7-98C0-C09450D3E0B3}"/>
              </a:ext>
            </a:extLst>
          </p:cNvPr>
          <p:cNvSpPr/>
          <p:nvPr/>
        </p:nvSpPr>
        <p:spPr>
          <a:xfrm>
            <a:off x="337457" y="304800"/>
            <a:ext cx="17602200" cy="9677400"/>
          </a:xfrm>
          <a:custGeom>
            <a:avLst/>
            <a:gdLst/>
            <a:ahLst/>
            <a:cxnLst/>
            <a:rect l="l" t="t" r="r" b="b"/>
            <a:pathLst>
              <a:path w="15303970" h="6580707">
                <a:moveTo>
                  <a:pt x="0" y="0"/>
                </a:moveTo>
                <a:lnTo>
                  <a:pt x="15303970" y="0"/>
                </a:lnTo>
                <a:lnTo>
                  <a:pt x="15303970" y="6580707"/>
                </a:lnTo>
                <a:lnTo>
                  <a:pt x="0" y="6580707"/>
                </a:lnTo>
                <a:lnTo>
                  <a:pt x="0" y="0"/>
                </a:lnTo>
                <a:close/>
              </a:path>
            </a:pathLst>
          </a:custGeom>
          <a:blipFill>
            <a:blip r:embed="rId3">
              <a:alphaModFix amt="81000"/>
              <a:extLst>
                <a:ext uri="{96DAC541-7B7A-43D3-8B79-37D633B846F1}">
                  <asvg:svgBlip xmlns:asvg="http://schemas.microsoft.com/office/drawing/2016/SVG/main" r:embed="rId4"/>
                </a:ext>
              </a:extLst>
            </a:blip>
            <a:stretch>
              <a:fillRect/>
            </a:stretch>
          </a:blipFill>
        </p:spPr>
        <p:txBody>
          <a:bodyPr/>
          <a:lstStyle/>
          <a:p>
            <a:endParaRPr lang="vi-VN"/>
          </a:p>
        </p:txBody>
      </p:sp>
      <p:sp>
        <p:nvSpPr>
          <p:cNvPr id="4" name="Rectangle: Rounded Corners 3">
            <a:extLst>
              <a:ext uri="{FF2B5EF4-FFF2-40B4-BE49-F238E27FC236}">
                <a16:creationId xmlns:a16="http://schemas.microsoft.com/office/drawing/2014/main" id="{E4BDE135-9A79-4AD8-3618-8D753C11D374}"/>
              </a:ext>
            </a:extLst>
          </p:cNvPr>
          <p:cNvSpPr/>
          <p:nvPr/>
        </p:nvSpPr>
        <p:spPr>
          <a:xfrm>
            <a:off x="4724400" y="1014249"/>
            <a:ext cx="7543800" cy="1219200"/>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err="1">
                <a:latin typeface="Times New Roman" panose="02020603050405020304" pitchFamily="18" charset="0"/>
                <a:cs typeface="Times New Roman" panose="02020603050405020304" pitchFamily="18" charset="0"/>
              </a:rPr>
              <a:t>Trò</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chơi</a:t>
            </a:r>
            <a:r>
              <a:rPr lang="en-US" sz="4400" b="1" dirty="0">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Cùng</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nhau</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về</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đích</a:t>
            </a:r>
            <a:endParaRPr lang="en-US" sz="4400" b="1" dirty="0">
              <a:solidFill>
                <a:srgbClr val="FF0000"/>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780CFB47-A359-E6EE-284C-3B6345D8F109}"/>
              </a:ext>
            </a:extLst>
          </p:cNvPr>
          <p:cNvPicPr>
            <a:picLocks noChangeAspect="1"/>
          </p:cNvPicPr>
          <p:nvPr/>
        </p:nvPicPr>
        <p:blipFill>
          <a:blip r:embed="rId5"/>
          <a:stretch>
            <a:fillRect/>
          </a:stretch>
        </p:blipFill>
        <p:spPr>
          <a:xfrm>
            <a:off x="13683343" y="657678"/>
            <a:ext cx="4125686" cy="4125686"/>
          </a:xfrm>
          <a:prstGeom prst="rect">
            <a:avLst/>
          </a:prstGeom>
        </p:spPr>
      </p:pic>
      <p:pic>
        <p:nvPicPr>
          <p:cNvPr id="8" name="Picture 7">
            <a:extLst>
              <a:ext uri="{FF2B5EF4-FFF2-40B4-BE49-F238E27FC236}">
                <a16:creationId xmlns:a16="http://schemas.microsoft.com/office/drawing/2014/main" id="{D5B17985-6246-7B43-61AE-0777AE665DB5}"/>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624050" y="6735278"/>
            <a:ext cx="2827822" cy="2827822"/>
          </a:xfrm>
          <a:prstGeom prst="rect">
            <a:avLst/>
          </a:prstGeom>
        </p:spPr>
      </p:pic>
      <p:sp>
        <p:nvSpPr>
          <p:cNvPr id="9" name="TextBox 8">
            <a:extLst>
              <a:ext uri="{FF2B5EF4-FFF2-40B4-BE49-F238E27FC236}">
                <a16:creationId xmlns:a16="http://schemas.microsoft.com/office/drawing/2014/main" id="{A972ABFF-3BD7-D537-C967-DB40C95548C0}"/>
              </a:ext>
            </a:extLst>
          </p:cNvPr>
          <p:cNvSpPr txBox="1"/>
          <p:nvPr/>
        </p:nvSpPr>
        <p:spPr>
          <a:xfrm>
            <a:off x="2069452" y="2942897"/>
            <a:ext cx="11582400" cy="4401205"/>
          </a:xfrm>
          <a:prstGeom prst="rect">
            <a:avLst/>
          </a:prstGeom>
          <a:noFill/>
        </p:spPr>
        <p:txBody>
          <a:bodyPr wrap="square" rtlCol="0">
            <a:spAutoFit/>
          </a:bodyPr>
          <a:lstStyle/>
          <a:p>
            <a:pPr algn="just"/>
            <a:r>
              <a:rPr lang="nl-NL" sz="4000" kern="0" dirty="0">
                <a:effectLst/>
                <a:latin typeface="Times New Roman" panose="02020603050405020304" pitchFamily="18" charset="0"/>
                <a:ea typeface="Times New Roman" panose="02020603050405020304" pitchFamily="18" charset="0"/>
              </a:rPr>
              <a:t>    </a:t>
            </a:r>
            <a:r>
              <a:rPr lang="nl-NL" sz="4000" b="1" kern="0" dirty="0">
                <a:solidFill>
                  <a:srgbClr val="00B050"/>
                </a:solidFill>
                <a:effectLst/>
                <a:latin typeface="Times New Roman" panose="02020603050405020304" pitchFamily="18" charset="0"/>
                <a:ea typeface="Times New Roman" panose="02020603050405020304" pitchFamily="18" charset="0"/>
              </a:rPr>
              <a:t>Luật chơi: </a:t>
            </a:r>
            <a:r>
              <a:rPr lang="nl-NL" sz="4000" kern="0" dirty="0">
                <a:effectLst/>
                <a:latin typeface="Times New Roman" panose="02020603050405020304" pitchFamily="18" charset="0"/>
                <a:ea typeface="Times New Roman" panose="02020603050405020304" pitchFamily="18" charset="0"/>
              </a:rPr>
              <a:t>Chia lớp thành 2 đội, đội 1 gồm tổ 1 và 1 dãy của tổ 2, đội 2 gồm dãy còn lại của tổ 2 và tổ 3. Các bạn sẽ cử đại diện 5 bạn của đội mình lên bảng, đếm thêm 5 và ghi kết quả vào từng chiếc lá sen, bạn đầu tiên ghi xong chạy xuống đưa phấn cho bạn tiếp theo, cứ như thế cho đến phép tính cuối cùng. Đội nào thực hiện đúng và nhanh nhất là đội chiếng thắng.</a:t>
            </a:r>
            <a:endParaRPr lang="en-US" sz="4000" dirty="0"/>
          </a:p>
        </p:txBody>
      </p:sp>
    </p:spTree>
    <p:extLst>
      <p:ext uri="{BB962C8B-B14F-4D97-AF65-F5344CB8AC3E}">
        <p14:creationId xmlns:p14="http://schemas.microsoft.com/office/powerpoint/2010/main" val="4816571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886" y="0"/>
            <a:ext cx="18298886" cy="10287000"/>
          </a:xfrm>
          <a:custGeom>
            <a:avLst/>
            <a:gdLst/>
            <a:ahLst/>
            <a:cxnLst/>
            <a:rect l="l" t="t" r="r" b="b"/>
            <a:pathLst>
              <a:path w="14437895" h="8229600">
                <a:moveTo>
                  <a:pt x="0" y="0"/>
                </a:moveTo>
                <a:lnTo>
                  <a:pt x="14437895" y="0"/>
                </a:lnTo>
                <a:lnTo>
                  <a:pt x="14437895" y="8229600"/>
                </a:lnTo>
                <a:lnTo>
                  <a:pt x="0" y="8229600"/>
                </a:lnTo>
                <a:lnTo>
                  <a:pt x="0" y="0"/>
                </a:lnTo>
                <a:close/>
              </a:path>
            </a:pathLst>
          </a:custGeom>
          <a:blipFill>
            <a:blip r:embed="rId2"/>
            <a:stretch>
              <a:fillRect/>
            </a:stretch>
          </a:blipFill>
        </p:spPr>
        <p:txBody>
          <a:bodyPr/>
          <a:lstStyle/>
          <a:p>
            <a:endParaRPr lang="vi-VN"/>
          </a:p>
        </p:txBody>
      </p:sp>
      <p:sp>
        <p:nvSpPr>
          <p:cNvPr id="3" name="Freeform 3">
            <a:extLst>
              <a:ext uri="{FF2B5EF4-FFF2-40B4-BE49-F238E27FC236}">
                <a16:creationId xmlns:a16="http://schemas.microsoft.com/office/drawing/2014/main" id="{79EF2F3C-41C9-00B7-98C0-C09450D3E0B3}"/>
              </a:ext>
            </a:extLst>
          </p:cNvPr>
          <p:cNvSpPr/>
          <p:nvPr/>
        </p:nvSpPr>
        <p:spPr>
          <a:xfrm>
            <a:off x="304800" y="342900"/>
            <a:ext cx="17602200" cy="9677400"/>
          </a:xfrm>
          <a:custGeom>
            <a:avLst/>
            <a:gdLst/>
            <a:ahLst/>
            <a:cxnLst/>
            <a:rect l="l" t="t" r="r" b="b"/>
            <a:pathLst>
              <a:path w="15303970" h="6580707">
                <a:moveTo>
                  <a:pt x="0" y="0"/>
                </a:moveTo>
                <a:lnTo>
                  <a:pt x="15303970" y="0"/>
                </a:lnTo>
                <a:lnTo>
                  <a:pt x="15303970" y="6580707"/>
                </a:lnTo>
                <a:lnTo>
                  <a:pt x="0" y="6580707"/>
                </a:lnTo>
                <a:lnTo>
                  <a:pt x="0" y="0"/>
                </a:lnTo>
                <a:close/>
              </a:path>
            </a:pathLst>
          </a:custGeom>
          <a:blipFill>
            <a:blip r:embed="rId3">
              <a:alphaModFix amt="81000"/>
              <a:extLst>
                <a:ext uri="{96DAC541-7B7A-43D3-8B79-37D633B846F1}">
                  <asvg:svgBlip xmlns:asvg="http://schemas.microsoft.com/office/drawing/2016/SVG/main" r:embed="rId4"/>
                </a:ext>
              </a:extLst>
            </a:blip>
            <a:stretch>
              <a:fillRect/>
            </a:stretch>
          </a:blipFill>
        </p:spPr>
        <p:txBody>
          <a:bodyPr/>
          <a:lstStyle/>
          <a:p>
            <a:endParaRPr lang="vi-VN"/>
          </a:p>
        </p:txBody>
      </p:sp>
      <p:pic>
        <p:nvPicPr>
          <p:cNvPr id="4" name="Picture 3">
            <a:extLst>
              <a:ext uri="{FF2B5EF4-FFF2-40B4-BE49-F238E27FC236}">
                <a16:creationId xmlns:a16="http://schemas.microsoft.com/office/drawing/2014/main" id="{41748191-69CD-2008-4DEF-582E2D55A1F1}"/>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1117434" y="2042217"/>
            <a:ext cx="17105252" cy="7901883"/>
          </a:xfrm>
          <a:prstGeom prst="rect">
            <a:avLst/>
          </a:prstGeom>
        </p:spPr>
      </p:pic>
      <p:sp>
        <p:nvSpPr>
          <p:cNvPr id="5" name="Oval 4">
            <a:extLst>
              <a:ext uri="{FF2B5EF4-FFF2-40B4-BE49-F238E27FC236}">
                <a16:creationId xmlns:a16="http://schemas.microsoft.com/office/drawing/2014/main" id="{EA21155F-01D8-0E4E-4F7C-B14C33AF4B76}"/>
              </a:ext>
            </a:extLst>
          </p:cNvPr>
          <p:cNvSpPr/>
          <p:nvPr/>
        </p:nvSpPr>
        <p:spPr>
          <a:xfrm>
            <a:off x="1980583" y="935836"/>
            <a:ext cx="1116913" cy="1045364"/>
          </a:xfrm>
          <a:prstGeom prst="ellipse">
            <a:avLst/>
          </a:prstGeom>
          <a:solidFill>
            <a:srgbClr val="7030A0"/>
          </a:solidFill>
          <a:ln w="25400" cap="flat" cmpd="sng" algn="ctr">
            <a:solidFill>
              <a:srgbClr val="7030A0"/>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prstClr val="white"/>
                </a:solidFill>
                <a:effectLst/>
                <a:uLnTx/>
                <a:uFillTx/>
                <a:latin typeface="Calibri"/>
                <a:ea typeface="+mn-ea"/>
                <a:cs typeface="+mn-cs"/>
              </a:rPr>
              <a:t>2</a:t>
            </a:r>
            <a:endParaRPr kumimoji="0" lang="vi-VN" sz="6600" b="1"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447FB879-66DA-3F53-B0BA-51FE60319A86}"/>
              </a:ext>
            </a:extLst>
          </p:cNvPr>
          <p:cNvSpPr txBox="1"/>
          <p:nvPr/>
        </p:nvSpPr>
        <p:spPr>
          <a:xfrm>
            <a:off x="2667000" y="996853"/>
            <a:ext cx="10845457" cy="92333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5400" b="1" i="0" u="none" strike="noStrike" kern="0" cap="none" spc="0" normalizeH="0" baseline="0" noProof="0" dirty="0">
                <a:ln>
                  <a:noFill/>
                </a:ln>
                <a:solidFill>
                  <a:srgbClr val="1F497D"/>
                </a:solidFill>
                <a:effectLst/>
                <a:uLnTx/>
                <a:uFillTx/>
                <a:latin typeface="Times New Roman" panose="02020603050405020304" pitchFamily="18" charset="0"/>
                <a:ea typeface="+mn-ea"/>
                <a:cs typeface="Times New Roman" panose="02020603050405020304" pitchFamily="18" charset="0"/>
              </a:rPr>
              <a:t>Đếm thêm 5 rồi nêu số còn thiếu</a:t>
            </a:r>
            <a:r>
              <a:rPr kumimoji="0" lang="vi-VN" sz="54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p>
        </p:txBody>
      </p:sp>
      <p:sp>
        <p:nvSpPr>
          <p:cNvPr id="7" name="TextBox 6">
            <a:extLst>
              <a:ext uri="{FF2B5EF4-FFF2-40B4-BE49-F238E27FC236}">
                <a16:creationId xmlns:a16="http://schemas.microsoft.com/office/drawing/2014/main" id="{D7779D39-0DAD-F79B-1B43-9670995576F8}"/>
              </a:ext>
            </a:extLst>
          </p:cNvPr>
          <p:cNvSpPr txBox="1"/>
          <p:nvPr/>
        </p:nvSpPr>
        <p:spPr>
          <a:xfrm>
            <a:off x="9098679" y="4838700"/>
            <a:ext cx="877163" cy="923330"/>
          </a:xfrm>
          <a:prstGeom prst="rect">
            <a:avLst/>
          </a:prstGeom>
          <a:solidFill>
            <a:sysClr val="window" lastClr="FFFFFF"/>
          </a:solidFill>
          <a:effectLst>
            <a:softEdge rad="76200"/>
          </a:effectLst>
        </p:spPr>
        <p:txBody>
          <a:bodyPr wrap="none" rtlCol="0">
            <a:spAutoFit/>
          </a:body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vi-VN" sz="5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20</a:t>
            </a:r>
          </a:p>
        </p:txBody>
      </p:sp>
      <p:sp>
        <p:nvSpPr>
          <p:cNvPr id="8" name="TextBox 7">
            <a:extLst>
              <a:ext uri="{FF2B5EF4-FFF2-40B4-BE49-F238E27FC236}">
                <a16:creationId xmlns:a16="http://schemas.microsoft.com/office/drawing/2014/main" id="{B9D5A8B1-DD7F-DBA8-D50E-7DC5BAA770B0}"/>
              </a:ext>
            </a:extLst>
          </p:cNvPr>
          <p:cNvSpPr txBox="1"/>
          <p:nvPr/>
        </p:nvSpPr>
        <p:spPr>
          <a:xfrm>
            <a:off x="11185825" y="4533900"/>
            <a:ext cx="877163" cy="923330"/>
          </a:xfrm>
          <a:prstGeom prst="rect">
            <a:avLst/>
          </a:prstGeom>
          <a:solidFill>
            <a:sysClr val="window" lastClr="FFFFFF"/>
          </a:solidFill>
          <a:effectLst>
            <a:softEdge rad="76200"/>
          </a:effectLst>
        </p:spPr>
        <p:txBody>
          <a:bodyPr wrap="none" rtlCol="0">
            <a:spAutoFit/>
          </a:body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vi-VN" sz="5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25</a:t>
            </a:r>
          </a:p>
        </p:txBody>
      </p:sp>
      <p:sp>
        <p:nvSpPr>
          <p:cNvPr id="9" name="TextBox 8">
            <a:extLst>
              <a:ext uri="{FF2B5EF4-FFF2-40B4-BE49-F238E27FC236}">
                <a16:creationId xmlns:a16="http://schemas.microsoft.com/office/drawing/2014/main" id="{99460D7D-D2C4-D71F-6191-084C9BF16CB7}"/>
              </a:ext>
            </a:extLst>
          </p:cNvPr>
          <p:cNvSpPr txBox="1"/>
          <p:nvPr/>
        </p:nvSpPr>
        <p:spPr>
          <a:xfrm>
            <a:off x="13669249" y="4533900"/>
            <a:ext cx="877163" cy="923330"/>
          </a:xfrm>
          <a:prstGeom prst="rect">
            <a:avLst/>
          </a:prstGeom>
          <a:solidFill>
            <a:sysClr val="window" lastClr="FFFFFF"/>
          </a:solidFill>
          <a:effectLst>
            <a:softEdge rad="76200"/>
          </a:effectLst>
        </p:spPr>
        <p:txBody>
          <a:bodyPr wrap="none" rtlCol="0">
            <a:spAutoFit/>
          </a:body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vi-VN" sz="5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30</a:t>
            </a:r>
          </a:p>
        </p:txBody>
      </p:sp>
      <p:sp>
        <p:nvSpPr>
          <p:cNvPr id="10" name="TextBox 9">
            <a:extLst>
              <a:ext uri="{FF2B5EF4-FFF2-40B4-BE49-F238E27FC236}">
                <a16:creationId xmlns:a16="http://schemas.microsoft.com/office/drawing/2014/main" id="{8C9DCA35-D2C2-097E-F7A6-24AE66F5F937}"/>
              </a:ext>
            </a:extLst>
          </p:cNvPr>
          <p:cNvSpPr txBox="1"/>
          <p:nvPr/>
        </p:nvSpPr>
        <p:spPr>
          <a:xfrm>
            <a:off x="14059100" y="5579264"/>
            <a:ext cx="877163" cy="923330"/>
          </a:xfrm>
          <a:prstGeom prst="rect">
            <a:avLst/>
          </a:prstGeom>
          <a:solidFill>
            <a:sysClr val="window" lastClr="FFFFFF"/>
          </a:solidFill>
          <a:effectLst>
            <a:softEdge rad="76200"/>
          </a:effectLst>
        </p:spPr>
        <p:txBody>
          <a:bodyPr wrap="none" rtlCol="0">
            <a:spAutoFit/>
          </a:body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vi-VN" sz="5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35</a:t>
            </a:r>
          </a:p>
        </p:txBody>
      </p:sp>
      <p:sp>
        <p:nvSpPr>
          <p:cNvPr id="11" name="TextBox 10">
            <a:extLst>
              <a:ext uri="{FF2B5EF4-FFF2-40B4-BE49-F238E27FC236}">
                <a16:creationId xmlns:a16="http://schemas.microsoft.com/office/drawing/2014/main" id="{30578A5E-E258-2339-3186-A47A5F0F19E6}"/>
              </a:ext>
            </a:extLst>
          </p:cNvPr>
          <p:cNvSpPr txBox="1"/>
          <p:nvPr/>
        </p:nvSpPr>
        <p:spPr>
          <a:xfrm>
            <a:off x="12834890" y="6648882"/>
            <a:ext cx="930171" cy="923330"/>
          </a:xfrm>
          <a:prstGeom prst="rect">
            <a:avLst/>
          </a:prstGeom>
          <a:solidFill>
            <a:sysClr val="window" lastClr="FFFFFF"/>
          </a:solidFill>
          <a:effectLst>
            <a:softEdge rad="76200"/>
          </a:effectLst>
        </p:spPr>
        <p:txBody>
          <a:bodyPr wrap="square" rtlCol="0">
            <a:spAutoFit/>
          </a:body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vi-VN" sz="5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40</a:t>
            </a:r>
          </a:p>
        </p:txBody>
      </p:sp>
    </p:spTree>
    <p:extLst>
      <p:ext uri="{BB962C8B-B14F-4D97-AF65-F5344CB8AC3E}">
        <p14:creationId xmlns:p14="http://schemas.microsoft.com/office/powerpoint/2010/main" val="2264573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500" fill="hold"/>
                                        <p:tgtEl>
                                          <p:spTgt spid="11"/>
                                        </p:tgtEl>
                                        <p:attrNameLst>
                                          <p:attrName>ppt_w</p:attrName>
                                        </p:attrNameLst>
                                      </p:cBhvr>
                                      <p:tavLst>
                                        <p:tav tm="0">
                                          <p:val>
                                            <p:fltVal val="0"/>
                                          </p:val>
                                        </p:tav>
                                        <p:tav tm="100000">
                                          <p:val>
                                            <p:strVal val="#ppt_w"/>
                                          </p:val>
                                        </p:tav>
                                      </p:tavLst>
                                    </p:anim>
                                    <p:anim calcmode="lin" valueType="num">
                                      <p:cBhvr>
                                        <p:cTn id="36" dur="500" fill="hold"/>
                                        <p:tgtEl>
                                          <p:spTgt spid="11"/>
                                        </p:tgtEl>
                                        <p:attrNameLst>
                                          <p:attrName>ppt_h</p:attrName>
                                        </p:attrNameLst>
                                      </p:cBhvr>
                                      <p:tavLst>
                                        <p:tav tm="0">
                                          <p:val>
                                            <p:fltVal val="0"/>
                                          </p:val>
                                        </p:tav>
                                        <p:tav tm="100000">
                                          <p:val>
                                            <p:strVal val="#ppt_h"/>
                                          </p:val>
                                        </p:tav>
                                      </p:tavLst>
                                    </p:anim>
                                    <p:animEffect transition="in" filter="fade">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886" y="0"/>
            <a:ext cx="18298886" cy="10287000"/>
          </a:xfrm>
          <a:custGeom>
            <a:avLst/>
            <a:gdLst/>
            <a:ahLst/>
            <a:cxnLst/>
            <a:rect l="l" t="t" r="r" b="b"/>
            <a:pathLst>
              <a:path w="14437895" h="8229600">
                <a:moveTo>
                  <a:pt x="0" y="0"/>
                </a:moveTo>
                <a:lnTo>
                  <a:pt x="14437895" y="0"/>
                </a:lnTo>
                <a:lnTo>
                  <a:pt x="14437895" y="8229600"/>
                </a:lnTo>
                <a:lnTo>
                  <a:pt x="0" y="8229600"/>
                </a:lnTo>
                <a:lnTo>
                  <a:pt x="0" y="0"/>
                </a:lnTo>
                <a:close/>
              </a:path>
            </a:pathLst>
          </a:custGeom>
          <a:blipFill>
            <a:blip r:embed="rId2"/>
            <a:stretch>
              <a:fillRect/>
            </a:stretch>
          </a:blipFill>
        </p:spPr>
        <p:txBody>
          <a:bodyPr/>
          <a:lstStyle/>
          <a:p>
            <a:endParaRPr lang="vi-VN"/>
          </a:p>
        </p:txBody>
      </p:sp>
      <p:sp>
        <p:nvSpPr>
          <p:cNvPr id="3" name="Freeform 3">
            <a:extLst>
              <a:ext uri="{FF2B5EF4-FFF2-40B4-BE49-F238E27FC236}">
                <a16:creationId xmlns:a16="http://schemas.microsoft.com/office/drawing/2014/main" id="{79EF2F3C-41C9-00B7-98C0-C09450D3E0B3}"/>
              </a:ext>
            </a:extLst>
          </p:cNvPr>
          <p:cNvSpPr/>
          <p:nvPr/>
        </p:nvSpPr>
        <p:spPr>
          <a:xfrm>
            <a:off x="304800" y="342900"/>
            <a:ext cx="17602200" cy="9677400"/>
          </a:xfrm>
          <a:custGeom>
            <a:avLst/>
            <a:gdLst/>
            <a:ahLst/>
            <a:cxnLst/>
            <a:rect l="l" t="t" r="r" b="b"/>
            <a:pathLst>
              <a:path w="15303970" h="6580707">
                <a:moveTo>
                  <a:pt x="0" y="0"/>
                </a:moveTo>
                <a:lnTo>
                  <a:pt x="15303970" y="0"/>
                </a:lnTo>
                <a:lnTo>
                  <a:pt x="15303970" y="6580707"/>
                </a:lnTo>
                <a:lnTo>
                  <a:pt x="0" y="6580707"/>
                </a:lnTo>
                <a:lnTo>
                  <a:pt x="0" y="0"/>
                </a:lnTo>
                <a:close/>
              </a:path>
            </a:pathLst>
          </a:custGeom>
          <a:blipFill>
            <a:blip r:embed="rId3">
              <a:alphaModFix amt="81000"/>
              <a:extLst>
                <a:ext uri="{96DAC541-7B7A-43D3-8B79-37D633B846F1}">
                  <asvg:svgBlip xmlns:asvg="http://schemas.microsoft.com/office/drawing/2016/SVG/main" r:embed="rId4"/>
                </a:ext>
              </a:extLst>
            </a:blip>
            <a:stretch>
              <a:fillRect/>
            </a:stretch>
          </a:blipFill>
        </p:spPr>
        <p:txBody>
          <a:bodyPr/>
          <a:lstStyle/>
          <a:p>
            <a:endParaRPr lang="vi-VN"/>
          </a:p>
        </p:txBody>
      </p:sp>
      <p:pic>
        <p:nvPicPr>
          <p:cNvPr id="4" name="Picture 3">
            <a:extLst>
              <a:ext uri="{FF2B5EF4-FFF2-40B4-BE49-F238E27FC236}">
                <a16:creationId xmlns:a16="http://schemas.microsoft.com/office/drawing/2014/main" id="{328AFE1E-0F21-96D6-C57D-0A0B73CB0E77}"/>
              </a:ext>
            </a:extLst>
          </p:cNvPr>
          <p:cNvPicPr>
            <a:picLocks noChangeAspect="1"/>
          </p:cNvPicPr>
          <p:nvPr/>
        </p:nvPicPr>
        <p:blipFill>
          <a:blip r:embed="rId5"/>
          <a:stretch>
            <a:fillRect/>
          </a:stretch>
        </p:blipFill>
        <p:spPr>
          <a:xfrm>
            <a:off x="533400" y="2401847"/>
            <a:ext cx="8044869" cy="5345669"/>
          </a:xfrm>
          <a:prstGeom prst="rect">
            <a:avLst/>
          </a:prstGeom>
        </p:spPr>
      </p:pic>
      <p:sp>
        <p:nvSpPr>
          <p:cNvPr id="7" name="TextBox 6">
            <a:extLst>
              <a:ext uri="{FF2B5EF4-FFF2-40B4-BE49-F238E27FC236}">
                <a16:creationId xmlns:a16="http://schemas.microsoft.com/office/drawing/2014/main" id="{67A64CB4-389A-1D4D-0D56-58C9C01B3414}"/>
              </a:ext>
            </a:extLst>
          </p:cNvPr>
          <p:cNvSpPr txBox="1"/>
          <p:nvPr/>
        </p:nvSpPr>
        <p:spPr>
          <a:xfrm>
            <a:off x="9906000" y="1642972"/>
            <a:ext cx="5548248" cy="7478970"/>
          </a:xfrm>
          <a:prstGeom prst="rect">
            <a:avLst/>
          </a:prstGeom>
          <a:noFill/>
        </p:spPr>
        <p:txBody>
          <a:bodyPr wrap="square" rtlCol="0">
            <a:spAutoFit/>
          </a:bodyPr>
          <a:lstStyle/>
          <a:p>
            <a:r>
              <a:rPr lang="en-US" sz="4000" b="1" dirty="0" err="1">
                <a:solidFill>
                  <a:srgbClr val="FF0000"/>
                </a:solidFill>
                <a:latin typeface="Times New Roman" panose="02020603050405020304" pitchFamily="18" charset="0"/>
                <a:cs typeface="Times New Roman" panose="02020603050405020304" pitchFamily="18" charset="0"/>
              </a:rPr>
              <a:t>Bảng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nhân</a:t>
            </a:r>
            <a:r>
              <a:rPr lang="en-US" sz="4000" b="1" dirty="0">
                <a:solidFill>
                  <a:srgbClr val="FF0000"/>
                </a:solidFill>
                <a:latin typeface="Times New Roman" panose="02020603050405020304" pitchFamily="18" charset="0"/>
                <a:cs typeface="Times New Roman" panose="02020603050405020304" pitchFamily="18" charset="0"/>
              </a:rPr>
              <a:t> 5</a:t>
            </a:r>
          </a:p>
          <a:p>
            <a:pPr algn="ctr"/>
            <a:endParaRPr lang="en-US" sz="3600" b="1" dirty="0">
              <a:solidFill>
                <a:srgbClr val="FF0000"/>
              </a:solidFill>
              <a:latin typeface="Times New Roman" panose="02020603050405020304" pitchFamily="18" charset="0"/>
              <a:cs typeface="Times New Roman" panose="02020603050405020304" pitchFamily="18" charset="0"/>
            </a:endParaRPr>
          </a:p>
          <a:p>
            <a:r>
              <a:rPr lang="en-US" sz="4000" b="1" dirty="0">
                <a:latin typeface="Times New Roman" panose="02020603050405020304" pitchFamily="18" charset="0"/>
                <a:cs typeface="Times New Roman" panose="02020603050405020304" pitchFamily="18" charset="0"/>
              </a:rPr>
              <a:t>5  ×  </a:t>
            </a:r>
            <a:r>
              <a:rPr lang="en-US" sz="4000" b="1" dirty="0">
                <a:solidFill>
                  <a:srgbClr val="0070C0"/>
                </a:solidFill>
                <a:latin typeface="Times New Roman" panose="02020603050405020304" pitchFamily="18" charset="0"/>
                <a:cs typeface="Times New Roman" panose="02020603050405020304" pitchFamily="18" charset="0"/>
              </a:rPr>
              <a:t>1</a:t>
            </a:r>
            <a:r>
              <a:rPr lang="en-US" sz="4000" b="1" dirty="0">
                <a:latin typeface="Times New Roman" panose="02020603050405020304" pitchFamily="18" charset="0"/>
                <a:cs typeface="Times New Roman" panose="02020603050405020304" pitchFamily="18" charset="0"/>
              </a:rPr>
              <a:t>  = </a:t>
            </a:r>
            <a:r>
              <a:rPr lang="en-US" sz="4000" b="1" dirty="0">
                <a:solidFill>
                  <a:srgbClr val="FF0000"/>
                </a:solidFill>
                <a:latin typeface="Times New Roman" panose="02020603050405020304" pitchFamily="18" charset="0"/>
                <a:cs typeface="Times New Roman" panose="02020603050405020304" pitchFamily="18" charset="0"/>
              </a:rPr>
              <a:t>5</a:t>
            </a:r>
          </a:p>
          <a:p>
            <a:r>
              <a:rPr lang="en-US" sz="4000" b="1" dirty="0">
                <a:latin typeface="Times New Roman" panose="02020603050405020304" pitchFamily="18" charset="0"/>
                <a:cs typeface="Times New Roman" panose="02020603050405020304" pitchFamily="18" charset="0"/>
              </a:rPr>
              <a:t>5  ×  </a:t>
            </a:r>
            <a:r>
              <a:rPr lang="en-US" sz="4000" b="1" dirty="0">
                <a:solidFill>
                  <a:srgbClr val="0070C0"/>
                </a:solidFill>
                <a:latin typeface="Times New Roman" panose="02020603050405020304" pitchFamily="18" charset="0"/>
                <a:cs typeface="Times New Roman" panose="02020603050405020304" pitchFamily="18" charset="0"/>
              </a:rPr>
              <a:t>2  </a:t>
            </a:r>
            <a:r>
              <a:rPr lang="en-US" sz="4000" b="1" dirty="0">
                <a:latin typeface="Times New Roman" panose="02020603050405020304" pitchFamily="18" charset="0"/>
                <a:cs typeface="Times New Roman" panose="02020603050405020304" pitchFamily="18" charset="0"/>
              </a:rPr>
              <a:t>= </a:t>
            </a:r>
            <a:r>
              <a:rPr lang="en-US" sz="4000" b="1" dirty="0">
                <a:solidFill>
                  <a:srgbClr val="FF0000"/>
                </a:solidFill>
                <a:latin typeface="Times New Roman" panose="02020603050405020304" pitchFamily="18" charset="0"/>
                <a:cs typeface="Times New Roman" panose="02020603050405020304" pitchFamily="18" charset="0"/>
              </a:rPr>
              <a:t>10</a:t>
            </a:r>
          </a:p>
          <a:p>
            <a:r>
              <a:rPr lang="en-US" sz="4000" b="1" dirty="0">
                <a:latin typeface="Times New Roman" panose="02020603050405020304" pitchFamily="18" charset="0"/>
                <a:cs typeface="Times New Roman" panose="02020603050405020304" pitchFamily="18" charset="0"/>
              </a:rPr>
              <a:t>5  ×  </a:t>
            </a:r>
            <a:r>
              <a:rPr lang="en-US" sz="4000" b="1" dirty="0">
                <a:solidFill>
                  <a:srgbClr val="0070C0"/>
                </a:solidFill>
                <a:latin typeface="Times New Roman" panose="02020603050405020304" pitchFamily="18" charset="0"/>
                <a:cs typeface="Times New Roman" panose="02020603050405020304" pitchFamily="18" charset="0"/>
              </a:rPr>
              <a:t>3</a:t>
            </a:r>
            <a:r>
              <a:rPr lang="en-US" sz="4000" b="1" dirty="0">
                <a:latin typeface="Times New Roman" panose="02020603050405020304" pitchFamily="18" charset="0"/>
                <a:cs typeface="Times New Roman" panose="02020603050405020304" pitchFamily="18" charset="0"/>
              </a:rPr>
              <a:t>  = </a:t>
            </a:r>
            <a:r>
              <a:rPr lang="en-US" sz="4000" b="1" dirty="0">
                <a:solidFill>
                  <a:srgbClr val="FF0000"/>
                </a:solidFill>
                <a:latin typeface="Times New Roman" panose="02020603050405020304" pitchFamily="18" charset="0"/>
                <a:cs typeface="Times New Roman" panose="02020603050405020304" pitchFamily="18" charset="0"/>
              </a:rPr>
              <a:t>15</a:t>
            </a:r>
          </a:p>
          <a:p>
            <a:r>
              <a:rPr lang="en-US" sz="4000" b="1" dirty="0">
                <a:latin typeface="Times New Roman" panose="02020603050405020304" pitchFamily="18" charset="0"/>
                <a:cs typeface="Times New Roman" panose="02020603050405020304" pitchFamily="18" charset="0"/>
              </a:rPr>
              <a:t>5  ×  </a:t>
            </a:r>
            <a:r>
              <a:rPr lang="en-US" sz="4000" b="1" dirty="0">
                <a:solidFill>
                  <a:srgbClr val="0070C0"/>
                </a:solidFill>
                <a:latin typeface="Times New Roman" panose="02020603050405020304" pitchFamily="18" charset="0"/>
                <a:cs typeface="Times New Roman" panose="02020603050405020304" pitchFamily="18" charset="0"/>
              </a:rPr>
              <a:t>4</a:t>
            </a:r>
            <a:r>
              <a:rPr lang="en-US" sz="4000" b="1" dirty="0">
                <a:latin typeface="Times New Roman" panose="02020603050405020304" pitchFamily="18" charset="0"/>
                <a:cs typeface="Times New Roman" panose="02020603050405020304" pitchFamily="18" charset="0"/>
              </a:rPr>
              <a:t>  = </a:t>
            </a:r>
            <a:r>
              <a:rPr lang="en-US" sz="4000" b="1" dirty="0">
                <a:solidFill>
                  <a:srgbClr val="FF0000"/>
                </a:solidFill>
                <a:latin typeface="Times New Roman" panose="02020603050405020304" pitchFamily="18" charset="0"/>
                <a:cs typeface="Times New Roman" panose="02020603050405020304" pitchFamily="18" charset="0"/>
              </a:rPr>
              <a:t>20</a:t>
            </a:r>
          </a:p>
          <a:p>
            <a:r>
              <a:rPr lang="en-US" sz="4000" b="1" dirty="0">
                <a:latin typeface="Times New Roman" panose="02020603050405020304" pitchFamily="18" charset="0"/>
                <a:cs typeface="Times New Roman" panose="02020603050405020304" pitchFamily="18" charset="0"/>
              </a:rPr>
              <a:t>5  ×  </a:t>
            </a:r>
            <a:r>
              <a:rPr lang="en-US" sz="4000" b="1" dirty="0">
                <a:solidFill>
                  <a:srgbClr val="0070C0"/>
                </a:solidFill>
                <a:latin typeface="Times New Roman" panose="02020603050405020304" pitchFamily="18" charset="0"/>
                <a:cs typeface="Times New Roman" panose="02020603050405020304" pitchFamily="18" charset="0"/>
              </a:rPr>
              <a:t>5</a:t>
            </a:r>
            <a:r>
              <a:rPr lang="en-US" sz="4000" b="1" dirty="0">
                <a:latin typeface="Times New Roman" panose="02020603050405020304" pitchFamily="18" charset="0"/>
                <a:cs typeface="Times New Roman" panose="02020603050405020304" pitchFamily="18" charset="0"/>
              </a:rPr>
              <a:t>  = </a:t>
            </a:r>
            <a:r>
              <a:rPr lang="en-US" sz="4000" b="1" dirty="0">
                <a:solidFill>
                  <a:srgbClr val="FF0000"/>
                </a:solidFill>
                <a:latin typeface="Times New Roman" panose="02020603050405020304" pitchFamily="18" charset="0"/>
                <a:cs typeface="Times New Roman" panose="02020603050405020304" pitchFamily="18" charset="0"/>
              </a:rPr>
              <a:t>25</a:t>
            </a:r>
          </a:p>
          <a:p>
            <a:r>
              <a:rPr lang="en-US" sz="4000" b="1" dirty="0">
                <a:latin typeface="Times New Roman" panose="02020603050405020304" pitchFamily="18" charset="0"/>
                <a:cs typeface="Times New Roman" panose="02020603050405020304" pitchFamily="18" charset="0"/>
              </a:rPr>
              <a:t>5  ×  </a:t>
            </a:r>
            <a:r>
              <a:rPr lang="en-US" sz="4000" b="1" dirty="0">
                <a:solidFill>
                  <a:srgbClr val="0070C0"/>
                </a:solidFill>
                <a:latin typeface="Times New Roman" panose="02020603050405020304" pitchFamily="18" charset="0"/>
                <a:cs typeface="Times New Roman" panose="02020603050405020304" pitchFamily="18" charset="0"/>
              </a:rPr>
              <a:t>6  </a:t>
            </a:r>
            <a:r>
              <a:rPr lang="en-US" sz="4000" b="1" dirty="0">
                <a:latin typeface="Times New Roman" panose="02020603050405020304" pitchFamily="18" charset="0"/>
                <a:cs typeface="Times New Roman" panose="02020603050405020304" pitchFamily="18" charset="0"/>
              </a:rPr>
              <a:t>= </a:t>
            </a:r>
            <a:r>
              <a:rPr lang="en-US" sz="4000" b="1" dirty="0">
                <a:solidFill>
                  <a:srgbClr val="FF0000"/>
                </a:solidFill>
                <a:latin typeface="Times New Roman" panose="02020603050405020304" pitchFamily="18" charset="0"/>
                <a:cs typeface="Times New Roman" panose="02020603050405020304" pitchFamily="18" charset="0"/>
              </a:rPr>
              <a:t>30</a:t>
            </a:r>
          </a:p>
          <a:p>
            <a:r>
              <a:rPr lang="en-US" sz="4000" b="1" dirty="0">
                <a:latin typeface="Times New Roman" panose="02020603050405020304" pitchFamily="18" charset="0"/>
                <a:cs typeface="Times New Roman" panose="02020603050405020304" pitchFamily="18" charset="0"/>
              </a:rPr>
              <a:t>5  ×  </a:t>
            </a:r>
            <a:r>
              <a:rPr lang="en-US" sz="4000" b="1" dirty="0">
                <a:solidFill>
                  <a:srgbClr val="0070C0"/>
                </a:solidFill>
                <a:latin typeface="Times New Roman" panose="02020603050405020304" pitchFamily="18" charset="0"/>
                <a:cs typeface="Times New Roman" panose="02020603050405020304" pitchFamily="18" charset="0"/>
              </a:rPr>
              <a:t>7</a:t>
            </a:r>
            <a:r>
              <a:rPr lang="en-US" sz="4000" b="1" dirty="0">
                <a:latin typeface="Times New Roman" panose="02020603050405020304" pitchFamily="18" charset="0"/>
                <a:cs typeface="Times New Roman" panose="02020603050405020304" pitchFamily="18" charset="0"/>
              </a:rPr>
              <a:t>  = </a:t>
            </a:r>
            <a:r>
              <a:rPr lang="en-US" sz="4000" b="1" dirty="0">
                <a:solidFill>
                  <a:srgbClr val="FF0000"/>
                </a:solidFill>
                <a:latin typeface="Times New Roman" panose="02020603050405020304" pitchFamily="18" charset="0"/>
                <a:cs typeface="Times New Roman" panose="02020603050405020304" pitchFamily="18" charset="0"/>
              </a:rPr>
              <a:t>35</a:t>
            </a:r>
          </a:p>
          <a:p>
            <a:r>
              <a:rPr lang="en-US" sz="4000" b="1" dirty="0">
                <a:latin typeface="Times New Roman" panose="02020603050405020304" pitchFamily="18" charset="0"/>
                <a:cs typeface="Times New Roman" panose="02020603050405020304" pitchFamily="18" charset="0"/>
              </a:rPr>
              <a:t>5  ×  </a:t>
            </a:r>
            <a:r>
              <a:rPr lang="en-US" sz="4000" b="1" dirty="0">
                <a:solidFill>
                  <a:srgbClr val="0070C0"/>
                </a:solidFill>
                <a:latin typeface="Times New Roman" panose="02020603050405020304" pitchFamily="18" charset="0"/>
                <a:cs typeface="Times New Roman" panose="02020603050405020304" pitchFamily="18" charset="0"/>
              </a:rPr>
              <a:t>8</a:t>
            </a:r>
            <a:r>
              <a:rPr lang="en-US" sz="4000" b="1" dirty="0">
                <a:latin typeface="Times New Roman" panose="02020603050405020304" pitchFamily="18" charset="0"/>
                <a:cs typeface="Times New Roman" panose="02020603050405020304" pitchFamily="18" charset="0"/>
              </a:rPr>
              <a:t>  = </a:t>
            </a:r>
            <a:r>
              <a:rPr lang="en-US" sz="4000" b="1" dirty="0">
                <a:solidFill>
                  <a:srgbClr val="FF0000"/>
                </a:solidFill>
                <a:latin typeface="Times New Roman" panose="02020603050405020304" pitchFamily="18" charset="0"/>
                <a:cs typeface="Times New Roman" panose="02020603050405020304" pitchFamily="18" charset="0"/>
              </a:rPr>
              <a:t>40</a:t>
            </a:r>
          </a:p>
          <a:p>
            <a:r>
              <a:rPr lang="en-US" sz="4000" b="1" dirty="0">
                <a:latin typeface="Times New Roman" panose="02020603050405020304" pitchFamily="18" charset="0"/>
                <a:cs typeface="Times New Roman" panose="02020603050405020304" pitchFamily="18" charset="0"/>
              </a:rPr>
              <a:t>5  ×  </a:t>
            </a:r>
            <a:r>
              <a:rPr lang="en-US" sz="4000" b="1" dirty="0">
                <a:solidFill>
                  <a:srgbClr val="0070C0"/>
                </a:solidFill>
                <a:latin typeface="Times New Roman" panose="02020603050405020304" pitchFamily="18" charset="0"/>
                <a:cs typeface="Times New Roman" panose="02020603050405020304" pitchFamily="18" charset="0"/>
              </a:rPr>
              <a:t>9</a:t>
            </a:r>
            <a:r>
              <a:rPr lang="en-US" sz="4000" b="1" dirty="0">
                <a:latin typeface="Times New Roman" panose="02020603050405020304" pitchFamily="18" charset="0"/>
                <a:cs typeface="Times New Roman" panose="02020603050405020304" pitchFamily="18" charset="0"/>
              </a:rPr>
              <a:t>  = </a:t>
            </a:r>
            <a:r>
              <a:rPr lang="en-US" sz="4000" b="1" dirty="0">
                <a:solidFill>
                  <a:srgbClr val="FF0000"/>
                </a:solidFill>
                <a:latin typeface="Times New Roman" panose="02020603050405020304" pitchFamily="18" charset="0"/>
                <a:cs typeface="Times New Roman" panose="02020603050405020304" pitchFamily="18" charset="0"/>
              </a:rPr>
              <a:t>45</a:t>
            </a:r>
          </a:p>
          <a:p>
            <a:r>
              <a:rPr lang="en-US" sz="4000" b="1" dirty="0">
                <a:latin typeface="Times New Roman" panose="02020603050405020304" pitchFamily="18" charset="0"/>
                <a:cs typeface="Times New Roman" panose="02020603050405020304" pitchFamily="18" charset="0"/>
              </a:rPr>
              <a:t>5  × </a:t>
            </a:r>
            <a:r>
              <a:rPr lang="en-US" sz="4000" b="1" dirty="0">
                <a:solidFill>
                  <a:srgbClr val="0070C0"/>
                </a:solidFill>
                <a:latin typeface="Times New Roman" panose="02020603050405020304" pitchFamily="18" charset="0"/>
                <a:cs typeface="Times New Roman" panose="02020603050405020304" pitchFamily="18" charset="0"/>
              </a:rPr>
              <a:t>10 </a:t>
            </a:r>
            <a:r>
              <a:rPr lang="en-US" sz="4000" b="1" dirty="0">
                <a:latin typeface="Times New Roman" panose="02020603050405020304" pitchFamily="18" charset="0"/>
                <a:cs typeface="Times New Roman" panose="02020603050405020304" pitchFamily="18" charset="0"/>
              </a:rPr>
              <a:t>= </a:t>
            </a:r>
            <a:r>
              <a:rPr lang="en-US" sz="4000" b="1" dirty="0">
                <a:solidFill>
                  <a:srgbClr val="FF0000"/>
                </a:solidFill>
                <a:latin typeface="Times New Roman" panose="02020603050405020304" pitchFamily="18" charset="0"/>
                <a:cs typeface="Times New Roman" panose="02020603050405020304" pitchFamily="18" charset="0"/>
              </a:rPr>
              <a:t>50</a:t>
            </a:r>
          </a:p>
        </p:txBody>
      </p:sp>
      <p:sp>
        <p:nvSpPr>
          <p:cNvPr id="8" name="Rectangle: Rounded Corners 7">
            <a:extLst>
              <a:ext uri="{FF2B5EF4-FFF2-40B4-BE49-F238E27FC236}">
                <a16:creationId xmlns:a16="http://schemas.microsoft.com/office/drawing/2014/main" id="{7F3E063A-F775-EB7D-6798-3F2BE3489CD3}"/>
              </a:ext>
            </a:extLst>
          </p:cNvPr>
          <p:cNvSpPr/>
          <p:nvPr/>
        </p:nvSpPr>
        <p:spPr>
          <a:xfrm>
            <a:off x="9949950" y="2726860"/>
            <a:ext cx="457200" cy="6369421"/>
          </a:xfrm>
          <a:prstGeom prst="round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1BE8C65B-CF7A-A7D7-C3C5-F0B078101B0C}"/>
              </a:ext>
            </a:extLst>
          </p:cNvPr>
          <p:cNvSpPr/>
          <p:nvPr/>
        </p:nvSpPr>
        <p:spPr>
          <a:xfrm>
            <a:off x="10773840" y="2726859"/>
            <a:ext cx="660400" cy="6369421"/>
          </a:xfrm>
          <a:prstGeom prst="roundRect">
            <a:avLst/>
          </a:prstGeom>
          <a:noFill/>
          <a:ln>
            <a:solidFill>
              <a:srgbClr val="0070C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AA89E12E-0E77-7EA1-A460-6AB39194F153}"/>
              </a:ext>
            </a:extLst>
          </p:cNvPr>
          <p:cNvSpPr/>
          <p:nvPr/>
        </p:nvSpPr>
        <p:spPr>
          <a:xfrm>
            <a:off x="11971880" y="2736192"/>
            <a:ext cx="660400" cy="6369421"/>
          </a:xfrm>
          <a:prstGeom prst="roundRect">
            <a:avLst/>
          </a:prstGeom>
          <a:noFill/>
          <a:ln>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950616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886" y="0"/>
            <a:ext cx="18298886" cy="10287000"/>
          </a:xfrm>
          <a:custGeom>
            <a:avLst/>
            <a:gdLst/>
            <a:ahLst/>
            <a:cxnLst/>
            <a:rect l="l" t="t" r="r" b="b"/>
            <a:pathLst>
              <a:path w="14437895" h="8229600">
                <a:moveTo>
                  <a:pt x="0" y="0"/>
                </a:moveTo>
                <a:lnTo>
                  <a:pt x="14437895" y="0"/>
                </a:lnTo>
                <a:lnTo>
                  <a:pt x="14437895" y="8229600"/>
                </a:lnTo>
                <a:lnTo>
                  <a:pt x="0" y="8229600"/>
                </a:lnTo>
                <a:lnTo>
                  <a:pt x="0" y="0"/>
                </a:lnTo>
                <a:close/>
              </a:path>
            </a:pathLst>
          </a:custGeom>
          <a:blipFill>
            <a:blip r:embed="rId2"/>
            <a:stretch>
              <a:fillRect/>
            </a:stretch>
          </a:blipFill>
        </p:spPr>
        <p:txBody>
          <a:bodyPr/>
          <a:lstStyle/>
          <a:p>
            <a:endParaRPr lang="vi-VN"/>
          </a:p>
        </p:txBody>
      </p:sp>
      <p:sp>
        <p:nvSpPr>
          <p:cNvPr id="3" name="Freeform 3">
            <a:extLst>
              <a:ext uri="{FF2B5EF4-FFF2-40B4-BE49-F238E27FC236}">
                <a16:creationId xmlns:a16="http://schemas.microsoft.com/office/drawing/2014/main" id="{79EF2F3C-41C9-00B7-98C0-C09450D3E0B3}"/>
              </a:ext>
            </a:extLst>
          </p:cNvPr>
          <p:cNvSpPr/>
          <p:nvPr/>
        </p:nvSpPr>
        <p:spPr>
          <a:xfrm>
            <a:off x="304800" y="342900"/>
            <a:ext cx="17602200" cy="9677400"/>
          </a:xfrm>
          <a:custGeom>
            <a:avLst/>
            <a:gdLst/>
            <a:ahLst/>
            <a:cxnLst/>
            <a:rect l="l" t="t" r="r" b="b"/>
            <a:pathLst>
              <a:path w="15303970" h="6580707">
                <a:moveTo>
                  <a:pt x="0" y="0"/>
                </a:moveTo>
                <a:lnTo>
                  <a:pt x="15303970" y="0"/>
                </a:lnTo>
                <a:lnTo>
                  <a:pt x="15303970" y="6580707"/>
                </a:lnTo>
                <a:lnTo>
                  <a:pt x="0" y="6580707"/>
                </a:lnTo>
                <a:lnTo>
                  <a:pt x="0" y="0"/>
                </a:lnTo>
                <a:close/>
              </a:path>
            </a:pathLst>
          </a:custGeom>
          <a:blipFill>
            <a:blip r:embed="rId3">
              <a:alphaModFix amt="81000"/>
              <a:extLst>
                <a:ext uri="{96DAC541-7B7A-43D3-8B79-37D633B846F1}">
                  <asvg:svgBlip xmlns:asvg="http://schemas.microsoft.com/office/drawing/2016/SVG/main" r:embed="rId4"/>
                </a:ext>
              </a:extLst>
            </a:blip>
            <a:stretch>
              <a:fillRect/>
            </a:stretch>
          </a:blipFill>
        </p:spPr>
        <p:txBody>
          <a:bodyPr/>
          <a:lstStyle/>
          <a:p>
            <a:endParaRPr lang="vi-VN"/>
          </a:p>
        </p:txBody>
      </p:sp>
      <p:sp>
        <p:nvSpPr>
          <p:cNvPr id="5" name="TextBox 4">
            <a:extLst>
              <a:ext uri="{FF2B5EF4-FFF2-40B4-BE49-F238E27FC236}">
                <a16:creationId xmlns:a16="http://schemas.microsoft.com/office/drawing/2014/main" id="{BD902FDF-82AA-30BD-A3EA-A7BB5C2FB1D7}"/>
              </a:ext>
            </a:extLst>
          </p:cNvPr>
          <p:cNvSpPr txBox="1"/>
          <p:nvPr/>
        </p:nvSpPr>
        <p:spPr>
          <a:xfrm>
            <a:off x="838200" y="723900"/>
            <a:ext cx="15544800" cy="2554545"/>
          </a:xfrm>
          <a:prstGeom prst="rect">
            <a:avLst/>
          </a:prstGeom>
          <a:noFill/>
        </p:spPr>
        <p:txBody>
          <a:bodyPr wrap="square">
            <a:spAutoFit/>
          </a:bodyPr>
          <a:lstStyle/>
          <a:p>
            <a:pPr algn="just"/>
            <a:r>
              <a:rPr lang="nl-NL" sz="4000" kern="0" dirty="0">
                <a:effectLst/>
                <a:latin typeface="Times New Roman" panose="02020603050405020304" pitchFamily="18" charset="0"/>
                <a:ea typeface="Times New Roman" panose="02020603050405020304" pitchFamily="18" charset="0"/>
              </a:rPr>
              <a:t>      Trong cuộc sống, chúng ta có thể áp dụng cách đếm này để thực hiện. Chẳng hạn: Để đếm một rổ quả (ổi, táo,...), người ta thường nhẩm 5 quả cho một lần đếm (5 quả lấy thêm nhóm 5 quả nữa là 10 quả, thêm nhóm 5 quả nữa là 15 quả,..., đến khi đủ hết quả hoặc còn thừa ít hơn 5 quả).</a:t>
            </a:r>
            <a:endParaRPr lang="en-US" sz="4000" dirty="0"/>
          </a:p>
        </p:txBody>
      </p:sp>
      <p:pic>
        <p:nvPicPr>
          <p:cNvPr id="8" name="Picture 7">
            <a:extLst>
              <a:ext uri="{FF2B5EF4-FFF2-40B4-BE49-F238E27FC236}">
                <a16:creationId xmlns:a16="http://schemas.microsoft.com/office/drawing/2014/main" id="{13F3AB4F-16E5-B9D6-DC3B-A8566591BAEA}"/>
              </a:ext>
            </a:extLst>
          </p:cNvPr>
          <p:cNvPicPr>
            <a:picLocks noChangeAspect="1"/>
          </p:cNvPicPr>
          <p:nvPr/>
        </p:nvPicPr>
        <p:blipFill>
          <a:blip r:embed="rId5"/>
          <a:stretch>
            <a:fillRect/>
          </a:stretch>
        </p:blipFill>
        <p:spPr>
          <a:xfrm>
            <a:off x="609600" y="2933700"/>
            <a:ext cx="3619500" cy="3619500"/>
          </a:xfrm>
          <a:prstGeom prst="rect">
            <a:avLst/>
          </a:prstGeom>
        </p:spPr>
      </p:pic>
      <p:pic>
        <p:nvPicPr>
          <p:cNvPr id="9" name="Picture 8">
            <a:extLst>
              <a:ext uri="{FF2B5EF4-FFF2-40B4-BE49-F238E27FC236}">
                <a16:creationId xmlns:a16="http://schemas.microsoft.com/office/drawing/2014/main" id="{98716972-B476-1033-6327-1FD680CFEF18}"/>
              </a:ext>
            </a:extLst>
          </p:cNvPr>
          <p:cNvPicPr>
            <a:picLocks noChangeAspect="1"/>
          </p:cNvPicPr>
          <p:nvPr/>
        </p:nvPicPr>
        <p:blipFill rotWithShape="1">
          <a:blip r:embed="rId6"/>
          <a:srcRect l="6741" t="28499" r="5618"/>
          <a:stretch/>
        </p:blipFill>
        <p:spPr>
          <a:xfrm>
            <a:off x="4532086" y="3250863"/>
            <a:ext cx="5174314" cy="3075184"/>
          </a:xfrm>
          <a:prstGeom prst="rect">
            <a:avLst/>
          </a:prstGeom>
        </p:spPr>
      </p:pic>
      <p:pic>
        <p:nvPicPr>
          <p:cNvPr id="10" name="Picture 9">
            <a:extLst>
              <a:ext uri="{FF2B5EF4-FFF2-40B4-BE49-F238E27FC236}">
                <a16:creationId xmlns:a16="http://schemas.microsoft.com/office/drawing/2014/main" id="{A69A4FF3-2695-3288-1E55-6D467E45E7AD}"/>
              </a:ext>
            </a:extLst>
          </p:cNvPr>
          <p:cNvPicPr>
            <a:picLocks noChangeAspect="1"/>
          </p:cNvPicPr>
          <p:nvPr/>
        </p:nvPicPr>
        <p:blipFill rotWithShape="1">
          <a:blip r:embed="rId6"/>
          <a:srcRect l="6741" t="28499" r="5618"/>
          <a:stretch/>
        </p:blipFill>
        <p:spPr>
          <a:xfrm>
            <a:off x="9864243" y="3306566"/>
            <a:ext cx="5174314" cy="3075184"/>
          </a:xfrm>
          <a:prstGeom prst="rect">
            <a:avLst/>
          </a:prstGeom>
        </p:spPr>
      </p:pic>
      <p:pic>
        <p:nvPicPr>
          <p:cNvPr id="11" name="Picture 10">
            <a:extLst>
              <a:ext uri="{FF2B5EF4-FFF2-40B4-BE49-F238E27FC236}">
                <a16:creationId xmlns:a16="http://schemas.microsoft.com/office/drawing/2014/main" id="{ECAC9F7E-8199-BBDB-8858-B1F281EFF878}"/>
              </a:ext>
            </a:extLst>
          </p:cNvPr>
          <p:cNvPicPr>
            <a:picLocks noChangeAspect="1"/>
          </p:cNvPicPr>
          <p:nvPr/>
        </p:nvPicPr>
        <p:blipFill rotWithShape="1">
          <a:blip r:embed="rId6"/>
          <a:srcRect l="6741" t="28499" r="5618"/>
          <a:stretch/>
        </p:blipFill>
        <p:spPr>
          <a:xfrm>
            <a:off x="4459514" y="6573157"/>
            <a:ext cx="5174314" cy="3075184"/>
          </a:xfrm>
          <a:prstGeom prst="rect">
            <a:avLst/>
          </a:prstGeom>
        </p:spPr>
      </p:pic>
      <p:pic>
        <p:nvPicPr>
          <p:cNvPr id="12" name="Picture 11">
            <a:extLst>
              <a:ext uri="{FF2B5EF4-FFF2-40B4-BE49-F238E27FC236}">
                <a16:creationId xmlns:a16="http://schemas.microsoft.com/office/drawing/2014/main" id="{F9379642-8881-825C-39D6-BA594D51CDF3}"/>
              </a:ext>
            </a:extLst>
          </p:cNvPr>
          <p:cNvPicPr>
            <a:picLocks noChangeAspect="1"/>
          </p:cNvPicPr>
          <p:nvPr/>
        </p:nvPicPr>
        <p:blipFill>
          <a:blip r:embed="rId7"/>
          <a:stretch>
            <a:fillRect/>
          </a:stretch>
        </p:blipFill>
        <p:spPr>
          <a:xfrm>
            <a:off x="11125200" y="6600371"/>
            <a:ext cx="3075157" cy="3075157"/>
          </a:xfrm>
          <a:prstGeom prst="rect">
            <a:avLst/>
          </a:prstGeom>
        </p:spPr>
      </p:pic>
      <p:sp>
        <p:nvSpPr>
          <p:cNvPr id="13" name="TextBox 12">
            <a:extLst>
              <a:ext uri="{FF2B5EF4-FFF2-40B4-BE49-F238E27FC236}">
                <a16:creationId xmlns:a16="http://schemas.microsoft.com/office/drawing/2014/main" id="{ED25524C-24C6-16CD-C9F9-A0D2A9FCC79F}"/>
              </a:ext>
            </a:extLst>
          </p:cNvPr>
          <p:cNvSpPr txBox="1"/>
          <p:nvPr/>
        </p:nvSpPr>
        <p:spPr>
          <a:xfrm>
            <a:off x="6730342" y="4174390"/>
            <a:ext cx="530915" cy="923330"/>
          </a:xfrm>
          <a:prstGeom prst="rect">
            <a:avLst/>
          </a:prstGeom>
          <a:solidFill>
            <a:sysClr val="window" lastClr="FFFFFF"/>
          </a:solidFill>
          <a:effectLst>
            <a:softEdge rad="76200"/>
          </a:effectLst>
        </p:spPr>
        <p:txBody>
          <a:bodyPr wrap="none" rtlCol="0">
            <a:spAutoFit/>
          </a:body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5</a:t>
            </a:r>
            <a:endParaRPr kumimoji="0" lang="vi-VN" sz="5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8FB38B08-DAB2-5A3C-5597-E68DBBE21AF1}"/>
              </a:ext>
            </a:extLst>
          </p:cNvPr>
          <p:cNvSpPr txBox="1"/>
          <p:nvPr/>
        </p:nvSpPr>
        <p:spPr>
          <a:xfrm>
            <a:off x="12012818" y="4429665"/>
            <a:ext cx="877163" cy="923330"/>
          </a:xfrm>
          <a:prstGeom prst="rect">
            <a:avLst/>
          </a:prstGeom>
          <a:solidFill>
            <a:sysClr val="window" lastClr="FFFFFF"/>
          </a:solidFill>
          <a:effectLst>
            <a:softEdge rad="76200"/>
          </a:effectLst>
        </p:spPr>
        <p:txBody>
          <a:bodyPr wrap="none" rtlCol="0">
            <a:spAutoFit/>
          </a:body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10</a:t>
            </a:r>
            <a:endParaRPr kumimoji="0" lang="vi-VN" sz="5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A1C53E75-195D-B48C-3778-731C5E6E6249}"/>
              </a:ext>
            </a:extLst>
          </p:cNvPr>
          <p:cNvSpPr txBox="1"/>
          <p:nvPr/>
        </p:nvSpPr>
        <p:spPr>
          <a:xfrm>
            <a:off x="6557217" y="7649084"/>
            <a:ext cx="877163" cy="923330"/>
          </a:xfrm>
          <a:prstGeom prst="rect">
            <a:avLst/>
          </a:prstGeom>
          <a:solidFill>
            <a:sysClr val="window" lastClr="FFFFFF"/>
          </a:solidFill>
          <a:effectLst>
            <a:softEdge rad="76200"/>
          </a:effectLst>
        </p:spPr>
        <p:txBody>
          <a:bodyPr wrap="none" rtlCol="0">
            <a:spAutoFit/>
          </a:body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15</a:t>
            </a:r>
            <a:endParaRPr kumimoji="0" lang="vi-VN" sz="5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A4696609-7567-4750-E266-542D76E263C6}"/>
              </a:ext>
            </a:extLst>
          </p:cNvPr>
          <p:cNvSpPr txBox="1"/>
          <p:nvPr/>
        </p:nvSpPr>
        <p:spPr>
          <a:xfrm>
            <a:off x="12224196" y="8013571"/>
            <a:ext cx="877163" cy="923330"/>
          </a:xfrm>
          <a:prstGeom prst="rect">
            <a:avLst/>
          </a:prstGeom>
          <a:solidFill>
            <a:sysClr val="window" lastClr="FFFFFF"/>
          </a:solidFill>
          <a:effectLst>
            <a:softEdge rad="76200"/>
          </a:effectLst>
        </p:spPr>
        <p:txBody>
          <a:bodyPr wrap="none" rtlCol="0">
            <a:spAutoFit/>
          </a:body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17</a:t>
            </a:r>
            <a:endParaRPr kumimoji="0" lang="vi-VN" sz="5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652295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EC27DA28-8337-DA37-49E5-FDA3E5C338ED}"/>
              </a:ext>
            </a:extLst>
          </p:cNvPr>
          <p:cNvSpPr/>
          <p:nvPr/>
        </p:nvSpPr>
        <p:spPr>
          <a:xfrm>
            <a:off x="0" y="0"/>
            <a:ext cx="18288000" cy="10287000"/>
          </a:xfrm>
          <a:custGeom>
            <a:avLst/>
            <a:gdLst/>
            <a:ahLst/>
            <a:cxnLst/>
            <a:rect l="l" t="t" r="r" b="b"/>
            <a:pathLst>
              <a:path w="14437895" h="8229600">
                <a:moveTo>
                  <a:pt x="0" y="0"/>
                </a:moveTo>
                <a:lnTo>
                  <a:pt x="14437895" y="0"/>
                </a:lnTo>
                <a:lnTo>
                  <a:pt x="14437895" y="8229600"/>
                </a:lnTo>
                <a:lnTo>
                  <a:pt x="0" y="8229600"/>
                </a:lnTo>
                <a:lnTo>
                  <a:pt x="0" y="0"/>
                </a:lnTo>
                <a:close/>
              </a:path>
            </a:pathLst>
          </a:custGeom>
          <a:blipFill>
            <a:blip r:embed="rId2"/>
            <a:stretch>
              <a:fillRect/>
            </a:stretch>
          </a:blipFill>
        </p:spPr>
        <p:txBody>
          <a:bodyPr/>
          <a:lstStyle/>
          <a:p>
            <a:endParaRPr lang="vi-VN"/>
          </a:p>
        </p:txBody>
      </p:sp>
      <p:sp>
        <p:nvSpPr>
          <p:cNvPr id="3" name="Freeform 3">
            <a:extLst>
              <a:ext uri="{FF2B5EF4-FFF2-40B4-BE49-F238E27FC236}">
                <a16:creationId xmlns:a16="http://schemas.microsoft.com/office/drawing/2014/main" id="{30EFB4E1-2988-071A-DDFB-3991BB0AC375}"/>
              </a:ext>
            </a:extLst>
          </p:cNvPr>
          <p:cNvSpPr/>
          <p:nvPr/>
        </p:nvSpPr>
        <p:spPr>
          <a:xfrm>
            <a:off x="304800" y="342900"/>
            <a:ext cx="17602200" cy="9677400"/>
          </a:xfrm>
          <a:custGeom>
            <a:avLst/>
            <a:gdLst/>
            <a:ahLst/>
            <a:cxnLst/>
            <a:rect l="l" t="t" r="r" b="b"/>
            <a:pathLst>
              <a:path w="15303970" h="6580707">
                <a:moveTo>
                  <a:pt x="0" y="0"/>
                </a:moveTo>
                <a:lnTo>
                  <a:pt x="15303970" y="0"/>
                </a:lnTo>
                <a:lnTo>
                  <a:pt x="15303970" y="6580707"/>
                </a:lnTo>
                <a:lnTo>
                  <a:pt x="0" y="6580707"/>
                </a:lnTo>
                <a:lnTo>
                  <a:pt x="0" y="0"/>
                </a:lnTo>
                <a:close/>
              </a:path>
            </a:pathLst>
          </a:custGeom>
          <a:blipFill>
            <a:blip r:embed="rId3">
              <a:alphaModFix amt="81000"/>
              <a:extLst>
                <a:ext uri="{96DAC541-7B7A-43D3-8B79-37D633B846F1}">
                  <asvg:svgBlip xmlns:asvg="http://schemas.microsoft.com/office/drawing/2016/SVG/main" r:embed="rId4"/>
                </a:ext>
              </a:extLst>
            </a:blip>
            <a:stretch>
              <a:fillRect/>
            </a:stretch>
          </a:blipFill>
        </p:spPr>
        <p:txBody>
          <a:bodyPr/>
          <a:lstStyle/>
          <a:p>
            <a:endParaRPr lang="vi-VN"/>
          </a:p>
        </p:txBody>
      </p:sp>
      <p:pic>
        <p:nvPicPr>
          <p:cNvPr id="4" name="Picture 1">
            <a:extLst>
              <a:ext uri="{FF2B5EF4-FFF2-40B4-BE49-F238E27FC236}">
                <a16:creationId xmlns:a16="http://schemas.microsoft.com/office/drawing/2014/main" id="{84D8C04A-2CEE-38ED-8E11-250C83473C2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352800" y="956858"/>
            <a:ext cx="10147524" cy="3146694"/>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2C936D15-798C-EB23-7FD7-42AFADE32DF9}"/>
              </a:ext>
            </a:extLst>
          </p:cNvPr>
          <p:cNvSpPr/>
          <p:nvPr/>
        </p:nvSpPr>
        <p:spPr>
          <a:xfrm>
            <a:off x="1336720" y="900721"/>
            <a:ext cx="984160" cy="862648"/>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6400" b="1" dirty="0">
                <a:solidFill>
                  <a:prstClr val="white"/>
                </a:solidFill>
                <a:effectLst>
                  <a:outerShdw blurRad="38100" dist="38100" dir="2700000" algn="tl">
                    <a:srgbClr val="000000">
                      <a:alpha val="43137"/>
                    </a:srgbClr>
                  </a:outerShdw>
                </a:effectLst>
                <a:latin typeface="Calibri"/>
              </a:rPr>
              <a:t>3</a:t>
            </a:r>
            <a:endParaRPr lang="vi-VN" sz="6400" b="1" dirty="0">
              <a:solidFill>
                <a:prstClr val="white"/>
              </a:solidFill>
              <a:effectLst>
                <a:outerShdw blurRad="38100" dist="38100" dir="2700000" algn="tl">
                  <a:srgbClr val="000000">
                    <a:alpha val="43137"/>
                  </a:srgbClr>
                </a:outerShdw>
              </a:effectLst>
              <a:latin typeface="Arial" panose="020B0604020202020204" pitchFamily="34" charset="0"/>
            </a:endParaRPr>
          </a:p>
        </p:txBody>
      </p:sp>
      <p:sp>
        <p:nvSpPr>
          <p:cNvPr id="7" name="TextBox 6">
            <a:extLst>
              <a:ext uri="{FF2B5EF4-FFF2-40B4-BE49-F238E27FC236}">
                <a16:creationId xmlns:a16="http://schemas.microsoft.com/office/drawing/2014/main" id="{A894FEFB-F6F1-4E69-47A0-4DE0AAE903EA}"/>
              </a:ext>
            </a:extLst>
          </p:cNvPr>
          <p:cNvSpPr txBox="1"/>
          <p:nvPr/>
        </p:nvSpPr>
        <p:spPr>
          <a:xfrm>
            <a:off x="1307691" y="4610100"/>
            <a:ext cx="15586120" cy="3146695"/>
          </a:xfrm>
          <a:prstGeom prst="rect">
            <a:avLst/>
          </a:prstGeom>
          <a:noFill/>
        </p:spPr>
        <p:txBody>
          <a:bodyPr wrap="square">
            <a:spAutoFit/>
          </a:bodyPr>
          <a:lstStyle/>
          <a:p>
            <a:pPr algn="just">
              <a:lnSpc>
                <a:spcPct val="107000"/>
              </a:lnSpc>
              <a:spcAft>
                <a:spcPts val="800"/>
              </a:spcAft>
            </a:pPr>
            <a:r>
              <a:rPr lang="nl-NL" sz="4400" dirty="0">
                <a:effectLst/>
                <a:latin typeface="Times New Roman" panose="02020603050405020304" pitchFamily="18" charset="0"/>
                <a:ea typeface="Times New Roman" panose="02020603050405020304" pitchFamily="18" charset="0"/>
                <a:cs typeface="Times New Roman" panose="02020603050405020304" pitchFamily="18" charset="0"/>
              </a:rPr>
              <a:t>Thực hiện phép nhân: 5 x 3 = 15, 5 x 2 = 10, 2 x 10 = 20, 2 x 7 = 14. Từ đó so sánh và biết được: </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nl-NL" sz="4400" dirty="0">
                <a:effectLst/>
                <a:latin typeface="Times New Roman" panose="02020603050405020304" pitchFamily="18" charset="0"/>
                <a:ea typeface="Times New Roman" panose="02020603050405020304" pitchFamily="18" charset="0"/>
                <a:cs typeface="Times New Roman" panose="02020603050405020304" pitchFamily="18" charset="0"/>
              </a:rPr>
              <a:t>a) Toa tàu ghi phép tính có kết quả lớn nhất là: 2 x 10.</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nl-NL" sz="4400" dirty="0">
                <a:effectLst/>
                <a:latin typeface="Times New Roman" panose="02020603050405020304" pitchFamily="18" charset="0"/>
                <a:ea typeface="Times New Roman" panose="02020603050405020304" pitchFamily="18" charset="0"/>
                <a:cs typeface="Times New Roman" panose="02020603050405020304" pitchFamily="18" charset="0"/>
              </a:rPr>
              <a:t>b) Toa tàu ghi phép tính có kết quả bé nhất là: 5 x 2.</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055254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886" y="0"/>
            <a:ext cx="18298886" cy="10287000"/>
          </a:xfrm>
          <a:custGeom>
            <a:avLst/>
            <a:gdLst/>
            <a:ahLst/>
            <a:cxnLst/>
            <a:rect l="l" t="t" r="r" b="b"/>
            <a:pathLst>
              <a:path w="14437895" h="8229600">
                <a:moveTo>
                  <a:pt x="0" y="0"/>
                </a:moveTo>
                <a:lnTo>
                  <a:pt x="14437895" y="0"/>
                </a:lnTo>
                <a:lnTo>
                  <a:pt x="14437895" y="8229600"/>
                </a:lnTo>
                <a:lnTo>
                  <a:pt x="0" y="8229600"/>
                </a:lnTo>
                <a:lnTo>
                  <a:pt x="0" y="0"/>
                </a:lnTo>
                <a:close/>
              </a:path>
            </a:pathLst>
          </a:custGeom>
          <a:blipFill>
            <a:blip r:embed="rId4"/>
            <a:stretch>
              <a:fillRect/>
            </a:stretch>
          </a:blipFill>
        </p:spPr>
        <p:txBody>
          <a:bodyPr/>
          <a:lstStyle/>
          <a:p>
            <a:endParaRPr lang="vi-VN"/>
          </a:p>
        </p:txBody>
      </p:sp>
      <p:sp>
        <p:nvSpPr>
          <p:cNvPr id="3" name="Freeform 3">
            <a:extLst>
              <a:ext uri="{FF2B5EF4-FFF2-40B4-BE49-F238E27FC236}">
                <a16:creationId xmlns:a16="http://schemas.microsoft.com/office/drawing/2014/main" id="{79EF2F3C-41C9-00B7-98C0-C09450D3E0B3}"/>
              </a:ext>
            </a:extLst>
          </p:cNvPr>
          <p:cNvSpPr/>
          <p:nvPr/>
        </p:nvSpPr>
        <p:spPr>
          <a:xfrm>
            <a:off x="304800" y="342900"/>
            <a:ext cx="17602200" cy="9677400"/>
          </a:xfrm>
          <a:custGeom>
            <a:avLst/>
            <a:gdLst/>
            <a:ahLst/>
            <a:cxnLst/>
            <a:rect l="l" t="t" r="r" b="b"/>
            <a:pathLst>
              <a:path w="15303970" h="6580707">
                <a:moveTo>
                  <a:pt x="0" y="0"/>
                </a:moveTo>
                <a:lnTo>
                  <a:pt x="15303970" y="0"/>
                </a:lnTo>
                <a:lnTo>
                  <a:pt x="15303970" y="6580707"/>
                </a:lnTo>
                <a:lnTo>
                  <a:pt x="0" y="6580707"/>
                </a:lnTo>
                <a:lnTo>
                  <a:pt x="0" y="0"/>
                </a:lnTo>
                <a:close/>
              </a:path>
            </a:pathLst>
          </a:custGeom>
          <a:blipFill>
            <a:blip r:embed="rId5">
              <a:alphaModFix amt="81000"/>
              <a:extLst>
                <a:ext uri="{96DAC541-7B7A-43D3-8B79-37D633B846F1}">
                  <asvg:svgBlip xmlns:asvg="http://schemas.microsoft.com/office/drawing/2016/SVG/main" r:embed="rId6"/>
                </a:ext>
              </a:extLst>
            </a:blip>
            <a:stretch>
              <a:fillRect/>
            </a:stretch>
          </a:blipFill>
        </p:spPr>
        <p:txBody>
          <a:bodyPr/>
          <a:lstStyle/>
          <a:p>
            <a:endParaRPr lang="vi-VN"/>
          </a:p>
        </p:txBody>
      </p:sp>
      <p:sp>
        <p:nvSpPr>
          <p:cNvPr id="4" name="Freeform 4">
            <a:extLst>
              <a:ext uri="{FF2B5EF4-FFF2-40B4-BE49-F238E27FC236}">
                <a16:creationId xmlns:a16="http://schemas.microsoft.com/office/drawing/2014/main" id="{7E5D9178-94E6-66ED-9DED-D1F3812EB85C}"/>
              </a:ext>
            </a:extLst>
          </p:cNvPr>
          <p:cNvSpPr/>
          <p:nvPr/>
        </p:nvSpPr>
        <p:spPr>
          <a:xfrm>
            <a:off x="2717281" y="583666"/>
            <a:ext cx="13158238" cy="4864634"/>
          </a:xfrm>
          <a:custGeom>
            <a:avLst/>
            <a:gdLst/>
            <a:ahLst/>
            <a:cxnLst/>
            <a:rect l="l" t="t" r="r" b="b"/>
            <a:pathLst>
              <a:path w="10199171" h="4589627">
                <a:moveTo>
                  <a:pt x="0" y="0"/>
                </a:moveTo>
                <a:lnTo>
                  <a:pt x="10199172" y="0"/>
                </a:lnTo>
                <a:lnTo>
                  <a:pt x="10199172" y="4589627"/>
                </a:lnTo>
                <a:lnTo>
                  <a:pt x="0" y="45896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56D34CC6-503D-2ABF-FD2C-07E023C73746}"/>
              </a:ext>
            </a:extLst>
          </p:cNvPr>
          <p:cNvSpPr txBox="1"/>
          <p:nvPr/>
        </p:nvSpPr>
        <p:spPr>
          <a:xfrm>
            <a:off x="6492509" y="1879810"/>
            <a:ext cx="8555233" cy="221599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5 x 8 =?</a:t>
            </a:r>
          </a:p>
        </p:txBody>
      </p:sp>
      <p:sp>
        <p:nvSpPr>
          <p:cNvPr id="18" name="AutoShape 2" descr="Hình ảnh Một Con Muỗi Trên Nền Trong Suốt Có Chấm đỏ ở Phía Trước 3d Nhìn  Cận Cảnh PNG , Một Con Muỗi Trên Nền Trong Suốt Có Chấm đỏ ở">
            <a:extLst>
              <a:ext uri="{FF2B5EF4-FFF2-40B4-BE49-F238E27FC236}">
                <a16:creationId xmlns:a16="http://schemas.microsoft.com/office/drawing/2014/main" id="{2DA53DA4-D576-F2BE-768F-066304B64A07}"/>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AutoShape 4" descr="Hình ảnh Muỗi PNG, Vector, PSD, và biểu tượng để tải về miễn phí | pngtree">
            <a:extLst>
              <a:ext uri="{FF2B5EF4-FFF2-40B4-BE49-F238E27FC236}">
                <a16:creationId xmlns:a16="http://schemas.microsoft.com/office/drawing/2014/main" id="{BA321743-1E39-EA83-4A45-0B14452E0E34}"/>
              </a:ext>
            </a:extLst>
          </p:cNvPr>
          <p:cNvSpPr>
            <a:spLocks noChangeAspect="1" noChangeArrowheads="1"/>
          </p:cNvSpPr>
          <p:nvPr/>
        </p:nvSpPr>
        <p:spPr bwMode="auto">
          <a:xfrm>
            <a:off x="9144000" y="51435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0" name="Picture 18" descr="j0234131">
            <a:extLst>
              <a:ext uri="{FF2B5EF4-FFF2-40B4-BE49-F238E27FC236}">
                <a16:creationId xmlns:a16="http://schemas.microsoft.com/office/drawing/2014/main" id="{68FA8B6A-FE84-D112-4B90-015F15EEF0B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655945" y="2801357"/>
            <a:ext cx="1624554" cy="1728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WordArt 19">
            <a:extLst>
              <a:ext uri="{FF2B5EF4-FFF2-40B4-BE49-F238E27FC236}">
                <a16:creationId xmlns:a16="http://schemas.microsoft.com/office/drawing/2014/main" id="{26C9DDFE-98C9-A62A-8570-DCEEA603636D}"/>
              </a:ext>
            </a:extLst>
          </p:cNvPr>
          <p:cNvSpPr>
            <a:spLocks noChangeArrowheads="1" noChangeShapeType="1" noTextEdit="1"/>
          </p:cNvSpPr>
          <p:nvPr/>
        </p:nvSpPr>
        <p:spPr bwMode="auto">
          <a:xfrm>
            <a:off x="4951346" y="3136318"/>
            <a:ext cx="1122290" cy="959483"/>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a:noFill/>
                </a:ln>
                <a:gradFill rotWithShape="1">
                  <a:gsLst>
                    <a:gs pos="0">
                      <a:srgbClr val="9999FF"/>
                    </a:gs>
                    <a:gs pos="100000">
                      <a:srgbClr val="660066"/>
                    </a:gs>
                  </a:gsLst>
                  <a:path path="rect">
                    <a:fillToRect l="50000" t="50000" r="50000" b="50000"/>
                  </a:path>
                </a:gradFill>
                <a:effectLst>
                  <a:outerShdw dist="35921" dir="2700000" algn="ctr" rotWithShape="0">
                    <a:srgbClr val="C0C0C0">
                      <a:alpha val="79999"/>
                    </a:srgbClr>
                  </a:outerShdw>
                </a:effectLst>
                <a:uLnTx/>
                <a:uFillTx/>
                <a:latin typeface="Arial" panose="020B0604020202020204" pitchFamily="34" charset="0"/>
                <a:ea typeface="+mn-ea"/>
                <a:cs typeface="Arial" panose="020B0604020202020204" pitchFamily="34" charset="0"/>
              </a:rPr>
              <a:t>00</a:t>
            </a:r>
          </a:p>
        </p:txBody>
      </p:sp>
      <p:sp>
        <p:nvSpPr>
          <p:cNvPr id="22" name="WordArt 20">
            <a:extLst>
              <a:ext uri="{FF2B5EF4-FFF2-40B4-BE49-F238E27FC236}">
                <a16:creationId xmlns:a16="http://schemas.microsoft.com/office/drawing/2014/main" id="{0772EE3F-0DDF-E01F-D48C-148B6B8C4CC6}"/>
              </a:ext>
            </a:extLst>
          </p:cNvPr>
          <p:cNvSpPr>
            <a:spLocks noChangeArrowheads="1" noChangeShapeType="1" noTextEdit="1"/>
          </p:cNvSpPr>
          <p:nvPr/>
        </p:nvSpPr>
        <p:spPr bwMode="auto">
          <a:xfrm>
            <a:off x="4987858" y="3185533"/>
            <a:ext cx="1122290" cy="959482"/>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a:noFill/>
                </a:ln>
                <a:gradFill rotWithShape="1">
                  <a:gsLst>
                    <a:gs pos="0">
                      <a:srgbClr val="9999FF"/>
                    </a:gs>
                    <a:gs pos="100000">
                      <a:srgbClr val="660066"/>
                    </a:gs>
                  </a:gsLst>
                  <a:path path="rect">
                    <a:fillToRect l="50000" t="50000" r="50000" b="50000"/>
                  </a:path>
                </a:gradFill>
                <a:effectLst>
                  <a:outerShdw dist="35921" dir="2700000" algn="ctr" rotWithShape="0">
                    <a:srgbClr val="C0C0C0">
                      <a:alpha val="79999"/>
                    </a:srgbClr>
                  </a:outerShdw>
                </a:effectLst>
                <a:uLnTx/>
                <a:uFillTx/>
                <a:latin typeface="Arial" panose="020B0604020202020204" pitchFamily="34" charset="0"/>
                <a:ea typeface="+mn-ea"/>
                <a:cs typeface="Arial" panose="020B0604020202020204" pitchFamily="34" charset="0"/>
              </a:rPr>
              <a:t>05</a:t>
            </a:r>
          </a:p>
        </p:txBody>
      </p:sp>
      <p:sp>
        <p:nvSpPr>
          <p:cNvPr id="23" name="WordArt 21">
            <a:extLst>
              <a:ext uri="{FF2B5EF4-FFF2-40B4-BE49-F238E27FC236}">
                <a16:creationId xmlns:a16="http://schemas.microsoft.com/office/drawing/2014/main" id="{4132316D-5CF6-E7B6-993D-4DACFB830C41}"/>
              </a:ext>
            </a:extLst>
          </p:cNvPr>
          <p:cNvSpPr>
            <a:spLocks noChangeArrowheads="1" noChangeShapeType="1" noTextEdit="1"/>
          </p:cNvSpPr>
          <p:nvPr/>
        </p:nvSpPr>
        <p:spPr bwMode="auto">
          <a:xfrm>
            <a:off x="5011671" y="3123618"/>
            <a:ext cx="1122290" cy="959483"/>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a:noFill/>
                </a:ln>
                <a:gradFill rotWithShape="1">
                  <a:gsLst>
                    <a:gs pos="0">
                      <a:srgbClr val="9999FF"/>
                    </a:gs>
                    <a:gs pos="100000">
                      <a:srgbClr val="660066"/>
                    </a:gs>
                  </a:gsLst>
                  <a:path path="rect">
                    <a:fillToRect l="50000" t="50000" r="50000" b="50000"/>
                  </a:path>
                </a:gradFill>
                <a:effectLst>
                  <a:outerShdw dist="35921" dir="2700000" algn="ctr" rotWithShape="0">
                    <a:srgbClr val="C0C0C0">
                      <a:alpha val="79999"/>
                    </a:srgbClr>
                  </a:outerShdw>
                </a:effectLst>
                <a:uLnTx/>
                <a:uFillTx/>
                <a:latin typeface="Arial" panose="020B0604020202020204" pitchFamily="34" charset="0"/>
                <a:ea typeface="+mn-ea"/>
                <a:cs typeface="Arial" panose="020B0604020202020204" pitchFamily="34" charset="0"/>
              </a:rPr>
              <a:t>04</a:t>
            </a:r>
          </a:p>
        </p:txBody>
      </p:sp>
      <p:sp>
        <p:nvSpPr>
          <p:cNvPr id="24" name="WordArt 22">
            <a:extLst>
              <a:ext uri="{FF2B5EF4-FFF2-40B4-BE49-F238E27FC236}">
                <a16:creationId xmlns:a16="http://schemas.microsoft.com/office/drawing/2014/main" id="{6480CF5D-AA44-D58F-4E82-98CDB1FD14A6}"/>
              </a:ext>
            </a:extLst>
          </p:cNvPr>
          <p:cNvSpPr>
            <a:spLocks noChangeArrowheads="1" noChangeShapeType="1" noTextEdit="1"/>
          </p:cNvSpPr>
          <p:nvPr/>
        </p:nvSpPr>
        <p:spPr bwMode="auto">
          <a:xfrm>
            <a:off x="5054533" y="3199818"/>
            <a:ext cx="1122290" cy="959483"/>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a:noFill/>
                </a:ln>
                <a:gradFill rotWithShape="1">
                  <a:gsLst>
                    <a:gs pos="0">
                      <a:srgbClr val="9999FF"/>
                    </a:gs>
                    <a:gs pos="100000">
                      <a:srgbClr val="660066"/>
                    </a:gs>
                  </a:gsLst>
                  <a:path path="rect">
                    <a:fillToRect l="50000" t="50000" r="50000" b="50000"/>
                  </a:path>
                </a:gradFill>
                <a:effectLst>
                  <a:outerShdw dist="35921" dir="2700000" algn="ctr" rotWithShape="0">
                    <a:srgbClr val="C0C0C0">
                      <a:alpha val="79999"/>
                    </a:srgbClr>
                  </a:outerShdw>
                </a:effectLst>
                <a:uLnTx/>
                <a:uFillTx/>
                <a:latin typeface="Arial" panose="020B0604020202020204" pitchFamily="34" charset="0"/>
                <a:ea typeface="+mn-ea"/>
                <a:cs typeface="Arial" panose="020B0604020202020204" pitchFamily="34" charset="0"/>
              </a:rPr>
              <a:t>03</a:t>
            </a:r>
          </a:p>
        </p:txBody>
      </p:sp>
      <p:sp>
        <p:nvSpPr>
          <p:cNvPr id="25" name="WordArt 23">
            <a:extLst>
              <a:ext uri="{FF2B5EF4-FFF2-40B4-BE49-F238E27FC236}">
                <a16:creationId xmlns:a16="http://schemas.microsoft.com/office/drawing/2014/main" id="{B3F52415-14F7-DD1F-96B6-FABBF37C77F6}"/>
              </a:ext>
            </a:extLst>
          </p:cNvPr>
          <p:cNvSpPr>
            <a:spLocks noChangeArrowheads="1" noChangeShapeType="1" noTextEdit="1"/>
          </p:cNvSpPr>
          <p:nvPr/>
        </p:nvSpPr>
        <p:spPr bwMode="auto">
          <a:xfrm>
            <a:off x="5011671" y="3171243"/>
            <a:ext cx="1122290" cy="959483"/>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a:noFill/>
                </a:ln>
                <a:gradFill rotWithShape="1">
                  <a:gsLst>
                    <a:gs pos="0">
                      <a:srgbClr val="9999FF"/>
                    </a:gs>
                    <a:gs pos="100000">
                      <a:srgbClr val="660066"/>
                    </a:gs>
                  </a:gsLst>
                  <a:path path="rect">
                    <a:fillToRect l="50000" t="50000" r="50000" b="50000"/>
                  </a:path>
                </a:gradFill>
                <a:effectLst>
                  <a:outerShdw dist="35921" dir="2700000" algn="ctr" rotWithShape="0">
                    <a:srgbClr val="C0C0C0">
                      <a:alpha val="79999"/>
                    </a:srgbClr>
                  </a:outerShdw>
                </a:effectLst>
                <a:uLnTx/>
                <a:uFillTx/>
                <a:latin typeface="Arial" panose="020B0604020202020204" pitchFamily="34" charset="0"/>
                <a:ea typeface="+mn-ea"/>
                <a:cs typeface="Arial" panose="020B0604020202020204" pitchFamily="34" charset="0"/>
              </a:rPr>
              <a:t>02</a:t>
            </a:r>
          </a:p>
        </p:txBody>
      </p:sp>
      <p:sp>
        <p:nvSpPr>
          <p:cNvPr id="26" name="WordArt 24">
            <a:extLst>
              <a:ext uri="{FF2B5EF4-FFF2-40B4-BE49-F238E27FC236}">
                <a16:creationId xmlns:a16="http://schemas.microsoft.com/office/drawing/2014/main" id="{1778439A-627F-B471-52F5-CD621783375D}"/>
              </a:ext>
            </a:extLst>
          </p:cNvPr>
          <p:cNvSpPr>
            <a:spLocks noChangeArrowheads="1" noChangeShapeType="1" noTextEdit="1"/>
          </p:cNvSpPr>
          <p:nvPr/>
        </p:nvSpPr>
        <p:spPr bwMode="auto">
          <a:xfrm>
            <a:off x="4944996" y="3137908"/>
            <a:ext cx="1122290" cy="959482"/>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a:noFill/>
                </a:ln>
                <a:gradFill rotWithShape="1">
                  <a:gsLst>
                    <a:gs pos="0">
                      <a:srgbClr val="9999FF"/>
                    </a:gs>
                    <a:gs pos="100000">
                      <a:srgbClr val="660066"/>
                    </a:gs>
                  </a:gsLst>
                  <a:path path="rect">
                    <a:fillToRect l="50000" t="50000" r="50000" b="50000"/>
                  </a:path>
                </a:gradFill>
                <a:effectLst>
                  <a:outerShdw dist="35921" dir="2700000" algn="ctr" rotWithShape="0">
                    <a:srgbClr val="C0C0C0">
                      <a:alpha val="79999"/>
                    </a:srgbClr>
                  </a:outerShdw>
                </a:effectLst>
                <a:uLnTx/>
                <a:uFillTx/>
                <a:latin typeface="Arial" panose="020B0604020202020204" pitchFamily="34" charset="0"/>
                <a:ea typeface="+mn-ea"/>
                <a:cs typeface="Arial" panose="020B0604020202020204" pitchFamily="34" charset="0"/>
              </a:rPr>
              <a:t>01</a:t>
            </a:r>
          </a:p>
        </p:txBody>
      </p:sp>
      <p:pic>
        <p:nvPicPr>
          <p:cNvPr id="27" name="Picture 26">
            <a:extLst>
              <a:ext uri="{FF2B5EF4-FFF2-40B4-BE49-F238E27FC236}">
                <a16:creationId xmlns:a16="http://schemas.microsoft.com/office/drawing/2014/main" id="{EF22D20A-0622-3A23-C943-FE2BA7068C45}"/>
              </a:ext>
            </a:extLst>
          </p:cNvPr>
          <p:cNvPicPr>
            <a:picLocks noChangeAspect="1"/>
          </p:cNvPicPr>
          <p:nvPr/>
        </p:nvPicPr>
        <p:blipFill rotWithShape="1">
          <a:blip r:embed="rId10"/>
          <a:srcRect t="16222" b="11928"/>
          <a:stretch/>
        </p:blipFill>
        <p:spPr>
          <a:xfrm>
            <a:off x="5967412" y="5464629"/>
            <a:ext cx="6048375" cy="376401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500"/>
                            </p:stCondLst>
                            <p:childTnLst>
                              <p:par>
                                <p:cTn id="9" presetID="3" presetClass="entr" presetSubtype="5"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2" name="ding.wav"/>
                                        </p:tgtEl>
                                      </p:cMediaNode>
                                    </p:audio>
                                  </p:subTnLst>
                                </p:cTn>
                              </p:par>
                            </p:childTnLst>
                          </p:cTn>
                        </p:par>
                        <p:par>
                          <p:cTn id="11" fill="hold">
                            <p:stCondLst>
                              <p:cond delay="500"/>
                            </p:stCondLst>
                            <p:childTnLst>
                              <p:par>
                                <p:cTn id="12" presetID="10" presetClass="exit" presetSubtype="0" fill="hold" nodeType="afterEffect">
                                  <p:stCondLst>
                                    <p:cond delay="500"/>
                                  </p:stCondLst>
                                  <p:childTnLst>
                                    <p:animEffect transition="out" filter="fade">
                                      <p:cBhvr>
                                        <p:cTn id="13" dur="1000"/>
                                        <p:tgtEl>
                                          <p:spTgt spid="22"/>
                                        </p:tgtEl>
                                      </p:cBhvr>
                                    </p:animEffect>
                                    <p:set>
                                      <p:cBhvr>
                                        <p:cTn id="14" dur="1" fill="hold">
                                          <p:stCondLst>
                                            <p:cond delay="999"/>
                                          </p:stCondLst>
                                        </p:cTn>
                                        <p:tgtEl>
                                          <p:spTgt spid="22"/>
                                        </p:tgtEl>
                                        <p:attrNameLst>
                                          <p:attrName>style.visibility</p:attrName>
                                        </p:attrNameLst>
                                      </p:cBhvr>
                                      <p:to>
                                        <p:strVal val="hidden"/>
                                      </p:to>
                                    </p:set>
                                  </p:childTnLst>
                                </p:cTn>
                              </p:par>
                            </p:childTnLst>
                          </p:cTn>
                        </p:par>
                        <p:par>
                          <p:cTn id="15" fill="hold">
                            <p:stCondLst>
                              <p:cond delay="2000"/>
                            </p:stCondLst>
                            <p:childTnLst>
                              <p:par>
                                <p:cTn id="16" presetID="3" presetClass="entr" presetSubtype="5" fill="hold" nodeType="afterEffect">
                                  <p:stCondLst>
                                    <p:cond delay="0"/>
                                  </p:stCondLst>
                                  <p:childTnLst>
                                    <p:set>
                                      <p:cBhvr>
                                        <p:cTn id="17"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2" name="ding.wav"/>
                                        </p:tgtEl>
                                      </p:cMediaNode>
                                    </p:audio>
                                  </p:subTnLst>
                                </p:cTn>
                              </p:par>
                            </p:childTnLst>
                          </p:cTn>
                        </p:par>
                        <p:par>
                          <p:cTn id="18" fill="hold">
                            <p:stCondLst>
                              <p:cond delay="2000"/>
                            </p:stCondLst>
                            <p:childTnLst>
                              <p:par>
                                <p:cTn id="19" presetID="10" presetClass="exit" presetSubtype="0" fill="hold" nodeType="afterEffect">
                                  <p:stCondLst>
                                    <p:cond delay="500"/>
                                  </p:stCondLst>
                                  <p:childTnLst>
                                    <p:animEffect transition="out" filter="fade">
                                      <p:cBhvr>
                                        <p:cTn id="20" dur="1000"/>
                                        <p:tgtEl>
                                          <p:spTgt spid="23"/>
                                        </p:tgtEl>
                                      </p:cBhvr>
                                    </p:animEffect>
                                    <p:set>
                                      <p:cBhvr>
                                        <p:cTn id="21" dur="1" fill="hold">
                                          <p:stCondLst>
                                            <p:cond delay="999"/>
                                          </p:stCondLst>
                                        </p:cTn>
                                        <p:tgtEl>
                                          <p:spTgt spid="23"/>
                                        </p:tgtEl>
                                        <p:attrNameLst>
                                          <p:attrName>style.visibility</p:attrName>
                                        </p:attrNameLst>
                                      </p:cBhvr>
                                      <p:to>
                                        <p:strVal val="hidden"/>
                                      </p:to>
                                    </p:set>
                                  </p:childTnLst>
                                </p:cTn>
                              </p:par>
                            </p:childTnLst>
                          </p:cTn>
                        </p:par>
                        <p:par>
                          <p:cTn id="22" fill="hold">
                            <p:stCondLst>
                              <p:cond delay="3500"/>
                            </p:stCondLst>
                            <p:childTnLst>
                              <p:par>
                                <p:cTn id="23" presetID="3" presetClass="entr" presetSubtype="5" fill="hold" nodeType="afterEffect">
                                  <p:stCondLst>
                                    <p:cond delay="0"/>
                                  </p:stCondLst>
                                  <p:childTnLst>
                                    <p:set>
                                      <p:cBhvr>
                                        <p:cTn id="24"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ding.wav"/>
                                        </p:tgtEl>
                                      </p:cMediaNode>
                                    </p:audio>
                                  </p:subTnLst>
                                </p:cTn>
                              </p:par>
                            </p:childTnLst>
                          </p:cTn>
                        </p:par>
                        <p:par>
                          <p:cTn id="25" fill="hold">
                            <p:stCondLst>
                              <p:cond delay="3500"/>
                            </p:stCondLst>
                            <p:childTnLst>
                              <p:par>
                                <p:cTn id="26" presetID="10" presetClass="exit" presetSubtype="0" fill="hold" nodeType="afterEffect">
                                  <p:stCondLst>
                                    <p:cond delay="500"/>
                                  </p:stCondLst>
                                  <p:childTnLst>
                                    <p:animEffect transition="out" filter="fade">
                                      <p:cBhvr>
                                        <p:cTn id="27" dur="1000"/>
                                        <p:tgtEl>
                                          <p:spTgt spid="24"/>
                                        </p:tgtEl>
                                      </p:cBhvr>
                                    </p:animEffect>
                                    <p:set>
                                      <p:cBhvr>
                                        <p:cTn id="28" dur="1" fill="hold">
                                          <p:stCondLst>
                                            <p:cond delay="999"/>
                                          </p:stCondLst>
                                        </p:cTn>
                                        <p:tgtEl>
                                          <p:spTgt spid="24"/>
                                        </p:tgtEl>
                                        <p:attrNameLst>
                                          <p:attrName>style.visibility</p:attrName>
                                        </p:attrNameLst>
                                      </p:cBhvr>
                                      <p:to>
                                        <p:strVal val="hidden"/>
                                      </p:to>
                                    </p:set>
                                  </p:childTnLst>
                                </p:cTn>
                              </p:par>
                            </p:childTnLst>
                          </p:cTn>
                        </p:par>
                        <p:par>
                          <p:cTn id="29" fill="hold">
                            <p:stCondLst>
                              <p:cond delay="5000"/>
                            </p:stCondLst>
                            <p:childTnLst>
                              <p:par>
                                <p:cTn id="30" presetID="3" presetClass="entr" presetSubtype="5" fill="hold" nodeType="afterEffect">
                                  <p:stCondLst>
                                    <p:cond delay="0"/>
                                  </p:stCondLst>
                                  <p:childTnLst>
                                    <p:set>
                                      <p:cBhvr>
                                        <p:cTn id="31"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2" name="ding.wav"/>
                                        </p:tgtEl>
                                      </p:cMediaNode>
                                    </p:audio>
                                  </p:subTnLst>
                                </p:cTn>
                              </p:par>
                            </p:childTnLst>
                          </p:cTn>
                        </p:par>
                        <p:par>
                          <p:cTn id="32" fill="hold">
                            <p:stCondLst>
                              <p:cond delay="5000"/>
                            </p:stCondLst>
                            <p:childTnLst>
                              <p:par>
                                <p:cTn id="33" presetID="10" presetClass="exit" presetSubtype="0" fill="hold" nodeType="afterEffect">
                                  <p:stCondLst>
                                    <p:cond delay="500"/>
                                  </p:stCondLst>
                                  <p:childTnLst>
                                    <p:animEffect transition="out" filter="fade">
                                      <p:cBhvr>
                                        <p:cTn id="34" dur="1000"/>
                                        <p:tgtEl>
                                          <p:spTgt spid="25"/>
                                        </p:tgtEl>
                                      </p:cBhvr>
                                    </p:animEffect>
                                    <p:set>
                                      <p:cBhvr>
                                        <p:cTn id="35" dur="1" fill="hold">
                                          <p:stCondLst>
                                            <p:cond delay="999"/>
                                          </p:stCondLst>
                                        </p:cTn>
                                        <p:tgtEl>
                                          <p:spTgt spid="25"/>
                                        </p:tgtEl>
                                        <p:attrNameLst>
                                          <p:attrName>style.visibility</p:attrName>
                                        </p:attrNameLst>
                                      </p:cBhvr>
                                      <p:to>
                                        <p:strVal val="hidden"/>
                                      </p:to>
                                    </p:set>
                                  </p:childTnLst>
                                </p:cTn>
                              </p:par>
                            </p:childTnLst>
                          </p:cTn>
                        </p:par>
                        <p:par>
                          <p:cTn id="36" fill="hold">
                            <p:stCondLst>
                              <p:cond delay="6500"/>
                            </p:stCondLst>
                            <p:childTnLst>
                              <p:par>
                                <p:cTn id="37" presetID="3" presetClass="entr" presetSubtype="5" fill="hold" nodeType="afterEffect">
                                  <p:stCondLst>
                                    <p:cond delay="0"/>
                                  </p:stCondLst>
                                  <p:childTnLst>
                                    <p:set>
                                      <p:cBhvr>
                                        <p:cTn id="38"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2" name="ding.wav"/>
                                        </p:tgtEl>
                                      </p:cMediaNode>
                                    </p:audio>
                                  </p:subTnLst>
                                </p:cTn>
                              </p:par>
                            </p:childTnLst>
                          </p:cTn>
                        </p:par>
                        <p:par>
                          <p:cTn id="39" fill="hold">
                            <p:stCondLst>
                              <p:cond delay="6500"/>
                            </p:stCondLst>
                            <p:childTnLst>
                              <p:par>
                                <p:cTn id="40" presetID="10" presetClass="exit" presetSubtype="0" fill="hold" nodeType="afterEffect">
                                  <p:stCondLst>
                                    <p:cond delay="500"/>
                                  </p:stCondLst>
                                  <p:childTnLst>
                                    <p:animEffect transition="out" filter="fade">
                                      <p:cBhvr>
                                        <p:cTn id="41" dur="1000"/>
                                        <p:tgtEl>
                                          <p:spTgt spid="26"/>
                                        </p:tgtEl>
                                      </p:cBhvr>
                                    </p:animEffect>
                                    <p:set>
                                      <p:cBhvr>
                                        <p:cTn id="42" dur="1" fill="hold">
                                          <p:stCondLst>
                                            <p:cond delay="999"/>
                                          </p:stCondLst>
                                        </p:cTn>
                                        <p:tgtEl>
                                          <p:spTgt spid="26"/>
                                        </p:tgtEl>
                                        <p:attrNameLst>
                                          <p:attrName>style.visibility</p:attrName>
                                        </p:attrNameLst>
                                      </p:cBhvr>
                                      <p:to>
                                        <p:strVal val="hidden"/>
                                      </p:to>
                                    </p:set>
                                  </p:childTnLst>
                                </p:cTn>
                              </p:par>
                            </p:childTnLst>
                          </p:cTn>
                        </p:par>
                        <p:par>
                          <p:cTn id="43" fill="hold">
                            <p:stCondLst>
                              <p:cond delay="8000"/>
                            </p:stCondLst>
                            <p:childTnLst>
                              <p:par>
                                <p:cTn id="44" presetID="4" presetClass="entr" presetSubtype="32" fill="hold" nodeType="after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box(out)">
                                      <p:cBhvr>
                                        <p:cTn id="46" dur="500"/>
                                        <p:tgtEl>
                                          <p:spTgt spid="21"/>
                                        </p:tgtEl>
                                      </p:cBhvr>
                                    </p:animEffect>
                                  </p:childTnLst>
                                  <p:subTnLst>
                                    <p:audio>
                                      <p:cMediaNode>
                                        <p:cTn display="0" masterRel="sameClick">
                                          <p:stCondLst>
                                            <p:cond evt="begin" delay="0">
                                              <p:tn val="44"/>
                                            </p:cond>
                                          </p:stCondLst>
                                          <p:endCondLst>
                                            <p:cond evt="onStopAudio" delay="0">
                                              <p:tgtEl>
                                                <p:sldTgt/>
                                              </p:tgtEl>
                                            </p:cond>
                                          </p:endCondLst>
                                        </p:cTn>
                                        <p:tgtEl>
                                          <p:sndTgt r:embed="rId3" name="BE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EC27DA28-8337-DA37-49E5-FDA3E5C338ED}"/>
              </a:ext>
            </a:extLst>
          </p:cNvPr>
          <p:cNvSpPr/>
          <p:nvPr/>
        </p:nvSpPr>
        <p:spPr>
          <a:xfrm>
            <a:off x="0" y="0"/>
            <a:ext cx="18288000" cy="10287000"/>
          </a:xfrm>
          <a:custGeom>
            <a:avLst/>
            <a:gdLst/>
            <a:ahLst/>
            <a:cxnLst/>
            <a:rect l="l" t="t" r="r" b="b"/>
            <a:pathLst>
              <a:path w="14437895" h="8229600">
                <a:moveTo>
                  <a:pt x="0" y="0"/>
                </a:moveTo>
                <a:lnTo>
                  <a:pt x="14437895" y="0"/>
                </a:lnTo>
                <a:lnTo>
                  <a:pt x="14437895" y="8229600"/>
                </a:lnTo>
                <a:lnTo>
                  <a:pt x="0" y="8229600"/>
                </a:lnTo>
                <a:lnTo>
                  <a:pt x="0" y="0"/>
                </a:lnTo>
                <a:close/>
              </a:path>
            </a:pathLst>
          </a:custGeom>
          <a:blipFill>
            <a:blip r:embed="rId2"/>
            <a:stretch>
              <a:fillRect/>
            </a:stretch>
          </a:blipFill>
        </p:spPr>
        <p:txBody>
          <a:bodyPr/>
          <a:lstStyle/>
          <a:p>
            <a:endParaRPr lang="vi-VN"/>
          </a:p>
        </p:txBody>
      </p:sp>
      <p:sp>
        <p:nvSpPr>
          <p:cNvPr id="3" name="Freeform 3">
            <a:extLst>
              <a:ext uri="{FF2B5EF4-FFF2-40B4-BE49-F238E27FC236}">
                <a16:creationId xmlns:a16="http://schemas.microsoft.com/office/drawing/2014/main" id="{30EFB4E1-2988-071A-DDFB-3991BB0AC375}"/>
              </a:ext>
            </a:extLst>
          </p:cNvPr>
          <p:cNvSpPr/>
          <p:nvPr/>
        </p:nvSpPr>
        <p:spPr>
          <a:xfrm>
            <a:off x="304800" y="342900"/>
            <a:ext cx="17602200" cy="9677400"/>
          </a:xfrm>
          <a:custGeom>
            <a:avLst/>
            <a:gdLst/>
            <a:ahLst/>
            <a:cxnLst/>
            <a:rect l="l" t="t" r="r" b="b"/>
            <a:pathLst>
              <a:path w="15303970" h="6580707">
                <a:moveTo>
                  <a:pt x="0" y="0"/>
                </a:moveTo>
                <a:lnTo>
                  <a:pt x="15303970" y="0"/>
                </a:lnTo>
                <a:lnTo>
                  <a:pt x="15303970" y="6580707"/>
                </a:lnTo>
                <a:lnTo>
                  <a:pt x="0" y="6580707"/>
                </a:lnTo>
                <a:lnTo>
                  <a:pt x="0" y="0"/>
                </a:lnTo>
                <a:close/>
              </a:path>
            </a:pathLst>
          </a:custGeom>
          <a:blipFill>
            <a:blip r:embed="rId3">
              <a:alphaModFix amt="81000"/>
              <a:extLst>
                <a:ext uri="{96DAC541-7B7A-43D3-8B79-37D633B846F1}">
                  <asvg:svgBlip xmlns:asvg="http://schemas.microsoft.com/office/drawing/2016/SVG/main" r:embed="rId4"/>
                </a:ext>
              </a:extLst>
            </a:blip>
            <a:stretch>
              <a:fillRect/>
            </a:stretch>
          </a:blipFill>
        </p:spPr>
        <p:txBody>
          <a:bodyPr/>
          <a:lstStyle/>
          <a:p>
            <a:endParaRPr lang="vi-VN"/>
          </a:p>
        </p:txBody>
      </p:sp>
      <p:sp>
        <p:nvSpPr>
          <p:cNvPr id="5" name="TextBox 4">
            <a:extLst>
              <a:ext uri="{FF2B5EF4-FFF2-40B4-BE49-F238E27FC236}">
                <a16:creationId xmlns:a16="http://schemas.microsoft.com/office/drawing/2014/main" id="{FB19B5F0-5DBB-2370-8C52-80CDC21FCF1E}"/>
              </a:ext>
            </a:extLst>
          </p:cNvPr>
          <p:cNvSpPr txBox="1"/>
          <p:nvPr/>
        </p:nvSpPr>
        <p:spPr>
          <a:xfrm>
            <a:off x="3200400" y="1028700"/>
            <a:ext cx="12649200" cy="768031"/>
          </a:xfrm>
          <a:prstGeom prst="rect">
            <a:avLst/>
          </a:prstGeom>
          <a:noFill/>
        </p:spPr>
        <p:txBody>
          <a:bodyPr wrap="square">
            <a:spAutoFit/>
          </a:bodyPr>
          <a:lstStyle/>
          <a:p>
            <a:pPr algn="just">
              <a:lnSpc>
                <a:spcPct val="107000"/>
              </a:lnSpc>
              <a:spcAft>
                <a:spcPts val="800"/>
              </a:spcAft>
            </a:pPr>
            <a:r>
              <a:rPr lang="nl-NL" sz="4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Hãy sắp xếp các toa tàu theo thứ tự từ bé đến lớn?</a:t>
            </a:r>
            <a:endParaRPr lang="en-US" sz="4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1">
            <a:extLst>
              <a:ext uri="{FF2B5EF4-FFF2-40B4-BE49-F238E27FC236}">
                <a16:creationId xmlns:a16="http://schemas.microsoft.com/office/drawing/2014/main" id="{3848F6BA-4BB2-0031-B285-B753B6982011}"/>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429000" y="2324100"/>
            <a:ext cx="10147524" cy="314669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812F8D8-A808-8D35-927D-96285E0CB292}"/>
              </a:ext>
            </a:extLst>
          </p:cNvPr>
          <p:cNvSpPr txBox="1"/>
          <p:nvPr/>
        </p:nvSpPr>
        <p:spPr>
          <a:xfrm>
            <a:off x="2438400" y="5813694"/>
            <a:ext cx="13747638" cy="829394"/>
          </a:xfrm>
          <a:prstGeom prst="rect">
            <a:avLst/>
          </a:prstGeom>
          <a:noFill/>
        </p:spPr>
        <p:txBody>
          <a:bodyPr wrap="square">
            <a:spAutoFit/>
          </a:bodyPr>
          <a:lstStyle/>
          <a:p>
            <a:pPr algn="just">
              <a:lnSpc>
                <a:spcPct val="107000"/>
              </a:lnSpc>
              <a:spcAft>
                <a:spcPts val="800"/>
              </a:spcAft>
            </a:pPr>
            <a:r>
              <a:rPr lang="nl-NL" sz="4800" dirty="0">
                <a:effectLst/>
                <a:latin typeface="Times New Roman" panose="02020603050405020304" pitchFamily="18" charset="0"/>
                <a:ea typeface="Times New Roman" panose="02020603050405020304" pitchFamily="18" charset="0"/>
                <a:cs typeface="Times New Roman" panose="02020603050405020304" pitchFamily="18" charset="0"/>
              </a:rPr>
              <a:t>Ta có: 5 x 3 = 15, 5 x 2 = 10, 2 x 10 = 20, 2 x 7 = 14. </a:t>
            </a:r>
            <a:endParaRPr lang="en-US" sz="4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D553BE33-DB12-DC62-D764-65A817BE1DB7}"/>
              </a:ext>
            </a:extLst>
          </p:cNvPr>
          <p:cNvSpPr txBox="1"/>
          <p:nvPr/>
        </p:nvSpPr>
        <p:spPr>
          <a:xfrm>
            <a:off x="914401" y="7267525"/>
            <a:ext cx="16664214" cy="830997"/>
          </a:xfrm>
          <a:prstGeom prst="rect">
            <a:avLst/>
          </a:prstGeom>
          <a:noFill/>
        </p:spPr>
        <p:txBody>
          <a:bodyPr wrap="square">
            <a:spAutoFit/>
          </a:bodyPr>
          <a:lstStyle/>
          <a:p>
            <a:r>
              <a:rPr lang="nl-NL" sz="4800" kern="0" dirty="0">
                <a:solidFill>
                  <a:srgbClr val="0070C0"/>
                </a:solidFill>
                <a:effectLst/>
                <a:latin typeface="Times New Roman" panose="02020603050405020304" pitchFamily="18" charset="0"/>
                <a:ea typeface="Times New Roman" panose="02020603050405020304" pitchFamily="18" charset="0"/>
              </a:rPr>
              <a:t>Các toa tàu theo thứ tự từ bé đến lớn là:  5 x 2, 2 x 7, 5 x 3, 2 x 10. </a:t>
            </a:r>
            <a:endParaRPr lang="en-US" sz="4800" dirty="0">
              <a:solidFill>
                <a:srgbClr val="0070C0"/>
              </a:solidFill>
            </a:endParaRPr>
          </a:p>
        </p:txBody>
      </p:sp>
    </p:spTree>
    <p:extLst>
      <p:ext uri="{BB962C8B-B14F-4D97-AF65-F5344CB8AC3E}">
        <p14:creationId xmlns:p14="http://schemas.microsoft.com/office/powerpoint/2010/main" val="149175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fade">
                                      <p:cBhvr>
                                        <p:cTn id="19" dur="1000"/>
                                        <p:tgtEl>
                                          <p:spTgt spid="8">
                                            <p:txEl>
                                              <p:pRg st="0" end="0"/>
                                            </p:txEl>
                                          </p:spTgt>
                                        </p:tgtEl>
                                      </p:cBhvr>
                                    </p:animEffect>
                                    <p:anim calcmode="lin" valueType="num">
                                      <p:cBhvr>
                                        <p:cTn id="20"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0">
                                            <p:txEl>
                                              <p:pRg st="0" end="0"/>
                                            </p:txEl>
                                          </p:spTgt>
                                        </p:tgtEl>
                                        <p:attrNameLst>
                                          <p:attrName>style.visibility</p:attrName>
                                        </p:attrNameLst>
                                      </p:cBhvr>
                                      <p:to>
                                        <p:strVal val="visible"/>
                                      </p:to>
                                    </p:set>
                                    <p:animEffect transition="in" filter="fade">
                                      <p:cBhvr>
                                        <p:cTn id="26" dur="1000"/>
                                        <p:tgtEl>
                                          <p:spTgt spid="10">
                                            <p:txEl>
                                              <p:pRg st="0" end="0"/>
                                            </p:txEl>
                                          </p:spTgt>
                                        </p:tgtEl>
                                      </p:cBhvr>
                                    </p:animEffect>
                                    <p:anim calcmode="lin" valueType="num">
                                      <p:cBhvr>
                                        <p:cTn id="27"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EC27DA28-8337-DA37-49E5-FDA3E5C338ED}"/>
              </a:ext>
            </a:extLst>
          </p:cNvPr>
          <p:cNvSpPr/>
          <p:nvPr/>
        </p:nvSpPr>
        <p:spPr>
          <a:xfrm>
            <a:off x="0" y="0"/>
            <a:ext cx="18288000" cy="10287000"/>
          </a:xfrm>
          <a:custGeom>
            <a:avLst/>
            <a:gdLst/>
            <a:ahLst/>
            <a:cxnLst/>
            <a:rect l="l" t="t" r="r" b="b"/>
            <a:pathLst>
              <a:path w="14437895" h="8229600">
                <a:moveTo>
                  <a:pt x="0" y="0"/>
                </a:moveTo>
                <a:lnTo>
                  <a:pt x="14437895" y="0"/>
                </a:lnTo>
                <a:lnTo>
                  <a:pt x="14437895" y="8229600"/>
                </a:lnTo>
                <a:lnTo>
                  <a:pt x="0" y="8229600"/>
                </a:lnTo>
                <a:lnTo>
                  <a:pt x="0" y="0"/>
                </a:lnTo>
                <a:close/>
              </a:path>
            </a:pathLst>
          </a:custGeom>
          <a:blipFill>
            <a:blip r:embed="rId2"/>
            <a:stretch>
              <a:fillRect/>
            </a:stretch>
          </a:blipFill>
        </p:spPr>
        <p:txBody>
          <a:bodyPr/>
          <a:lstStyle/>
          <a:p>
            <a:endParaRPr lang="vi-VN"/>
          </a:p>
        </p:txBody>
      </p:sp>
      <p:sp>
        <p:nvSpPr>
          <p:cNvPr id="3" name="Freeform 3">
            <a:extLst>
              <a:ext uri="{FF2B5EF4-FFF2-40B4-BE49-F238E27FC236}">
                <a16:creationId xmlns:a16="http://schemas.microsoft.com/office/drawing/2014/main" id="{30EFB4E1-2988-071A-DDFB-3991BB0AC375}"/>
              </a:ext>
            </a:extLst>
          </p:cNvPr>
          <p:cNvSpPr/>
          <p:nvPr/>
        </p:nvSpPr>
        <p:spPr>
          <a:xfrm>
            <a:off x="304800" y="342900"/>
            <a:ext cx="17602200" cy="9677400"/>
          </a:xfrm>
          <a:custGeom>
            <a:avLst/>
            <a:gdLst/>
            <a:ahLst/>
            <a:cxnLst/>
            <a:rect l="l" t="t" r="r" b="b"/>
            <a:pathLst>
              <a:path w="15303970" h="6580707">
                <a:moveTo>
                  <a:pt x="0" y="0"/>
                </a:moveTo>
                <a:lnTo>
                  <a:pt x="15303970" y="0"/>
                </a:lnTo>
                <a:lnTo>
                  <a:pt x="15303970" y="6580707"/>
                </a:lnTo>
                <a:lnTo>
                  <a:pt x="0" y="6580707"/>
                </a:lnTo>
                <a:lnTo>
                  <a:pt x="0" y="0"/>
                </a:lnTo>
                <a:close/>
              </a:path>
            </a:pathLst>
          </a:custGeom>
          <a:blipFill>
            <a:blip r:embed="rId3">
              <a:alphaModFix amt="81000"/>
              <a:extLst>
                <a:ext uri="{96DAC541-7B7A-43D3-8B79-37D633B846F1}">
                  <asvg:svgBlip xmlns:asvg="http://schemas.microsoft.com/office/drawing/2016/SVG/main" r:embed="rId4"/>
                </a:ext>
              </a:extLst>
            </a:blip>
            <a:stretch>
              <a:fillRect/>
            </a:stretch>
          </a:blipFill>
        </p:spPr>
        <p:txBody>
          <a:bodyPr/>
          <a:lstStyle/>
          <a:p>
            <a:endParaRPr lang="vi-VN"/>
          </a:p>
        </p:txBody>
      </p:sp>
      <p:sp>
        <p:nvSpPr>
          <p:cNvPr id="5" name="TextBox 4">
            <a:extLst>
              <a:ext uri="{FF2B5EF4-FFF2-40B4-BE49-F238E27FC236}">
                <a16:creationId xmlns:a16="http://schemas.microsoft.com/office/drawing/2014/main" id="{9D112076-A50F-33E6-E5EA-7D4A9F8ACB5F}"/>
              </a:ext>
            </a:extLst>
          </p:cNvPr>
          <p:cNvSpPr txBox="1"/>
          <p:nvPr/>
        </p:nvSpPr>
        <p:spPr>
          <a:xfrm>
            <a:off x="2613478" y="2090459"/>
            <a:ext cx="12984843" cy="769441"/>
          </a:xfrm>
          <a:prstGeom prst="rect">
            <a:avLst/>
          </a:prstGeom>
          <a:noFill/>
        </p:spPr>
        <p:txBody>
          <a:bodyPr wrap="square">
            <a:spAutoFit/>
          </a:bodyPr>
          <a:lstStyle/>
          <a:p>
            <a:r>
              <a:rPr lang="nl-NL" sz="4400" b="1" kern="0" dirty="0">
                <a:solidFill>
                  <a:srgbClr val="FF0000"/>
                </a:solidFill>
                <a:effectLst/>
                <a:latin typeface="Times New Roman" panose="02020603050405020304" pitchFamily="18" charset="0"/>
                <a:ea typeface="Times New Roman" panose="02020603050405020304" pitchFamily="18" charset="0"/>
              </a:rPr>
              <a:t>Muốn so sánh các số tự nhiên ta làm như thế nào?</a:t>
            </a:r>
            <a:endParaRPr lang="en-US" sz="5400" b="1" dirty="0">
              <a:solidFill>
                <a:srgbClr val="FF0000"/>
              </a:solidFill>
            </a:endParaRPr>
          </a:p>
        </p:txBody>
      </p:sp>
      <p:sp>
        <p:nvSpPr>
          <p:cNvPr id="8" name="TextBox 7">
            <a:extLst>
              <a:ext uri="{FF2B5EF4-FFF2-40B4-BE49-F238E27FC236}">
                <a16:creationId xmlns:a16="http://schemas.microsoft.com/office/drawing/2014/main" id="{DFE35089-4013-0336-9291-307DAFAE8612}"/>
              </a:ext>
            </a:extLst>
          </p:cNvPr>
          <p:cNvSpPr txBox="1"/>
          <p:nvPr/>
        </p:nvSpPr>
        <p:spPr>
          <a:xfrm>
            <a:off x="1524000" y="3416070"/>
            <a:ext cx="14554200" cy="4986301"/>
          </a:xfrm>
          <a:prstGeom prst="rect">
            <a:avLst/>
          </a:prstGeom>
          <a:noFill/>
        </p:spPr>
        <p:txBody>
          <a:bodyPr wrap="square">
            <a:spAutoFit/>
          </a:bodyPr>
          <a:lstStyle/>
          <a:p>
            <a:pPr algn="just">
              <a:lnSpc>
                <a:spcPct val="107000"/>
              </a:lnSpc>
              <a:spcAft>
                <a:spcPts val="800"/>
              </a:spcAft>
            </a:pPr>
            <a:r>
              <a:rPr lang="nl-NL" sz="4800" dirty="0">
                <a:effectLst/>
                <a:latin typeface="Times New Roman" panose="02020603050405020304" pitchFamily="18" charset="0"/>
                <a:ea typeface="Times New Roman" panose="02020603050405020304" pitchFamily="18" charset="0"/>
                <a:cs typeface="Times New Roman" panose="02020603050405020304" pitchFamily="18" charset="0"/>
              </a:rPr>
              <a:t>- Ta xem số tự nhiên nào có nhiều chữ số hơn thì lớn hơn. </a:t>
            </a:r>
          </a:p>
          <a:p>
            <a:pPr algn="just">
              <a:lnSpc>
                <a:spcPct val="107000"/>
              </a:lnSpc>
              <a:spcAft>
                <a:spcPts val="800"/>
              </a:spcAft>
            </a:pPr>
            <a:r>
              <a:rPr lang="nl-NL" sz="4800" dirty="0">
                <a:effectLst/>
                <a:latin typeface="Times New Roman" panose="02020603050405020304" pitchFamily="18" charset="0"/>
                <a:ea typeface="Times New Roman" panose="02020603050405020304" pitchFamily="18" charset="0"/>
                <a:cs typeface="Times New Roman" panose="02020603050405020304" pitchFamily="18" charset="0"/>
              </a:rPr>
              <a:t>- Nếu các số tự nhiên có số chữ số bằng nhau thì ta so sánh từ trái sang phải, theo các hàng, hàng nào lớn hơn thì số đó lớn hơn. </a:t>
            </a:r>
          </a:p>
          <a:p>
            <a:pPr algn="just">
              <a:lnSpc>
                <a:spcPct val="107000"/>
              </a:lnSpc>
              <a:spcAft>
                <a:spcPts val="800"/>
              </a:spcAft>
            </a:pPr>
            <a:r>
              <a:rPr lang="nl-NL" sz="4800" dirty="0">
                <a:latin typeface="Times New Roman" panose="02020603050405020304" pitchFamily="18" charset="0"/>
                <a:ea typeface="Times New Roman" panose="02020603050405020304" pitchFamily="18" charset="0"/>
                <a:cs typeface="Times New Roman" panose="02020603050405020304" pitchFamily="18" charset="0"/>
              </a:rPr>
              <a:t>- </a:t>
            </a:r>
            <a:r>
              <a:rPr lang="nl-NL" sz="4800" dirty="0">
                <a:effectLst/>
                <a:latin typeface="Times New Roman" panose="02020603050405020304" pitchFamily="18" charset="0"/>
                <a:ea typeface="Times New Roman" panose="02020603050405020304" pitchFamily="18" charset="0"/>
                <a:cs typeface="Times New Roman" panose="02020603050405020304" pitchFamily="18" charset="0"/>
              </a:rPr>
              <a:t>Nếu các hàng có các chữ số bằng nhau thì số đó bằng nhau.</a:t>
            </a:r>
            <a:endParaRPr lang="en-US" sz="4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66640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fade">
                                      <p:cBhvr>
                                        <p:cTn id="13" dur="1000"/>
                                        <p:tgtEl>
                                          <p:spTgt spid="8">
                                            <p:txEl>
                                              <p:pRg st="0" end="0"/>
                                            </p:txEl>
                                          </p:spTgt>
                                        </p:tgtEl>
                                      </p:cBhvr>
                                    </p:animEffect>
                                    <p:anim calcmode="lin" valueType="num">
                                      <p:cBhvr>
                                        <p:cTn id="14"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8">
                                            <p:txEl>
                                              <p:pRg st="1" end="1"/>
                                            </p:txEl>
                                          </p:spTgt>
                                        </p:tgtEl>
                                        <p:attrNameLst>
                                          <p:attrName>style.visibility</p:attrName>
                                        </p:attrNameLst>
                                      </p:cBhvr>
                                      <p:to>
                                        <p:strVal val="visible"/>
                                      </p:to>
                                    </p:set>
                                    <p:animEffect transition="in" filter="fade">
                                      <p:cBhvr>
                                        <p:cTn id="20" dur="1000"/>
                                        <p:tgtEl>
                                          <p:spTgt spid="8">
                                            <p:txEl>
                                              <p:pRg st="1" end="1"/>
                                            </p:txEl>
                                          </p:spTgt>
                                        </p:tgtEl>
                                      </p:cBhvr>
                                    </p:animEffect>
                                    <p:anim calcmode="lin" valueType="num">
                                      <p:cBhvr>
                                        <p:cTn id="21"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animEffect transition="in" filter="fade">
                                      <p:cBhvr>
                                        <p:cTn id="27" dur="1000"/>
                                        <p:tgtEl>
                                          <p:spTgt spid="8">
                                            <p:txEl>
                                              <p:pRg st="2" end="2"/>
                                            </p:txEl>
                                          </p:spTgt>
                                        </p:tgtEl>
                                      </p:cBhvr>
                                    </p:animEffect>
                                    <p:anim calcmode="lin" valueType="num">
                                      <p:cBhvr>
                                        <p:cTn id="28"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EC27DA28-8337-DA37-49E5-FDA3E5C338ED}"/>
              </a:ext>
            </a:extLst>
          </p:cNvPr>
          <p:cNvSpPr/>
          <p:nvPr/>
        </p:nvSpPr>
        <p:spPr>
          <a:xfrm>
            <a:off x="0" y="0"/>
            <a:ext cx="18288000" cy="10287000"/>
          </a:xfrm>
          <a:custGeom>
            <a:avLst/>
            <a:gdLst/>
            <a:ahLst/>
            <a:cxnLst/>
            <a:rect l="l" t="t" r="r" b="b"/>
            <a:pathLst>
              <a:path w="14437895" h="8229600">
                <a:moveTo>
                  <a:pt x="0" y="0"/>
                </a:moveTo>
                <a:lnTo>
                  <a:pt x="14437895" y="0"/>
                </a:lnTo>
                <a:lnTo>
                  <a:pt x="14437895" y="8229600"/>
                </a:lnTo>
                <a:lnTo>
                  <a:pt x="0" y="8229600"/>
                </a:lnTo>
                <a:lnTo>
                  <a:pt x="0" y="0"/>
                </a:lnTo>
                <a:close/>
              </a:path>
            </a:pathLst>
          </a:custGeom>
          <a:blipFill>
            <a:blip r:embed="rId2"/>
            <a:stretch>
              <a:fillRect/>
            </a:stretch>
          </a:blipFill>
        </p:spPr>
        <p:txBody>
          <a:bodyPr/>
          <a:lstStyle/>
          <a:p>
            <a:endParaRPr lang="vi-VN"/>
          </a:p>
        </p:txBody>
      </p:sp>
      <p:sp>
        <p:nvSpPr>
          <p:cNvPr id="3" name="Freeform 3">
            <a:extLst>
              <a:ext uri="{FF2B5EF4-FFF2-40B4-BE49-F238E27FC236}">
                <a16:creationId xmlns:a16="http://schemas.microsoft.com/office/drawing/2014/main" id="{30EFB4E1-2988-071A-DDFB-3991BB0AC375}"/>
              </a:ext>
            </a:extLst>
          </p:cNvPr>
          <p:cNvSpPr/>
          <p:nvPr/>
        </p:nvSpPr>
        <p:spPr>
          <a:xfrm>
            <a:off x="304800" y="342900"/>
            <a:ext cx="17602200" cy="9677400"/>
          </a:xfrm>
          <a:custGeom>
            <a:avLst/>
            <a:gdLst/>
            <a:ahLst/>
            <a:cxnLst/>
            <a:rect l="l" t="t" r="r" b="b"/>
            <a:pathLst>
              <a:path w="15303970" h="6580707">
                <a:moveTo>
                  <a:pt x="0" y="0"/>
                </a:moveTo>
                <a:lnTo>
                  <a:pt x="15303970" y="0"/>
                </a:lnTo>
                <a:lnTo>
                  <a:pt x="15303970" y="6580707"/>
                </a:lnTo>
                <a:lnTo>
                  <a:pt x="0" y="6580707"/>
                </a:lnTo>
                <a:lnTo>
                  <a:pt x="0" y="0"/>
                </a:lnTo>
                <a:close/>
              </a:path>
            </a:pathLst>
          </a:custGeom>
          <a:blipFill>
            <a:blip r:embed="rId3">
              <a:alphaModFix amt="81000"/>
              <a:extLst>
                <a:ext uri="{96DAC541-7B7A-43D3-8B79-37D633B846F1}">
                  <asvg:svgBlip xmlns:asvg="http://schemas.microsoft.com/office/drawing/2016/SVG/main" r:embed="rId4"/>
                </a:ext>
              </a:extLst>
            </a:blip>
            <a:stretch>
              <a:fillRect/>
            </a:stretch>
          </a:blipFill>
        </p:spPr>
        <p:txBody>
          <a:bodyPr/>
          <a:lstStyle/>
          <a:p>
            <a:endParaRPr lang="vi-VN"/>
          </a:p>
        </p:txBody>
      </p:sp>
      <p:sp>
        <p:nvSpPr>
          <p:cNvPr id="4" name="Text Box 4">
            <a:extLst>
              <a:ext uri="{FF2B5EF4-FFF2-40B4-BE49-F238E27FC236}">
                <a16:creationId xmlns:a16="http://schemas.microsoft.com/office/drawing/2014/main" id="{C6688016-3481-71D9-371F-21D3A4E8BA49}"/>
              </a:ext>
            </a:extLst>
          </p:cNvPr>
          <p:cNvSpPr txBox="1">
            <a:spLocks noChangeArrowheads="1"/>
          </p:cNvSpPr>
          <p:nvPr/>
        </p:nvSpPr>
        <p:spPr bwMode="auto">
          <a:xfrm>
            <a:off x="2895600" y="1104900"/>
            <a:ext cx="13639800" cy="2486000"/>
          </a:xfrm>
          <a:prstGeom prst="roundRect">
            <a:avLst/>
          </a:prstGeom>
          <a:solidFill>
            <a:srgbClr val="FAC090">
              <a:alpha val="69804"/>
            </a:srgbClr>
          </a:solidFill>
          <a:ln>
            <a:noFill/>
          </a:ln>
          <a:effectLst/>
        </p:spPr>
        <p:txBody>
          <a:bodyPr wrap="square">
            <a:spAutoFit/>
          </a:bodyPr>
          <a:lstStyle/>
          <a:p>
            <a:pPr algn="just" defTabSz="1219170">
              <a:spcBef>
                <a:spcPct val="50000"/>
              </a:spcBef>
            </a:pPr>
            <a:r>
              <a:rPr lang="en-US" sz="4667" b="1" dirty="0">
                <a:solidFill>
                  <a:prstClr val="black"/>
                </a:solidFill>
                <a:latin typeface="Times New Roman" panose="02020603050405020304" pitchFamily="18" charset="0"/>
              </a:rPr>
              <a:t>     </a:t>
            </a:r>
            <a:r>
              <a:rPr lang="vi-VN" sz="4667" b="1" dirty="0">
                <a:solidFill>
                  <a:prstClr val="black"/>
                </a:solidFill>
                <a:latin typeface="Times New Roman" panose="02020603050405020304" pitchFamily="18" charset="0"/>
              </a:rPr>
              <a:t>Bác Hòa làm ống hút bằng tre thay ống nhựa. Mỗi đoạn tre làm được 5 ống hút. Hỏi với 5 đoạn tre như vậy, bác Hòa làm được bao nhiêu ống hút?</a:t>
            </a:r>
          </a:p>
        </p:txBody>
      </p:sp>
      <p:sp>
        <p:nvSpPr>
          <p:cNvPr id="5" name="Oval 4">
            <a:extLst>
              <a:ext uri="{FF2B5EF4-FFF2-40B4-BE49-F238E27FC236}">
                <a16:creationId xmlns:a16="http://schemas.microsoft.com/office/drawing/2014/main" id="{F86CB160-925E-BAA7-DDEB-B9A6FF951184}"/>
              </a:ext>
            </a:extLst>
          </p:cNvPr>
          <p:cNvSpPr/>
          <p:nvPr/>
        </p:nvSpPr>
        <p:spPr>
          <a:xfrm>
            <a:off x="1031777" y="829822"/>
            <a:ext cx="1344149" cy="1159756"/>
          </a:xfrm>
          <a:prstGeom prst="ellipse">
            <a:avLst/>
          </a:prstGeom>
          <a:solidFill>
            <a:srgbClr val="7030A0"/>
          </a:solidFill>
          <a:ln w="25400" cap="flat" cmpd="sng" algn="ctr">
            <a:solidFill>
              <a:srgbClr val="7030A0"/>
            </a:soli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en-US" sz="6667" b="1" i="0" u="none" strike="noStrike" kern="0" cap="none" spc="0" normalizeH="0" baseline="0" noProof="0" dirty="0">
                <a:ln>
                  <a:noFill/>
                </a:ln>
                <a:solidFill>
                  <a:prstClr val="white"/>
                </a:solidFill>
                <a:effectLst/>
                <a:uLnTx/>
                <a:uFillTx/>
                <a:latin typeface="Calibri"/>
                <a:ea typeface="+mn-ea"/>
                <a:cs typeface="+mn-cs"/>
              </a:rPr>
              <a:t>4</a:t>
            </a:r>
            <a:endParaRPr kumimoji="0" lang="vi-VN" sz="6667" b="1"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6" name="Picture 5">
            <a:extLst>
              <a:ext uri="{FF2B5EF4-FFF2-40B4-BE49-F238E27FC236}">
                <a16:creationId xmlns:a16="http://schemas.microsoft.com/office/drawing/2014/main" id="{D562E84B-6C41-001F-36AA-80D713C443C6}"/>
              </a:ext>
            </a:extLst>
          </p:cNvPr>
          <p:cNvPicPr>
            <a:picLocks noChangeAspect="1"/>
          </p:cNvPicPr>
          <p:nvPr/>
        </p:nvPicPr>
        <p:blipFill rotWithShape="1">
          <a:blip r:embed="rId5"/>
          <a:srcRect l="14486" t="22894" r="20056"/>
          <a:stretch/>
        </p:blipFill>
        <p:spPr>
          <a:xfrm>
            <a:off x="4495800" y="3921100"/>
            <a:ext cx="10141822" cy="5902208"/>
          </a:xfrm>
          <a:prstGeom prst="rect">
            <a:avLst/>
          </a:prstGeom>
        </p:spPr>
      </p:pic>
      <p:cxnSp>
        <p:nvCxnSpPr>
          <p:cNvPr id="8" name="Straight Connector 7">
            <a:extLst>
              <a:ext uri="{FF2B5EF4-FFF2-40B4-BE49-F238E27FC236}">
                <a16:creationId xmlns:a16="http://schemas.microsoft.com/office/drawing/2014/main" id="{E25E366E-485F-E42B-5B10-6B13D41D3CB0}"/>
              </a:ext>
            </a:extLst>
          </p:cNvPr>
          <p:cNvCxnSpPr/>
          <p:nvPr/>
        </p:nvCxnSpPr>
        <p:spPr>
          <a:xfrm>
            <a:off x="3886200" y="1936996"/>
            <a:ext cx="12344400" cy="0"/>
          </a:xfrm>
          <a:prstGeom prst="line">
            <a:avLst/>
          </a:prstGeom>
          <a:ln>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9" name="Straight Connector 8">
            <a:extLst>
              <a:ext uri="{FF2B5EF4-FFF2-40B4-BE49-F238E27FC236}">
                <a16:creationId xmlns:a16="http://schemas.microsoft.com/office/drawing/2014/main" id="{2E5CA9F2-E653-31A6-0295-F20C95266D0F}"/>
              </a:ext>
            </a:extLst>
          </p:cNvPr>
          <p:cNvCxnSpPr>
            <a:cxnSpLocks/>
          </p:cNvCxnSpPr>
          <p:nvPr/>
        </p:nvCxnSpPr>
        <p:spPr>
          <a:xfrm>
            <a:off x="2971800" y="2628900"/>
            <a:ext cx="8458200" cy="0"/>
          </a:xfrm>
          <a:prstGeom prst="line">
            <a:avLst/>
          </a:prstGeom>
          <a:ln>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11" name="Straight Connector 10">
            <a:extLst>
              <a:ext uri="{FF2B5EF4-FFF2-40B4-BE49-F238E27FC236}">
                <a16:creationId xmlns:a16="http://schemas.microsoft.com/office/drawing/2014/main" id="{8FB0A11E-295E-A675-9821-C13B5F5544B0}"/>
              </a:ext>
            </a:extLst>
          </p:cNvPr>
          <p:cNvCxnSpPr>
            <a:cxnSpLocks/>
          </p:cNvCxnSpPr>
          <p:nvPr/>
        </p:nvCxnSpPr>
        <p:spPr>
          <a:xfrm>
            <a:off x="11887200" y="2628900"/>
            <a:ext cx="4495800" cy="0"/>
          </a:xfrm>
          <a:prstGeom prst="line">
            <a:avLst/>
          </a:prstGeom>
          <a:ln>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14" name="Straight Connector 13">
            <a:extLst>
              <a:ext uri="{FF2B5EF4-FFF2-40B4-BE49-F238E27FC236}">
                <a16:creationId xmlns:a16="http://schemas.microsoft.com/office/drawing/2014/main" id="{F8107645-55A5-EA8A-B816-BF0F595C57A3}"/>
              </a:ext>
            </a:extLst>
          </p:cNvPr>
          <p:cNvCxnSpPr>
            <a:cxnSpLocks/>
          </p:cNvCxnSpPr>
          <p:nvPr/>
        </p:nvCxnSpPr>
        <p:spPr>
          <a:xfrm>
            <a:off x="3200400" y="3390900"/>
            <a:ext cx="11734800" cy="0"/>
          </a:xfrm>
          <a:prstGeom prst="line">
            <a:avLst/>
          </a:prstGeom>
          <a:ln>
            <a:solidFill>
              <a:srgbClr val="FF0000"/>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47482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EC27DA28-8337-DA37-49E5-FDA3E5C338ED}"/>
              </a:ext>
            </a:extLst>
          </p:cNvPr>
          <p:cNvSpPr/>
          <p:nvPr/>
        </p:nvSpPr>
        <p:spPr>
          <a:xfrm>
            <a:off x="0" y="0"/>
            <a:ext cx="18288000" cy="10287000"/>
          </a:xfrm>
          <a:custGeom>
            <a:avLst/>
            <a:gdLst/>
            <a:ahLst/>
            <a:cxnLst/>
            <a:rect l="l" t="t" r="r" b="b"/>
            <a:pathLst>
              <a:path w="14437895" h="8229600">
                <a:moveTo>
                  <a:pt x="0" y="0"/>
                </a:moveTo>
                <a:lnTo>
                  <a:pt x="14437895" y="0"/>
                </a:lnTo>
                <a:lnTo>
                  <a:pt x="14437895" y="8229600"/>
                </a:lnTo>
                <a:lnTo>
                  <a:pt x="0" y="8229600"/>
                </a:lnTo>
                <a:lnTo>
                  <a:pt x="0" y="0"/>
                </a:lnTo>
                <a:close/>
              </a:path>
            </a:pathLst>
          </a:custGeom>
          <a:blipFill>
            <a:blip r:embed="rId2"/>
            <a:stretch>
              <a:fillRect/>
            </a:stretch>
          </a:blipFill>
        </p:spPr>
        <p:txBody>
          <a:bodyPr/>
          <a:lstStyle/>
          <a:p>
            <a:endParaRPr lang="vi-VN"/>
          </a:p>
        </p:txBody>
      </p:sp>
      <p:sp>
        <p:nvSpPr>
          <p:cNvPr id="3" name="Freeform 3">
            <a:extLst>
              <a:ext uri="{FF2B5EF4-FFF2-40B4-BE49-F238E27FC236}">
                <a16:creationId xmlns:a16="http://schemas.microsoft.com/office/drawing/2014/main" id="{30EFB4E1-2988-071A-DDFB-3991BB0AC375}"/>
              </a:ext>
            </a:extLst>
          </p:cNvPr>
          <p:cNvSpPr/>
          <p:nvPr/>
        </p:nvSpPr>
        <p:spPr>
          <a:xfrm>
            <a:off x="304800" y="342900"/>
            <a:ext cx="17602200" cy="9677400"/>
          </a:xfrm>
          <a:custGeom>
            <a:avLst/>
            <a:gdLst/>
            <a:ahLst/>
            <a:cxnLst/>
            <a:rect l="l" t="t" r="r" b="b"/>
            <a:pathLst>
              <a:path w="15303970" h="6580707">
                <a:moveTo>
                  <a:pt x="0" y="0"/>
                </a:moveTo>
                <a:lnTo>
                  <a:pt x="15303970" y="0"/>
                </a:lnTo>
                <a:lnTo>
                  <a:pt x="15303970" y="6580707"/>
                </a:lnTo>
                <a:lnTo>
                  <a:pt x="0" y="6580707"/>
                </a:lnTo>
                <a:lnTo>
                  <a:pt x="0" y="0"/>
                </a:lnTo>
                <a:close/>
              </a:path>
            </a:pathLst>
          </a:custGeom>
          <a:blipFill>
            <a:blip r:embed="rId3">
              <a:alphaModFix amt="81000"/>
              <a:extLst>
                <a:ext uri="{96DAC541-7B7A-43D3-8B79-37D633B846F1}">
                  <asvg:svgBlip xmlns:asvg="http://schemas.microsoft.com/office/drawing/2016/SVG/main" r:embed="rId4"/>
                </a:ext>
              </a:extLst>
            </a:blip>
            <a:stretch>
              <a:fillRect/>
            </a:stretch>
          </a:blipFill>
        </p:spPr>
        <p:txBody>
          <a:bodyPr/>
          <a:lstStyle/>
          <a:p>
            <a:endParaRPr lang="vi-VN"/>
          </a:p>
        </p:txBody>
      </p:sp>
      <p:sp>
        <p:nvSpPr>
          <p:cNvPr id="4" name="Text Box 4">
            <a:extLst>
              <a:ext uri="{FF2B5EF4-FFF2-40B4-BE49-F238E27FC236}">
                <a16:creationId xmlns:a16="http://schemas.microsoft.com/office/drawing/2014/main" id="{89C3FE03-EB57-6247-039D-639EC2A3B2E4}"/>
              </a:ext>
            </a:extLst>
          </p:cNvPr>
          <p:cNvSpPr txBox="1">
            <a:spLocks noChangeArrowheads="1"/>
          </p:cNvSpPr>
          <p:nvPr/>
        </p:nvSpPr>
        <p:spPr bwMode="auto">
          <a:xfrm>
            <a:off x="2895600" y="1104900"/>
            <a:ext cx="13639800" cy="2486000"/>
          </a:xfrm>
          <a:prstGeom prst="roundRect">
            <a:avLst/>
          </a:prstGeom>
          <a:solidFill>
            <a:srgbClr val="FAC090">
              <a:alpha val="69804"/>
            </a:srgbClr>
          </a:solidFill>
          <a:ln>
            <a:noFill/>
          </a:ln>
          <a:effectLst/>
        </p:spPr>
        <p:txBody>
          <a:bodyPr wrap="square">
            <a:spAutoFit/>
          </a:bodyPr>
          <a:lstStyle/>
          <a:p>
            <a:pPr algn="just" defTabSz="1219170">
              <a:spcBef>
                <a:spcPct val="50000"/>
              </a:spcBef>
            </a:pPr>
            <a:r>
              <a:rPr lang="en-US" sz="4667" b="1" dirty="0">
                <a:solidFill>
                  <a:prstClr val="black"/>
                </a:solidFill>
                <a:latin typeface="Times New Roman" panose="02020603050405020304" pitchFamily="18" charset="0"/>
              </a:rPr>
              <a:t>     </a:t>
            </a:r>
            <a:r>
              <a:rPr lang="vi-VN" sz="4667" b="1" dirty="0">
                <a:solidFill>
                  <a:prstClr val="black"/>
                </a:solidFill>
                <a:latin typeface="Times New Roman" panose="02020603050405020304" pitchFamily="18" charset="0"/>
              </a:rPr>
              <a:t>Bác Hòa làm ống hút bằng tre thay ống nhựa. Mỗi đoạn tre làm được 5 ống hút. Hỏi với 5 đoạn tre như vậy, bác Hòa làm được bao nhiêu ống hút?</a:t>
            </a:r>
          </a:p>
        </p:txBody>
      </p:sp>
      <p:sp>
        <p:nvSpPr>
          <p:cNvPr id="5" name="Oval 4">
            <a:extLst>
              <a:ext uri="{FF2B5EF4-FFF2-40B4-BE49-F238E27FC236}">
                <a16:creationId xmlns:a16="http://schemas.microsoft.com/office/drawing/2014/main" id="{D8D42088-5FD8-6785-7426-A1D93EC17A19}"/>
              </a:ext>
            </a:extLst>
          </p:cNvPr>
          <p:cNvSpPr/>
          <p:nvPr/>
        </p:nvSpPr>
        <p:spPr>
          <a:xfrm>
            <a:off x="1031777" y="829822"/>
            <a:ext cx="1344149" cy="1159756"/>
          </a:xfrm>
          <a:prstGeom prst="ellipse">
            <a:avLst/>
          </a:prstGeom>
          <a:solidFill>
            <a:srgbClr val="7030A0"/>
          </a:solidFill>
          <a:ln w="25400" cap="flat" cmpd="sng" algn="ctr">
            <a:solidFill>
              <a:srgbClr val="7030A0"/>
            </a:soli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en-US" sz="6667" b="1" i="0" u="none" strike="noStrike" kern="0" cap="none" spc="0" normalizeH="0" baseline="0" noProof="0" dirty="0">
                <a:ln>
                  <a:noFill/>
                </a:ln>
                <a:solidFill>
                  <a:prstClr val="white"/>
                </a:solidFill>
                <a:effectLst/>
                <a:uLnTx/>
                <a:uFillTx/>
                <a:latin typeface="Calibri"/>
                <a:ea typeface="+mn-ea"/>
                <a:cs typeface="+mn-cs"/>
              </a:rPr>
              <a:t>4</a:t>
            </a:r>
            <a:endParaRPr kumimoji="0" lang="vi-VN" sz="6667" b="1"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6" name="Picture 5">
            <a:extLst>
              <a:ext uri="{FF2B5EF4-FFF2-40B4-BE49-F238E27FC236}">
                <a16:creationId xmlns:a16="http://schemas.microsoft.com/office/drawing/2014/main" id="{434BDF38-F80B-D8B3-892B-148E5C32AAE7}"/>
              </a:ext>
            </a:extLst>
          </p:cNvPr>
          <p:cNvPicPr>
            <a:picLocks noChangeAspect="1"/>
          </p:cNvPicPr>
          <p:nvPr/>
        </p:nvPicPr>
        <p:blipFill rotWithShape="1">
          <a:blip r:embed="rId5"/>
          <a:srcRect l="14486" t="22894" r="20056"/>
          <a:stretch/>
        </p:blipFill>
        <p:spPr>
          <a:xfrm>
            <a:off x="11934372" y="4492106"/>
            <a:ext cx="5515428" cy="4080394"/>
          </a:xfrm>
          <a:prstGeom prst="rect">
            <a:avLst/>
          </a:prstGeom>
        </p:spPr>
      </p:pic>
      <p:sp>
        <p:nvSpPr>
          <p:cNvPr id="8" name="TextBox 7">
            <a:extLst>
              <a:ext uri="{FF2B5EF4-FFF2-40B4-BE49-F238E27FC236}">
                <a16:creationId xmlns:a16="http://schemas.microsoft.com/office/drawing/2014/main" id="{CA524EA2-8D3E-4654-0D73-46601D55BC9C}"/>
              </a:ext>
            </a:extLst>
          </p:cNvPr>
          <p:cNvSpPr txBox="1"/>
          <p:nvPr/>
        </p:nvSpPr>
        <p:spPr>
          <a:xfrm>
            <a:off x="1295400" y="4501177"/>
            <a:ext cx="10330543" cy="4298549"/>
          </a:xfrm>
          <a:prstGeom prst="rect">
            <a:avLst/>
          </a:prstGeom>
          <a:noFill/>
        </p:spPr>
        <p:txBody>
          <a:bodyPr wrap="square">
            <a:spAutoFit/>
          </a:bodyPr>
          <a:lstStyle/>
          <a:p>
            <a:pPr algn="ctr">
              <a:lnSpc>
                <a:spcPct val="107000"/>
              </a:lnSpc>
              <a:spcAft>
                <a:spcPts val="800"/>
              </a:spcAft>
            </a:pPr>
            <a:r>
              <a:rPr lang="nl-NL" sz="4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Bài giải</a:t>
            </a:r>
            <a:endParaRPr lang="en-US" sz="4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nl-NL" sz="4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Với 5 đoạn tre như vậy, Bác hoà làm được số ống hút là:</a:t>
            </a:r>
            <a:endParaRPr lang="en-US" sz="4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nl-NL" sz="4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5 x 5 = 25 (ống hút)</a:t>
            </a:r>
            <a:endParaRPr lang="en-US" sz="4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nl-NL" sz="4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Đáp số: 25 ống hút.</a:t>
            </a:r>
            <a:endParaRPr lang="en-US" sz="4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776792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397FD8FD-39D0-6041-2B25-8039420CEAFA}"/>
              </a:ext>
            </a:extLst>
          </p:cNvPr>
          <p:cNvSpPr/>
          <p:nvPr/>
        </p:nvSpPr>
        <p:spPr>
          <a:xfrm>
            <a:off x="0" y="0"/>
            <a:ext cx="18288000" cy="102870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2"/>
            <a:stretch>
              <a:fillRect/>
            </a:stretch>
          </a:blipFill>
        </p:spPr>
        <p:txBody>
          <a:bodyPr/>
          <a:lstStyle/>
          <a:p>
            <a:endParaRPr lang="vi-VN"/>
          </a:p>
        </p:txBody>
      </p:sp>
      <p:sp>
        <p:nvSpPr>
          <p:cNvPr id="7" name="Freeform 3">
            <a:extLst>
              <a:ext uri="{FF2B5EF4-FFF2-40B4-BE49-F238E27FC236}">
                <a16:creationId xmlns:a16="http://schemas.microsoft.com/office/drawing/2014/main" id="{E31C3D34-5ACF-0F4F-07F5-3FBF9C93B697}"/>
              </a:ext>
            </a:extLst>
          </p:cNvPr>
          <p:cNvSpPr/>
          <p:nvPr/>
        </p:nvSpPr>
        <p:spPr>
          <a:xfrm>
            <a:off x="1403195" y="3467100"/>
            <a:ext cx="9873678" cy="4486602"/>
          </a:xfrm>
          <a:custGeom>
            <a:avLst/>
            <a:gdLst/>
            <a:ahLst/>
            <a:cxnLst/>
            <a:rect l="l" t="t" r="r" b="b"/>
            <a:pathLst>
              <a:path w="15303970" h="6580707">
                <a:moveTo>
                  <a:pt x="0" y="0"/>
                </a:moveTo>
                <a:lnTo>
                  <a:pt x="15303970" y="0"/>
                </a:lnTo>
                <a:lnTo>
                  <a:pt x="15303970" y="6580707"/>
                </a:lnTo>
                <a:lnTo>
                  <a:pt x="0" y="6580707"/>
                </a:lnTo>
                <a:lnTo>
                  <a:pt x="0" y="0"/>
                </a:lnTo>
                <a:close/>
              </a:path>
            </a:pathLst>
          </a:custGeom>
          <a:blipFill>
            <a:blip r:embed="rId3">
              <a:alphaModFix amt="81000"/>
              <a:extLst>
                <a:ext uri="{96DAC541-7B7A-43D3-8B79-37D633B846F1}">
                  <asvg:svgBlip xmlns:asvg="http://schemas.microsoft.com/office/drawing/2016/SVG/main" r:embed="rId4"/>
                </a:ext>
              </a:extLst>
            </a:blip>
            <a:stretch>
              <a:fillRect/>
            </a:stretch>
          </a:blipFill>
        </p:spPr>
        <p:txBody>
          <a:bodyPr/>
          <a:lstStyle/>
          <a:p>
            <a:endParaRPr lang="vi-VN"/>
          </a:p>
        </p:txBody>
      </p:sp>
      <p:sp>
        <p:nvSpPr>
          <p:cNvPr id="8" name="Freeform 8">
            <a:extLst>
              <a:ext uri="{FF2B5EF4-FFF2-40B4-BE49-F238E27FC236}">
                <a16:creationId xmlns:a16="http://schemas.microsoft.com/office/drawing/2014/main" id="{AD9FB111-B1ED-A3D9-82F5-99F55CAEF354}"/>
              </a:ext>
            </a:extLst>
          </p:cNvPr>
          <p:cNvSpPr/>
          <p:nvPr/>
        </p:nvSpPr>
        <p:spPr>
          <a:xfrm>
            <a:off x="-413322" y="0"/>
            <a:ext cx="4082073" cy="3657600"/>
          </a:xfrm>
          <a:custGeom>
            <a:avLst/>
            <a:gdLst/>
            <a:ahLst/>
            <a:cxnLst/>
            <a:rect l="l" t="t" r="r" b="b"/>
            <a:pathLst>
              <a:path w="5694893" h="5694893">
                <a:moveTo>
                  <a:pt x="0" y="0"/>
                </a:moveTo>
                <a:lnTo>
                  <a:pt x="5694892" y="0"/>
                </a:lnTo>
                <a:lnTo>
                  <a:pt x="5694892" y="5694893"/>
                </a:lnTo>
                <a:lnTo>
                  <a:pt x="0" y="5694893"/>
                </a:lnTo>
                <a:lnTo>
                  <a:pt x="0" y="0"/>
                </a:lnTo>
                <a:close/>
              </a:path>
            </a:pathLst>
          </a:custGeom>
          <a:blipFill>
            <a:blip r:embed="rId5"/>
            <a:stretch>
              <a:fillRect/>
            </a:stretch>
          </a:blipFill>
        </p:spPr>
        <p:txBody>
          <a:bodyPr/>
          <a:lstStyle/>
          <a:p>
            <a:endParaRPr lang="vi-VN"/>
          </a:p>
        </p:txBody>
      </p:sp>
      <p:sp>
        <p:nvSpPr>
          <p:cNvPr id="9" name="Freeform 9">
            <a:extLst>
              <a:ext uri="{FF2B5EF4-FFF2-40B4-BE49-F238E27FC236}">
                <a16:creationId xmlns:a16="http://schemas.microsoft.com/office/drawing/2014/main" id="{E3EE6EBB-91D9-9607-767B-F2CF4832E8CF}"/>
              </a:ext>
            </a:extLst>
          </p:cNvPr>
          <p:cNvSpPr/>
          <p:nvPr/>
        </p:nvSpPr>
        <p:spPr>
          <a:xfrm>
            <a:off x="12268201" y="4457700"/>
            <a:ext cx="6019800" cy="5690596"/>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6"/>
            <a:stretch>
              <a:fillRect/>
            </a:stretch>
          </a:blipFill>
        </p:spPr>
        <p:txBody>
          <a:bodyPr/>
          <a:lstStyle/>
          <a:p>
            <a:endParaRPr lang="vi-VN"/>
          </a:p>
        </p:txBody>
      </p:sp>
      <p:sp>
        <p:nvSpPr>
          <p:cNvPr id="10" name="Freeform 6">
            <a:extLst>
              <a:ext uri="{FF2B5EF4-FFF2-40B4-BE49-F238E27FC236}">
                <a16:creationId xmlns:a16="http://schemas.microsoft.com/office/drawing/2014/main" id="{114F46D1-2783-9E36-F20E-EB71DCD38F72}"/>
              </a:ext>
            </a:extLst>
          </p:cNvPr>
          <p:cNvSpPr/>
          <p:nvPr/>
        </p:nvSpPr>
        <p:spPr>
          <a:xfrm flipH="1">
            <a:off x="13683426" y="138704"/>
            <a:ext cx="3897503" cy="4544121"/>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7"/>
            <a:stretch>
              <a:fillRect/>
            </a:stretch>
          </a:blipFill>
        </p:spPr>
        <p:txBody>
          <a:bodyPr/>
          <a:lstStyle/>
          <a:p>
            <a:endParaRPr lang="vi-VN"/>
          </a:p>
        </p:txBody>
      </p:sp>
      <p:sp>
        <p:nvSpPr>
          <p:cNvPr id="11" name="Rectangle: Rounded Corners 10">
            <a:extLst>
              <a:ext uri="{FF2B5EF4-FFF2-40B4-BE49-F238E27FC236}">
                <a16:creationId xmlns:a16="http://schemas.microsoft.com/office/drawing/2014/main" id="{29CB5D80-D50D-0599-1C2A-B2DF90B91B6F}"/>
              </a:ext>
            </a:extLst>
          </p:cNvPr>
          <p:cNvSpPr/>
          <p:nvPr/>
        </p:nvSpPr>
        <p:spPr>
          <a:xfrm>
            <a:off x="4724400" y="1014249"/>
            <a:ext cx="7543800" cy="1219200"/>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err="1">
                <a:latin typeface="Times New Roman" panose="02020603050405020304" pitchFamily="18" charset="0"/>
                <a:cs typeface="Times New Roman" panose="02020603050405020304" pitchFamily="18" charset="0"/>
              </a:rPr>
              <a:t>Trò</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chơi</a:t>
            </a:r>
            <a:r>
              <a:rPr lang="en-US" sz="4400" b="1" dirty="0">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Tiêu</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diệt</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hải</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tặc</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5996E901-0A32-70F4-90E0-419873810F6D}"/>
              </a:ext>
            </a:extLst>
          </p:cNvPr>
          <p:cNvSpPr txBox="1"/>
          <p:nvPr/>
        </p:nvSpPr>
        <p:spPr>
          <a:xfrm>
            <a:off x="1676400" y="3979922"/>
            <a:ext cx="8991600" cy="3170099"/>
          </a:xfrm>
          <a:prstGeom prst="rect">
            <a:avLst/>
          </a:prstGeom>
          <a:noFill/>
        </p:spPr>
        <p:txBody>
          <a:bodyPr wrap="square" rtlCol="0">
            <a:spAutoFit/>
          </a:bodyPr>
          <a:lstStyle/>
          <a:p>
            <a:pPr algn="just"/>
            <a:r>
              <a:rPr lang="nl-NL" sz="4000" kern="0" dirty="0">
                <a:effectLst/>
                <a:latin typeface="Times New Roman" panose="02020603050405020304" pitchFamily="18" charset="0"/>
                <a:ea typeface="Times New Roman" panose="02020603050405020304" pitchFamily="18" charset="0"/>
              </a:rPr>
              <a:t>    </a:t>
            </a:r>
            <a:r>
              <a:rPr lang="nl-NL" sz="4000" b="1" kern="0" dirty="0">
                <a:solidFill>
                  <a:srgbClr val="00B050"/>
                </a:solidFill>
                <a:effectLst/>
                <a:latin typeface="Times New Roman" panose="02020603050405020304" pitchFamily="18" charset="0"/>
                <a:ea typeface="Times New Roman" panose="02020603050405020304" pitchFamily="18" charset="0"/>
              </a:rPr>
              <a:t>Luật chơi: </a:t>
            </a:r>
            <a:r>
              <a:rPr lang="vi-VN" sz="4000" kern="0" dirty="0">
                <a:effectLst/>
                <a:latin typeface="Times New Roman" panose="02020603050405020304" pitchFamily="18" charset="0"/>
                <a:ea typeface="Times New Roman" panose="02020603050405020304" pitchFamily="18" charset="0"/>
              </a:rPr>
              <a:t>Cô giáo đọc câu hỏi và đáp án, trong 5 giây, các em hãy suy nghĩ và viết chữ đặt trước đáp án đúng vào bảng con. Trả lời đúng hết sẽ tiêu diệt được hải tặc. Các em đã sẵn sàng chiến đấu chưa?</a:t>
            </a:r>
            <a:endParaRPr lang="en-US" sz="4000" dirty="0"/>
          </a:p>
        </p:txBody>
      </p:sp>
    </p:spTree>
    <p:extLst>
      <p:ext uri="{BB962C8B-B14F-4D97-AF65-F5344CB8AC3E}">
        <p14:creationId xmlns:p14="http://schemas.microsoft.com/office/powerpoint/2010/main" val="14162021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397FD8FD-39D0-6041-2B25-8039420CEAFA}"/>
              </a:ext>
            </a:extLst>
          </p:cNvPr>
          <p:cNvSpPr/>
          <p:nvPr/>
        </p:nvSpPr>
        <p:spPr>
          <a:xfrm>
            <a:off x="0" y="0"/>
            <a:ext cx="18288000" cy="102870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4"/>
            <a:stretch>
              <a:fillRect/>
            </a:stretch>
          </a:blipFill>
        </p:spPr>
        <p:txBody>
          <a:bodyPr/>
          <a:lstStyle/>
          <a:p>
            <a:endParaRPr lang="vi-VN"/>
          </a:p>
        </p:txBody>
      </p:sp>
      <p:sp>
        <p:nvSpPr>
          <p:cNvPr id="7" name="Freeform 3">
            <a:extLst>
              <a:ext uri="{FF2B5EF4-FFF2-40B4-BE49-F238E27FC236}">
                <a16:creationId xmlns:a16="http://schemas.microsoft.com/office/drawing/2014/main" id="{E31C3D34-5ACF-0F4F-07F5-3FBF9C93B697}"/>
              </a:ext>
            </a:extLst>
          </p:cNvPr>
          <p:cNvSpPr/>
          <p:nvPr/>
        </p:nvSpPr>
        <p:spPr>
          <a:xfrm>
            <a:off x="304800" y="342900"/>
            <a:ext cx="17602200" cy="9677400"/>
          </a:xfrm>
          <a:custGeom>
            <a:avLst/>
            <a:gdLst/>
            <a:ahLst/>
            <a:cxnLst/>
            <a:rect l="l" t="t" r="r" b="b"/>
            <a:pathLst>
              <a:path w="15303970" h="6580707">
                <a:moveTo>
                  <a:pt x="0" y="0"/>
                </a:moveTo>
                <a:lnTo>
                  <a:pt x="15303970" y="0"/>
                </a:lnTo>
                <a:lnTo>
                  <a:pt x="15303970" y="6580707"/>
                </a:lnTo>
                <a:lnTo>
                  <a:pt x="0" y="6580707"/>
                </a:lnTo>
                <a:lnTo>
                  <a:pt x="0" y="0"/>
                </a:lnTo>
                <a:close/>
              </a:path>
            </a:pathLst>
          </a:custGeom>
          <a:blipFill>
            <a:blip r:embed="rId5">
              <a:alphaModFix amt="81000"/>
              <a:extLst>
                <a:ext uri="{96DAC541-7B7A-43D3-8B79-37D633B846F1}">
                  <asvg:svgBlip xmlns:asvg="http://schemas.microsoft.com/office/drawing/2016/SVG/main" r:embed="rId6"/>
                </a:ext>
              </a:extLst>
            </a:blip>
            <a:stretch>
              <a:fillRect/>
            </a:stretch>
          </a:blipFill>
        </p:spPr>
        <p:txBody>
          <a:bodyPr/>
          <a:lstStyle/>
          <a:p>
            <a:endParaRPr lang="vi-VN"/>
          </a:p>
        </p:txBody>
      </p:sp>
      <p:sp>
        <p:nvSpPr>
          <p:cNvPr id="2" name="Freeform 4">
            <a:extLst>
              <a:ext uri="{FF2B5EF4-FFF2-40B4-BE49-F238E27FC236}">
                <a16:creationId xmlns:a16="http://schemas.microsoft.com/office/drawing/2014/main" id="{904007DF-F8E3-914E-7C49-F1B96C08ABF1}"/>
              </a:ext>
            </a:extLst>
          </p:cNvPr>
          <p:cNvSpPr/>
          <p:nvPr/>
        </p:nvSpPr>
        <p:spPr>
          <a:xfrm>
            <a:off x="3099884" y="67386"/>
            <a:ext cx="13158238" cy="4864634"/>
          </a:xfrm>
          <a:custGeom>
            <a:avLst/>
            <a:gdLst/>
            <a:ahLst/>
            <a:cxnLst/>
            <a:rect l="l" t="t" r="r" b="b"/>
            <a:pathLst>
              <a:path w="10199171" h="4589627">
                <a:moveTo>
                  <a:pt x="0" y="0"/>
                </a:moveTo>
                <a:lnTo>
                  <a:pt x="10199172" y="0"/>
                </a:lnTo>
                <a:lnTo>
                  <a:pt x="10199172" y="4589627"/>
                </a:lnTo>
                <a:lnTo>
                  <a:pt x="0" y="45896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dirty="0"/>
          </a:p>
        </p:txBody>
      </p:sp>
      <p:sp>
        <p:nvSpPr>
          <p:cNvPr id="3" name="TextBox 2">
            <a:extLst>
              <a:ext uri="{FF2B5EF4-FFF2-40B4-BE49-F238E27FC236}">
                <a16:creationId xmlns:a16="http://schemas.microsoft.com/office/drawing/2014/main" id="{EDE57322-AA20-741A-F56B-009D75F76CC9}"/>
              </a:ext>
            </a:extLst>
          </p:cNvPr>
          <p:cNvSpPr txBox="1"/>
          <p:nvPr/>
        </p:nvSpPr>
        <p:spPr>
          <a:xfrm>
            <a:off x="6975651" y="1587590"/>
            <a:ext cx="8555233" cy="2215991"/>
          </a:xfrm>
          <a:prstGeom prst="rect">
            <a:avLst/>
          </a:prstGeom>
          <a:noFill/>
        </p:spPr>
        <p:txBody>
          <a:bodyPr wrap="square">
            <a:spAutoFit/>
          </a:bodyPr>
          <a:lstStyle/>
          <a:p>
            <a:r>
              <a:rPr lang="en-US" sz="13800" b="1" dirty="0">
                <a:solidFill>
                  <a:srgbClr val="FF0000"/>
                </a:solidFill>
                <a:latin typeface="Times New Roman" panose="02020603050405020304" pitchFamily="18" charset="0"/>
                <a:cs typeface="Times New Roman" panose="02020603050405020304" pitchFamily="18" charset="0"/>
              </a:rPr>
              <a:t>5 x 7 = ?</a:t>
            </a:r>
          </a:p>
        </p:txBody>
      </p:sp>
      <p:grpSp>
        <p:nvGrpSpPr>
          <p:cNvPr id="8" name="Group 7">
            <a:extLst>
              <a:ext uri="{FF2B5EF4-FFF2-40B4-BE49-F238E27FC236}">
                <a16:creationId xmlns:a16="http://schemas.microsoft.com/office/drawing/2014/main" id="{ABCC6D5B-CF7F-FD01-3DB8-8CE197535C2A}"/>
              </a:ext>
            </a:extLst>
          </p:cNvPr>
          <p:cNvGrpSpPr/>
          <p:nvPr/>
        </p:nvGrpSpPr>
        <p:grpSpPr>
          <a:xfrm>
            <a:off x="2322305" y="5471452"/>
            <a:ext cx="7854863" cy="1749494"/>
            <a:chOff x="2322305" y="5471452"/>
            <a:chExt cx="7854863" cy="1749494"/>
          </a:xfrm>
        </p:grpSpPr>
        <p:sp>
          <p:nvSpPr>
            <p:cNvPr id="9" name="Rectangle 8">
              <a:extLst>
                <a:ext uri="{FF2B5EF4-FFF2-40B4-BE49-F238E27FC236}">
                  <a16:creationId xmlns:a16="http://schemas.microsoft.com/office/drawing/2014/main" id="{F31B4A0C-F029-007C-6F28-07162B6C88C2}"/>
                </a:ext>
              </a:extLst>
            </p:cNvPr>
            <p:cNvSpPr/>
            <p:nvPr/>
          </p:nvSpPr>
          <p:spPr>
            <a:xfrm>
              <a:off x="2322305" y="5471452"/>
              <a:ext cx="5835587" cy="1749494"/>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0" dirty="0"/>
            </a:p>
          </p:txBody>
        </p:sp>
        <p:sp>
          <p:nvSpPr>
            <p:cNvPr id="10" name="TextBox 9">
              <a:extLst>
                <a:ext uri="{FF2B5EF4-FFF2-40B4-BE49-F238E27FC236}">
                  <a16:creationId xmlns:a16="http://schemas.microsoft.com/office/drawing/2014/main" id="{4D687744-A5BA-56FA-C3D7-063B35C1ACC6}"/>
                </a:ext>
              </a:extLst>
            </p:cNvPr>
            <p:cNvSpPr txBox="1"/>
            <p:nvPr/>
          </p:nvSpPr>
          <p:spPr>
            <a:xfrm>
              <a:off x="3882272" y="5939458"/>
              <a:ext cx="6294896" cy="1107996"/>
            </a:xfrm>
            <a:prstGeom prst="rect">
              <a:avLst/>
            </a:prstGeom>
            <a:noFill/>
          </p:spPr>
          <p:txBody>
            <a:bodyPr wrap="square">
              <a:spAutoFit/>
            </a:bodyPr>
            <a:lstStyle/>
            <a:p>
              <a:r>
                <a:rPr lang="vi-VN" sz="6600" b="1" dirty="0">
                  <a:latin typeface="Times New Roman" panose="02020603050405020304" pitchFamily="18" charset="0"/>
                  <a:cs typeface="Times New Roman" panose="02020603050405020304" pitchFamily="18" charset="0"/>
                </a:rPr>
                <a:t>A. </a:t>
              </a:r>
              <a:r>
                <a:rPr lang="en-US" sz="6600" b="1" dirty="0">
                  <a:latin typeface="Times New Roman" panose="02020603050405020304" pitchFamily="18" charset="0"/>
                  <a:cs typeface="Times New Roman" panose="02020603050405020304" pitchFamily="18" charset="0"/>
                </a:rPr>
                <a:t>57</a:t>
              </a:r>
            </a:p>
          </p:txBody>
        </p:sp>
      </p:grpSp>
      <p:grpSp>
        <p:nvGrpSpPr>
          <p:cNvPr id="11" name="Group 10">
            <a:extLst>
              <a:ext uri="{FF2B5EF4-FFF2-40B4-BE49-F238E27FC236}">
                <a16:creationId xmlns:a16="http://schemas.microsoft.com/office/drawing/2014/main" id="{7412D3FE-474C-16FD-70DF-C06A942CA867}"/>
              </a:ext>
            </a:extLst>
          </p:cNvPr>
          <p:cNvGrpSpPr/>
          <p:nvPr/>
        </p:nvGrpSpPr>
        <p:grpSpPr>
          <a:xfrm>
            <a:off x="10334084" y="5411409"/>
            <a:ext cx="7698840" cy="1753810"/>
            <a:chOff x="10334084" y="5411409"/>
            <a:chExt cx="7698840" cy="1753810"/>
          </a:xfrm>
        </p:grpSpPr>
        <p:sp>
          <p:nvSpPr>
            <p:cNvPr id="12" name="Rectangle 11">
              <a:extLst>
                <a:ext uri="{FF2B5EF4-FFF2-40B4-BE49-F238E27FC236}">
                  <a16:creationId xmlns:a16="http://schemas.microsoft.com/office/drawing/2014/main" id="{D2B5F817-3BC3-F374-2B5E-7BA4AC1CA794}"/>
                </a:ext>
              </a:extLst>
            </p:cNvPr>
            <p:cNvSpPr/>
            <p:nvPr/>
          </p:nvSpPr>
          <p:spPr>
            <a:xfrm>
              <a:off x="10334084" y="5411409"/>
              <a:ext cx="6044796" cy="1753810"/>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13" name="TextBox 12">
              <a:extLst>
                <a:ext uri="{FF2B5EF4-FFF2-40B4-BE49-F238E27FC236}">
                  <a16:creationId xmlns:a16="http://schemas.microsoft.com/office/drawing/2014/main" id="{BF07DBEF-0A7A-47D7-51B9-334578CFF519}"/>
                </a:ext>
              </a:extLst>
            </p:cNvPr>
            <p:cNvSpPr txBox="1"/>
            <p:nvPr/>
          </p:nvSpPr>
          <p:spPr>
            <a:xfrm>
              <a:off x="11988129" y="5997939"/>
              <a:ext cx="6044795" cy="1107996"/>
            </a:xfrm>
            <a:prstGeom prst="rect">
              <a:avLst/>
            </a:prstGeom>
            <a:noFill/>
          </p:spPr>
          <p:txBody>
            <a:bodyPr wrap="square">
              <a:spAutoFit/>
            </a:bodyPr>
            <a:lstStyle/>
            <a:p>
              <a:r>
                <a:rPr lang="vi-VN" sz="6600" b="1" dirty="0">
                  <a:latin typeface="Times New Roman" panose="02020603050405020304" pitchFamily="18" charset="0"/>
                  <a:cs typeface="Times New Roman" panose="02020603050405020304" pitchFamily="18" charset="0"/>
                </a:rPr>
                <a:t>B. </a:t>
              </a:r>
              <a:r>
                <a:rPr lang="en-US" sz="6600" b="1" dirty="0">
                  <a:latin typeface="Times New Roman" panose="02020603050405020304" pitchFamily="18" charset="0"/>
                  <a:cs typeface="Times New Roman" panose="02020603050405020304" pitchFamily="18" charset="0"/>
                </a:rPr>
                <a:t>75</a:t>
              </a:r>
            </a:p>
          </p:txBody>
        </p:sp>
      </p:grpSp>
      <p:grpSp>
        <p:nvGrpSpPr>
          <p:cNvPr id="14" name="Group 13">
            <a:extLst>
              <a:ext uri="{FF2B5EF4-FFF2-40B4-BE49-F238E27FC236}">
                <a16:creationId xmlns:a16="http://schemas.microsoft.com/office/drawing/2014/main" id="{120F4DB4-CAD0-0514-F843-0A53CA45EF80}"/>
              </a:ext>
            </a:extLst>
          </p:cNvPr>
          <p:cNvGrpSpPr/>
          <p:nvPr/>
        </p:nvGrpSpPr>
        <p:grpSpPr>
          <a:xfrm>
            <a:off x="2322305" y="7473125"/>
            <a:ext cx="7805858" cy="1749494"/>
            <a:chOff x="2322305" y="7473125"/>
            <a:chExt cx="7805858" cy="1749494"/>
          </a:xfrm>
        </p:grpSpPr>
        <p:sp>
          <p:nvSpPr>
            <p:cNvPr id="15" name="Rectangle 14">
              <a:extLst>
                <a:ext uri="{FF2B5EF4-FFF2-40B4-BE49-F238E27FC236}">
                  <a16:creationId xmlns:a16="http://schemas.microsoft.com/office/drawing/2014/main" id="{8C55326B-469B-56DB-EA1C-957BFD4FC07A}"/>
                </a:ext>
              </a:extLst>
            </p:cNvPr>
            <p:cNvSpPr/>
            <p:nvPr/>
          </p:nvSpPr>
          <p:spPr>
            <a:xfrm>
              <a:off x="2322305" y="7473125"/>
              <a:ext cx="5835587" cy="1749494"/>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0" dirty="0"/>
            </a:p>
          </p:txBody>
        </p:sp>
        <p:sp>
          <p:nvSpPr>
            <p:cNvPr id="16" name="TextBox 15">
              <a:extLst>
                <a:ext uri="{FF2B5EF4-FFF2-40B4-BE49-F238E27FC236}">
                  <a16:creationId xmlns:a16="http://schemas.microsoft.com/office/drawing/2014/main" id="{14D3FFD4-D065-C084-D529-149662AB0EB0}"/>
                </a:ext>
              </a:extLst>
            </p:cNvPr>
            <p:cNvSpPr txBox="1"/>
            <p:nvPr/>
          </p:nvSpPr>
          <p:spPr>
            <a:xfrm>
              <a:off x="4030064" y="7956344"/>
              <a:ext cx="6098099" cy="1015663"/>
            </a:xfrm>
            <a:prstGeom prst="rect">
              <a:avLst/>
            </a:prstGeom>
            <a:noFill/>
          </p:spPr>
          <p:txBody>
            <a:bodyPr wrap="square">
              <a:spAutoFit/>
            </a:bodyPr>
            <a:lstStyle/>
            <a:p>
              <a:r>
                <a:rPr lang="vi-VN" sz="6000" b="1" dirty="0">
                  <a:latin typeface="Times New Roman" panose="02020603050405020304" pitchFamily="18" charset="0"/>
                  <a:cs typeface="Times New Roman" panose="02020603050405020304" pitchFamily="18" charset="0"/>
                </a:rPr>
                <a:t>C. </a:t>
              </a:r>
              <a:r>
                <a:rPr lang="en-US" sz="6000" b="1" dirty="0">
                  <a:latin typeface="Times New Roman" panose="02020603050405020304" pitchFamily="18" charset="0"/>
                  <a:cs typeface="Times New Roman" panose="02020603050405020304" pitchFamily="18" charset="0"/>
                </a:rPr>
                <a:t>35</a:t>
              </a:r>
            </a:p>
          </p:txBody>
        </p:sp>
      </p:grpSp>
      <p:grpSp>
        <p:nvGrpSpPr>
          <p:cNvPr id="17" name="Group 16">
            <a:extLst>
              <a:ext uri="{FF2B5EF4-FFF2-40B4-BE49-F238E27FC236}">
                <a16:creationId xmlns:a16="http://schemas.microsoft.com/office/drawing/2014/main" id="{ED07F557-D857-5981-DFD0-EA676563B701}"/>
              </a:ext>
            </a:extLst>
          </p:cNvPr>
          <p:cNvGrpSpPr/>
          <p:nvPr/>
        </p:nvGrpSpPr>
        <p:grpSpPr>
          <a:xfrm>
            <a:off x="10334084" y="7413082"/>
            <a:ext cx="7346357" cy="1753810"/>
            <a:chOff x="10334084" y="7413082"/>
            <a:chExt cx="7346357" cy="1753810"/>
          </a:xfrm>
        </p:grpSpPr>
        <p:sp>
          <p:nvSpPr>
            <p:cNvPr id="18" name="Rectangle 17">
              <a:extLst>
                <a:ext uri="{FF2B5EF4-FFF2-40B4-BE49-F238E27FC236}">
                  <a16:creationId xmlns:a16="http://schemas.microsoft.com/office/drawing/2014/main" id="{F27B9322-8FBF-3988-B73F-03F69A67AE49}"/>
                </a:ext>
              </a:extLst>
            </p:cNvPr>
            <p:cNvSpPr/>
            <p:nvPr/>
          </p:nvSpPr>
          <p:spPr>
            <a:xfrm>
              <a:off x="10334084" y="7413082"/>
              <a:ext cx="6044796" cy="1753810"/>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19" name="TextBox 18">
              <a:extLst>
                <a:ext uri="{FF2B5EF4-FFF2-40B4-BE49-F238E27FC236}">
                  <a16:creationId xmlns:a16="http://schemas.microsoft.com/office/drawing/2014/main" id="{60A98955-CA35-E54E-40A8-173146640BE3}"/>
                </a:ext>
              </a:extLst>
            </p:cNvPr>
            <p:cNvSpPr txBox="1"/>
            <p:nvPr/>
          </p:nvSpPr>
          <p:spPr>
            <a:xfrm>
              <a:off x="11992183" y="8032401"/>
              <a:ext cx="5688258" cy="1015663"/>
            </a:xfrm>
            <a:prstGeom prst="rect">
              <a:avLst/>
            </a:prstGeom>
            <a:noFill/>
          </p:spPr>
          <p:txBody>
            <a:bodyPr wrap="square">
              <a:spAutoFit/>
            </a:bodyPr>
            <a:lstStyle/>
            <a:p>
              <a:r>
                <a:rPr lang="vi-VN" sz="6000" b="1" dirty="0">
                  <a:latin typeface="Times New Roman" panose="02020603050405020304" pitchFamily="18" charset="0"/>
                  <a:cs typeface="Times New Roman" panose="02020603050405020304" pitchFamily="18" charset="0"/>
                </a:rPr>
                <a:t>D. </a:t>
              </a:r>
              <a:r>
                <a:rPr lang="en-US" sz="6000" b="1" dirty="0">
                  <a:latin typeface="Times New Roman" panose="02020603050405020304" pitchFamily="18" charset="0"/>
                  <a:cs typeface="Times New Roman" panose="02020603050405020304" pitchFamily="18" charset="0"/>
                </a:rPr>
                <a:t>53</a:t>
              </a:r>
            </a:p>
          </p:txBody>
        </p:sp>
      </p:grpSp>
      <p:sp>
        <p:nvSpPr>
          <p:cNvPr id="20" name="AutoShape 2" descr="Hình ảnh Một Con Muỗi Trên Nền Trong Suốt Có Chấm đỏ ở Phía Trước 3d Nhìn  Cận Cảnh PNG , Một Con Muỗi Trên Nền Trong Suốt Có Chấm đỏ ở">
            <a:extLst>
              <a:ext uri="{FF2B5EF4-FFF2-40B4-BE49-F238E27FC236}">
                <a16:creationId xmlns:a16="http://schemas.microsoft.com/office/drawing/2014/main" id="{D5AC122B-403F-0581-F2A8-0FAABD5E2D50}"/>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AutoShape 4" descr="Hình ảnh Muỗi PNG, Vector, PSD, và biểu tượng để tải về miễn phí | pngtree">
            <a:extLst>
              <a:ext uri="{FF2B5EF4-FFF2-40B4-BE49-F238E27FC236}">
                <a16:creationId xmlns:a16="http://schemas.microsoft.com/office/drawing/2014/main" id="{F9F69B2F-77BE-E10D-38A2-BCA73BE58CC8}"/>
              </a:ext>
            </a:extLst>
          </p:cNvPr>
          <p:cNvSpPr>
            <a:spLocks noChangeAspect="1" noChangeArrowheads="1"/>
          </p:cNvSpPr>
          <p:nvPr/>
        </p:nvSpPr>
        <p:spPr bwMode="auto">
          <a:xfrm>
            <a:off x="9144000" y="51435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2" name="Picture 18" descr="j0234131">
            <a:extLst>
              <a:ext uri="{FF2B5EF4-FFF2-40B4-BE49-F238E27FC236}">
                <a16:creationId xmlns:a16="http://schemas.microsoft.com/office/drawing/2014/main" id="{2C2E4AB1-48C8-4A4C-510A-23AFBC34843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655945" y="2801357"/>
            <a:ext cx="1624554" cy="1728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WordArt 19">
            <a:extLst>
              <a:ext uri="{FF2B5EF4-FFF2-40B4-BE49-F238E27FC236}">
                <a16:creationId xmlns:a16="http://schemas.microsoft.com/office/drawing/2014/main" id="{6DDE2200-D0CD-D035-7EE0-820B1C2BF896}"/>
              </a:ext>
            </a:extLst>
          </p:cNvPr>
          <p:cNvSpPr>
            <a:spLocks noChangeArrowheads="1" noChangeShapeType="1" noTextEdit="1"/>
          </p:cNvSpPr>
          <p:nvPr/>
        </p:nvSpPr>
        <p:spPr bwMode="auto">
          <a:xfrm>
            <a:off x="4951346" y="3136318"/>
            <a:ext cx="1122290" cy="959483"/>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Plain">
              <a:avLst>
                <a:gd name="adj" fmla="val 50000"/>
              </a:avLst>
            </a:prstTxWarp>
          </a:bodyPr>
          <a:lstStyle/>
          <a:p>
            <a:pPr algn="ctr">
              <a:defRPr/>
            </a:pPr>
            <a:r>
              <a:rPr lang="en-US" sz="3600" kern="10">
                <a:gradFill rotWithShape="1">
                  <a:gsLst>
                    <a:gs pos="0">
                      <a:srgbClr val="9999FF"/>
                    </a:gs>
                    <a:gs pos="100000">
                      <a:srgbClr val="660066"/>
                    </a:gs>
                  </a:gsLst>
                  <a:path path="rect">
                    <a:fillToRect l="50000" t="50000" r="50000" b="50000"/>
                  </a:path>
                </a:gradFill>
                <a:effectLst>
                  <a:outerShdw dist="35921" dir="2700000" algn="ctr" rotWithShape="0">
                    <a:srgbClr val="C0C0C0">
                      <a:alpha val="79999"/>
                    </a:srgbClr>
                  </a:outerShdw>
                </a:effectLst>
                <a:latin typeface="Arial" panose="020B0604020202020204" pitchFamily="34" charset="0"/>
                <a:cs typeface="Arial" panose="020B0604020202020204" pitchFamily="34" charset="0"/>
              </a:rPr>
              <a:t>00</a:t>
            </a:r>
          </a:p>
        </p:txBody>
      </p:sp>
      <p:sp>
        <p:nvSpPr>
          <p:cNvPr id="24" name="WordArt 20">
            <a:extLst>
              <a:ext uri="{FF2B5EF4-FFF2-40B4-BE49-F238E27FC236}">
                <a16:creationId xmlns:a16="http://schemas.microsoft.com/office/drawing/2014/main" id="{B2147518-4CCE-C86D-470D-353C96E5FBD3}"/>
              </a:ext>
            </a:extLst>
          </p:cNvPr>
          <p:cNvSpPr>
            <a:spLocks noChangeArrowheads="1" noChangeShapeType="1" noTextEdit="1"/>
          </p:cNvSpPr>
          <p:nvPr/>
        </p:nvSpPr>
        <p:spPr bwMode="auto">
          <a:xfrm>
            <a:off x="4987858" y="3185533"/>
            <a:ext cx="1122290" cy="959482"/>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Plain">
              <a:avLst>
                <a:gd name="adj" fmla="val 50000"/>
              </a:avLst>
            </a:prstTxWarp>
          </a:bodyPr>
          <a:lstStyle/>
          <a:p>
            <a:pPr algn="ctr">
              <a:defRPr/>
            </a:pPr>
            <a:r>
              <a:rPr lang="en-US" sz="3600" kern="10">
                <a:gradFill rotWithShape="1">
                  <a:gsLst>
                    <a:gs pos="0">
                      <a:srgbClr val="9999FF"/>
                    </a:gs>
                    <a:gs pos="100000">
                      <a:srgbClr val="660066"/>
                    </a:gs>
                  </a:gsLst>
                  <a:path path="rect">
                    <a:fillToRect l="50000" t="50000" r="50000" b="50000"/>
                  </a:path>
                </a:gradFill>
                <a:effectLst>
                  <a:outerShdw dist="35921" dir="2700000" algn="ctr" rotWithShape="0">
                    <a:srgbClr val="C0C0C0">
                      <a:alpha val="79999"/>
                    </a:srgbClr>
                  </a:outerShdw>
                </a:effectLst>
                <a:latin typeface="Arial" panose="020B0604020202020204" pitchFamily="34" charset="0"/>
                <a:cs typeface="Arial" panose="020B0604020202020204" pitchFamily="34" charset="0"/>
              </a:rPr>
              <a:t>05</a:t>
            </a:r>
          </a:p>
        </p:txBody>
      </p:sp>
      <p:sp>
        <p:nvSpPr>
          <p:cNvPr id="25" name="WordArt 21">
            <a:extLst>
              <a:ext uri="{FF2B5EF4-FFF2-40B4-BE49-F238E27FC236}">
                <a16:creationId xmlns:a16="http://schemas.microsoft.com/office/drawing/2014/main" id="{C6C49C7E-CC9D-C64A-C45D-95589662B2B7}"/>
              </a:ext>
            </a:extLst>
          </p:cNvPr>
          <p:cNvSpPr>
            <a:spLocks noChangeArrowheads="1" noChangeShapeType="1" noTextEdit="1"/>
          </p:cNvSpPr>
          <p:nvPr/>
        </p:nvSpPr>
        <p:spPr bwMode="auto">
          <a:xfrm>
            <a:off x="5011671" y="3123618"/>
            <a:ext cx="1122290" cy="959483"/>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Plain">
              <a:avLst>
                <a:gd name="adj" fmla="val 50000"/>
              </a:avLst>
            </a:prstTxWarp>
          </a:bodyPr>
          <a:lstStyle/>
          <a:p>
            <a:pPr algn="ctr">
              <a:defRPr/>
            </a:pPr>
            <a:r>
              <a:rPr lang="en-US" sz="3600" kern="10">
                <a:gradFill rotWithShape="1">
                  <a:gsLst>
                    <a:gs pos="0">
                      <a:srgbClr val="9999FF"/>
                    </a:gs>
                    <a:gs pos="100000">
                      <a:srgbClr val="660066"/>
                    </a:gs>
                  </a:gsLst>
                  <a:path path="rect">
                    <a:fillToRect l="50000" t="50000" r="50000" b="50000"/>
                  </a:path>
                </a:gradFill>
                <a:effectLst>
                  <a:outerShdw dist="35921" dir="2700000" algn="ctr" rotWithShape="0">
                    <a:srgbClr val="C0C0C0">
                      <a:alpha val="79999"/>
                    </a:srgbClr>
                  </a:outerShdw>
                </a:effectLst>
                <a:latin typeface="Arial" panose="020B0604020202020204" pitchFamily="34" charset="0"/>
                <a:cs typeface="Arial" panose="020B0604020202020204" pitchFamily="34" charset="0"/>
              </a:rPr>
              <a:t>04</a:t>
            </a:r>
          </a:p>
        </p:txBody>
      </p:sp>
      <p:sp>
        <p:nvSpPr>
          <p:cNvPr id="26" name="WordArt 22">
            <a:extLst>
              <a:ext uri="{FF2B5EF4-FFF2-40B4-BE49-F238E27FC236}">
                <a16:creationId xmlns:a16="http://schemas.microsoft.com/office/drawing/2014/main" id="{B79908DD-D009-C642-4891-69AA82C1A358}"/>
              </a:ext>
            </a:extLst>
          </p:cNvPr>
          <p:cNvSpPr>
            <a:spLocks noChangeArrowheads="1" noChangeShapeType="1" noTextEdit="1"/>
          </p:cNvSpPr>
          <p:nvPr/>
        </p:nvSpPr>
        <p:spPr bwMode="auto">
          <a:xfrm>
            <a:off x="5054533" y="3199818"/>
            <a:ext cx="1122290" cy="959483"/>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Plain">
              <a:avLst>
                <a:gd name="adj" fmla="val 50000"/>
              </a:avLst>
            </a:prstTxWarp>
          </a:bodyPr>
          <a:lstStyle/>
          <a:p>
            <a:pPr algn="ctr">
              <a:defRPr/>
            </a:pPr>
            <a:r>
              <a:rPr lang="en-US" sz="3600" kern="10">
                <a:gradFill rotWithShape="1">
                  <a:gsLst>
                    <a:gs pos="0">
                      <a:srgbClr val="9999FF"/>
                    </a:gs>
                    <a:gs pos="100000">
                      <a:srgbClr val="660066"/>
                    </a:gs>
                  </a:gsLst>
                  <a:path path="rect">
                    <a:fillToRect l="50000" t="50000" r="50000" b="50000"/>
                  </a:path>
                </a:gradFill>
                <a:effectLst>
                  <a:outerShdw dist="35921" dir="2700000" algn="ctr" rotWithShape="0">
                    <a:srgbClr val="C0C0C0">
                      <a:alpha val="79999"/>
                    </a:srgbClr>
                  </a:outerShdw>
                </a:effectLst>
                <a:latin typeface="Arial" panose="020B0604020202020204" pitchFamily="34" charset="0"/>
                <a:cs typeface="Arial" panose="020B0604020202020204" pitchFamily="34" charset="0"/>
              </a:rPr>
              <a:t>03</a:t>
            </a:r>
          </a:p>
        </p:txBody>
      </p:sp>
      <p:sp>
        <p:nvSpPr>
          <p:cNvPr id="27" name="WordArt 23">
            <a:extLst>
              <a:ext uri="{FF2B5EF4-FFF2-40B4-BE49-F238E27FC236}">
                <a16:creationId xmlns:a16="http://schemas.microsoft.com/office/drawing/2014/main" id="{9FF6185A-0264-1983-D09F-7758C35CFCCB}"/>
              </a:ext>
            </a:extLst>
          </p:cNvPr>
          <p:cNvSpPr>
            <a:spLocks noChangeArrowheads="1" noChangeShapeType="1" noTextEdit="1"/>
          </p:cNvSpPr>
          <p:nvPr/>
        </p:nvSpPr>
        <p:spPr bwMode="auto">
          <a:xfrm>
            <a:off x="5011671" y="3171243"/>
            <a:ext cx="1122290" cy="959483"/>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Plain">
              <a:avLst>
                <a:gd name="adj" fmla="val 50000"/>
              </a:avLst>
            </a:prstTxWarp>
          </a:bodyPr>
          <a:lstStyle/>
          <a:p>
            <a:pPr algn="ctr">
              <a:defRPr/>
            </a:pPr>
            <a:r>
              <a:rPr lang="en-US" sz="3600" kern="10">
                <a:gradFill rotWithShape="1">
                  <a:gsLst>
                    <a:gs pos="0">
                      <a:srgbClr val="9999FF"/>
                    </a:gs>
                    <a:gs pos="100000">
                      <a:srgbClr val="660066"/>
                    </a:gs>
                  </a:gsLst>
                  <a:path path="rect">
                    <a:fillToRect l="50000" t="50000" r="50000" b="50000"/>
                  </a:path>
                </a:gradFill>
                <a:effectLst>
                  <a:outerShdw dist="35921" dir="2700000" algn="ctr" rotWithShape="0">
                    <a:srgbClr val="C0C0C0">
                      <a:alpha val="79999"/>
                    </a:srgbClr>
                  </a:outerShdw>
                </a:effectLst>
                <a:latin typeface="Arial" panose="020B0604020202020204" pitchFamily="34" charset="0"/>
                <a:cs typeface="Arial" panose="020B0604020202020204" pitchFamily="34" charset="0"/>
              </a:rPr>
              <a:t>02</a:t>
            </a:r>
          </a:p>
        </p:txBody>
      </p:sp>
      <p:sp>
        <p:nvSpPr>
          <p:cNvPr id="28" name="WordArt 24">
            <a:extLst>
              <a:ext uri="{FF2B5EF4-FFF2-40B4-BE49-F238E27FC236}">
                <a16:creationId xmlns:a16="http://schemas.microsoft.com/office/drawing/2014/main" id="{7DF63246-A01D-2262-76AF-315EF03910F2}"/>
              </a:ext>
            </a:extLst>
          </p:cNvPr>
          <p:cNvSpPr>
            <a:spLocks noChangeArrowheads="1" noChangeShapeType="1" noTextEdit="1"/>
          </p:cNvSpPr>
          <p:nvPr/>
        </p:nvSpPr>
        <p:spPr bwMode="auto">
          <a:xfrm>
            <a:off x="4944996" y="3137908"/>
            <a:ext cx="1122290" cy="959482"/>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Plain">
              <a:avLst>
                <a:gd name="adj" fmla="val 50000"/>
              </a:avLst>
            </a:prstTxWarp>
          </a:bodyPr>
          <a:lstStyle/>
          <a:p>
            <a:pPr algn="ctr">
              <a:defRPr/>
            </a:pPr>
            <a:r>
              <a:rPr lang="en-US" sz="3600" kern="10" dirty="0">
                <a:gradFill rotWithShape="1">
                  <a:gsLst>
                    <a:gs pos="0">
                      <a:srgbClr val="9999FF"/>
                    </a:gs>
                    <a:gs pos="100000">
                      <a:srgbClr val="660066"/>
                    </a:gs>
                  </a:gsLst>
                  <a:path path="rect">
                    <a:fillToRect l="50000" t="50000" r="50000" b="50000"/>
                  </a:path>
                </a:gradFill>
                <a:effectLst>
                  <a:outerShdw dist="35921" dir="2700000" algn="ctr" rotWithShape="0">
                    <a:srgbClr val="C0C0C0">
                      <a:alpha val="79999"/>
                    </a:srgbClr>
                  </a:outerShdw>
                </a:effectLst>
                <a:latin typeface="Arial" panose="020B0604020202020204" pitchFamily="34" charset="0"/>
                <a:cs typeface="Arial" panose="020B0604020202020204" pitchFamily="34" charset="0"/>
              </a:rPr>
              <a:t>01</a:t>
            </a:r>
          </a:p>
        </p:txBody>
      </p:sp>
      <p:sp>
        <p:nvSpPr>
          <p:cNvPr id="29" name="Freeform 4">
            <a:extLst>
              <a:ext uri="{FF2B5EF4-FFF2-40B4-BE49-F238E27FC236}">
                <a16:creationId xmlns:a16="http://schemas.microsoft.com/office/drawing/2014/main" id="{B4986FE1-2795-F7B4-C9A3-818EB78D7B7D}"/>
              </a:ext>
            </a:extLst>
          </p:cNvPr>
          <p:cNvSpPr/>
          <p:nvPr/>
        </p:nvSpPr>
        <p:spPr>
          <a:xfrm>
            <a:off x="-685799" y="-730294"/>
            <a:ext cx="4904334" cy="5299198"/>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10"/>
            <a:stretch>
              <a:fillRect/>
            </a:stretch>
          </a:blipFill>
        </p:spPr>
        <p:txBody>
          <a:bodyPr/>
          <a:lstStyle/>
          <a:p>
            <a:endParaRPr lang="vi-VN"/>
          </a:p>
        </p:txBody>
      </p:sp>
      <p:sp>
        <p:nvSpPr>
          <p:cNvPr id="30" name="Oval 29">
            <a:extLst>
              <a:ext uri="{FF2B5EF4-FFF2-40B4-BE49-F238E27FC236}">
                <a16:creationId xmlns:a16="http://schemas.microsoft.com/office/drawing/2014/main" id="{CEB55722-0137-9360-1380-2BE928A6D935}"/>
              </a:ext>
            </a:extLst>
          </p:cNvPr>
          <p:cNvSpPr/>
          <p:nvPr/>
        </p:nvSpPr>
        <p:spPr>
          <a:xfrm>
            <a:off x="707319" y="963242"/>
            <a:ext cx="423508" cy="401213"/>
          </a:xfrm>
          <a:prstGeom prst="ellipse">
            <a:avLst/>
          </a:prstGeom>
          <a:solidFill>
            <a:srgbClr val="606B7F"/>
          </a:solidFill>
          <a:ln>
            <a:solidFill>
              <a:srgbClr val="27284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2011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1000"/>
                                        <p:tgtEl>
                                          <p:spTgt spid="17"/>
                                        </p:tgtEl>
                                      </p:cBhvr>
                                    </p:animEffect>
                                    <p:anim calcmode="lin" valueType="num">
                                      <p:cBhvr>
                                        <p:cTn id="26" dur="1000" fill="hold"/>
                                        <p:tgtEl>
                                          <p:spTgt spid="17"/>
                                        </p:tgtEl>
                                        <p:attrNameLst>
                                          <p:attrName>ppt_x</p:attrName>
                                        </p:attrNameLst>
                                      </p:cBhvr>
                                      <p:tavLst>
                                        <p:tav tm="0">
                                          <p:val>
                                            <p:strVal val="#ppt_x"/>
                                          </p:val>
                                        </p:tav>
                                        <p:tav tm="100000">
                                          <p:val>
                                            <p:strVal val="#ppt_x"/>
                                          </p:val>
                                        </p:tav>
                                      </p:tavLst>
                                    </p:anim>
                                    <p:anim calcmode="lin" valueType="num">
                                      <p:cBhvr>
                                        <p:cTn id="2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par>
                          <p:cTn id="33" fill="hold">
                            <p:stCondLst>
                              <p:cond delay="500"/>
                            </p:stCondLst>
                            <p:childTnLst>
                              <p:par>
                                <p:cTn id="34" presetID="3" presetClass="entr" presetSubtype="5"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2" name="ding.wav"/>
                                        </p:tgtEl>
                                      </p:cMediaNode>
                                    </p:audio>
                                  </p:subTnLst>
                                </p:cTn>
                              </p:par>
                            </p:childTnLst>
                          </p:cTn>
                        </p:par>
                        <p:par>
                          <p:cTn id="36" fill="hold">
                            <p:stCondLst>
                              <p:cond delay="500"/>
                            </p:stCondLst>
                            <p:childTnLst>
                              <p:par>
                                <p:cTn id="37" presetID="10" presetClass="exit" presetSubtype="0" fill="hold" nodeType="afterEffect">
                                  <p:stCondLst>
                                    <p:cond delay="500"/>
                                  </p:stCondLst>
                                  <p:childTnLst>
                                    <p:animEffect transition="out" filter="fade">
                                      <p:cBhvr>
                                        <p:cTn id="38" dur="1000"/>
                                        <p:tgtEl>
                                          <p:spTgt spid="24"/>
                                        </p:tgtEl>
                                      </p:cBhvr>
                                    </p:animEffect>
                                    <p:set>
                                      <p:cBhvr>
                                        <p:cTn id="39" dur="1" fill="hold">
                                          <p:stCondLst>
                                            <p:cond delay="999"/>
                                          </p:stCondLst>
                                        </p:cTn>
                                        <p:tgtEl>
                                          <p:spTgt spid="24"/>
                                        </p:tgtEl>
                                        <p:attrNameLst>
                                          <p:attrName>style.visibility</p:attrName>
                                        </p:attrNameLst>
                                      </p:cBhvr>
                                      <p:to>
                                        <p:strVal val="hidden"/>
                                      </p:to>
                                    </p:set>
                                  </p:childTnLst>
                                </p:cTn>
                              </p:par>
                            </p:childTnLst>
                          </p:cTn>
                        </p:par>
                        <p:par>
                          <p:cTn id="40" fill="hold">
                            <p:stCondLst>
                              <p:cond delay="2000"/>
                            </p:stCondLst>
                            <p:childTnLst>
                              <p:par>
                                <p:cTn id="41" presetID="3" presetClass="entr" presetSubtype="5" fill="hold" nodeType="afterEffect">
                                  <p:stCondLst>
                                    <p:cond delay="0"/>
                                  </p:stCondLst>
                                  <p:childTnLst>
                                    <p:set>
                                      <p:cBhvr>
                                        <p:cTn id="42"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2" name="ding.wav"/>
                                        </p:tgtEl>
                                      </p:cMediaNode>
                                    </p:audio>
                                  </p:subTnLst>
                                </p:cTn>
                              </p:par>
                            </p:childTnLst>
                          </p:cTn>
                        </p:par>
                        <p:par>
                          <p:cTn id="43" fill="hold">
                            <p:stCondLst>
                              <p:cond delay="2000"/>
                            </p:stCondLst>
                            <p:childTnLst>
                              <p:par>
                                <p:cTn id="44" presetID="10" presetClass="exit" presetSubtype="0" fill="hold" nodeType="afterEffect">
                                  <p:stCondLst>
                                    <p:cond delay="500"/>
                                  </p:stCondLst>
                                  <p:childTnLst>
                                    <p:animEffect transition="out" filter="fade">
                                      <p:cBhvr>
                                        <p:cTn id="45" dur="1000"/>
                                        <p:tgtEl>
                                          <p:spTgt spid="25"/>
                                        </p:tgtEl>
                                      </p:cBhvr>
                                    </p:animEffect>
                                    <p:set>
                                      <p:cBhvr>
                                        <p:cTn id="46" dur="1" fill="hold">
                                          <p:stCondLst>
                                            <p:cond delay="999"/>
                                          </p:stCondLst>
                                        </p:cTn>
                                        <p:tgtEl>
                                          <p:spTgt spid="25"/>
                                        </p:tgtEl>
                                        <p:attrNameLst>
                                          <p:attrName>style.visibility</p:attrName>
                                        </p:attrNameLst>
                                      </p:cBhvr>
                                      <p:to>
                                        <p:strVal val="hidden"/>
                                      </p:to>
                                    </p:set>
                                  </p:childTnLst>
                                </p:cTn>
                              </p:par>
                            </p:childTnLst>
                          </p:cTn>
                        </p:par>
                        <p:par>
                          <p:cTn id="47" fill="hold">
                            <p:stCondLst>
                              <p:cond delay="3500"/>
                            </p:stCondLst>
                            <p:childTnLst>
                              <p:par>
                                <p:cTn id="48" presetID="3" presetClass="entr" presetSubtype="5" fill="hold" nodeType="afterEffect">
                                  <p:stCondLst>
                                    <p:cond delay="0"/>
                                  </p:stCondLst>
                                  <p:childTnLst>
                                    <p:set>
                                      <p:cBhvr>
                                        <p:cTn id="4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2" name="ding.wav"/>
                                        </p:tgtEl>
                                      </p:cMediaNode>
                                    </p:audio>
                                  </p:subTnLst>
                                </p:cTn>
                              </p:par>
                            </p:childTnLst>
                          </p:cTn>
                        </p:par>
                        <p:par>
                          <p:cTn id="50" fill="hold">
                            <p:stCondLst>
                              <p:cond delay="3500"/>
                            </p:stCondLst>
                            <p:childTnLst>
                              <p:par>
                                <p:cTn id="51" presetID="10" presetClass="exit" presetSubtype="0" fill="hold" nodeType="afterEffect">
                                  <p:stCondLst>
                                    <p:cond delay="500"/>
                                  </p:stCondLst>
                                  <p:childTnLst>
                                    <p:animEffect transition="out" filter="fade">
                                      <p:cBhvr>
                                        <p:cTn id="52" dur="1000"/>
                                        <p:tgtEl>
                                          <p:spTgt spid="26"/>
                                        </p:tgtEl>
                                      </p:cBhvr>
                                    </p:animEffect>
                                    <p:set>
                                      <p:cBhvr>
                                        <p:cTn id="53" dur="1" fill="hold">
                                          <p:stCondLst>
                                            <p:cond delay="999"/>
                                          </p:stCondLst>
                                        </p:cTn>
                                        <p:tgtEl>
                                          <p:spTgt spid="26"/>
                                        </p:tgtEl>
                                        <p:attrNameLst>
                                          <p:attrName>style.visibility</p:attrName>
                                        </p:attrNameLst>
                                      </p:cBhvr>
                                      <p:to>
                                        <p:strVal val="hidden"/>
                                      </p:to>
                                    </p:set>
                                  </p:childTnLst>
                                </p:cTn>
                              </p:par>
                            </p:childTnLst>
                          </p:cTn>
                        </p:par>
                        <p:par>
                          <p:cTn id="54" fill="hold">
                            <p:stCondLst>
                              <p:cond delay="5000"/>
                            </p:stCondLst>
                            <p:childTnLst>
                              <p:par>
                                <p:cTn id="55" presetID="3" presetClass="entr" presetSubtype="5" fill="hold" nodeType="afterEffect">
                                  <p:stCondLst>
                                    <p:cond delay="0"/>
                                  </p:stCondLst>
                                  <p:childTnLst>
                                    <p:set>
                                      <p:cBhvr>
                                        <p:cTn id="56"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2" name="ding.wav"/>
                                        </p:tgtEl>
                                      </p:cMediaNode>
                                    </p:audio>
                                  </p:subTnLst>
                                </p:cTn>
                              </p:par>
                            </p:childTnLst>
                          </p:cTn>
                        </p:par>
                        <p:par>
                          <p:cTn id="57" fill="hold">
                            <p:stCondLst>
                              <p:cond delay="5000"/>
                            </p:stCondLst>
                            <p:childTnLst>
                              <p:par>
                                <p:cTn id="58" presetID="10" presetClass="exit" presetSubtype="0" fill="hold" nodeType="afterEffect">
                                  <p:stCondLst>
                                    <p:cond delay="500"/>
                                  </p:stCondLst>
                                  <p:childTnLst>
                                    <p:animEffect transition="out" filter="fade">
                                      <p:cBhvr>
                                        <p:cTn id="59" dur="1000"/>
                                        <p:tgtEl>
                                          <p:spTgt spid="27"/>
                                        </p:tgtEl>
                                      </p:cBhvr>
                                    </p:animEffect>
                                    <p:set>
                                      <p:cBhvr>
                                        <p:cTn id="60" dur="1" fill="hold">
                                          <p:stCondLst>
                                            <p:cond delay="999"/>
                                          </p:stCondLst>
                                        </p:cTn>
                                        <p:tgtEl>
                                          <p:spTgt spid="27"/>
                                        </p:tgtEl>
                                        <p:attrNameLst>
                                          <p:attrName>style.visibility</p:attrName>
                                        </p:attrNameLst>
                                      </p:cBhvr>
                                      <p:to>
                                        <p:strVal val="hidden"/>
                                      </p:to>
                                    </p:set>
                                  </p:childTnLst>
                                </p:cTn>
                              </p:par>
                            </p:childTnLst>
                          </p:cTn>
                        </p:par>
                        <p:par>
                          <p:cTn id="61" fill="hold">
                            <p:stCondLst>
                              <p:cond delay="6500"/>
                            </p:stCondLst>
                            <p:childTnLst>
                              <p:par>
                                <p:cTn id="62" presetID="3" presetClass="entr" presetSubtype="5" fill="hold" nodeType="afterEffect">
                                  <p:stCondLst>
                                    <p:cond delay="0"/>
                                  </p:stCondLst>
                                  <p:childTnLst>
                                    <p:set>
                                      <p:cBhvr>
                                        <p:cTn id="63"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2" name="ding.wav"/>
                                        </p:tgtEl>
                                      </p:cMediaNode>
                                    </p:audio>
                                  </p:subTnLst>
                                </p:cTn>
                              </p:par>
                            </p:childTnLst>
                          </p:cTn>
                        </p:par>
                        <p:par>
                          <p:cTn id="64" fill="hold">
                            <p:stCondLst>
                              <p:cond delay="6500"/>
                            </p:stCondLst>
                            <p:childTnLst>
                              <p:par>
                                <p:cTn id="65" presetID="10" presetClass="exit" presetSubtype="0" fill="hold" nodeType="afterEffect">
                                  <p:stCondLst>
                                    <p:cond delay="500"/>
                                  </p:stCondLst>
                                  <p:childTnLst>
                                    <p:animEffect transition="out" filter="fade">
                                      <p:cBhvr>
                                        <p:cTn id="66" dur="1000"/>
                                        <p:tgtEl>
                                          <p:spTgt spid="28"/>
                                        </p:tgtEl>
                                      </p:cBhvr>
                                    </p:animEffect>
                                    <p:set>
                                      <p:cBhvr>
                                        <p:cTn id="67" dur="1" fill="hold">
                                          <p:stCondLst>
                                            <p:cond delay="999"/>
                                          </p:stCondLst>
                                        </p:cTn>
                                        <p:tgtEl>
                                          <p:spTgt spid="28"/>
                                        </p:tgtEl>
                                        <p:attrNameLst>
                                          <p:attrName>style.visibility</p:attrName>
                                        </p:attrNameLst>
                                      </p:cBhvr>
                                      <p:to>
                                        <p:strVal val="hidden"/>
                                      </p:to>
                                    </p:set>
                                  </p:childTnLst>
                                </p:cTn>
                              </p:par>
                            </p:childTnLst>
                          </p:cTn>
                        </p:par>
                        <p:par>
                          <p:cTn id="68" fill="hold">
                            <p:stCondLst>
                              <p:cond delay="8000"/>
                            </p:stCondLst>
                            <p:childTnLst>
                              <p:par>
                                <p:cTn id="69" presetID="4" presetClass="entr" presetSubtype="32" fill="hold" nodeType="after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box(out)">
                                      <p:cBhvr>
                                        <p:cTn id="71" dur="500"/>
                                        <p:tgtEl>
                                          <p:spTgt spid="23"/>
                                        </p:tgtEl>
                                      </p:cBhvr>
                                    </p:animEffect>
                                  </p:childTnLst>
                                  <p:subTnLst>
                                    <p:audio>
                                      <p:cMediaNode>
                                        <p:cTn display="0" masterRel="sameClick">
                                          <p:stCondLst>
                                            <p:cond evt="begin" delay="0">
                                              <p:tn val="69"/>
                                            </p:cond>
                                          </p:stCondLst>
                                          <p:endCondLst>
                                            <p:cond evt="onStopAudio" delay="0">
                                              <p:tgtEl>
                                                <p:sldTgt/>
                                              </p:tgtEl>
                                            </p:cond>
                                          </p:endCondLst>
                                        </p:cTn>
                                        <p:tgtEl>
                                          <p:sndTgt r:embed="rId3" name="BE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397FD8FD-39D0-6041-2B25-8039420CEAFA}"/>
              </a:ext>
            </a:extLst>
          </p:cNvPr>
          <p:cNvSpPr/>
          <p:nvPr/>
        </p:nvSpPr>
        <p:spPr>
          <a:xfrm>
            <a:off x="0" y="0"/>
            <a:ext cx="18288000" cy="102870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3"/>
            <a:stretch>
              <a:fillRect/>
            </a:stretch>
          </a:blipFill>
        </p:spPr>
        <p:txBody>
          <a:bodyPr/>
          <a:lstStyle/>
          <a:p>
            <a:endParaRPr lang="vi-VN"/>
          </a:p>
        </p:txBody>
      </p:sp>
      <p:sp>
        <p:nvSpPr>
          <p:cNvPr id="7" name="Freeform 3">
            <a:extLst>
              <a:ext uri="{FF2B5EF4-FFF2-40B4-BE49-F238E27FC236}">
                <a16:creationId xmlns:a16="http://schemas.microsoft.com/office/drawing/2014/main" id="{E31C3D34-5ACF-0F4F-07F5-3FBF9C93B697}"/>
              </a:ext>
            </a:extLst>
          </p:cNvPr>
          <p:cNvSpPr/>
          <p:nvPr/>
        </p:nvSpPr>
        <p:spPr>
          <a:xfrm>
            <a:off x="304800" y="342900"/>
            <a:ext cx="17602200" cy="9677400"/>
          </a:xfrm>
          <a:custGeom>
            <a:avLst/>
            <a:gdLst/>
            <a:ahLst/>
            <a:cxnLst/>
            <a:rect l="l" t="t" r="r" b="b"/>
            <a:pathLst>
              <a:path w="15303970" h="6580707">
                <a:moveTo>
                  <a:pt x="0" y="0"/>
                </a:moveTo>
                <a:lnTo>
                  <a:pt x="15303970" y="0"/>
                </a:lnTo>
                <a:lnTo>
                  <a:pt x="15303970" y="6580707"/>
                </a:lnTo>
                <a:lnTo>
                  <a:pt x="0" y="6580707"/>
                </a:lnTo>
                <a:lnTo>
                  <a:pt x="0" y="0"/>
                </a:lnTo>
                <a:close/>
              </a:path>
            </a:pathLst>
          </a:custGeom>
          <a:blipFill>
            <a:blip r:embed="rId4">
              <a:alphaModFix amt="81000"/>
              <a:extLst>
                <a:ext uri="{96DAC541-7B7A-43D3-8B79-37D633B846F1}">
                  <asvg:svgBlip xmlns:asvg="http://schemas.microsoft.com/office/drawing/2016/SVG/main" r:embed="rId5"/>
                </a:ext>
              </a:extLst>
            </a:blip>
            <a:stretch>
              <a:fillRect/>
            </a:stretch>
          </a:blipFill>
        </p:spPr>
        <p:txBody>
          <a:bodyPr/>
          <a:lstStyle/>
          <a:p>
            <a:endParaRPr lang="vi-VN"/>
          </a:p>
        </p:txBody>
      </p:sp>
      <p:sp>
        <p:nvSpPr>
          <p:cNvPr id="2" name="Freeform 4">
            <a:extLst>
              <a:ext uri="{FF2B5EF4-FFF2-40B4-BE49-F238E27FC236}">
                <a16:creationId xmlns:a16="http://schemas.microsoft.com/office/drawing/2014/main" id="{904007DF-F8E3-914E-7C49-F1B96C08ABF1}"/>
              </a:ext>
            </a:extLst>
          </p:cNvPr>
          <p:cNvSpPr/>
          <p:nvPr/>
        </p:nvSpPr>
        <p:spPr>
          <a:xfrm>
            <a:off x="3099884" y="67386"/>
            <a:ext cx="13158238" cy="4864634"/>
          </a:xfrm>
          <a:custGeom>
            <a:avLst/>
            <a:gdLst/>
            <a:ahLst/>
            <a:cxnLst/>
            <a:rect l="l" t="t" r="r" b="b"/>
            <a:pathLst>
              <a:path w="10199171" h="4589627">
                <a:moveTo>
                  <a:pt x="0" y="0"/>
                </a:moveTo>
                <a:lnTo>
                  <a:pt x="10199172" y="0"/>
                </a:lnTo>
                <a:lnTo>
                  <a:pt x="10199172" y="4589627"/>
                </a:lnTo>
                <a:lnTo>
                  <a:pt x="0" y="458962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EDE57322-AA20-741A-F56B-009D75F76CC9}"/>
              </a:ext>
            </a:extLst>
          </p:cNvPr>
          <p:cNvSpPr txBox="1"/>
          <p:nvPr/>
        </p:nvSpPr>
        <p:spPr>
          <a:xfrm>
            <a:off x="6975651" y="1587590"/>
            <a:ext cx="8555233" cy="221599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5 x 7 = ?</a:t>
            </a:r>
          </a:p>
        </p:txBody>
      </p:sp>
      <p:grpSp>
        <p:nvGrpSpPr>
          <p:cNvPr id="8" name="Group 7">
            <a:extLst>
              <a:ext uri="{FF2B5EF4-FFF2-40B4-BE49-F238E27FC236}">
                <a16:creationId xmlns:a16="http://schemas.microsoft.com/office/drawing/2014/main" id="{ABCC6D5B-CF7F-FD01-3DB8-8CE197535C2A}"/>
              </a:ext>
            </a:extLst>
          </p:cNvPr>
          <p:cNvGrpSpPr/>
          <p:nvPr/>
        </p:nvGrpSpPr>
        <p:grpSpPr>
          <a:xfrm>
            <a:off x="2322305" y="5471452"/>
            <a:ext cx="7854863" cy="1749494"/>
            <a:chOff x="2322305" y="5471452"/>
            <a:chExt cx="7854863" cy="1749494"/>
          </a:xfrm>
        </p:grpSpPr>
        <p:sp>
          <p:nvSpPr>
            <p:cNvPr id="9" name="Rectangle 8">
              <a:extLst>
                <a:ext uri="{FF2B5EF4-FFF2-40B4-BE49-F238E27FC236}">
                  <a16:creationId xmlns:a16="http://schemas.microsoft.com/office/drawing/2014/main" id="{F31B4A0C-F029-007C-6F28-07162B6C88C2}"/>
                </a:ext>
              </a:extLst>
            </p:cNvPr>
            <p:cNvSpPr/>
            <p:nvPr/>
          </p:nvSpPr>
          <p:spPr>
            <a:xfrm>
              <a:off x="2322305" y="5471452"/>
              <a:ext cx="5835587" cy="1749494"/>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TextBox 9">
              <a:extLst>
                <a:ext uri="{FF2B5EF4-FFF2-40B4-BE49-F238E27FC236}">
                  <a16:creationId xmlns:a16="http://schemas.microsoft.com/office/drawing/2014/main" id="{4D687744-A5BA-56FA-C3D7-063B35C1ACC6}"/>
                </a:ext>
              </a:extLst>
            </p:cNvPr>
            <p:cNvSpPr txBox="1"/>
            <p:nvPr/>
          </p:nvSpPr>
          <p:spPr>
            <a:xfrm>
              <a:off x="3882272" y="5939458"/>
              <a:ext cx="6294896"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6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57</a:t>
              </a:r>
            </a:p>
          </p:txBody>
        </p:sp>
      </p:grpSp>
      <p:grpSp>
        <p:nvGrpSpPr>
          <p:cNvPr id="11" name="Group 10">
            <a:extLst>
              <a:ext uri="{FF2B5EF4-FFF2-40B4-BE49-F238E27FC236}">
                <a16:creationId xmlns:a16="http://schemas.microsoft.com/office/drawing/2014/main" id="{7412D3FE-474C-16FD-70DF-C06A942CA867}"/>
              </a:ext>
            </a:extLst>
          </p:cNvPr>
          <p:cNvGrpSpPr/>
          <p:nvPr/>
        </p:nvGrpSpPr>
        <p:grpSpPr>
          <a:xfrm>
            <a:off x="10334084" y="5411409"/>
            <a:ext cx="7698840" cy="1753810"/>
            <a:chOff x="10334084" y="5411409"/>
            <a:chExt cx="7698840" cy="1753810"/>
          </a:xfrm>
        </p:grpSpPr>
        <p:sp>
          <p:nvSpPr>
            <p:cNvPr id="12" name="Rectangle 11">
              <a:extLst>
                <a:ext uri="{FF2B5EF4-FFF2-40B4-BE49-F238E27FC236}">
                  <a16:creationId xmlns:a16="http://schemas.microsoft.com/office/drawing/2014/main" id="{D2B5F817-3BC3-F374-2B5E-7BA4AC1CA794}"/>
                </a:ext>
              </a:extLst>
            </p:cNvPr>
            <p:cNvSpPr/>
            <p:nvPr/>
          </p:nvSpPr>
          <p:spPr>
            <a:xfrm>
              <a:off x="10334084" y="5411409"/>
              <a:ext cx="6044796" cy="1753810"/>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BF07DBEF-0A7A-47D7-51B9-334578CFF519}"/>
                </a:ext>
              </a:extLst>
            </p:cNvPr>
            <p:cNvSpPr txBox="1"/>
            <p:nvPr/>
          </p:nvSpPr>
          <p:spPr>
            <a:xfrm>
              <a:off x="11988129" y="5997939"/>
              <a:ext cx="6044795"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6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75</a:t>
              </a:r>
            </a:p>
          </p:txBody>
        </p:sp>
      </p:grpSp>
      <p:grpSp>
        <p:nvGrpSpPr>
          <p:cNvPr id="14" name="Group 13">
            <a:extLst>
              <a:ext uri="{FF2B5EF4-FFF2-40B4-BE49-F238E27FC236}">
                <a16:creationId xmlns:a16="http://schemas.microsoft.com/office/drawing/2014/main" id="{120F4DB4-CAD0-0514-F843-0A53CA45EF80}"/>
              </a:ext>
            </a:extLst>
          </p:cNvPr>
          <p:cNvGrpSpPr/>
          <p:nvPr/>
        </p:nvGrpSpPr>
        <p:grpSpPr>
          <a:xfrm>
            <a:off x="2322304" y="7473125"/>
            <a:ext cx="5872223" cy="1749494"/>
            <a:chOff x="2322305" y="7473125"/>
            <a:chExt cx="5835587" cy="1749494"/>
          </a:xfrm>
          <a:solidFill>
            <a:srgbClr val="FFFF00"/>
          </a:solidFill>
        </p:grpSpPr>
        <p:sp>
          <p:nvSpPr>
            <p:cNvPr id="15" name="Rectangle 14">
              <a:extLst>
                <a:ext uri="{FF2B5EF4-FFF2-40B4-BE49-F238E27FC236}">
                  <a16:creationId xmlns:a16="http://schemas.microsoft.com/office/drawing/2014/main" id="{8C55326B-469B-56DB-EA1C-957BFD4FC07A}"/>
                </a:ext>
              </a:extLst>
            </p:cNvPr>
            <p:cNvSpPr/>
            <p:nvPr/>
          </p:nvSpPr>
          <p:spPr>
            <a:xfrm>
              <a:off x="2322305" y="7473125"/>
              <a:ext cx="5835587" cy="1749494"/>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14D3FFD4-D065-C084-D529-149662AB0EB0}"/>
                </a:ext>
              </a:extLst>
            </p:cNvPr>
            <p:cNvSpPr txBox="1"/>
            <p:nvPr/>
          </p:nvSpPr>
          <p:spPr>
            <a:xfrm>
              <a:off x="4030065" y="7956344"/>
              <a:ext cx="3935509" cy="1015663"/>
            </a:xfrm>
            <a:prstGeom prst="rect">
              <a:avLst/>
            </a:prstGeom>
            <a:grp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35</a:t>
              </a:r>
            </a:p>
          </p:txBody>
        </p:sp>
      </p:grpSp>
      <p:grpSp>
        <p:nvGrpSpPr>
          <p:cNvPr id="17" name="Group 16">
            <a:extLst>
              <a:ext uri="{FF2B5EF4-FFF2-40B4-BE49-F238E27FC236}">
                <a16:creationId xmlns:a16="http://schemas.microsoft.com/office/drawing/2014/main" id="{ED07F557-D857-5981-DFD0-EA676563B701}"/>
              </a:ext>
            </a:extLst>
          </p:cNvPr>
          <p:cNvGrpSpPr/>
          <p:nvPr/>
        </p:nvGrpSpPr>
        <p:grpSpPr>
          <a:xfrm>
            <a:off x="10334084" y="7413082"/>
            <a:ext cx="7346357" cy="1753810"/>
            <a:chOff x="10334084" y="7413082"/>
            <a:chExt cx="7346357" cy="1753810"/>
          </a:xfrm>
        </p:grpSpPr>
        <p:sp>
          <p:nvSpPr>
            <p:cNvPr id="18" name="Rectangle 17">
              <a:extLst>
                <a:ext uri="{FF2B5EF4-FFF2-40B4-BE49-F238E27FC236}">
                  <a16:creationId xmlns:a16="http://schemas.microsoft.com/office/drawing/2014/main" id="{F27B9322-8FBF-3988-B73F-03F69A67AE49}"/>
                </a:ext>
              </a:extLst>
            </p:cNvPr>
            <p:cNvSpPr/>
            <p:nvPr/>
          </p:nvSpPr>
          <p:spPr>
            <a:xfrm>
              <a:off x="10334084" y="7413082"/>
              <a:ext cx="6044796" cy="1753810"/>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60A98955-CA35-E54E-40A8-173146640BE3}"/>
                </a:ext>
              </a:extLst>
            </p:cNvPr>
            <p:cNvSpPr txBox="1"/>
            <p:nvPr/>
          </p:nvSpPr>
          <p:spPr>
            <a:xfrm>
              <a:off x="11992183" y="8032401"/>
              <a:ext cx="5688258"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 </a:t>
              </a: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53</a:t>
              </a:r>
            </a:p>
          </p:txBody>
        </p:sp>
      </p:grpSp>
      <p:sp>
        <p:nvSpPr>
          <p:cNvPr id="20" name="AutoShape 2" descr="Hình ảnh Một Con Muỗi Trên Nền Trong Suốt Có Chấm đỏ ở Phía Trước 3d Nhìn  Cận Cảnh PNG , Một Con Muỗi Trên Nền Trong Suốt Có Chấm đỏ ở">
            <a:extLst>
              <a:ext uri="{FF2B5EF4-FFF2-40B4-BE49-F238E27FC236}">
                <a16:creationId xmlns:a16="http://schemas.microsoft.com/office/drawing/2014/main" id="{D5AC122B-403F-0581-F2A8-0FAABD5E2D50}"/>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AutoShape 4" descr="Hình ảnh Muỗi PNG, Vector, PSD, và biểu tượng để tải về miễn phí | pngtree">
            <a:extLst>
              <a:ext uri="{FF2B5EF4-FFF2-40B4-BE49-F238E27FC236}">
                <a16:creationId xmlns:a16="http://schemas.microsoft.com/office/drawing/2014/main" id="{F9F69B2F-77BE-E10D-38A2-BCA73BE58CC8}"/>
              </a:ext>
            </a:extLst>
          </p:cNvPr>
          <p:cNvSpPr>
            <a:spLocks noChangeAspect="1" noChangeArrowheads="1"/>
          </p:cNvSpPr>
          <p:nvPr/>
        </p:nvSpPr>
        <p:spPr bwMode="auto">
          <a:xfrm>
            <a:off x="9144000" y="51435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Freeform 4">
            <a:extLst>
              <a:ext uri="{FF2B5EF4-FFF2-40B4-BE49-F238E27FC236}">
                <a16:creationId xmlns:a16="http://schemas.microsoft.com/office/drawing/2014/main" id="{B4986FE1-2795-F7B4-C9A3-818EB78D7B7D}"/>
              </a:ext>
            </a:extLst>
          </p:cNvPr>
          <p:cNvSpPr/>
          <p:nvPr/>
        </p:nvSpPr>
        <p:spPr>
          <a:xfrm>
            <a:off x="-685799" y="-730294"/>
            <a:ext cx="4904334" cy="5299198"/>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8"/>
            <a:stretch>
              <a:fillRect/>
            </a:stretch>
          </a:blipFill>
        </p:spPr>
        <p:txBody>
          <a:bodyPr/>
          <a:lstStyle/>
          <a:p>
            <a:endParaRPr lang="vi-VN"/>
          </a:p>
        </p:txBody>
      </p:sp>
      <p:sp>
        <p:nvSpPr>
          <p:cNvPr id="30" name="Oval 29">
            <a:extLst>
              <a:ext uri="{FF2B5EF4-FFF2-40B4-BE49-F238E27FC236}">
                <a16:creationId xmlns:a16="http://schemas.microsoft.com/office/drawing/2014/main" id="{CEB55722-0137-9360-1380-2BE928A6D935}"/>
              </a:ext>
            </a:extLst>
          </p:cNvPr>
          <p:cNvSpPr/>
          <p:nvPr/>
        </p:nvSpPr>
        <p:spPr>
          <a:xfrm>
            <a:off x="707319" y="963242"/>
            <a:ext cx="423508" cy="401213"/>
          </a:xfrm>
          <a:prstGeom prst="ellipse">
            <a:avLst/>
          </a:prstGeom>
          <a:solidFill>
            <a:srgbClr val="606B7F"/>
          </a:solidFill>
          <a:ln>
            <a:solidFill>
              <a:srgbClr val="27284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998412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397FD8FD-39D0-6041-2B25-8039420CEAFA}"/>
              </a:ext>
            </a:extLst>
          </p:cNvPr>
          <p:cNvSpPr/>
          <p:nvPr/>
        </p:nvSpPr>
        <p:spPr>
          <a:xfrm>
            <a:off x="0" y="0"/>
            <a:ext cx="18288000" cy="102870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4"/>
            <a:stretch>
              <a:fillRect/>
            </a:stretch>
          </a:blipFill>
        </p:spPr>
        <p:txBody>
          <a:bodyPr/>
          <a:lstStyle/>
          <a:p>
            <a:endParaRPr lang="vi-VN"/>
          </a:p>
        </p:txBody>
      </p:sp>
      <p:sp>
        <p:nvSpPr>
          <p:cNvPr id="7" name="Freeform 3">
            <a:extLst>
              <a:ext uri="{FF2B5EF4-FFF2-40B4-BE49-F238E27FC236}">
                <a16:creationId xmlns:a16="http://schemas.microsoft.com/office/drawing/2014/main" id="{E31C3D34-5ACF-0F4F-07F5-3FBF9C93B697}"/>
              </a:ext>
            </a:extLst>
          </p:cNvPr>
          <p:cNvSpPr/>
          <p:nvPr/>
        </p:nvSpPr>
        <p:spPr>
          <a:xfrm>
            <a:off x="304800" y="342900"/>
            <a:ext cx="17602200" cy="9677400"/>
          </a:xfrm>
          <a:custGeom>
            <a:avLst/>
            <a:gdLst/>
            <a:ahLst/>
            <a:cxnLst/>
            <a:rect l="l" t="t" r="r" b="b"/>
            <a:pathLst>
              <a:path w="15303970" h="6580707">
                <a:moveTo>
                  <a:pt x="0" y="0"/>
                </a:moveTo>
                <a:lnTo>
                  <a:pt x="15303970" y="0"/>
                </a:lnTo>
                <a:lnTo>
                  <a:pt x="15303970" y="6580707"/>
                </a:lnTo>
                <a:lnTo>
                  <a:pt x="0" y="6580707"/>
                </a:lnTo>
                <a:lnTo>
                  <a:pt x="0" y="0"/>
                </a:lnTo>
                <a:close/>
              </a:path>
            </a:pathLst>
          </a:custGeom>
          <a:blipFill>
            <a:blip r:embed="rId5">
              <a:alphaModFix amt="81000"/>
              <a:extLst>
                <a:ext uri="{96DAC541-7B7A-43D3-8B79-37D633B846F1}">
                  <asvg:svgBlip xmlns:asvg="http://schemas.microsoft.com/office/drawing/2016/SVG/main" r:embed="rId6"/>
                </a:ext>
              </a:extLst>
            </a:blip>
            <a:stretch>
              <a:fillRect/>
            </a:stretch>
          </a:blipFill>
        </p:spPr>
        <p:txBody>
          <a:bodyPr/>
          <a:lstStyle/>
          <a:p>
            <a:endParaRPr lang="vi-VN"/>
          </a:p>
        </p:txBody>
      </p:sp>
      <p:sp>
        <p:nvSpPr>
          <p:cNvPr id="2" name="Freeform 4">
            <a:extLst>
              <a:ext uri="{FF2B5EF4-FFF2-40B4-BE49-F238E27FC236}">
                <a16:creationId xmlns:a16="http://schemas.microsoft.com/office/drawing/2014/main" id="{904007DF-F8E3-914E-7C49-F1B96C08ABF1}"/>
              </a:ext>
            </a:extLst>
          </p:cNvPr>
          <p:cNvSpPr/>
          <p:nvPr/>
        </p:nvSpPr>
        <p:spPr>
          <a:xfrm>
            <a:off x="3099884" y="67386"/>
            <a:ext cx="13740316" cy="5427984"/>
          </a:xfrm>
          <a:custGeom>
            <a:avLst/>
            <a:gdLst/>
            <a:ahLst/>
            <a:cxnLst/>
            <a:rect l="l" t="t" r="r" b="b"/>
            <a:pathLst>
              <a:path w="10199171" h="4589627">
                <a:moveTo>
                  <a:pt x="0" y="0"/>
                </a:moveTo>
                <a:lnTo>
                  <a:pt x="10199172" y="0"/>
                </a:lnTo>
                <a:lnTo>
                  <a:pt x="10199172" y="4589627"/>
                </a:lnTo>
                <a:lnTo>
                  <a:pt x="0" y="45896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EDE57322-AA20-741A-F56B-009D75F76CC9}"/>
              </a:ext>
            </a:extLst>
          </p:cNvPr>
          <p:cNvSpPr txBox="1"/>
          <p:nvPr/>
        </p:nvSpPr>
        <p:spPr>
          <a:xfrm>
            <a:off x="4468222" y="516432"/>
            <a:ext cx="11910658"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Nêu</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phép</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nhân</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thích</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hợp</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với</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tranh</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vẽ</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sau</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p:txBody>
      </p:sp>
      <p:grpSp>
        <p:nvGrpSpPr>
          <p:cNvPr id="8" name="Group 7">
            <a:extLst>
              <a:ext uri="{FF2B5EF4-FFF2-40B4-BE49-F238E27FC236}">
                <a16:creationId xmlns:a16="http://schemas.microsoft.com/office/drawing/2014/main" id="{ABCC6D5B-CF7F-FD01-3DB8-8CE197535C2A}"/>
              </a:ext>
            </a:extLst>
          </p:cNvPr>
          <p:cNvGrpSpPr/>
          <p:nvPr/>
        </p:nvGrpSpPr>
        <p:grpSpPr>
          <a:xfrm>
            <a:off x="2322305" y="5471452"/>
            <a:ext cx="6797846" cy="1749494"/>
            <a:chOff x="2322305" y="5471452"/>
            <a:chExt cx="6797846" cy="1749494"/>
          </a:xfrm>
        </p:grpSpPr>
        <p:sp>
          <p:nvSpPr>
            <p:cNvPr id="9" name="Rectangle 8">
              <a:extLst>
                <a:ext uri="{FF2B5EF4-FFF2-40B4-BE49-F238E27FC236}">
                  <a16:creationId xmlns:a16="http://schemas.microsoft.com/office/drawing/2014/main" id="{F31B4A0C-F029-007C-6F28-07162B6C88C2}"/>
                </a:ext>
              </a:extLst>
            </p:cNvPr>
            <p:cNvSpPr/>
            <p:nvPr/>
          </p:nvSpPr>
          <p:spPr>
            <a:xfrm>
              <a:off x="2322305" y="5471452"/>
              <a:ext cx="5835587" cy="1749494"/>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TextBox 9">
              <a:extLst>
                <a:ext uri="{FF2B5EF4-FFF2-40B4-BE49-F238E27FC236}">
                  <a16:creationId xmlns:a16="http://schemas.microsoft.com/office/drawing/2014/main" id="{4D687744-A5BA-56FA-C3D7-063B35C1ACC6}"/>
                </a:ext>
              </a:extLst>
            </p:cNvPr>
            <p:cNvSpPr txBox="1"/>
            <p:nvPr/>
          </p:nvSpPr>
          <p:spPr>
            <a:xfrm>
              <a:off x="2825255" y="5853279"/>
              <a:ext cx="6294896"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6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 x 3 = 15 </a:t>
              </a:r>
            </a:p>
          </p:txBody>
        </p:sp>
      </p:grpSp>
      <p:grpSp>
        <p:nvGrpSpPr>
          <p:cNvPr id="11" name="Group 10">
            <a:extLst>
              <a:ext uri="{FF2B5EF4-FFF2-40B4-BE49-F238E27FC236}">
                <a16:creationId xmlns:a16="http://schemas.microsoft.com/office/drawing/2014/main" id="{7412D3FE-474C-16FD-70DF-C06A942CA867}"/>
              </a:ext>
            </a:extLst>
          </p:cNvPr>
          <p:cNvGrpSpPr/>
          <p:nvPr/>
        </p:nvGrpSpPr>
        <p:grpSpPr>
          <a:xfrm>
            <a:off x="10334084" y="5411409"/>
            <a:ext cx="6808856" cy="1753810"/>
            <a:chOff x="10334084" y="5411409"/>
            <a:chExt cx="6808856" cy="1753810"/>
          </a:xfrm>
        </p:grpSpPr>
        <p:sp>
          <p:nvSpPr>
            <p:cNvPr id="12" name="Rectangle 11">
              <a:extLst>
                <a:ext uri="{FF2B5EF4-FFF2-40B4-BE49-F238E27FC236}">
                  <a16:creationId xmlns:a16="http://schemas.microsoft.com/office/drawing/2014/main" id="{D2B5F817-3BC3-F374-2B5E-7BA4AC1CA794}"/>
                </a:ext>
              </a:extLst>
            </p:cNvPr>
            <p:cNvSpPr/>
            <p:nvPr/>
          </p:nvSpPr>
          <p:spPr>
            <a:xfrm>
              <a:off x="10334084" y="5411409"/>
              <a:ext cx="6044796" cy="1753810"/>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BF07DBEF-0A7A-47D7-51B9-334578CFF519}"/>
                </a:ext>
              </a:extLst>
            </p:cNvPr>
            <p:cNvSpPr txBox="1"/>
            <p:nvPr/>
          </p:nvSpPr>
          <p:spPr>
            <a:xfrm>
              <a:off x="11098145" y="5770884"/>
              <a:ext cx="6044795"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6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x 5 = 20</a:t>
              </a:r>
            </a:p>
          </p:txBody>
        </p:sp>
      </p:grpSp>
      <p:grpSp>
        <p:nvGrpSpPr>
          <p:cNvPr id="14" name="Group 13">
            <a:extLst>
              <a:ext uri="{FF2B5EF4-FFF2-40B4-BE49-F238E27FC236}">
                <a16:creationId xmlns:a16="http://schemas.microsoft.com/office/drawing/2014/main" id="{120F4DB4-CAD0-0514-F843-0A53CA45EF80}"/>
              </a:ext>
            </a:extLst>
          </p:cNvPr>
          <p:cNvGrpSpPr/>
          <p:nvPr/>
        </p:nvGrpSpPr>
        <p:grpSpPr>
          <a:xfrm>
            <a:off x="2322305" y="7473125"/>
            <a:ext cx="6699447" cy="1749494"/>
            <a:chOff x="2322305" y="7473125"/>
            <a:chExt cx="6699447" cy="1749494"/>
          </a:xfrm>
        </p:grpSpPr>
        <p:sp>
          <p:nvSpPr>
            <p:cNvPr id="15" name="Rectangle 14">
              <a:extLst>
                <a:ext uri="{FF2B5EF4-FFF2-40B4-BE49-F238E27FC236}">
                  <a16:creationId xmlns:a16="http://schemas.microsoft.com/office/drawing/2014/main" id="{8C55326B-469B-56DB-EA1C-957BFD4FC07A}"/>
                </a:ext>
              </a:extLst>
            </p:cNvPr>
            <p:cNvSpPr/>
            <p:nvPr/>
          </p:nvSpPr>
          <p:spPr>
            <a:xfrm>
              <a:off x="2322305" y="7473125"/>
              <a:ext cx="5835587" cy="1749494"/>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14D3FFD4-D065-C084-D529-149662AB0EB0}"/>
                </a:ext>
              </a:extLst>
            </p:cNvPr>
            <p:cNvSpPr txBox="1"/>
            <p:nvPr/>
          </p:nvSpPr>
          <p:spPr>
            <a:xfrm>
              <a:off x="2923653" y="7865779"/>
              <a:ext cx="6098099"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x 10 = 20</a:t>
              </a:r>
            </a:p>
          </p:txBody>
        </p:sp>
      </p:grpSp>
      <p:grpSp>
        <p:nvGrpSpPr>
          <p:cNvPr id="17" name="Group 16">
            <a:extLst>
              <a:ext uri="{FF2B5EF4-FFF2-40B4-BE49-F238E27FC236}">
                <a16:creationId xmlns:a16="http://schemas.microsoft.com/office/drawing/2014/main" id="{ED07F557-D857-5981-DFD0-EA676563B701}"/>
              </a:ext>
            </a:extLst>
          </p:cNvPr>
          <p:cNvGrpSpPr/>
          <p:nvPr/>
        </p:nvGrpSpPr>
        <p:grpSpPr>
          <a:xfrm>
            <a:off x="10334084" y="7413082"/>
            <a:ext cx="6552118" cy="1753810"/>
            <a:chOff x="10334084" y="7413082"/>
            <a:chExt cx="6552118" cy="1753810"/>
          </a:xfrm>
        </p:grpSpPr>
        <p:sp>
          <p:nvSpPr>
            <p:cNvPr id="18" name="Rectangle 17">
              <a:extLst>
                <a:ext uri="{FF2B5EF4-FFF2-40B4-BE49-F238E27FC236}">
                  <a16:creationId xmlns:a16="http://schemas.microsoft.com/office/drawing/2014/main" id="{F27B9322-8FBF-3988-B73F-03F69A67AE49}"/>
                </a:ext>
              </a:extLst>
            </p:cNvPr>
            <p:cNvSpPr/>
            <p:nvPr/>
          </p:nvSpPr>
          <p:spPr>
            <a:xfrm>
              <a:off x="10334084" y="7413082"/>
              <a:ext cx="6044796" cy="1753810"/>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60A98955-CA35-E54E-40A8-173146640BE3}"/>
                </a:ext>
              </a:extLst>
            </p:cNvPr>
            <p:cNvSpPr txBox="1"/>
            <p:nvPr/>
          </p:nvSpPr>
          <p:spPr>
            <a:xfrm>
              <a:off x="11197944" y="7782155"/>
              <a:ext cx="5688258"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 </a:t>
              </a: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x 5 = 10</a:t>
              </a:r>
            </a:p>
          </p:txBody>
        </p:sp>
      </p:grpSp>
      <p:sp>
        <p:nvSpPr>
          <p:cNvPr id="20" name="AutoShape 2" descr="Hình ảnh Một Con Muỗi Trên Nền Trong Suốt Có Chấm đỏ ở Phía Trước 3d Nhìn  Cận Cảnh PNG , Một Con Muỗi Trên Nền Trong Suốt Có Chấm đỏ ở">
            <a:extLst>
              <a:ext uri="{FF2B5EF4-FFF2-40B4-BE49-F238E27FC236}">
                <a16:creationId xmlns:a16="http://schemas.microsoft.com/office/drawing/2014/main" id="{D5AC122B-403F-0581-F2A8-0FAABD5E2D50}"/>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AutoShape 4" descr="Hình ảnh Muỗi PNG, Vector, PSD, và biểu tượng để tải về miễn phí | pngtree">
            <a:extLst>
              <a:ext uri="{FF2B5EF4-FFF2-40B4-BE49-F238E27FC236}">
                <a16:creationId xmlns:a16="http://schemas.microsoft.com/office/drawing/2014/main" id="{F9F69B2F-77BE-E10D-38A2-BCA73BE58CC8}"/>
              </a:ext>
            </a:extLst>
          </p:cNvPr>
          <p:cNvSpPr>
            <a:spLocks noChangeAspect="1" noChangeArrowheads="1"/>
          </p:cNvSpPr>
          <p:nvPr/>
        </p:nvSpPr>
        <p:spPr bwMode="auto">
          <a:xfrm>
            <a:off x="9144000" y="51435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2" name="Picture 18" descr="j0234131">
            <a:extLst>
              <a:ext uri="{FF2B5EF4-FFF2-40B4-BE49-F238E27FC236}">
                <a16:creationId xmlns:a16="http://schemas.microsoft.com/office/drawing/2014/main" id="{2C2E4AB1-48C8-4A4C-510A-23AFBC34843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655945" y="2801357"/>
            <a:ext cx="1624554" cy="1728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WordArt 19">
            <a:extLst>
              <a:ext uri="{FF2B5EF4-FFF2-40B4-BE49-F238E27FC236}">
                <a16:creationId xmlns:a16="http://schemas.microsoft.com/office/drawing/2014/main" id="{6DDE2200-D0CD-D035-7EE0-820B1C2BF896}"/>
              </a:ext>
            </a:extLst>
          </p:cNvPr>
          <p:cNvSpPr>
            <a:spLocks noChangeArrowheads="1" noChangeShapeType="1" noTextEdit="1"/>
          </p:cNvSpPr>
          <p:nvPr/>
        </p:nvSpPr>
        <p:spPr bwMode="auto">
          <a:xfrm>
            <a:off x="4951346" y="3136318"/>
            <a:ext cx="1122290" cy="959483"/>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a:noFill/>
                </a:ln>
                <a:gradFill rotWithShape="1">
                  <a:gsLst>
                    <a:gs pos="0">
                      <a:srgbClr val="9999FF"/>
                    </a:gs>
                    <a:gs pos="100000">
                      <a:srgbClr val="660066"/>
                    </a:gs>
                  </a:gsLst>
                  <a:path path="rect">
                    <a:fillToRect l="50000" t="50000" r="50000" b="50000"/>
                  </a:path>
                </a:gradFill>
                <a:effectLst>
                  <a:outerShdw dist="35921" dir="2700000" algn="ctr" rotWithShape="0">
                    <a:srgbClr val="C0C0C0">
                      <a:alpha val="79999"/>
                    </a:srgbClr>
                  </a:outerShdw>
                </a:effectLst>
                <a:uLnTx/>
                <a:uFillTx/>
                <a:latin typeface="Arial" panose="020B0604020202020204" pitchFamily="34" charset="0"/>
                <a:ea typeface="+mn-ea"/>
                <a:cs typeface="Arial" panose="020B0604020202020204" pitchFamily="34" charset="0"/>
              </a:rPr>
              <a:t>00</a:t>
            </a:r>
          </a:p>
        </p:txBody>
      </p:sp>
      <p:sp>
        <p:nvSpPr>
          <p:cNvPr id="24" name="WordArt 20">
            <a:extLst>
              <a:ext uri="{FF2B5EF4-FFF2-40B4-BE49-F238E27FC236}">
                <a16:creationId xmlns:a16="http://schemas.microsoft.com/office/drawing/2014/main" id="{B2147518-4CCE-C86D-470D-353C96E5FBD3}"/>
              </a:ext>
            </a:extLst>
          </p:cNvPr>
          <p:cNvSpPr>
            <a:spLocks noChangeArrowheads="1" noChangeShapeType="1" noTextEdit="1"/>
          </p:cNvSpPr>
          <p:nvPr/>
        </p:nvSpPr>
        <p:spPr bwMode="auto">
          <a:xfrm>
            <a:off x="4987858" y="3185533"/>
            <a:ext cx="1122290" cy="959482"/>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a:noFill/>
                </a:ln>
                <a:gradFill rotWithShape="1">
                  <a:gsLst>
                    <a:gs pos="0">
                      <a:srgbClr val="9999FF"/>
                    </a:gs>
                    <a:gs pos="100000">
                      <a:srgbClr val="660066"/>
                    </a:gs>
                  </a:gsLst>
                  <a:path path="rect">
                    <a:fillToRect l="50000" t="50000" r="50000" b="50000"/>
                  </a:path>
                </a:gradFill>
                <a:effectLst>
                  <a:outerShdw dist="35921" dir="2700000" algn="ctr" rotWithShape="0">
                    <a:srgbClr val="C0C0C0">
                      <a:alpha val="79999"/>
                    </a:srgbClr>
                  </a:outerShdw>
                </a:effectLst>
                <a:uLnTx/>
                <a:uFillTx/>
                <a:latin typeface="Arial" panose="020B0604020202020204" pitchFamily="34" charset="0"/>
                <a:ea typeface="+mn-ea"/>
                <a:cs typeface="Arial" panose="020B0604020202020204" pitchFamily="34" charset="0"/>
              </a:rPr>
              <a:t>05</a:t>
            </a:r>
          </a:p>
        </p:txBody>
      </p:sp>
      <p:sp>
        <p:nvSpPr>
          <p:cNvPr id="25" name="WordArt 21">
            <a:extLst>
              <a:ext uri="{FF2B5EF4-FFF2-40B4-BE49-F238E27FC236}">
                <a16:creationId xmlns:a16="http://schemas.microsoft.com/office/drawing/2014/main" id="{C6C49C7E-CC9D-C64A-C45D-95589662B2B7}"/>
              </a:ext>
            </a:extLst>
          </p:cNvPr>
          <p:cNvSpPr>
            <a:spLocks noChangeArrowheads="1" noChangeShapeType="1" noTextEdit="1"/>
          </p:cNvSpPr>
          <p:nvPr/>
        </p:nvSpPr>
        <p:spPr bwMode="auto">
          <a:xfrm>
            <a:off x="5011671" y="3123618"/>
            <a:ext cx="1122290" cy="959483"/>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a:noFill/>
                </a:ln>
                <a:gradFill rotWithShape="1">
                  <a:gsLst>
                    <a:gs pos="0">
                      <a:srgbClr val="9999FF"/>
                    </a:gs>
                    <a:gs pos="100000">
                      <a:srgbClr val="660066"/>
                    </a:gs>
                  </a:gsLst>
                  <a:path path="rect">
                    <a:fillToRect l="50000" t="50000" r="50000" b="50000"/>
                  </a:path>
                </a:gradFill>
                <a:effectLst>
                  <a:outerShdw dist="35921" dir="2700000" algn="ctr" rotWithShape="0">
                    <a:srgbClr val="C0C0C0">
                      <a:alpha val="79999"/>
                    </a:srgbClr>
                  </a:outerShdw>
                </a:effectLst>
                <a:uLnTx/>
                <a:uFillTx/>
                <a:latin typeface="Arial" panose="020B0604020202020204" pitchFamily="34" charset="0"/>
                <a:ea typeface="+mn-ea"/>
                <a:cs typeface="Arial" panose="020B0604020202020204" pitchFamily="34" charset="0"/>
              </a:rPr>
              <a:t>04</a:t>
            </a:r>
          </a:p>
        </p:txBody>
      </p:sp>
      <p:sp>
        <p:nvSpPr>
          <p:cNvPr id="26" name="WordArt 22">
            <a:extLst>
              <a:ext uri="{FF2B5EF4-FFF2-40B4-BE49-F238E27FC236}">
                <a16:creationId xmlns:a16="http://schemas.microsoft.com/office/drawing/2014/main" id="{B79908DD-D009-C642-4891-69AA82C1A358}"/>
              </a:ext>
            </a:extLst>
          </p:cNvPr>
          <p:cNvSpPr>
            <a:spLocks noChangeArrowheads="1" noChangeShapeType="1" noTextEdit="1"/>
          </p:cNvSpPr>
          <p:nvPr/>
        </p:nvSpPr>
        <p:spPr bwMode="auto">
          <a:xfrm>
            <a:off x="5054533" y="3199818"/>
            <a:ext cx="1122290" cy="959483"/>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a:noFill/>
                </a:ln>
                <a:gradFill rotWithShape="1">
                  <a:gsLst>
                    <a:gs pos="0">
                      <a:srgbClr val="9999FF"/>
                    </a:gs>
                    <a:gs pos="100000">
                      <a:srgbClr val="660066"/>
                    </a:gs>
                  </a:gsLst>
                  <a:path path="rect">
                    <a:fillToRect l="50000" t="50000" r="50000" b="50000"/>
                  </a:path>
                </a:gradFill>
                <a:effectLst>
                  <a:outerShdw dist="35921" dir="2700000" algn="ctr" rotWithShape="0">
                    <a:srgbClr val="C0C0C0">
                      <a:alpha val="79999"/>
                    </a:srgbClr>
                  </a:outerShdw>
                </a:effectLst>
                <a:uLnTx/>
                <a:uFillTx/>
                <a:latin typeface="Arial" panose="020B0604020202020204" pitchFamily="34" charset="0"/>
                <a:ea typeface="+mn-ea"/>
                <a:cs typeface="Arial" panose="020B0604020202020204" pitchFamily="34" charset="0"/>
              </a:rPr>
              <a:t>03</a:t>
            </a:r>
          </a:p>
        </p:txBody>
      </p:sp>
      <p:sp>
        <p:nvSpPr>
          <p:cNvPr id="27" name="WordArt 23">
            <a:extLst>
              <a:ext uri="{FF2B5EF4-FFF2-40B4-BE49-F238E27FC236}">
                <a16:creationId xmlns:a16="http://schemas.microsoft.com/office/drawing/2014/main" id="{9FF6185A-0264-1983-D09F-7758C35CFCCB}"/>
              </a:ext>
            </a:extLst>
          </p:cNvPr>
          <p:cNvSpPr>
            <a:spLocks noChangeArrowheads="1" noChangeShapeType="1" noTextEdit="1"/>
          </p:cNvSpPr>
          <p:nvPr/>
        </p:nvSpPr>
        <p:spPr bwMode="auto">
          <a:xfrm>
            <a:off x="5011671" y="3171243"/>
            <a:ext cx="1122290" cy="959483"/>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a:noFill/>
                </a:ln>
                <a:gradFill rotWithShape="1">
                  <a:gsLst>
                    <a:gs pos="0">
                      <a:srgbClr val="9999FF"/>
                    </a:gs>
                    <a:gs pos="100000">
                      <a:srgbClr val="660066"/>
                    </a:gs>
                  </a:gsLst>
                  <a:path path="rect">
                    <a:fillToRect l="50000" t="50000" r="50000" b="50000"/>
                  </a:path>
                </a:gradFill>
                <a:effectLst>
                  <a:outerShdw dist="35921" dir="2700000" algn="ctr" rotWithShape="0">
                    <a:srgbClr val="C0C0C0">
                      <a:alpha val="79999"/>
                    </a:srgbClr>
                  </a:outerShdw>
                </a:effectLst>
                <a:uLnTx/>
                <a:uFillTx/>
                <a:latin typeface="Arial" panose="020B0604020202020204" pitchFamily="34" charset="0"/>
                <a:ea typeface="+mn-ea"/>
                <a:cs typeface="Arial" panose="020B0604020202020204" pitchFamily="34" charset="0"/>
              </a:rPr>
              <a:t>02</a:t>
            </a:r>
          </a:p>
        </p:txBody>
      </p:sp>
      <p:sp>
        <p:nvSpPr>
          <p:cNvPr id="28" name="WordArt 24">
            <a:extLst>
              <a:ext uri="{FF2B5EF4-FFF2-40B4-BE49-F238E27FC236}">
                <a16:creationId xmlns:a16="http://schemas.microsoft.com/office/drawing/2014/main" id="{7DF63246-A01D-2262-76AF-315EF03910F2}"/>
              </a:ext>
            </a:extLst>
          </p:cNvPr>
          <p:cNvSpPr>
            <a:spLocks noChangeArrowheads="1" noChangeShapeType="1" noTextEdit="1"/>
          </p:cNvSpPr>
          <p:nvPr/>
        </p:nvSpPr>
        <p:spPr bwMode="auto">
          <a:xfrm>
            <a:off x="4944996" y="3137908"/>
            <a:ext cx="1122290" cy="959482"/>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a:noFill/>
                </a:ln>
                <a:gradFill rotWithShape="1">
                  <a:gsLst>
                    <a:gs pos="0">
                      <a:srgbClr val="9999FF"/>
                    </a:gs>
                    <a:gs pos="100000">
                      <a:srgbClr val="660066"/>
                    </a:gs>
                  </a:gsLst>
                  <a:path path="rect">
                    <a:fillToRect l="50000" t="50000" r="50000" b="50000"/>
                  </a:path>
                </a:gradFill>
                <a:effectLst>
                  <a:outerShdw dist="35921" dir="2700000" algn="ctr" rotWithShape="0">
                    <a:srgbClr val="C0C0C0">
                      <a:alpha val="79999"/>
                    </a:srgbClr>
                  </a:outerShdw>
                </a:effectLst>
                <a:uLnTx/>
                <a:uFillTx/>
                <a:latin typeface="Arial" panose="020B0604020202020204" pitchFamily="34" charset="0"/>
                <a:ea typeface="+mn-ea"/>
                <a:cs typeface="Arial" panose="020B0604020202020204" pitchFamily="34" charset="0"/>
              </a:rPr>
              <a:t>01</a:t>
            </a:r>
          </a:p>
        </p:txBody>
      </p:sp>
      <p:sp>
        <p:nvSpPr>
          <p:cNvPr id="29" name="Freeform 4">
            <a:extLst>
              <a:ext uri="{FF2B5EF4-FFF2-40B4-BE49-F238E27FC236}">
                <a16:creationId xmlns:a16="http://schemas.microsoft.com/office/drawing/2014/main" id="{B4986FE1-2795-F7B4-C9A3-818EB78D7B7D}"/>
              </a:ext>
            </a:extLst>
          </p:cNvPr>
          <p:cNvSpPr/>
          <p:nvPr/>
        </p:nvSpPr>
        <p:spPr>
          <a:xfrm>
            <a:off x="-685799" y="-730294"/>
            <a:ext cx="4904334" cy="5299198"/>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10"/>
            <a:stretch>
              <a:fillRect/>
            </a:stretch>
          </a:blipFill>
        </p:spPr>
        <p:txBody>
          <a:bodyPr/>
          <a:lstStyle/>
          <a:p>
            <a:endParaRPr lang="vi-VN"/>
          </a:p>
        </p:txBody>
      </p:sp>
      <p:sp>
        <p:nvSpPr>
          <p:cNvPr id="30" name="Oval 29">
            <a:extLst>
              <a:ext uri="{FF2B5EF4-FFF2-40B4-BE49-F238E27FC236}">
                <a16:creationId xmlns:a16="http://schemas.microsoft.com/office/drawing/2014/main" id="{CEB55722-0137-9360-1380-2BE928A6D935}"/>
              </a:ext>
            </a:extLst>
          </p:cNvPr>
          <p:cNvSpPr/>
          <p:nvPr/>
        </p:nvSpPr>
        <p:spPr>
          <a:xfrm>
            <a:off x="707319" y="963242"/>
            <a:ext cx="423508" cy="401213"/>
          </a:xfrm>
          <a:prstGeom prst="ellipse">
            <a:avLst/>
          </a:prstGeom>
          <a:solidFill>
            <a:srgbClr val="606B7F"/>
          </a:solidFill>
          <a:ln>
            <a:solidFill>
              <a:srgbClr val="27284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A7D3640F-0C74-0601-ABF9-1D68A07B1326}"/>
              </a:ext>
            </a:extLst>
          </p:cNvPr>
          <p:cNvPicPr>
            <a:picLocks noChangeAspect="1"/>
          </p:cNvPicPr>
          <p:nvPr/>
        </p:nvPicPr>
        <p:blipFill>
          <a:blip r:embed="rId11"/>
          <a:stretch>
            <a:fillRect/>
          </a:stretch>
        </p:blipFill>
        <p:spPr>
          <a:xfrm>
            <a:off x="6954402" y="1913389"/>
            <a:ext cx="9352400" cy="2836101"/>
          </a:xfrm>
          <a:prstGeom prst="rect">
            <a:avLst/>
          </a:prstGeom>
        </p:spPr>
      </p:pic>
    </p:spTree>
    <p:extLst>
      <p:ext uri="{BB962C8B-B14F-4D97-AF65-F5344CB8AC3E}">
        <p14:creationId xmlns:p14="http://schemas.microsoft.com/office/powerpoint/2010/main" val="360566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1000"/>
                                        <p:tgtEl>
                                          <p:spTgt spid="17"/>
                                        </p:tgtEl>
                                      </p:cBhvr>
                                    </p:animEffect>
                                    <p:anim calcmode="lin" valueType="num">
                                      <p:cBhvr>
                                        <p:cTn id="26" dur="1000" fill="hold"/>
                                        <p:tgtEl>
                                          <p:spTgt spid="17"/>
                                        </p:tgtEl>
                                        <p:attrNameLst>
                                          <p:attrName>ppt_x</p:attrName>
                                        </p:attrNameLst>
                                      </p:cBhvr>
                                      <p:tavLst>
                                        <p:tav tm="0">
                                          <p:val>
                                            <p:strVal val="#ppt_x"/>
                                          </p:val>
                                        </p:tav>
                                        <p:tav tm="100000">
                                          <p:val>
                                            <p:strVal val="#ppt_x"/>
                                          </p:val>
                                        </p:tav>
                                      </p:tavLst>
                                    </p:anim>
                                    <p:anim calcmode="lin" valueType="num">
                                      <p:cBhvr>
                                        <p:cTn id="2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par>
                          <p:cTn id="33" fill="hold">
                            <p:stCondLst>
                              <p:cond delay="500"/>
                            </p:stCondLst>
                            <p:childTnLst>
                              <p:par>
                                <p:cTn id="34" presetID="3" presetClass="entr" presetSubtype="5"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2" name="ding.wav"/>
                                        </p:tgtEl>
                                      </p:cMediaNode>
                                    </p:audio>
                                  </p:subTnLst>
                                </p:cTn>
                              </p:par>
                            </p:childTnLst>
                          </p:cTn>
                        </p:par>
                        <p:par>
                          <p:cTn id="36" fill="hold">
                            <p:stCondLst>
                              <p:cond delay="500"/>
                            </p:stCondLst>
                            <p:childTnLst>
                              <p:par>
                                <p:cTn id="37" presetID="10" presetClass="exit" presetSubtype="0" fill="hold" nodeType="afterEffect">
                                  <p:stCondLst>
                                    <p:cond delay="500"/>
                                  </p:stCondLst>
                                  <p:childTnLst>
                                    <p:animEffect transition="out" filter="fade">
                                      <p:cBhvr>
                                        <p:cTn id="38" dur="1000"/>
                                        <p:tgtEl>
                                          <p:spTgt spid="24"/>
                                        </p:tgtEl>
                                      </p:cBhvr>
                                    </p:animEffect>
                                    <p:set>
                                      <p:cBhvr>
                                        <p:cTn id="39" dur="1" fill="hold">
                                          <p:stCondLst>
                                            <p:cond delay="999"/>
                                          </p:stCondLst>
                                        </p:cTn>
                                        <p:tgtEl>
                                          <p:spTgt spid="24"/>
                                        </p:tgtEl>
                                        <p:attrNameLst>
                                          <p:attrName>style.visibility</p:attrName>
                                        </p:attrNameLst>
                                      </p:cBhvr>
                                      <p:to>
                                        <p:strVal val="hidden"/>
                                      </p:to>
                                    </p:set>
                                  </p:childTnLst>
                                </p:cTn>
                              </p:par>
                            </p:childTnLst>
                          </p:cTn>
                        </p:par>
                        <p:par>
                          <p:cTn id="40" fill="hold">
                            <p:stCondLst>
                              <p:cond delay="2000"/>
                            </p:stCondLst>
                            <p:childTnLst>
                              <p:par>
                                <p:cTn id="41" presetID="3" presetClass="entr" presetSubtype="5" fill="hold" nodeType="afterEffect">
                                  <p:stCondLst>
                                    <p:cond delay="0"/>
                                  </p:stCondLst>
                                  <p:childTnLst>
                                    <p:set>
                                      <p:cBhvr>
                                        <p:cTn id="42"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2" name="ding.wav"/>
                                        </p:tgtEl>
                                      </p:cMediaNode>
                                    </p:audio>
                                  </p:subTnLst>
                                </p:cTn>
                              </p:par>
                            </p:childTnLst>
                          </p:cTn>
                        </p:par>
                        <p:par>
                          <p:cTn id="43" fill="hold">
                            <p:stCondLst>
                              <p:cond delay="2000"/>
                            </p:stCondLst>
                            <p:childTnLst>
                              <p:par>
                                <p:cTn id="44" presetID="10" presetClass="exit" presetSubtype="0" fill="hold" nodeType="afterEffect">
                                  <p:stCondLst>
                                    <p:cond delay="500"/>
                                  </p:stCondLst>
                                  <p:childTnLst>
                                    <p:animEffect transition="out" filter="fade">
                                      <p:cBhvr>
                                        <p:cTn id="45" dur="1000"/>
                                        <p:tgtEl>
                                          <p:spTgt spid="25"/>
                                        </p:tgtEl>
                                      </p:cBhvr>
                                    </p:animEffect>
                                    <p:set>
                                      <p:cBhvr>
                                        <p:cTn id="46" dur="1" fill="hold">
                                          <p:stCondLst>
                                            <p:cond delay="999"/>
                                          </p:stCondLst>
                                        </p:cTn>
                                        <p:tgtEl>
                                          <p:spTgt spid="25"/>
                                        </p:tgtEl>
                                        <p:attrNameLst>
                                          <p:attrName>style.visibility</p:attrName>
                                        </p:attrNameLst>
                                      </p:cBhvr>
                                      <p:to>
                                        <p:strVal val="hidden"/>
                                      </p:to>
                                    </p:set>
                                  </p:childTnLst>
                                </p:cTn>
                              </p:par>
                            </p:childTnLst>
                          </p:cTn>
                        </p:par>
                        <p:par>
                          <p:cTn id="47" fill="hold">
                            <p:stCondLst>
                              <p:cond delay="3500"/>
                            </p:stCondLst>
                            <p:childTnLst>
                              <p:par>
                                <p:cTn id="48" presetID="3" presetClass="entr" presetSubtype="5" fill="hold" nodeType="afterEffect">
                                  <p:stCondLst>
                                    <p:cond delay="0"/>
                                  </p:stCondLst>
                                  <p:childTnLst>
                                    <p:set>
                                      <p:cBhvr>
                                        <p:cTn id="4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2" name="ding.wav"/>
                                        </p:tgtEl>
                                      </p:cMediaNode>
                                    </p:audio>
                                  </p:subTnLst>
                                </p:cTn>
                              </p:par>
                            </p:childTnLst>
                          </p:cTn>
                        </p:par>
                        <p:par>
                          <p:cTn id="50" fill="hold">
                            <p:stCondLst>
                              <p:cond delay="3500"/>
                            </p:stCondLst>
                            <p:childTnLst>
                              <p:par>
                                <p:cTn id="51" presetID="10" presetClass="exit" presetSubtype="0" fill="hold" nodeType="afterEffect">
                                  <p:stCondLst>
                                    <p:cond delay="500"/>
                                  </p:stCondLst>
                                  <p:childTnLst>
                                    <p:animEffect transition="out" filter="fade">
                                      <p:cBhvr>
                                        <p:cTn id="52" dur="1000"/>
                                        <p:tgtEl>
                                          <p:spTgt spid="26"/>
                                        </p:tgtEl>
                                      </p:cBhvr>
                                    </p:animEffect>
                                    <p:set>
                                      <p:cBhvr>
                                        <p:cTn id="53" dur="1" fill="hold">
                                          <p:stCondLst>
                                            <p:cond delay="999"/>
                                          </p:stCondLst>
                                        </p:cTn>
                                        <p:tgtEl>
                                          <p:spTgt spid="26"/>
                                        </p:tgtEl>
                                        <p:attrNameLst>
                                          <p:attrName>style.visibility</p:attrName>
                                        </p:attrNameLst>
                                      </p:cBhvr>
                                      <p:to>
                                        <p:strVal val="hidden"/>
                                      </p:to>
                                    </p:set>
                                  </p:childTnLst>
                                </p:cTn>
                              </p:par>
                            </p:childTnLst>
                          </p:cTn>
                        </p:par>
                        <p:par>
                          <p:cTn id="54" fill="hold">
                            <p:stCondLst>
                              <p:cond delay="5000"/>
                            </p:stCondLst>
                            <p:childTnLst>
                              <p:par>
                                <p:cTn id="55" presetID="3" presetClass="entr" presetSubtype="5" fill="hold" nodeType="afterEffect">
                                  <p:stCondLst>
                                    <p:cond delay="0"/>
                                  </p:stCondLst>
                                  <p:childTnLst>
                                    <p:set>
                                      <p:cBhvr>
                                        <p:cTn id="56"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2" name="ding.wav"/>
                                        </p:tgtEl>
                                      </p:cMediaNode>
                                    </p:audio>
                                  </p:subTnLst>
                                </p:cTn>
                              </p:par>
                            </p:childTnLst>
                          </p:cTn>
                        </p:par>
                        <p:par>
                          <p:cTn id="57" fill="hold">
                            <p:stCondLst>
                              <p:cond delay="5000"/>
                            </p:stCondLst>
                            <p:childTnLst>
                              <p:par>
                                <p:cTn id="58" presetID="10" presetClass="exit" presetSubtype="0" fill="hold" nodeType="afterEffect">
                                  <p:stCondLst>
                                    <p:cond delay="500"/>
                                  </p:stCondLst>
                                  <p:childTnLst>
                                    <p:animEffect transition="out" filter="fade">
                                      <p:cBhvr>
                                        <p:cTn id="59" dur="1000"/>
                                        <p:tgtEl>
                                          <p:spTgt spid="27"/>
                                        </p:tgtEl>
                                      </p:cBhvr>
                                    </p:animEffect>
                                    <p:set>
                                      <p:cBhvr>
                                        <p:cTn id="60" dur="1" fill="hold">
                                          <p:stCondLst>
                                            <p:cond delay="999"/>
                                          </p:stCondLst>
                                        </p:cTn>
                                        <p:tgtEl>
                                          <p:spTgt spid="27"/>
                                        </p:tgtEl>
                                        <p:attrNameLst>
                                          <p:attrName>style.visibility</p:attrName>
                                        </p:attrNameLst>
                                      </p:cBhvr>
                                      <p:to>
                                        <p:strVal val="hidden"/>
                                      </p:to>
                                    </p:set>
                                  </p:childTnLst>
                                </p:cTn>
                              </p:par>
                            </p:childTnLst>
                          </p:cTn>
                        </p:par>
                        <p:par>
                          <p:cTn id="61" fill="hold">
                            <p:stCondLst>
                              <p:cond delay="6500"/>
                            </p:stCondLst>
                            <p:childTnLst>
                              <p:par>
                                <p:cTn id="62" presetID="3" presetClass="entr" presetSubtype="5" fill="hold" nodeType="afterEffect">
                                  <p:stCondLst>
                                    <p:cond delay="0"/>
                                  </p:stCondLst>
                                  <p:childTnLst>
                                    <p:set>
                                      <p:cBhvr>
                                        <p:cTn id="63"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2" name="ding.wav"/>
                                        </p:tgtEl>
                                      </p:cMediaNode>
                                    </p:audio>
                                  </p:subTnLst>
                                </p:cTn>
                              </p:par>
                            </p:childTnLst>
                          </p:cTn>
                        </p:par>
                        <p:par>
                          <p:cTn id="64" fill="hold">
                            <p:stCondLst>
                              <p:cond delay="6500"/>
                            </p:stCondLst>
                            <p:childTnLst>
                              <p:par>
                                <p:cTn id="65" presetID="10" presetClass="exit" presetSubtype="0" fill="hold" nodeType="afterEffect">
                                  <p:stCondLst>
                                    <p:cond delay="500"/>
                                  </p:stCondLst>
                                  <p:childTnLst>
                                    <p:animEffect transition="out" filter="fade">
                                      <p:cBhvr>
                                        <p:cTn id="66" dur="1000"/>
                                        <p:tgtEl>
                                          <p:spTgt spid="28"/>
                                        </p:tgtEl>
                                      </p:cBhvr>
                                    </p:animEffect>
                                    <p:set>
                                      <p:cBhvr>
                                        <p:cTn id="67" dur="1" fill="hold">
                                          <p:stCondLst>
                                            <p:cond delay="999"/>
                                          </p:stCondLst>
                                        </p:cTn>
                                        <p:tgtEl>
                                          <p:spTgt spid="28"/>
                                        </p:tgtEl>
                                        <p:attrNameLst>
                                          <p:attrName>style.visibility</p:attrName>
                                        </p:attrNameLst>
                                      </p:cBhvr>
                                      <p:to>
                                        <p:strVal val="hidden"/>
                                      </p:to>
                                    </p:set>
                                  </p:childTnLst>
                                </p:cTn>
                              </p:par>
                            </p:childTnLst>
                          </p:cTn>
                        </p:par>
                        <p:par>
                          <p:cTn id="68" fill="hold">
                            <p:stCondLst>
                              <p:cond delay="8000"/>
                            </p:stCondLst>
                            <p:childTnLst>
                              <p:par>
                                <p:cTn id="69" presetID="4" presetClass="entr" presetSubtype="32" fill="hold" nodeType="after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box(out)">
                                      <p:cBhvr>
                                        <p:cTn id="71" dur="500"/>
                                        <p:tgtEl>
                                          <p:spTgt spid="23"/>
                                        </p:tgtEl>
                                      </p:cBhvr>
                                    </p:animEffect>
                                  </p:childTnLst>
                                  <p:subTnLst>
                                    <p:audio>
                                      <p:cMediaNode>
                                        <p:cTn display="0" masterRel="sameClick">
                                          <p:stCondLst>
                                            <p:cond evt="begin" delay="0">
                                              <p:tn val="69"/>
                                            </p:cond>
                                          </p:stCondLst>
                                          <p:endCondLst>
                                            <p:cond evt="onStopAudio" delay="0">
                                              <p:tgtEl>
                                                <p:sldTgt/>
                                              </p:tgtEl>
                                            </p:cond>
                                          </p:endCondLst>
                                        </p:cTn>
                                        <p:tgtEl>
                                          <p:sndTgt r:embed="rId3" name="BE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397FD8FD-39D0-6041-2B25-8039420CEAFA}"/>
              </a:ext>
            </a:extLst>
          </p:cNvPr>
          <p:cNvSpPr/>
          <p:nvPr/>
        </p:nvSpPr>
        <p:spPr>
          <a:xfrm>
            <a:off x="0" y="0"/>
            <a:ext cx="18288000" cy="102870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3"/>
            <a:stretch>
              <a:fillRect/>
            </a:stretch>
          </a:blipFill>
        </p:spPr>
        <p:txBody>
          <a:bodyPr/>
          <a:lstStyle/>
          <a:p>
            <a:endParaRPr lang="vi-VN"/>
          </a:p>
        </p:txBody>
      </p:sp>
      <p:sp>
        <p:nvSpPr>
          <p:cNvPr id="7" name="Freeform 3">
            <a:extLst>
              <a:ext uri="{FF2B5EF4-FFF2-40B4-BE49-F238E27FC236}">
                <a16:creationId xmlns:a16="http://schemas.microsoft.com/office/drawing/2014/main" id="{E31C3D34-5ACF-0F4F-07F5-3FBF9C93B697}"/>
              </a:ext>
            </a:extLst>
          </p:cNvPr>
          <p:cNvSpPr/>
          <p:nvPr/>
        </p:nvSpPr>
        <p:spPr>
          <a:xfrm>
            <a:off x="304800" y="342900"/>
            <a:ext cx="17602200" cy="9677400"/>
          </a:xfrm>
          <a:custGeom>
            <a:avLst/>
            <a:gdLst/>
            <a:ahLst/>
            <a:cxnLst/>
            <a:rect l="l" t="t" r="r" b="b"/>
            <a:pathLst>
              <a:path w="15303970" h="6580707">
                <a:moveTo>
                  <a:pt x="0" y="0"/>
                </a:moveTo>
                <a:lnTo>
                  <a:pt x="15303970" y="0"/>
                </a:lnTo>
                <a:lnTo>
                  <a:pt x="15303970" y="6580707"/>
                </a:lnTo>
                <a:lnTo>
                  <a:pt x="0" y="6580707"/>
                </a:lnTo>
                <a:lnTo>
                  <a:pt x="0" y="0"/>
                </a:lnTo>
                <a:close/>
              </a:path>
            </a:pathLst>
          </a:custGeom>
          <a:blipFill>
            <a:blip r:embed="rId4">
              <a:alphaModFix amt="81000"/>
              <a:extLst>
                <a:ext uri="{96DAC541-7B7A-43D3-8B79-37D633B846F1}">
                  <asvg:svgBlip xmlns:asvg="http://schemas.microsoft.com/office/drawing/2016/SVG/main" r:embed="rId5"/>
                </a:ext>
              </a:extLst>
            </a:blip>
            <a:stretch>
              <a:fillRect/>
            </a:stretch>
          </a:blipFill>
        </p:spPr>
        <p:txBody>
          <a:bodyPr/>
          <a:lstStyle/>
          <a:p>
            <a:endParaRPr lang="vi-VN"/>
          </a:p>
        </p:txBody>
      </p:sp>
      <p:sp>
        <p:nvSpPr>
          <p:cNvPr id="2" name="Freeform 4">
            <a:extLst>
              <a:ext uri="{FF2B5EF4-FFF2-40B4-BE49-F238E27FC236}">
                <a16:creationId xmlns:a16="http://schemas.microsoft.com/office/drawing/2014/main" id="{904007DF-F8E3-914E-7C49-F1B96C08ABF1}"/>
              </a:ext>
            </a:extLst>
          </p:cNvPr>
          <p:cNvSpPr/>
          <p:nvPr/>
        </p:nvSpPr>
        <p:spPr>
          <a:xfrm>
            <a:off x="3099884" y="67386"/>
            <a:ext cx="13740316" cy="5427984"/>
          </a:xfrm>
          <a:custGeom>
            <a:avLst/>
            <a:gdLst/>
            <a:ahLst/>
            <a:cxnLst/>
            <a:rect l="l" t="t" r="r" b="b"/>
            <a:pathLst>
              <a:path w="10199171" h="4589627">
                <a:moveTo>
                  <a:pt x="0" y="0"/>
                </a:moveTo>
                <a:lnTo>
                  <a:pt x="10199172" y="0"/>
                </a:lnTo>
                <a:lnTo>
                  <a:pt x="10199172" y="4589627"/>
                </a:lnTo>
                <a:lnTo>
                  <a:pt x="0" y="458962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EDE57322-AA20-741A-F56B-009D75F76CC9}"/>
              </a:ext>
            </a:extLst>
          </p:cNvPr>
          <p:cNvSpPr txBox="1"/>
          <p:nvPr/>
        </p:nvSpPr>
        <p:spPr>
          <a:xfrm>
            <a:off x="4468222" y="516432"/>
            <a:ext cx="11910658"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Nêu</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phép</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nhân</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thích</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hợp</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với</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tranh</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vẽ</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sau</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p:txBody>
      </p:sp>
      <p:grpSp>
        <p:nvGrpSpPr>
          <p:cNvPr id="8" name="Group 7">
            <a:extLst>
              <a:ext uri="{FF2B5EF4-FFF2-40B4-BE49-F238E27FC236}">
                <a16:creationId xmlns:a16="http://schemas.microsoft.com/office/drawing/2014/main" id="{ABCC6D5B-CF7F-FD01-3DB8-8CE197535C2A}"/>
              </a:ext>
            </a:extLst>
          </p:cNvPr>
          <p:cNvGrpSpPr/>
          <p:nvPr/>
        </p:nvGrpSpPr>
        <p:grpSpPr>
          <a:xfrm>
            <a:off x="2322305" y="5471452"/>
            <a:ext cx="5835587" cy="1749494"/>
            <a:chOff x="2322305" y="5471452"/>
            <a:chExt cx="5835587" cy="1749494"/>
          </a:xfrm>
          <a:solidFill>
            <a:srgbClr val="FFFF00"/>
          </a:solidFill>
        </p:grpSpPr>
        <p:sp>
          <p:nvSpPr>
            <p:cNvPr id="9" name="Rectangle 8">
              <a:extLst>
                <a:ext uri="{FF2B5EF4-FFF2-40B4-BE49-F238E27FC236}">
                  <a16:creationId xmlns:a16="http://schemas.microsoft.com/office/drawing/2014/main" id="{F31B4A0C-F029-007C-6F28-07162B6C88C2}"/>
                </a:ext>
              </a:extLst>
            </p:cNvPr>
            <p:cNvSpPr/>
            <p:nvPr/>
          </p:nvSpPr>
          <p:spPr>
            <a:xfrm>
              <a:off x="2322305" y="5471452"/>
              <a:ext cx="5835587" cy="1749494"/>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TextBox 9">
              <a:extLst>
                <a:ext uri="{FF2B5EF4-FFF2-40B4-BE49-F238E27FC236}">
                  <a16:creationId xmlns:a16="http://schemas.microsoft.com/office/drawing/2014/main" id="{4D687744-A5BA-56FA-C3D7-063B35C1ACC6}"/>
                </a:ext>
              </a:extLst>
            </p:cNvPr>
            <p:cNvSpPr txBox="1"/>
            <p:nvPr/>
          </p:nvSpPr>
          <p:spPr>
            <a:xfrm>
              <a:off x="2825255" y="5853279"/>
              <a:ext cx="5332637" cy="1107996"/>
            </a:xfrm>
            <a:prstGeom prst="rect">
              <a:avLst/>
            </a:prstGeom>
            <a:grp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6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 x 3 = 15 </a:t>
              </a:r>
            </a:p>
          </p:txBody>
        </p:sp>
      </p:grpSp>
      <p:grpSp>
        <p:nvGrpSpPr>
          <p:cNvPr id="11" name="Group 10">
            <a:extLst>
              <a:ext uri="{FF2B5EF4-FFF2-40B4-BE49-F238E27FC236}">
                <a16:creationId xmlns:a16="http://schemas.microsoft.com/office/drawing/2014/main" id="{7412D3FE-474C-16FD-70DF-C06A942CA867}"/>
              </a:ext>
            </a:extLst>
          </p:cNvPr>
          <p:cNvGrpSpPr/>
          <p:nvPr/>
        </p:nvGrpSpPr>
        <p:grpSpPr>
          <a:xfrm>
            <a:off x="10334084" y="5411409"/>
            <a:ext cx="6808856" cy="1753810"/>
            <a:chOff x="10334084" y="5411409"/>
            <a:chExt cx="6808856" cy="1753810"/>
          </a:xfrm>
        </p:grpSpPr>
        <p:sp>
          <p:nvSpPr>
            <p:cNvPr id="12" name="Rectangle 11">
              <a:extLst>
                <a:ext uri="{FF2B5EF4-FFF2-40B4-BE49-F238E27FC236}">
                  <a16:creationId xmlns:a16="http://schemas.microsoft.com/office/drawing/2014/main" id="{D2B5F817-3BC3-F374-2B5E-7BA4AC1CA794}"/>
                </a:ext>
              </a:extLst>
            </p:cNvPr>
            <p:cNvSpPr/>
            <p:nvPr/>
          </p:nvSpPr>
          <p:spPr>
            <a:xfrm>
              <a:off x="10334084" y="5411409"/>
              <a:ext cx="6044796" cy="1753810"/>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BF07DBEF-0A7A-47D7-51B9-334578CFF519}"/>
                </a:ext>
              </a:extLst>
            </p:cNvPr>
            <p:cNvSpPr txBox="1"/>
            <p:nvPr/>
          </p:nvSpPr>
          <p:spPr>
            <a:xfrm>
              <a:off x="11098145" y="5770884"/>
              <a:ext cx="6044795"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6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x 5 = 20</a:t>
              </a:r>
            </a:p>
          </p:txBody>
        </p:sp>
      </p:grpSp>
      <p:grpSp>
        <p:nvGrpSpPr>
          <p:cNvPr id="14" name="Group 13">
            <a:extLst>
              <a:ext uri="{FF2B5EF4-FFF2-40B4-BE49-F238E27FC236}">
                <a16:creationId xmlns:a16="http://schemas.microsoft.com/office/drawing/2014/main" id="{120F4DB4-CAD0-0514-F843-0A53CA45EF80}"/>
              </a:ext>
            </a:extLst>
          </p:cNvPr>
          <p:cNvGrpSpPr/>
          <p:nvPr/>
        </p:nvGrpSpPr>
        <p:grpSpPr>
          <a:xfrm>
            <a:off x="2322305" y="7473125"/>
            <a:ext cx="6699447" cy="1749494"/>
            <a:chOff x="2322305" y="7473125"/>
            <a:chExt cx="6699447" cy="1749494"/>
          </a:xfrm>
        </p:grpSpPr>
        <p:sp>
          <p:nvSpPr>
            <p:cNvPr id="15" name="Rectangle 14">
              <a:extLst>
                <a:ext uri="{FF2B5EF4-FFF2-40B4-BE49-F238E27FC236}">
                  <a16:creationId xmlns:a16="http://schemas.microsoft.com/office/drawing/2014/main" id="{8C55326B-469B-56DB-EA1C-957BFD4FC07A}"/>
                </a:ext>
              </a:extLst>
            </p:cNvPr>
            <p:cNvSpPr/>
            <p:nvPr/>
          </p:nvSpPr>
          <p:spPr>
            <a:xfrm>
              <a:off x="2322305" y="7473125"/>
              <a:ext cx="5835587" cy="1749494"/>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14D3FFD4-D065-C084-D529-149662AB0EB0}"/>
                </a:ext>
              </a:extLst>
            </p:cNvPr>
            <p:cNvSpPr txBox="1"/>
            <p:nvPr/>
          </p:nvSpPr>
          <p:spPr>
            <a:xfrm>
              <a:off x="2923653" y="7865779"/>
              <a:ext cx="6098099"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x 10 = 20</a:t>
              </a:r>
            </a:p>
          </p:txBody>
        </p:sp>
      </p:grpSp>
      <p:grpSp>
        <p:nvGrpSpPr>
          <p:cNvPr id="17" name="Group 16">
            <a:extLst>
              <a:ext uri="{FF2B5EF4-FFF2-40B4-BE49-F238E27FC236}">
                <a16:creationId xmlns:a16="http://schemas.microsoft.com/office/drawing/2014/main" id="{ED07F557-D857-5981-DFD0-EA676563B701}"/>
              </a:ext>
            </a:extLst>
          </p:cNvPr>
          <p:cNvGrpSpPr/>
          <p:nvPr/>
        </p:nvGrpSpPr>
        <p:grpSpPr>
          <a:xfrm>
            <a:off x="10334084" y="7413082"/>
            <a:ext cx="6552118" cy="1753810"/>
            <a:chOff x="10334084" y="7413082"/>
            <a:chExt cx="6552118" cy="1753810"/>
          </a:xfrm>
        </p:grpSpPr>
        <p:sp>
          <p:nvSpPr>
            <p:cNvPr id="18" name="Rectangle 17">
              <a:extLst>
                <a:ext uri="{FF2B5EF4-FFF2-40B4-BE49-F238E27FC236}">
                  <a16:creationId xmlns:a16="http://schemas.microsoft.com/office/drawing/2014/main" id="{F27B9322-8FBF-3988-B73F-03F69A67AE49}"/>
                </a:ext>
              </a:extLst>
            </p:cNvPr>
            <p:cNvSpPr/>
            <p:nvPr/>
          </p:nvSpPr>
          <p:spPr>
            <a:xfrm>
              <a:off x="10334084" y="7413082"/>
              <a:ext cx="6044796" cy="1753810"/>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60A98955-CA35-E54E-40A8-173146640BE3}"/>
                </a:ext>
              </a:extLst>
            </p:cNvPr>
            <p:cNvSpPr txBox="1"/>
            <p:nvPr/>
          </p:nvSpPr>
          <p:spPr>
            <a:xfrm>
              <a:off x="11197944" y="7782155"/>
              <a:ext cx="5688258"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 </a:t>
              </a: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x 5 = 10</a:t>
              </a:r>
            </a:p>
          </p:txBody>
        </p:sp>
      </p:grpSp>
      <p:sp>
        <p:nvSpPr>
          <p:cNvPr id="20" name="AutoShape 2" descr="Hình ảnh Một Con Muỗi Trên Nền Trong Suốt Có Chấm đỏ ở Phía Trước 3d Nhìn  Cận Cảnh PNG , Một Con Muỗi Trên Nền Trong Suốt Có Chấm đỏ ở">
            <a:extLst>
              <a:ext uri="{FF2B5EF4-FFF2-40B4-BE49-F238E27FC236}">
                <a16:creationId xmlns:a16="http://schemas.microsoft.com/office/drawing/2014/main" id="{D5AC122B-403F-0581-F2A8-0FAABD5E2D50}"/>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AutoShape 4" descr="Hình ảnh Muỗi PNG, Vector, PSD, và biểu tượng để tải về miễn phí | pngtree">
            <a:extLst>
              <a:ext uri="{FF2B5EF4-FFF2-40B4-BE49-F238E27FC236}">
                <a16:creationId xmlns:a16="http://schemas.microsoft.com/office/drawing/2014/main" id="{F9F69B2F-77BE-E10D-38A2-BCA73BE58CC8}"/>
              </a:ext>
            </a:extLst>
          </p:cNvPr>
          <p:cNvSpPr>
            <a:spLocks noChangeAspect="1" noChangeArrowheads="1"/>
          </p:cNvSpPr>
          <p:nvPr/>
        </p:nvSpPr>
        <p:spPr bwMode="auto">
          <a:xfrm>
            <a:off x="9144000" y="51435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Freeform 4">
            <a:extLst>
              <a:ext uri="{FF2B5EF4-FFF2-40B4-BE49-F238E27FC236}">
                <a16:creationId xmlns:a16="http://schemas.microsoft.com/office/drawing/2014/main" id="{B4986FE1-2795-F7B4-C9A3-818EB78D7B7D}"/>
              </a:ext>
            </a:extLst>
          </p:cNvPr>
          <p:cNvSpPr/>
          <p:nvPr/>
        </p:nvSpPr>
        <p:spPr>
          <a:xfrm>
            <a:off x="-685799" y="-730294"/>
            <a:ext cx="4904334" cy="5299198"/>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8"/>
            <a:stretch>
              <a:fillRect/>
            </a:stretch>
          </a:blipFill>
        </p:spPr>
        <p:txBody>
          <a:bodyPr/>
          <a:lstStyle/>
          <a:p>
            <a:endParaRPr lang="vi-VN"/>
          </a:p>
        </p:txBody>
      </p:sp>
      <p:sp>
        <p:nvSpPr>
          <p:cNvPr id="30" name="Oval 29">
            <a:extLst>
              <a:ext uri="{FF2B5EF4-FFF2-40B4-BE49-F238E27FC236}">
                <a16:creationId xmlns:a16="http://schemas.microsoft.com/office/drawing/2014/main" id="{CEB55722-0137-9360-1380-2BE928A6D935}"/>
              </a:ext>
            </a:extLst>
          </p:cNvPr>
          <p:cNvSpPr/>
          <p:nvPr/>
        </p:nvSpPr>
        <p:spPr>
          <a:xfrm>
            <a:off x="707319" y="963242"/>
            <a:ext cx="423508" cy="401213"/>
          </a:xfrm>
          <a:prstGeom prst="ellipse">
            <a:avLst/>
          </a:prstGeom>
          <a:solidFill>
            <a:srgbClr val="606B7F"/>
          </a:solidFill>
          <a:ln>
            <a:solidFill>
              <a:srgbClr val="27284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A7D3640F-0C74-0601-ABF9-1D68A07B1326}"/>
              </a:ext>
            </a:extLst>
          </p:cNvPr>
          <p:cNvPicPr>
            <a:picLocks noChangeAspect="1"/>
          </p:cNvPicPr>
          <p:nvPr/>
        </p:nvPicPr>
        <p:blipFill>
          <a:blip r:embed="rId9"/>
          <a:stretch>
            <a:fillRect/>
          </a:stretch>
        </p:blipFill>
        <p:spPr>
          <a:xfrm>
            <a:off x="6954402" y="1913389"/>
            <a:ext cx="9352400" cy="2836101"/>
          </a:xfrm>
          <a:prstGeom prst="rect">
            <a:avLst/>
          </a:prstGeom>
        </p:spPr>
      </p:pic>
    </p:spTree>
    <p:extLst>
      <p:ext uri="{BB962C8B-B14F-4D97-AF65-F5344CB8AC3E}">
        <p14:creationId xmlns:p14="http://schemas.microsoft.com/office/powerpoint/2010/main" val="3296265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397FD8FD-39D0-6041-2B25-8039420CEAFA}"/>
              </a:ext>
            </a:extLst>
          </p:cNvPr>
          <p:cNvSpPr/>
          <p:nvPr/>
        </p:nvSpPr>
        <p:spPr>
          <a:xfrm>
            <a:off x="0" y="0"/>
            <a:ext cx="18288000" cy="102870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4"/>
            <a:stretch>
              <a:fillRect/>
            </a:stretch>
          </a:blipFill>
        </p:spPr>
        <p:txBody>
          <a:bodyPr/>
          <a:lstStyle/>
          <a:p>
            <a:endParaRPr lang="vi-VN"/>
          </a:p>
        </p:txBody>
      </p:sp>
      <p:sp>
        <p:nvSpPr>
          <p:cNvPr id="7" name="Freeform 3">
            <a:extLst>
              <a:ext uri="{FF2B5EF4-FFF2-40B4-BE49-F238E27FC236}">
                <a16:creationId xmlns:a16="http://schemas.microsoft.com/office/drawing/2014/main" id="{E31C3D34-5ACF-0F4F-07F5-3FBF9C93B697}"/>
              </a:ext>
            </a:extLst>
          </p:cNvPr>
          <p:cNvSpPr/>
          <p:nvPr/>
        </p:nvSpPr>
        <p:spPr>
          <a:xfrm>
            <a:off x="304800" y="342900"/>
            <a:ext cx="17602200" cy="9677400"/>
          </a:xfrm>
          <a:custGeom>
            <a:avLst/>
            <a:gdLst/>
            <a:ahLst/>
            <a:cxnLst/>
            <a:rect l="l" t="t" r="r" b="b"/>
            <a:pathLst>
              <a:path w="15303970" h="6580707">
                <a:moveTo>
                  <a:pt x="0" y="0"/>
                </a:moveTo>
                <a:lnTo>
                  <a:pt x="15303970" y="0"/>
                </a:lnTo>
                <a:lnTo>
                  <a:pt x="15303970" y="6580707"/>
                </a:lnTo>
                <a:lnTo>
                  <a:pt x="0" y="6580707"/>
                </a:lnTo>
                <a:lnTo>
                  <a:pt x="0" y="0"/>
                </a:lnTo>
                <a:close/>
              </a:path>
            </a:pathLst>
          </a:custGeom>
          <a:blipFill>
            <a:blip r:embed="rId5">
              <a:alphaModFix amt="81000"/>
              <a:extLst>
                <a:ext uri="{96DAC541-7B7A-43D3-8B79-37D633B846F1}">
                  <asvg:svgBlip xmlns:asvg="http://schemas.microsoft.com/office/drawing/2016/SVG/main" r:embed="rId6"/>
                </a:ext>
              </a:extLst>
            </a:blip>
            <a:stretch>
              <a:fillRect/>
            </a:stretch>
          </a:blipFill>
        </p:spPr>
        <p:txBody>
          <a:bodyPr/>
          <a:lstStyle/>
          <a:p>
            <a:endParaRPr lang="vi-VN"/>
          </a:p>
        </p:txBody>
      </p:sp>
      <p:sp>
        <p:nvSpPr>
          <p:cNvPr id="2" name="Freeform 4">
            <a:extLst>
              <a:ext uri="{FF2B5EF4-FFF2-40B4-BE49-F238E27FC236}">
                <a16:creationId xmlns:a16="http://schemas.microsoft.com/office/drawing/2014/main" id="{904007DF-F8E3-914E-7C49-F1B96C08ABF1}"/>
              </a:ext>
            </a:extLst>
          </p:cNvPr>
          <p:cNvSpPr/>
          <p:nvPr/>
        </p:nvSpPr>
        <p:spPr>
          <a:xfrm>
            <a:off x="3099884" y="67386"/>
            <a:ext cx="13740316" cy="5427984"/>
          </a:xfrm>
          <a:custGeom>
            <a:avLst/>
            <a:gdLst/>
            <a:ahLst/>
            <a:cxnLst/>
            <a:rect l="l" t="t" r="r" b="b"/>
            <a:pathLst>
              <a:path w="10199171" h="4589627">
                <a:moveTo>
                  <a:pt x="0" y="0"/>
                </a:moveTo>
                <a:lnTo>
                  <a:pt x="10199172" y="0"/>
                </a:lnTo>
                <a:lnTo>
                  <a:pt x="10199172" y="4589627"/>
                </a:lnTo>
                <a:lnTo>
                  <a:pt x="0" y="45896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EDE57322-AA20-741A-F56B-009D75F76CC9}"/>
              </a:ext>
            </a:extLst>
          </p:cNvPr>
          <p:cNvSpPr txBox="1"/>
          <p:nvPr/>
        </p:nvSpPr>
        <p:spPr>
          <a:xfrm>
            <a:off x="4468222" y="516432"/>
            <a:ext cx="11910658" cy="255454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Trong lễ hội Đua thuyền mừng năm mới Bính Ngọ 2026, thành phố Hải Phòng tổ chức đua thuyền. Mỗi thuyền có 5 người, có tổng cộng 4 chiếc thuyền. Hỏi có tất cả bao nhiêu người tham gia?</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nvGrpSpPr>
          <p:cNvPr id="8" name="Group 7">
            <a:extLst>
              <a:ext uri="{FF2B5EF4-FFF2-40B4-BE49-F238E27FC236}">
                <a16:creationId xmlns:a16="http://schemas.microsoft.com/office/drawing/2014/main" id="{ABCC6D5B-CF7F-FD01-3DB8-8CE197535C2A}"/>
              </a:ext>
            </a:extLst>
          </p:cNvPr>
          <p:cNvGrpSpPr/>
          <p:nvPr/>
        </p:nvGrpSpPr>
        <p:grpSpPr>
          <a:xfrm>
            <a:off x="2322305" y="5471452"/>
            <a:ext cx="7989477" cy="1749494"/>
            <a:chOff x="2322305" y="5471452"/>
            <a:chExt cx="7989477" cy="1749494"/>
          </a:xfrm>
        </p:grpSpPr>
        <p:sp>
          <p:nvSpPr>
            <p:cNvPr id="9" name="Rectangle 8">
              <a:extLst>
                <a:ext uri="{FF2B5EF4-FFF2-40B4-BE49-F238E27FC236}">
                  <a16:creationId xmlns:a16="http://schemas.microsoft.com/office/drawing/2014/main" id="{F31B4A0C-F029-007C-6F28-07162B6C88C2}"/>
                </a:ext>
              </a:extLst>
            </p:cNvPr>
            <p:cNvSpPr/>
            <p:nvPr/>
          </p:nvSpPr>
          <p:spPr>
            <a:xfrm>
              <a:off x="2322305" y="5471452"/>
              <a:ext cx="5835587" cy="1749494"/>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TextBox 9">
              <a:extLst>
                <a:ext uri="{FF2B5EF4-FFF2-40B4-BE49-F238E27FC236}">
                  <a16:creationId xmlns:a16="http://schemas.microsoft.com/office/drawing/2014/main" id="{4D687744-A5BA-56FA-C3D7-063B35C1ACC6}"/>
                </a:ext>
              </a:extLst>
            </p:cNvPr>
            <p:cNvSpPr txBox="1"/>
            <p:nvPr/>
          </p:nvSpPr>
          <p:spPr>
            <a:xfrm>
              <a:off x="4016886" y="5804160"/>
              <a:ext cx="6294896"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6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a:t>
              </a:r>
            </a:p>
          </p:txBody>
        </p:sp>
      </p:grpSp>
      <p:grpSp>
        <p:nvGrpSpPr>
          <p:cNvPr id="11" name="Group 10">
            <a:extLst>
              <a:ext uri="{FF2B5EF4-FFF2-40B4-BE49-F238E27FC236}">
                <a16:creationId xmlns:a16="http://schemas.microsoft.com/office/drawing/2014/main" id="{7412D3FE-474C-16FD-70DF-C06A942CA867}"/>
              </a:ext>
            </a:extLst>
          </p:cNvPr>
          <p:cNvGrpSpPr/>
          <p:nvPr/>
        </p:nvGrpSpPr>
        <p:grpSpPr>
          <a:xfrm>
            <a:off x="10334084" y="5411409"/>
            <a:ext cx="7763416" cy="1753810"/>
            <a:chOff x="10334084" y="5411409"/>
            <a:chExt cx="7763416" cy="1753810"/>
          </a:xfrm>
        </p:grpSpPr>
        <p:sp>
          <p:nvSpPr>
            <p:cNvPr id="12" name="Rectangle 11">
              <a:extLst>
                <a:ext uri="{FF2B5EF4-FFF2-40B4-BE49-F238E27FC236}">
                  <a16:creationId xmlns:a16="http://schemas.microsoft.com/office/drawing/2014/main" id="{D2B5F817-3BC3-F374-2B5E-7BA4AC1CA794}"/>
                </a:ext>
              </a:extLst>
            </p:cNvPr>
            <p:cNvSpPr/>
            <p:nvPr/>
          </p:nvSpPr>
          <p:spPr>
            <a:xfrm>
              <a:off x="10334084" y="5411409"/>
              <a:ext cx="6044796" cy="1753810"/>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BF07DBEF-0A7A-47D7-51B9-334578CFF519}"/>
                </a:ext>
              </a:extLst>
            </p:cNvPr>
            <p:cNvSpPr txBox="1"/>
            <p:nvPr/>
          </p:nvSpPr>
          <p:spPr>
            <a:xfrm>
              <a:off x="12052705" y="5770884"/>
              <a:ext cx="6044795"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6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a:t>
              </a:r>
            </a:p>
          </p:txBody>
        </p:sp>
      </p:grpSp>
      <p:grpSp>
        <p:nvGrpSpPr>
          <p:cNvPr id="14" name="Group 13">
            <a:extLst>
              <a:ext uri="{FF2B5EF4-FFF2-40B4-BE49-F238E27FC236}">
                <a16:creationId xmlns:a16="http://schemas.microsoft.com/office/drawing/2014/main" id="{120F4DB4-CAD0-0514-F843-0A53CA45EF80}"/>
              </a:ext>
            </a:extLst>
          </p:cNvPr>
          <p:cNvGrpSpPr/>
          <p:nvPr/>
        </p:nvGrpSpPr>
        <p:grpSpPr>
          <a:xfrm>
            <a:off x="2322305" y="7473125"/>
            <a:ext cx="8011779" cy="1749494"/>
            <a:chOff x="2322305" y="7473125"/>
            <a:chExt cx="8011779" cy="1749494"/>
          </a:xfrm>
        </p:grpSpPr>
        <p:sp>
          <p:nvSpPr>
            <p:cNvPr id="15" name="Rectangle 14">
              <a:extLst>
                <a:ext uri="{FF2B5EF4-FFF2-40B4-BE49-F238E27FC236}">
                  <a16:creationId xmlns:a16="http://schemas.microsoft.com/office/drawing/2014/main" id="{8C55326B-469B-56DB-EA1C-957BFD4FC07A}"/>
                </a:ext>
              </a:extLst>
            </p:cNvPr>
            <p:cNvSpPr/>
            <p:nvPr/>
          </p:nvSpPr>
          <p:spPr>
            <a:xfrm>
              <a:off x="2322305" y="7473125"/>
              <a:ext cx="5835587" cy="1749494"/>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14D3FFD4-D065-C084-D529-149662AB0EB0}"/>
                </a:ext>
              </a:extLst>
            </p:cNvPr>
            <p:cNvSpPr txBox="1"/>
            <p:nvPr/>
          </p:nvSpPr>
          <p:spPr>
            <a:xfrm>
              <a:off x="4235985" y="7895513"/>
              <a:ext cx="6098099"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15</a:t>
              </a:r>
            </a:p>
          </p:txBody>
        </p:sp>
      </p:grpSp>
      <p:grpSp>
        <p:nvGrpSpPr>
          <p:cNvPr id="17" name="Group 16">
            <a:extLst>
              <a:ext uri="{FF2B5EF4-FFF2-40B4-BE49-F238E27FC236}">
                <a16:creationId xmlns:a16="http://schemas.microsoft.com/office/drawing/2014/main" id="{ED07F557-D857-5981-DFD0-EA676563B701}"/>
              </a:ext>
            </a:extLst>
          </p:cNvPr>
          <p:cNvGrpSpPr/>
          <p:nvPr/>
        </p:nvGrpSpPr>
        <p:grpSpPr>
          <a:xfrm>
            <a:off x="10334084" y="7413082"/>
            <a:ext cx="7668166" cy="1753810"/>
            <a:chOff x="10334084" y="7413082"/>
            <a:chExt cx="7668166" cy="1753810"/>
          </a:xfrm>
        </p:grpSpPr>
        <p:sp>
          <p:nvSpPr>
            <p:cNvPr id="18" name="Rectangle 17">
              <a:extLst>
                <a:ext uri="{FF2B5EF4-FFF2-40B4-BE49-F238E27FC236}">
                  <a16:creationId xmlns:a16="http://schemas.microsoft.com/office/drawing/2014/main" id="{F27B9322-8FBF-3988-B73F-03F69A67AE49}"/>
                </a:ext>
              </a:extLst>
            </p:cNvPr>
            <p:cNvSpPr/>
            <p:nvPr/>
          </p:nvSpPr>
          <p:spPr>
            <a:xfrm>
              <a:off x="10334084" y="7413082"/>
              <a:ext cx="6044796" cy="1753810"/>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60A98955-CA35-E54E-40A8-173146640BE3}"/>
                </a:ext>
              </a:extLst>
            </p:cNvPr>
            <p:cNvSpPr txBox="1"/>
            <p:nvPr/>
          </p:nvSpPr>
          <p:spPr>
            <a:xfrm>
              <a:off x="12313992" y="7720265"/>
              <a:ext cx="5688258"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 </a:t>
              </a: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a:t>
              </a:r>
            </a:p>
          </p:txBody>
        </p:sp>
      </p:grpSp>
      <p:sp>
        <p:nvSpPr>
          <p:cNvPr id="20" name="AutoShape 2" descr="Hình ảnh Một Con Muỗi Trên Nền Trong Suốt Có Chấm đỏ ở Phía Trước 3d Nhìn  Cận Cảnh PNG , Một Con Muỗi Trên Nền Trong Suốt Có Chấm đỏ ở">
            <a:extLst>
              <a:ext uri="{FF2B5EF4-FFF2-40B4-BE49-F238E27FC236}">
                <a16:creationId xmlns:a16="http://schemas.microsoft.com/office/drawing/2014/main" id="{D5AC122B-403F-0581-F2A8-0FAABD5E2D50}"/>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AutoShape 4" descr="Hình ảnh Muỗi PNG, Vector, PSD, và biểu tượng để tải về miễn phí | pngtree">
            <a:extLst>
              <a:ext uri="{FF2B5EF4-FFF2-40B4-BE49-F238E27FC236}">
                <a16:creationId xmlns:a16="http://schemas.microsoft.com/office/drawing/2014/main" id="{F9F69B2F-77BE-E10D-38A2-BCA73BE58CC8}"/>
              </a:ext>
            </a:extLst>
          </p:cNvPr>
          <p:cNvSpPr>
            <a:spLocks noChangeAspect="1" noChangeArrowheads="1"/>
          </p:cNvSpPr>
          <p:nvPr/>
        </p:nvSpPr>
        <p:spPr bwMode="auto">
          <a:xfrm>
            <a:off x="9144000" y="51435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2" name="Picture 18" descr="j0234131">
            <a:extLst>
              <a:ext uri="{FF2B5EF4-FFF2-40B4-BE49-F238E27FC236}">
                <a16:creationId xmlns:a16="http://schemas.microsoft.com/office/drawing/2014/main" id="{2C2E4AB1-48C8-4A4C-510A-23AFBC34843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655945" y="2801357"/>
            <a:ext cx="1624554" cy="1728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WordArt 19">
            <a:extLst>
              <a:ext uri="{FF2B5EF4-FFF2-40B4-BE49-F238E27FC236}">
                <a16:creationId xmlns:a16="http://schemas.microsoft.com/office/drawing/2014/main" id="{6DDE2200-D0CD-D035-7EE0-820B1C2BF896}"/>
              </a:ext>
            </a:extLst>
          </p:cNvPr>
          <p:cNvSpPr>
            <a:spLocks noChangeArrowheads="1" noChangeShapeType="1" noTextEdit="1"/>
          </p:cNvSpPr>
          <p:nvPr/>
        </p:nvSpPr>
        <p:spPr bwMode="auto">
          <a:xfrm>
            <a:off x="4951346" y="3136318"/>
            <a:ext cx="1122290" cy="959483"/>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a:noFill/>
                </a:ln>
                <a:gradFill rotWithShape="1">
                  <a:gsLst>
                    <a:gs pos="0">
                      <a:srgbClr val="9999FF"/>
                    </a:gs>
                    <a:gs pos="100000">
                      <a:srgbClr val="660066"/>
                    </a:gs>
                  </a:gsLst>
                  <a:path path="rect">
                    <a:fillToRect l="50000" t="50000" r="50000" b="50000"/>
                  </a:path>
                </a:gradFill>
                <a:effectLst>
                  <a:outerShdw dist="35921" dir="2700000" algn="ctr" rotWithShape="0">
                    <a:srgbClr val="C0C0C0">
                      <a:alpha val="79999"/>
                    </a:srgbClr>
                  </a:outerShdw>
                </a:effectLst>
                <a:uLnTx/>
                <a:uFillTx/>
                <a:latin typeface="Arial" panose="020B0604020202020204" pitchFamily="34" charset="0"/>
                <a:ea typeface="+mn-ea"/>
                <a:cs typeface="Arial" panose="020B0604020202020204" pitchFamily="34" charset="0"/>
              </a:rPr>
              <a:t>00</a:t>
            </a:r>
          </a:p>
        </p:txBody>
      </p:sp>
      <p:sp>
        <p:nvSpPr>
          <p:cNvPr id="24" name="WordArt 20">
            <a:extLst>
              <a:ext uri="{FF2B5EF4-FFF2-40B4-BE49-F238E27FC236}">
                <a16:creationId xmlns:a16="http://schemas.microsoft.com/office/drawing/2014/main" id="{B2147518-4CCE-C86D-470D-353C96E5FBD3}"/>
              </a:ext>
            </a:extLst>
          </p:cNvPr>
          <p:cNvSpPr>
            <a:spLocks noChangeArrowheads="1" noChangeShapeType="1" noTextEdit="1"/>
          </p:cNvSpPr>
          <p:nvPr/>
        </p:nvSpPr>
        <p:spPr bwMode="auto">
          <a:xfrm>
            <a:off x="4987858" y="3185533"/>
            <a:ext cx="1122290" cy="959482"/>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a:noFill/>
                </a:ln>
                <a:gradFill rotWithShape="1">
                  <a:gsLst>
                    <a:gs pos="0">
                      <a:srgbClr val="9999FF"/>
                    </a:gs>
                    <a:gs pos="100000">
                      <a:srgbClr val="660066"/>
                    </a:gs>
                  </a:gsLst>
                  <a:path path="rect">
                    <a:fillToRect l="50000" t="50000" r="50000" b="50000"/>
                  </a:path>
                </a:gradFill>
                <a:effectLst>
                  <a:outerShdw dist="35921" dir="2700000" algn="ctr" rotWithShape="0">
                    <a:srgbClr val="C0C0C0">
                      <a:alpha val="79999"/>
                    </a:srgbClr>
                  </a:outerShdw>
                </a:effectLst>
                <a:uLnTx/>
                <a:uFillTx/>
                <a:latin typeface="Arial" panose="020B0604020202020204" pitchFamily="34" charset="0"/>
                <a:ea typeface="+mn-ea"/>
                <a:cs typeface="Arial" panose="020B0604020202020204" pitchFamily="34" charset="0"/>
              </a:rPr>
              <a:t>05</a:t>
            </a:r>
          </a:p>
        </p:txBody>
      </p:sp>
      <p:sp>
        <p:nvSpPr>
          <p:cNvPr id="25" name="WordArt 21">
            <a:extLst>
              <a:ext uri="{FF2B5EF4-FFF2-40B4-BE49-F238E27FC236}">
                <a16:creationId xmlns:a16="http://schemas.microsoft.com/office/drawing/2014/main" id="{C6C49C7E-CC9D-C64A-C45D-95589662B2B7}"/>
              </a:ext>
            </a:extLst>
          </p:cNvPr>
          <p:cNvSpPr>
            <a:spLocks noChangeArrowheads="1" noChangeShapeType="1" noTextEdit="1"/>
          </p:cNvSpPr>
          <p:nvPr/>
        </p:nvSpPr>
        <p:spPr bwMode="auto">
          <a:xfrm>
            <a:off x="5011671" y="3123618"/>
            <a:ext cx="1122290" cy="959483"/>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a:noFill/>
                </a:ln>
                <a:gradFill rotWithShape="1">
                  <a:gsLst>
                    <a:gs pos="0">
                      <a:srgbClr val="9999FF"/>
                    </a:gs>
                    <a:gs pos="100000">
                      <a:srgbClr val="660066"/>
                    </a:gs>
                  </a:gsLst>
                  <a:path path="rect">
                    <a:fillToRect l="50000" t="50000" r="50000" b="50000"/>
                  </a:path>
                </a:gradFill>
                <a:effectLst>
                  <a:outerShdw dist="35921" dir="2700000" algn="ctr" rotWithShape="0">
                    <a:srgbClr val="C0C0C0">
                      <a:alpha val="79999"/>
                    </a:srgbClr>
                  </a:outerShdw>
                </a:effectLst>
                <a:uLnTx/>
                <a:uFillTx/>
                <a:latin typeface="Arial" panose="020B0604020202020204" pitchFamily="34" charset="0"/>
                <a:ea typeface="+mn-ea"/>
                <a:cs typeface="Arial" panose="020B0604020202020204" pitchFamily="34" charset="0"/>
              </a:rPr>
              <a:t>04</a:t>
            </a:r>
          </a:p>
        </p:txBody>
      </p:sp>
      <p:sp>
        <p:nvSpPr>
          <p:cNvPr id="26" name="WordArt 22">
            <a:extLst>
              <a:ext uri="{FF2B5EF4-FFF2-40B4-BE49-F238E27FC236}">
                <a16:creationId xmlns:a16="http://schemas.microsoft.com/office/drawing/2014/main" id="{B79908DD-D009-C642-4891-69AA82C1A358}"/>
              </a:ext>
            </a:extLst>
          </p:cNvPr>
          <p:cNvSpPr>
            <a:spLocks noChangeArrowheads="1" noChangeShapeType="1" noTextEdit="1"/>
          </p:cNvSpPr>
          <p:nvPr/>
        </p:nvSpPr>
        <p:spPr bwMode="auto">
          <a:xfrm>
            <a:off x="5054533" y="3199818"/>
            <a:ext cx="1122290" cy="959483"/>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a:noFill/>
                </a:ln>
                <a:gradFill rotWithShape="1">
                  <a:gsLst>
                    <a:gs pos="0">
                      <a:srgbClr val="9999FF"/>
                    </a:gs>
                    <a:gs pos="100000">
                      <a:srgbClr val="660066"/>
                    </a:gs>
                  </a:gsLst>
                  <a:path path="rect">
                    <a:fillToRect l="50000" t="50000" r="50000" b="50000"/>
                  </a:path>
                </a:gradFill>
                <a:effectLst>
                  <a:outerShdw dist="35921" dir="2700000" algn="ctr" rotWithShape="0">
                    <a:srgbClr val="C0C0C0">
                      <a:alpha val="79999"/>
                    </a:srgbClr>
                  </a:outerShdw>
                </a:effectLst>
                <a:uLnTx/>
                <a:uFillTx/>
                <a:latin typeface="Arial" panose="020B0604020202020204" pitchFamily="34" charset="0"/>
                <a:ea typeface="+mn-ea"/>
                <a:cs typeface="Arial" panose="020B0604020202020204" pitchFamily="34" charset="0"/>
              </a:rPr>
              <a:t>03</a:t>
            </a:r>
          </a:p>
        </p:txBody>
      </p:sp>
      <p:sp>
        <p:nvSpPr>
          <p:cNvPr id="27" name="WordArt 23">
            <a:extLst>
              <a:ext uri="{FF2B5EF4-FFF2-40B4-BE49-F238E27FC236}">
                <a16:creationId xmlns:a16="http://schemas.microsoft.com/office/drawing/2014/main" id="{9FF6185A-0264-1983-D09F-7758C35CFCCB}"/>
              </a:ext>
            </a:extLst>
          </p:cNvPr>
          <p:cNvSpPr>
            <a:spLocks noChangeArrowheads="1" noChangeShapeType="1" noTextEdit="1"/>
          </p:cNvSpPr>
          <p:nvPr/>
        </p:nvSpPr>
        <p:spPr bwMode="auto">
          <a:xfrm>
            <a:off x="5011671" y="3171243"/>
            <a:ext cx="1122290" cy="959483"/>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a:noFill/>
                </a:ln>
                <a:gradFill rotWithShape="1">
                  <a:gsLst>
                    <a:gs pos="0">
                      <a:srgbClr val="9999FF"/>
                    </a:gs>
                    <a:gs pos="100000">
                      <a:srgbClr val="660066"/>
                    </a:gs>
                  </a:gsLst>
                  <a:path path="rect">
                    <a:fillToRect l="50000" t="50000" r="50000" b="50000"/>
                  </a:path>
                </a:gradFill>
                <a:effectLst>
                  <a:outerShdw dist="35921" dir="2700000" algn="ctr" rotWithShape="0">
                    <a:srgbClr val="C0C0C0">
                      <a:alpha val="79999"/>
                    </a:srgbClr>
                  </a:outerShdw>
                </a:effectLst>
                <a:uLnTx/>
                <a:uFillTx/>
                <a:latin typeface="Arial" panose="020B0604020202020204" pitchFamily="34" charset="0"/>
                <a:ea typeface="+mn-ea"/>
                <a:cs typeface="Arial" panose="020B0604020202020204" pitchFamily="34" charset="0"/>
              </a:rPr>
              <a:t>02</a:t>
            </a:r>
          </a:p>
        </p:txBody>
      </p:sp>
      <p:sp>
        <p:nvSpPr>
          <p:cNvPr id="28" name="WordArt 24">
            <a:extLst>
              <a:ext uri="{FF2B5EF4-FFF2-40B4-BE49-F238E27FC236}">
                <a16:creationId xmlns:a16="http://schemas.microsoft.com/office/drawing/2014/main" id="{7DF63246-A01D-2262-76AF-315EF03910F2}"/>
              </a:ext>
            </a:extLst>
          </p:cNvPr>
          <p:cNvSpPr>
            <a:spLocks noChangeArrowheads="1" noChangeShapeType="1" noTextEdit="1"/>
          </p:cNvSpPr>
          <p:nvPr/>
        </p:nvSpPr>
        <p:spPr bwMode="auto">
          <a:xfrm>
            <a:off x="4944996" y="3137908"/>
            <a:ext cx="1122290" cy="959482"/>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a:noFill/>
                </a:ln>
                <a:gradFill rotWithShape="1">
                  <a:gsLst>
                    <a:gs pos="0">
                      <a:srgbClr val="9999FF"/>
                    </a:gs>
                    <a:gs pos="100000">
                      <a:srgbClr val="660066"/>
                    </a:gs>
                  </a:gsLst>
                  <a:path path="rect">
                    <a:fillToRect l="50000" t="50000" r="50000" b="50000"/>
                  </a:path>
                </a:gradFill>
                <a:effectLst>
                  <a:outerShdw dist="35921" dir="2700000" algn="ctr" rotWithShape="0">
                    <a:srgbClr val="C0C0C0">
                      <a:alpha val="79999"/>
                    </a:srgbClr>
                  </a:outerShdw>
                </a:effectLst>
                <a:uLnTx/>
                <a:uFillTx/>
                <a:latin typeface="Arial" panose="020B0604020202020204" pitchFamily="34" charset="0"/>
                <a:ea typeface="+mn-ea"/>
                <a:cs typeface="Arial" panose="020B0604020202020204" pitchFamily="34" charset="0"/>
              </a:rPr>
              <a:t>01</a:t>
            </a:r>
          </a:p>
        </p:txBody>
      </p:sp>
      <p:sp>
        <p:nvSpPr>
          <p:cNvPr id="29" name="Freeform 4">
            <a:extLst>
              <a:ext uri="{FF2B5EF4-FFF2-40B4-BE49-F238E27FC236}">
                <a16:creationId xmlns:a16="http://schemas.microsoft.com/office/drawing/2014/main" id="{B4986FE1-2795-F7B4-C9A3-818EB78D7B7D}"/>
              </a:ext>
            </a:extLst>
          </p:cNvPr>
          <p:cNvSpPr/>
          <p:nvPr/>
        </p:nvSpPr>
        <p:spPr>
          <a:xfrm>
            <a:off x="-685799" y="-730294"/>
            <a:ext cx="4904334" cy="5299198"/>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10"/>
            <a:stretch>
              <a:fillRect/>
            </a:stretch>
          </a:blipFill>
        </p:spPr>
        <p:txBody>
          <a:bodyPr/>
          <a:lstStyle/>
          <a:p>
            <a:endParaRPr lang="vi-VN"/>
          </a:p>
        </p:txBody>
      </p:sp>
      <p:sp>
        <p:nvSpPr>
          <p:cNvPr id="30" name="Oval 29">
            <a:extLst>
              <a:ext uri="{FF2B5EF4-FFF2-40B4-BE49-F238E27FC236}">
                <a16:creationId xmlns:a16="http://schemas.microsoft.com/office/drawing/2014/main" id="{CEB55722-0137-9360-1380-2BE928A6D935}"/>
              </a:ext>
            </a:extLst>
          </p:cNvPr>
          <p:cNvSpPr/>
          <p:nvPr/>
        </p:nvSpPr>
        <p:spPr>
          <a:xfrm>
            <a:off x="707319" y="963242"/>
            <a:ext cx="423508" cy="401213"/>
          </a:xfrm>
          <a:prstGeom prst="ellipse">
            <a:avLst/>
          </a:prstGeom>
          <a:solidFill>
            <a:srgbClr val="606B7F"/>
          </a:solidFill>
          <a:ln>
            <a:solidFill>
              <a:srgbClr val="27284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99EE4B45-C1DD-5CBC-221C-5976B5A22E03}"/>
              </a:ext>
            </a:extLst>
          </p:cNvPr>
          <p:cNvPicPr>
            <a:picLocks noChangeAspect="1"/>
          </p:cNvPicPr>
          <p:nvPr/>
        </p:nvPicPr>
        <p:blipFill>
          <a:blip r:embed="rId11"/>
          <a:stretch>
            <a:fillRect/>
          </a:stretch>
        </p:blipFill>
        <p:spPr>
          <a:xfrm>
            <a:off x="7923898" y="3070977"/>
            <a:ext cx="8111104" cy="2042565"/>
          </a:xfrm>
          <a:prstGeom prst="rect">
            <a:avLst/>
          </a:prstGeom>
        </p:spPr>
      </p:pic>
    </p:spTree>
    <p:extLst>
      <p:ext uri="{BB962C8B-B14F-4D97-AF65-F5344CB8AC3E}">
        <p14:creationId xmlns:p14="http://schemas.microsoft.com/office/powerpoint/2010/main" val="1891649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1000"/>
                                        <p:tgtEl>
                                          <p:spTgt spid="17"/>
                                        </p:tgtEl>
                                      </p:cBhvr>
                                    </p:animEffect>
                                    <p:anim calcmode="lin" valueType="num">
                                      <p:cBhvr>
                                        <p:cTn id="26" dur="1000" fill="hold"/>
                                        <p:tgtEl>
                                          <p:spTgt spid="17"/>
                                        </p:tgtEl>
                                        <p:attrNameLst>
                                          <p:attrName>ppt_x</p:attrName>
                                        </p:attrNameLst>
                                      </p:cBhvr>
                                      <p:tavLst>
                                        <p:tav tm="0">
                                          <p:val>
                                            <p:strVal val="#ppt_x"/>
                                          </p:val>
                                        </p:tav>
                                        <p:tav tm="100000">
                                          <p:val>
                                            <p:strVal val="#ppt_x"/>
                                          </p:val>
                                        </p:tav>
                                      </p:tavLst>
                                    </p:anim>
                                    <p:anim calcmode="lin" valueType="num">
                                      <p:cBhvr>
                                        <p:cTn id="2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par>
                          <p:cTn id="33" fill="hold">
                            <p:stCondLst>
                              <p:cond delay="500"/>
                            </p:stCondLst>
                            <p:childTnLst>
                              <p:par>
                                <p:cTn id="34" presetID="3" presetClass="entr" presetSubtype="5"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2" name="ding.wav"/>
                                        </p:tgtEl>
                                      </p:cMediaNode>
                                    </p:audio>
                                  </p:subTnLst>
                                </p:cTn>
                              </p:par>
                            </p:childTnLst>
                          </p:cTn>
                        </p:par>
                        <p:par>
                          <p:cTn id="36" fill="hold">
                            <p:stCondLst>
                              <p:cond delay="500"/>
                            </p:stCondLst>
                            <p:childTnLst>
                              <p:par>
                                <p:cTn id="37" presetID="10" presetClass="exit" presetSubtype="0" fill="hold" nodeType="afterEffect">
                                  <p:stCondLst>
                                    <p:cond delay="500"/>
                                  </p:stCondLst>
                                  <p:childTnLst>
                                    <p:animEffect transition="out" filter="fade">
                                      <p:cBhvr>
                                        <p:cTn id="38" dur="1000"/>
                                        <p:tgtEl>
                                          <p:spTgt spid="24"/>
                                        </p:tgtEl>
                                      </p:cBhvr>
                                    </p:animEffect>
                                    <p:set>
                                      <p:cBhvr>
                                        <p:cTn id="39" dur="1" fill="hold">
                                          <p:stCondLst>
                                            <p:cond delay="999"/>
                                          </p:stCondLst>
                                        </p:cTn>
                                        <p:tgtEl>
                                          <p:spTgt spid="24"/>
                                        </p:tgtEl>
                                        <p:attrNameLst>
                                          <p:attrName>style.visibility</p:attrName>
                                        </p:attrNameLst>
                                      </p:cBhvr>
                                      <p:to>
                                        <p:strVal val="hidden"/>
                                      </p:to>
                                    </p:set>
                                  </p:childTnLst>
                                </p:cTn>
                              </p:par>
                            </p:childTnLst>
                          </p:cTn>
                        </p:par>
                        <p:par>
                          <p:cTn id="40" fill="hold">
                            <p:stCondLst>
                              <p:cond delay="2000"/>
                            </p:stCondLst>
                            <p:childTnLst>
                              <p:par>
                                <p:cTn id="41" presetID="3" presetClass="entr" presetSubtype="5" fill="hold" nodeType="afterEffect">
                                  <p:stCondLst>
                                    <p:cond delay="0"/>
                                  </p:stCondLst>
                                  <p:childTnLst>
                                    <p:set>
                                      <p:cBhvr>
                                        <p:cTn id="42"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2" name="ding.wav"/>
                                        </p:tgtEl>
                                      </p:cMediaNode>
                                    </p:audio>
                                  </p:subTnLst>
                                </p:cTn>
                              </p:par>
                            </p:childTnLst>
                          </p:cTn>
                        </p:par>
                        <p:par>
                          <p:cTn id="43" fill="hold">
                            <p:stCondLst>
                              <p:cond delay="2000"/>
                            </p:stCondLst>
                            <p:childTnLst>
                              <p:par>
                                <p:cTn id="44" presetID="10" presetClass="exit" presetSubtype="0" fill="hold" nodeType="afterEffect">
                                  <p:stCondLst>
                                    <p:cond delay="500"/>
                                  </p:stCondLst>
                                  <p:childTnLst>
                                    <p:animEffect transition="out" filter="fade">
                                      <p:cBhvr>
                                        <p:cTn id="45" dur="1000"/>
                                        <p:tgtEl>
                                          <p:spTgt spid="25"/>
                                        </p:tgtEl>
                                      </p:cBhvr>
                                    </p:animEffect>
                                    <p:set>
                                      <p:cBhvr>
                                        <p:cTn id="46" dur="1" fill="hold">
                                          <p:stCondLst>
                                            <p:cond delay="999"/>
                                          </p:stCondLst>
                                        </p:cTn>
                                        <p:tgtEl>
                                          <p:spTgt spid="25"/>
                                        </p:tgtEl>
                                        <p:attrNameLst>
                                          <p:attrName>style.visibility</p:attrName>
                                        </p:attrNameLst>
                                      </p:cBhvr>
                                      <p:to>
                                        <p:strVal val="hidden"/>
                                      </p:to>
                                    </p:set>
                                  </p:childTnLst>
                                </p:cTn>
                              </p:par>
                            </p:childTnLst>
                          </p:cTn>
                        </p:par>
                        <p:par>
                          <p:cTn id="47" fill="hold">
                            <p:stCondLst>
                              <p:cond delay="3500"/>
                            </p:stCondLst>
                            <p:childTnLst>
                              <p:par>
                                <p:cTn id="48" presetID="3" presetClass="entr" presetSubtype="5" fill="hold" nodeType="afterEffect">
                                  <p:stCondLst>
                                    <p:cond delay="0"/>
                                  </p:stCondLst>
                                  <p:childTnLst>
                                    <p:set>
                                      <p:cBhvr>
                                        <p:cTn id="4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2" name="ding.wav"/>
                                        </p:tgtEl>
                                      </p:cMediaNode>
                                    </p:audio>
                                  </p:subTnLst>
                                </p:cTn>
                              </p:par>
                            </p:childTnLst>
                          </p:cTn>
                        </p:par>
                        <p:par>
                          <p:cTn id="50" fill="hold">
                            <p:stCondLst>
                              <p:cond delay="3500"/>
                            </p:stCondLst>
                            <p:childTnLst>
                              <p:par>
                                <p:cTn id="51" presetID="10" presetClass="exit" presetSubtype="0" fill="hold" nodeType="afterEffect">
                                  <p:stCondLst>
                                    <p:cond delay="500"/>
                                  </p:stCondLst>
                                  <p:childTnLst>
                                    <p:animEffect transition="out" filter="fade">
                                      <p:cBhvr>
                                        <p:cTn id="52" dur="1000"/>
                                        <p:tgtEl>
                                          <p:spTgt spid="26"/>
                                        </p:tgtEl>
                                      </p:cBhvr>
                                    </p:animEffect>
                                    <p:set>
                                      <p:cBhvr>
                                        <p:cTn id="53" dur="1" fill="hold">
                                          <p:stCondLst>
                                            <p:cond delay="999"/>
                                          </p:stCondLst>
                                        </p:cTn>
                                        <p:tgtEl>
                                          <p:spTgt spid="26"/>
                                        </p:tgtEl>
                                        <p:attrNameLst>
                                          <p:attrName>style.visibility</p:attrName>
                                        </p:attrNameLst>
                                      </p:cBhvr>
                                      <p:to>
                                        <p:strVal val="hidden"/>
                                      </p:to>
                                    </p:set>
                                  </p:childTnLst>
                                </p:cTn>
                              </p:par>
                            </p:childTnLst>
                          </p:cTn>
                        </p:par>
                        <p:par>
                          <p:cTn id="54" fill="hold">
                            <p:stCondLst>
                              <p:cond delay="5000"/>
                            </p:stCondLst>
                            <p:childTnLst>
                              <p:par>
                                <p:cTn id="55" presetID="3" presetClass="entr" presetSubtype="5" fill="hold" nodeType="afterEffect">
                                  <p:stCondLst>
                                    <p:cond delay="0"/>
                                  </p:stCondLst>
                                  <p:childTnLst>
                                    <p:set>
                                      <p:cBhvr>
                                        <p:cTn id="56"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2" name="ding.wav"/>
                                        </p:tgtEl>
                                      </p:cMediaNode>
                                    </p:audio>
                                  </p:subTnLst>
                                </p:cTn>
                              </p:par>
                            </p:childTnLst>
                          </p:cTn>
                        </p:par>
                        <p:par>
                          <p:cTn id="57" fill="hold">
                            <p:stCondLst>
                              <p:cond delay="5000"/>
                            </p:stCondLst>
                            <p:childTnLst>
                              <p:par>
                                <p:cTn id="58" presetID="10" presetClass="exit" presetSubtype="0" fill="hold" nodeType="afterEffect">
                                  <p:stCondLst>
                                    <p:cond delay="500"/>
                                  </p:stCondLst>
                                  <p:childTnLst>
                                    <p:animEffect transition="out" filter="fade">
                                      <p:cBhvr>
                                        <p:cTn id="59" dur="1000"/>
                                        <p:tgtEl>
                                          <p:spTgt spid="27"/>
                                        </p:tgtEl>
                                      </p:cBhvr>
                                    </p:animEffect>
                                    <p:set>
                                      <p:cBhvr>
                                        <p:cTn id="60" dur="1" fill="hold">
                                          <p:stCondLst>
                                            <p:cond delay="999"/>
                                          </p:stCondLst>
                                        </p:cTn>
                                        <p:tgtEl>
                                          <p:spTgt spid="27"/>
                                        </p:tgtEl>
                                        <p:attrNameLst>
                                          <p:attrName>style.visibility</p:attrName>
                                        </p:attrNameLst>
                                      </p:cBhvr>
                                      <p:to>
                                        <p:strVal val="hidden"/>
                                      </p:to>
                                    </p:set>
                                  </p:childTnLst>
                                </p:cTn>
                              </p:par>
                            </p:childTnLst>
                          </p:cTn>
                        </p:par>
                        <p:par>
                          <p:cTn id="61" fill="hold">
                            <p:stCondLst>
                              <p:cond delay="6500"/>
                            </p:stCondLst>
                            <p:childTnLst>
                              <p:par>
                                <p:cTn id="62" presetID="3" presetClass="entr" presetSubtype="5" fill="hold" nodeType="afterEffect">
                                  <p:stCondLst>
                                    <p:cond delay="0"/>
                                  </p:stCondLst>
                                  <p:childTnLst>
                                    <p:set>
                                      <p:cBhvr>
                                        <p:cTn id="63"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2" name="ding.wav"/>
                                        </p:tgtEl>
                                      </p:cMediaNode>
                                    </p:audio>
                                  </p:subTnLst>
                                </p:cTn>
                              </p:par>
                            </p:childTnLst>
                          </p:cTn>
                        </p:par>
                        <p:par>
                          <p:cTn id="64" fill="hold">
                            <p:stCondLst>
                              <p:cond delay="6500"/>
                            </p:stCondLst>
                            <p:childTnLst>
                              <p:par>
                                <p:cTn id="65" presetID="10" presetClass="exit" presetSubtype="0" fill="hold" nodeType="afterEffect">
                                  <p:stCondLst>
                                    <p:cond delay="500"/>
                                  </p:stCondLst>
                                  <p:childTnLst>
                                    <p:animEffect transition="out" filter="fade">
                                      <p:cBhvr>
                                        <p:cTn id="66" dur="1000"/>
                                        <p:tgtEl>
                                          <p:spTgt spid="28"/>
                                        </p:tgtEl>
                                      </p:cBhvr>
                                    </p:animEffect>
                                    <p:set>
                                      <p:cBhvr>
                                        <p:cTn id="67" dur="1" fill="hold">
                                          <p:stCondLst>
                                            <p:cond delay="999"/>
                                          </p:stCondLst>
                                        </p:cTn>
                                        <p:tgtEl>
                                          <p:spTgt spid="28"/>
                                        </p:tgtEl>
                                        <p:attrNameLst>
                                          <p:attrName>style.visibility</p:attrName>
                                        </p:attrNameLst>
                                      </p:cBhvr>
                                      <p:to>
                                        <p:strVal val="hidden"/>
                                      </p:to>
                                    </p:set>
                                  </p:childTnLst>
                                </p:cTn>
                              </p:par>
                            </p:childTnLst>
                          </p:cTn>
                        </p:par>
                        <p:par>
                          <p:cTn id="68" fill="hold">
                            <p:stCondLst>
                              <p:cond delay="8000"/>
                            </p:stCondLst>
                            <p:childTnLst>
                              <p:par>
                                <p:cTn id="69" presetID="4" presetClass="entr" presetSubtype="32" fill="hold" nodeType="after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box(out)">
                                      <p:cBhvr>
                                        <p:cTn id="71" dur="500"/>
                                        <p:tgtEl>
                                          <p:spTgt spid="23"/>
                                        </p:tgtEl>
                                      </p:cBhvr>
                                    </p:animEffect>
                                  </p:childTnLst>
                                  <p:subTnLst>
                                    <p:audio>
                                      <p:cMediaNode>
                                        <p:cTn display="0" masterRel="sameClick">
                                          <p:stCondLst>
                                            <p:cond evt="begin" delay="0">
                                              <p:tn val="69"/>
                                            </p:cond>
                                          </p:stCondLst>
                                          <p:endCondLst>
                                            <p:cond evt="onStopAudio" delay="0">
                                              <p:tgtEl>
                                                <p:sldTgt/>
                                              </p:tgtEl>
                                            </p:cond>
                                          </p:endCondLst>
                                        </p:cTn>
                                        <p:tgtEl>
                                          <p:sndTgt r:embed="rId3" name="BE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886" y="0"/>
            <a:ext cx="18298886" cy="10287000"/>
          </a:xfrm>
          <a:custGeom>
            <a:avLst/>
            <a:gdLst/>
            <a:ahLst/>
            <a:cxnLst/>
            <a:rect l="l" t="t" r="r" b="b"/>
            <a:pathLst>
              <a:path w="14437895" h="8229600">
                <a:moveTo>
                  <a:pt x="0" y="0"/>
                </a:moveTo>
                <a:lnTo>
                  <a:pt x="14437895" y="0"/>
                </a:lnTo>
                <a:lnTo>
                  <a:pt x="14437895" y="8229600"/>
                </a:lnTo>
                <a:lnTo>
                  <a:pt x="0" y="8229600"/>
                </a:lnTo>
                <a:lnTo>
                  <a:pt x="0" y="0"/>
                </a:lnTo>
                <a:close/>
              </a:path>
            </a:pathLst>
          </a:custGeom>
          <a:blipFill>
            <a:blip r:embed="rId3"/>
            <a:stretch>
              <a:fillRect/>
            </a:stretch>
          </a:blipFill>
        </p:spPr>
        <p:txBody>
          <a:bodyPr/>
          <a:lstStyle/>
          <a:p>
            <a:endParaRPr lang="vi-VN"/>
          </a:p>
        </p:txBody>
      </p:sp>
      <p:sp>
        <p:nvSpPr>
          <p:cNvPr id="3" name="Freeform 3">
            <a:extLst>
              <a:ext uri="{FF2B5EF4-FFF2-40B4-BE49-F238E27FC236}">
                <a16:creationId xmlns:a16="http://schemas.microsoft.com/office/drawing/2014/main" id="{79EF2F3C-41C9-00B7-98C0-C09450D3E0B3}"/>
              </a:ext>
            </a:extLst>
          </p:cNvPr>
          <p:cNvSpPr/>
          <p:nvPr/>
        </p:nvSpPr>
        <p:spPr>
          <a:xfrm>
            <a:off x="304800" y="342900"/>
            <a:ext cx="17602200" cy="9677400"/>
          </a:xfrm>
          <a:custGeom>
            <a:avLst/>
            <a:gdLst/>
            <a:ahLst/>
            <a:cxnLst/>
            <a:rect l="l" t="t" r="r" b="b"/>
            <a:pathLst>
              <a:path w="15303970" h="6580707">
                <a:moveTo>
                  <a:pt x="0" y="0"/>
                </a:moveTo>
                <a:lnTo>
                  <a:pt x="15303970" y="0"/>
                </a:lnTo>
                <a:lnTo>
                  <a:pt x="15303970" y="6580707"/>
                </a:lnTo>
                <a:lnTo>
                  <a:pt x="0" y="6580707"/>
                </a:lnTo>
                <a:lnTo>
                  <a:pt x="0" y="0"/>
                </a:lnTo>
                <a:close/>
              </a:path>
            </a:pathLst>
          </a:custGeom>
          <a:blipFill>
            <a:blip r:embed="rId4">
              <a:alphaModFix amt="81000"/>
              <a:extLst>
                <a:ext uri="{96DAC541-7B7A-43D3-8B79-37D633B846F1}">
                  <asvg:svgBlip xmlns:asvg="http://schemas.microsoft.com/office/drawing/2016/SVG/main" r:embed="rId5"/>
                </a:ext>
              </a:extLst>
            </a:blip>
            <a:stretch>
              <a:fillRect/>
            </a:stretch>
          </a:blipFill>
        </p:spPr>
        <p:txBody>
          <a:bodyPr/>
          <a:lstStyle/>
          <a:p>
            <a:endParaRPr lang="vi-VN"/>
          </a:p>
        </p:txBody>
      </p:sp>
      <p:sp>
        <p:nvSpPr>
          <p:cNvPr id="4" name="Freeform 4">
            <a:extLst>
              <a:ext uri="{FF2B5EF4-FFF2-40B4-BE49-F238E27FC236}">
                <a16:creationId xmlns:a16="http://schemas.microsoft.com/office/drawing/2014/main" id="{7E5D9178-94E6-66ED-9DED-D1F3812EB85C}"/>
              </a:ext>
            </a:extLst>
          </p:cNvPr>
          <p:cNvSpPr/>
          <p:nvPr/>
        </p:nvSpPr>
        <p:spPr>
          <a:xfrm>
            <a:off x="2717281" y="583666"/>
            <a:ext cx="13158238" cy="4864634"/>
          </a:xfrm>
          <a:custGeom>
            <a:avLst/>
            <a:gdLst/>
            <a:ahLst/>
            <a:cxnLst/>
            <a:rect l="l" t="t" r="r" b="b"/>
            <a:pathLst>
              <a:path w="10199171" h="4589627">
                <a:moveTo>
                  <a:pt x="0" y="0"/>
                </a:moveTo>
                <a:lnTo>
                  <a:pt x="10199172" y="0"/>
                </a:lnTo>
                <a:lnTo>
                  <a:pt x="10199172" y="4589627"/>
                </a:lnTo>
                <a:lnTo>
                  <a:pt x="0" y="458962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56D34CC6-503D-2ABF-FD2C-07E023C73746}"/>
              </a:ext>
            </a:extLst>
          </p:cNvPr>
          <p:cNvSpPr txBox="1"/>
          <p:nvPr/>
        </p:nvSpPr>
        <p:spPr>
          <a:xfrm>
            <a:off x="6492509" y="1879810"/>
            <a:ext cx="8555233" cy="221599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5 x 8 =?</a:t>
            </a:r>
          </a:p>
        </p:txBody>
      </p:sp>
      <p:sp>
        <p:nvSpPr>
          <p:cNvPr id="18" name="AutoShape 2" descr="Hình ảnh Một Con Muỗi Trên Nền Trong Suốt Có Chấm đỏ ở Phía Trước 3d Nhìn  Cận Cảnh PNG , Một Con Muỗi Trên Nền Trong Suốt Có Chấm đỏ ở">
            <a:extLst>
              <a:ext uri="{FF2B5EF4-FFF2-40B4-BE49-F238E27FC236}">
                <a16:creationId xmlns:a16="http://schemas.microsoft.com/office/drawing/2014/main" id="{2DA53DA4-D576-F2BE-768F-066304B64A07}"/>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AutoShape 4" descr="Hình ảnh Muỗi PNG, Vector, PSD, và biểu tượng để tải về miễn phí | pngtree">
            <a:extLst>
              <a:ext uri="{FF2B5EF4-FFF2-40B4-BE49-F238E27FC236}">
                <a16:creationId xmlns:a16="http://schemas.microsoft.com/office/drawing/2014/main" id="{BA321743-1E39-EA83-4A45-0B14452E0E34}"/>
              </a:ext>
            </a:extLst>
          </p:cNvPr>
          <p:cNvSpPr>
            <a:spLocks noChangeAspect="1" noChangeArrowheads="1"/>
          </p:cNvSpPr>
          <p:nvPr/>
        </p:nvSpPr>
        <p:spPr bwMode="auto">
          <a:xfrm>
            <a:off x="9144000" y="51435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7" name="Picture 26">
            <a:extLst>
              <a:ext uri="{FF2B5EF4-FFF2-40B4-BE49-F238E27FC236}">
                <a16:creationId xmlns:a16="http://schemas.microsoft.com/office/drawing/2014/main" id="{EF22D20A-0622-3A23-C943-FE2BA7068C45}"/>
              </a:ext>
            </a:extLst>
          </p:cNvPr>
          <p:cNvPicPr>
            <a:picLocks noChangeAspect="1"/>
          </p:cNvPicPr>
          <p:nvPr/>
        </p:nvPicPr>
        <p:blipFill rotWithShape="1">
          <a:blip r:embed="rId8"/>
          <a:srcRect t="16222" b="11928"/>
          <a:stretch/>
        </p:blipFill>
        <p:spPr>
          <a:xfrm>
            <a:off x="5967412" y="5391945"/>
            <a:ext cx="6048375" cy="3764011"/>
          </a:xfrm>
          <a:prstGeom prst="rect">
            <a:avLst/>
          </a:prstGeom>
        </p:spPr>
      </p:pic>
      <p:sp>
        <p:nvSpPr>
          <p:cNvPr id="28" name="TextBox 27">
            <a:extLst>
              <a:ext uri="{FF2B5EF4-FFF2-40B4-BE49-F238E27FC236}">
                <a16:creationId xmlns:a16="http://schemas.microsoft.com/office/drawing/2014/main" id="{E98DB449-D0FC-A2BF-B4DD-48B3C6CB488B}"/>
              </a:ext>
            </a:extLst>
          </p:cNvPr>
          <p:cNvSpPr txBox="1"/>
          <p:nvPr/>
        </p:nvSpPr>
        <p:spPr>
          <a:xfrm>
            <a:off x="7738170" y="6191199"/>
            <a:ext cx="8555233" cy="221599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40</a:t>
            </a:r>
          </a:p>
        </p:txBody>
      </p:sp>
    </p:spTree>
    <p:extLst>
      <p:ext uri="{BB962C8B-B14F-4D97-AF65-F5344CB8AC3E}">
        <p14:creationId xmlns:p14="http://schemas.microsoft.com/office/powerpoint/2010/main" val="497365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397FD8FD-39D0-6041-2B25-8039420CEAFA}"/>
              </a:ext>
            </a:extLst>
          </p:cNvPr>
          <p:cNvSpPr/>
          <p:nvPr/>
        </p:nvSpPr>
        <p:spPr>
          <a:xfrm>
            <a:off x="0" y="0"/>
            <a:ext cx="18288000" cy="102870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3"/>
            <a:stretch>
              <a:fillRect/>
            </a:stretch>
          </a:blipFill>
        </p:spPr>
        <p:txBody>
          <a:bodyPr/>
          <a:lstStyle/>
          <a:p>
            <a:endParaRPr lang="vi-VN"/>
          </a:p>
        </p:txBody>
      </p:sp>
      <p:sp>
        <p:nvSpPr>
          <p:cNvPr id="7" name="Freeform 3">
            <a:extLst>
              <a:ext uri="{FF2B5EF4-FFF2-40B4-BE49-F238E27FC236}">
                <a16:creationId xmlns:a16="http://schemas.microsoft.com/office/drawing/2014/main" id="{E31C3D34-5ACF-0F4F-07F5-3FBF9C93B697}"/>
              </a:ext>
            </a:extLst>
          </p:cNvPr>
          <p:cNvSpPr/>
          <p:nvPr/>
        </p:nvSpPr>
        <p:spPr>
          <a:xfrm>
            <a:off x="304800" y="342900"/>
            <a:ext cx="17602200" cy="9677400"/>
          </a:xfrm>
          <a:custGeom>
            <a:avLst/>
            <a:gdLst/>
            <a:ahLst/>
            <a:cxnLst/>
            <a:rect l="l" t="t" r="r" b="b"/>
            <a:pathLst>
              <a:path w="15303970" h="6580707">
                <a:moveTo>
                  <a:pt x="0" y="0"/>
                </a:moveTo>
                <a:lnTo>
                  <a:pt x="15303970" y="0"/>
                </a:lnTo>
                <a:lnTo>
                  <a:pt x="15303970" y="6580707"/>
                </a:lnTo>
                <a:lnTo>
                  <a:pt x="0" y="6580707"/>
                </a:lnTo>
                <a:lnTo>
                  <a:pt x="0" y="0"/>
                </a:lnTo>
                <a:close/>
              </a:path>
            </a:pathLst>
          </a:custGeom>
          <a:blipFill>
            <a:blip r:embed="rId4">
              <a:alphaModFix amt="81000"/>
              <a:extLst>
                <a:ext uri="{96DAC541-7B7A-43D3-8B79-37D633B846F1}">
                  <asvg:svgBlip xmlns:asvg="http://schemas.microsoft.com/office/drawing/2016/SVG/main" r:embed="rId5"/>
                </a:ext>
              </a:extLst>
            </a:blip>
            <a:stretch>
              <a:fillRect/>
            </a:stretch>
          </a:blipFill>
        </p:spPr>
        <p:txBody>
          <a:bodyPr/>
          <a:lstStyle/>
          <a:p>
            <a:endParaRPr lang="vi-VN"/>
          </a:p>
        </p:txBody>
      </p:sp>
      <p:sp>
        <p:nvSpPr>
          <p:cNvPr id="2" name="Freeform 4">
            <a:extLst>
              <a:ext uri="{FF2B5EF4-FFF2-40B4-BE49-F238E27FC236}">
                <a16:creationId xmlns:a16="http://schemas.microsoft.com/office/drawing/2014/main" id="{904007DF-F8E3-914E-7C49-F1B96C08ABF1}"/>
              </a:ext>
            </a:extLst>
          </p:cNvPr>
          <p:cNvSpPr/>
          <p:nvPr/>
        </p:nvSpPr>
        <p:spPr>
          <a:xfrm>
            <a:off x="3099884" y="67386"/>
            <a:ext cx="13740316" cy="5427984"/>
          </a:xfrm>
          <a:custGeom>
            <a:avLst/>
            <a:gdLst/>
            <a:ahLst/>
            <a:cxnLst/>
            <a:rect l="l" t="t" r="r" b="b"/>
            <a:pathLst>
              <a:path w="10199171" h="4589627">
                <a:moveTo>
                  <a:pt x="0" y="0"/>
                </a:moveTo>
                <a:lnTo>
                  <a:pt x="10199172" y="0"/>
                </a:lnTo>
                <a:lnTo>
                  <a:pt x="10199172" y="4589627"/>
                </a:lnTo>
                <a:lnTo>
                  <a:pt x="0" y="458962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EDE57322-AA20-741A-F56B-009D75F76CC9}"/>
              </a:ext>
            </a:extLst>
          </p:cNvPr>
          <p:cNvSpPr txBox="1"/>
          <p:nvPr/>
        </p:nvSpPr>
        <p:spPr>
          <a:xfrm>
            <a:off x="4468222" y="516432"/>
            <a:ext cx="11910658" cy="255454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Trong lễ hội Đua thuyền mừng năm mới Bính Ngọ 2026, thành phố Hải Phòng tổ chức đua thuyền. Mỗi thuyền có 5 người, có tổng cộng 4 chiếc thuyền. Hỏi có tất cả bao nhiêu người tham gia?</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nvGrpSpPr>
          <p:cNvPr id="8" name="Group 7">
            <a:extLst>
              <a:ext uri="{FF2B5EF4-FFF2-40B4-BE49-F238E27FC236}">
                <a16:creationId xmlns:a16="http://schemas.microsoft.com/office/drawing/2014/main" id="{ABCC6D5B-CF7F-FD01-3DB8-8CE197535C2A}"/>
              </a:ext>
            </a:extLst>
          </p:cNvPr>
          <p:cNvGrpSpPr/>
          <p:nvPr/>
        </p:nvGrpSpPr>
        <p:grpSpPr>
          <a:xfrm>
            <a:off x="2322305" y="5471452"/>
            <a:ext cx="7989477" cy="1749494"/>
            <a:chOff x="2322305" y="5471452"/>
            <a:chExt cx="7989477" cy="1749494"/>
          </a:xfrm>
        </p:grpSpPr>
        <p:sp>
          <p:nvSpPr>
            <p:cNvPr id="9" name="Rectangle 8">
              <a:extLst>
                <a:ext uri="{FF2B5EF4-FFF2-40B4-BE49-F238E27FC236}">
                  <a16:creationId xmlns:a16="http://schemas.microsoft.com/office/drawing/2014/main" id="{F31B4A0C-F029-007C-6F28-07162B6C88C2}"/>
                </a:ext>
              </a:extLst>
            </p:cNvPr>
            <p:cNvSpPr/>
            <p:nvPr/>
          </p:nvSpPr>
          <p:spPr>
            <a:xfrm>
              <a:off x="2322305" y="5471452"/>
              <a:ext cx="5835587" cy="1749494"/>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TextBox 9">
              <a:extLst>
                <a:ext uri="{FF2B5EF4-FFF2-40B4-BE49-F238E27FC236}">
                  <a16:creationId xmlns:a16="http://schemas.microsoft.com/office/drawing/2014/main" id="{4D687744-A5BA-56FA-C3D7-063B35C1ACC6}"/>
                </a:ext>
              </a:extLst>
            </p:cNvPr>
            <p:cNvSpPr txBox="1"/>
            <p:nvPr/>
          </p:nvSpPr>
          <p:spPr>
            <a:xfrm>
              <a:off x="4016886" y="5804160"/>
              <a:ext cx="6294896"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6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a:t>
              </a:r>
            </a:p>
          </p:txBody>
        </p:sp>
      </p:grpSp>
      <p:grpSp>
        <p:nvGrpSpPr>
          <p:cNvPr id="11" name="Group 10">
            <a:extLst>
              <a:ext uri="{FF2B5EF4-FFF2-40B4-BE49-F238E27FC236}">
                <a16:creationId xmlns:a16="http://schemas.microsoft.com/office/drawing/2014/main" id="{7412D3FE-474C-16FD-70DF-C06A942CA867}"/>
              </a:ext>
            </a:extLst>
          </p:cNvPr>
          <p:cNvGrpSpPr/>
          <p:nvPr/>
        </p:nvGrpSpPr>
        <p:grpSpPr>
          <a:xfrm>
            <a:off x="10334084" y="5411409"/>
            <a:ext cx="7763416" cy="1753810"/>
            <a:chOff x="10334084" y="5411409"/>
            <a:chExt cx="7763416" cy="1753810"/>
          </a:xfrm>
        </p:grpSpPr>
        <p:sp>
          <p:nvSpPr>
            <p:cNvPr id="12" name="Rectangle 11">
              <a:extLst>
                <a:ext uri="{FF2B5EF4-FFF2-40B4-BE49-F238E27FC236}">
                  <a16:creationId xmlns:a16="http://schemas.microsoft.com/office/drawing/2014/main" id="{D2B5F817-3BC3-F374-2B5E-7BA4AC1CA794}"/>
                </a:ext>
              </a:extLst>
            </p:cNvPr>
            <p:cNvSpPr/>
            <p:nvPr/>
          </p:nvSpPr>
          <p:spPr>
            <a:xfrm>
              <a:off x="10334084" y="5411409"/>
              <a:ext cx="6044796" cy="1753810"/>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BF07DBEF-0A7A-47D7-51B9-334578CFF519}"/>
                </a:ext>
              </a:extLst>
            </p:cNvPr>
            <p:cNvSpPr txBox="1"/>
            <p:nvPr/>
          </p:nvSpPr>
          <p:spPr>
            <a:xfrm>
              <a:off x="12052705" y="5770884"/>
              <a:ext cx="6044795"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6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a:t>
              </a:r>
            </a:p>
          </p:txBody>
        </p:sp>
      </p:grpSp>
      <p:grpSp>
        <p:nvGrpSpPr>
          <p:cNvPr id="14" name="Group 13">
            <a:extLst>
              <a:ext uri="{FF2B5EF4-FFF2-40B4-BE49-F238E27FC236}">
                <a16:creationId xmlns:a16="http://schemas.microsoft.com/office/drawing/2014/main" id="{120F4DB4-CAD0-0514-F843-0A53CA45EF80}"/>
              </a:ext>
            </a:extLst>
          </p:cNvPr>
          <p:cNvGrpSpPr/>
          <p:nvPr/>
        </p:nvGrpSpPr>
        <p:grpSpPr>
          <a:xfrm>
            <a:off x="2322305" y="7473125"/>
            <a:ext cx="8011779" cy="1749494"/>
            <a:chOff x="2322305" y="7473125"/>
            <a:chExt cx="8011779" cy="1749494"/>
          </a:xfrm>
        </p:grpSpPr>
        <p:sp>
          <p:nvSpPr>
            <p:cNvPr id="15" name="Rectangle 14">
              <a:extLst>
                <a:ext uri="{FF2B5EF4-FFF2-40B4-BE49-F238E27FC236}">
                  <a16:creationId xmlns:a16="http://schemas.microsoft.com/office/drawing/2014/main" id="{8C55326B-469B-56DB-EA1C-957BFD4FC07A}"/>
                </a:ext>
              </a:extLst>
            </p:cNvPr>
            <p:cNvSpPr/>
            <p:nvPr/>
          </p:nvSpPr>
          <p:spPr>
            <a:xfrm>
              <a:off x="2322305" y="7473125"/>
              <a:ext cx="5835587" cy="1749494"/>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14D3FFD4-D065-C084-D529-149662AB0EB0}"/>
                </a:ext>
              </a:extLst>
            </p:cNvPr>
            <p:cNvSpPr txBox="1"/>
            <p:nvPr/>
          </p:nvSpPr>
          <p:spPr>
            <a:xfrm>
              <a:off x="4235985" y="7895513"/>
              <a:ext cx="6098099"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15</a:t>
              </a:r>
            </a:p>
          </p:txBody>
        </p:sp>
      </p:grpSp>
      <p:grpSp>
        <p:nvGrpSpPr>
          <p:cNvPr id="17" name="Group 16">
            <a:extLst>
              <a:ext uri="{FF2B5EF4-FFF2-40B4-BE49-F238E27FC236}">
                <a16:creationId xmlns:a16="http://schemas.microsoft.com/office/drawing/2014/main" id="{ED07F557-D857-5981-DFD0-EA676563B701}"/>
              </a:ext>
            </a:extLst>
          </p:cNvPr>
          <p:cNvGrpSpPr/>
          <p:nvPr/>
        </p:nvGrpSpPr>
        <p:grpSpPr>
          <a:xfrm>
            <a:off x="10334084" y="7413082"/>
            <a:ext cx="6029779" cy="1753810"/>
            <a:chOff x="10334084" y="7413082"/>
            <a:chExt cx="6044796" cy="1753810"/>
          </a:xfrm>
          <a:solidFill>
            <a:srgbClr val="FFFF00"/>
          </a:solidFill>
        </p:grpSpPr>
        <p:sp>
          <p:nvSpPr>
            <p:cNvPr id="18" name="Rectangle 17">
              <a:extLst>
                <a:ext uri="{FF2B5EF4-FFF2-40B4-BE49-F238E27FC236}">
                  <a16:creationId xmlns:a16="http://schemas.microsoft.com/office/drawing/2014/main" id="{F27B9322-8FBF-3988-B73F-03F69A67AE49}"/>
                </a:ext>
              </a:extLst>
            </p:cNvPr>
            <p:cNvSpPr/>
            <p:nvPr/>
          </p:nvSpPr>
          <p:spPr>
            <a:xfrm>
              <a:off x="10334084" y="7413082"/>
              <a:ext cx="6044796" cy="1753810"/>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60A98955-CA35-E54E-40A8-173146640BE3}"/>
                </a:ext>
              </a:extLst>
            </p:cNvPr>
            <p:cNvSpPr txBox="1"/>
            <p:nvPr/>
          </p:nvSpPr>
          <p:spPr>
            <a:xfrm>
              <a:off x="12313993" y="7720265"/>
              <a:ext cx="3665729" cy="1015663"/>
            </a:xfrm>
            <a:prstGeom prst="rect">
              <a:avLst/>
            </a:prstGeom>
            <a:grp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 </a:t>
              </a: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a:t>
              </a:r>
            </a:p>
          </p:txBody>
        </p:sp>
      </p:grpSp>
      <p:sp>
        <p:nvSpPr>
          <p:cNvPr id="20" name="AutoShape 2" descr="Hình ảnh Một Con Muỗi Trên Nền Trong Suốt Có Chấm đỏ ở Phía Trước 3d Nhìn  Cận Cảnh PNG , Một Con Muỗi Trên Nền Trong Suốt Có Chấm đỏ ở">
            <a:extLst>
              <a:ext uri="{FF2B5EF4-FFF2-40B4-BE49-F238E27FC236}">
                <a16:creationId xmlns:a16="http://schemas.microsoft.com/office/drawing/2014/main" id="{D5AC122B-403F-0581-F2A8-0FAABD5E2D50}"/>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AutoShape 4" descr="Hình ảnh Muỗi PNG, Vector, PSD, và biểu tượng để tải về miễn phí | pngtree">
            <a:extLst>
              <a:ext uri="{FF2B5EF4-FFF2-40B4-BE49-F238E27FC236}">
                <a16:creationId xmlns:a16="http://schemas.microsoft.com/office/drawing/2014/main" id="{F9F69B2F-77BE-E10D-38A2-BCA73BE58CC8}"/>
              </a:ext>
            </a:extLst>
          </p:cNvPr>
          <p:cNvSpPr>
            <a:spLocks noChangeAspect="1" noChangeArrowheads="1"/>
          </p:cNvSpPr>
          <p:nvPr/>
        </p:nvSpPr>
        <p:spPr bwMode="auto">
          <a:xfrm>
            <a:off x="9144000" y="51435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93DAE8F1-9543-B3BA-3BCB-21905CC62F18}"/>
              </a:ext>
            </a:extLst>
          </p:cNvPr>
          <p:cNvGrpSpPr/>
          <p:nvPr/>
        </p:nvGrpSpPr>
        <p:grpSpPr>
          <a:xfrm>
            <a:off x="-685799" y="-730294"/>
            <a:ext cx="4904334" cy="5299198"/>
            <a:chOff x="-685799" y="-730294"/>
            <a:chExt cx="4904334" cy="5299198"/>
          </a:xfrm>
        </p:grpSpPr>
        <p:sp>
          <p:nvSpPr>
            <p:cNvPr id="29" name="Freeform 4">
              <a:extLst>
                <a:ext uri="{FF2B5EF4-FFF2-40B4-BE49-F238E27FC236}">
                  <a16:creationId xmlns:a16="http://schemas.microsoft.com/office/drawing/2014/main" id="{B4986FE1-2795-F7B4-C9A3-818EB78D7B7D}"/>
                </a:ext>
              </a:extLst>
            </p:cNvPr>
            <p:cNvSpPr/>
            <p:nvPr/>
          </p:nvSpPr>
          <p:spPr>
            <a:xfrm>
              <a:off x="-685799" y="-730294"/>
              <a:ext cx="4904334" cy="5299198"/>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8"/>
              <a:stretch>
                <a:fillRect/>
              </a:stretch>
            </a:blipFill>
          </p:spPr>
          <p:txBody>
            <a:bodyPr/>
            <a:lstStyle/>
            <a:p>
              <a:endParaRPr lang="vi-VN"/>
            </a:p>
          </p:txBody>
        </p:sp>
        <p:sp>
          <p:nvSpPr>
            <p:cNvPr id="30" name="Oval 29">
              <a:extLst>
                <a:ext uri="{FF2B5EF4-FFF2-40B4-BE49-F238E27FC236}">
                  <a16:creationId xmlns:a16="http://schemas.microsoft.com/office/drawing/2014/main" id="{CEB55722-0137-9360-1380-2BE928A6D935}"/>
                </a:ext>
              </a:extLst>
            </p:cNvPr>
            <p:cNvSpPr/>
            <p:nvPr/>
          </p:nvSpPr>
          <p:spPr>
            <a:xfrm>
              <a:off x="707319" y="963242"/>
              <a:ext cx="423508" cy="401213"/>
            </a:xfrm>
            <a:prstGeom prst="ellipse">
              <a:avLst/>
            </a:prstGeom>
            <a:solidFill>
              <a:srgbClr val="606B7F"/>
            </a:solidFill>
            <a:ln>
              <a:solidFill>
                <a:srgbClr val="27284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6" name="Picture 5">
            <a:extLst>
              <a:ext uri="{FF2B5EF4-FFF2-40B4-BE49-F238E27FC236}">
                <a16:creationId xmlns:a16="http://schemas.microsoft.com/office/drawing/2014/main" id="{99EE4B45-C1DD-5CBC-221C-5976B5A22E03}"/>
              </a:ext>
            </a:extLst>
          </p:cNvPr>
          <p:cNvPicPr>
            <a:picLocks noChangeAspect="1"/>
          </p:cNvPicPr>
          <p:nvPr/>
        </p:nvPicPr>
        <p:blipFill>
          <a:blip r:embed="rId9"/>
          <a:stretch>
            <a:fillRect/>
          </a:stretch>
        </p:blipFill>
        <p:spPr>
          <a:xfrm>
            <a:off x="7923898" y="3070977"/>
            <a:ext cx="8111104" cy="2042565"/>
          </a:xfrm>
          <a:prstGeom prst="rect">
            <a:avLst/>
          </a:prstGeom>
        </p:spPr>
      </p:pic>
    </p:spTree>
    <p:extLst>
      <p:ext uri="{BB962C8B-B14F-4D97-AF65-F5344CB8AC3E}">
        <p14:creationId xmlns:p14="http://schemas.microsoft.com/office/powerpoint/2010/main" val="284061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397FD8FD-39D0-6041-2B25-8039420CEAFA}"/>
              </a:ext>
            </a:extLst>
          </p:cNvPr>
          <p:cNvSpPr/>
          <p:nvPr/>
        </p:nvSpPr>
        <p:spPr>
          <a:xfrm>
            <a:off x="0" y="0"/>
            <a:ext cx="18288000" cy="102870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2"/>
            <a:stretch>
              <a:fillRect/>
            </a:stretch>
          </a:blipFill>
        </p:spPr>
        <p:txBody>
          <a:bodyPr/>
          <a:lstStyle/>
          <a:p>
            <a:endParaRPr lang="vi-VN"/>
          </a:p>
        </p:txBody>
      </p:sp>
      <p:sp>
        <p:nvSpPr>
          <p:cNvPr id="7" name="Freeform 3">
            <a:extLst>
              <a:ext uri="{FF2B5EF4-FFF2-40B4-BE49-F238E27FC236}">
                <a16:creationId xmlns:a16="http://schemas.microsoft.com/office/drawing/2014/main" id="{E31C3D34-5ACF-0F4F-07F5-3FBF9C93B697}"/>
              </a:ext>
            </a:extLst>
          </p:cNvPr>
          <p:cNvSpPr/>
          <p:nvPr/>
        </p:nvSpPr>
        <p:spPr>
          <a:xfrm>
            <a:off x="381000" y="342900"/>
            <a:ext cx="17602200" cy="9677400"/>
          </a:xfrm>
          <a:custGeom>
            <a:avLst/>
            <a:gdLst/>
            <a:ahLst/>
            <a:cxnLst/>
            <a:rect l="l" t="t" r="r" b="b"/>
            <a:pathLst>
              <a:path w="15303970" h="6580707">
                <a:moveTo>
                  <a:pt x="0" y="0"/>
                </a:moveTo>
                <a:lnTo>
                  <a:pt x="15303970" y="0"/>
                </a:lnTo>
                <a:lnTo>
                  <a:pt x="15303970" y="6580707"/>
                </a:lnTo>
                <a:lnTo>
                  <a:pt x="0" y="6580707"/>
                </a:lnTo>
                <a:lnTo>
                  <a:pt x="0" y="0"/>
                </a:lnTo>
                <a:close/>
              </a:path>
            </a:pathLst>
          </a:custGeom>
          <a:blipFill>
            <a:blip r:embed="rId3">
              <a:alphaModFix amt="81000"/>
              <a:extLst>
                <a:ext uri="{96DAC541-7B7A-43D3-8B79-37D633B846F1}">
                  <asvg:svgBlip xmlns:asvg="http://schemas.microsoft.com/office/drawing/2016/SVG/main" r:embed="rId4"/>
                </a:ext>
              </a:extLst>
            </a:blip>
            <a:stretch>
              <a:fillRect/>
            </a:stretch>
          </a:blipFill>
        </p:spPr>
        <p:txBody>
          <a:bodyPr/>
          <a:lstStyle/>
          <a:p>
            <a:endParaRPr lang="vi-VN"/>
          </a:p>
        </p:txBody>
      </p:sp>
      <p:grpSp>
        <p:nvGrpSpPr>
          <p:cNvPr id="2" name="Group 1">
            <a:extLst>
              <a:ext uri="{FF2B5EF4-FFF2-40B4-BE49-F238E27FC236}">
                <a16:creationId xmlns:a16="http://schemas.microsoft.com/office/drawing/2014/main" id="{367990E4-9DF2-12F8-9D29-3E0AE41335FF}"/>
              </a:ext>
            </a:extLst>
          </p:cNvPr>
          <p:cNvGrpSpPr/>
          <p:nvPr/>
        </p:nvGrpSpPr>
        <p:grpSpPr>
          <a:xfrm>
            <a:off x="-20444" y="2463970"/>
            <a:ext cx="6553200" cy="8229600"/>
            <a:chOff x="-685799" y="-730294"/>
            <a:chExt cx="4904334" cy="5299198"/>
          </a:xfrm>
        </p:grpSpPr>
        <p:sp>
          <p:nvSpPr>
            <p:cNvPr id="3" name="Freeform 4">
              <a:extLst>
                <a:ext uri="{FF2B5EF4-FFF2-40B4-BE49-F238E27FC236}">
                  <a16:creationId xmlns:a16="http://schemas.microsoft.com/office/drawing/2014/main" id="{257DC1F4-32C1-3A57-0CD2-3C7C52BC44F4}"/>
                </a:ext>
              </a:extLst>
            </p:cNvPr>
            <p:cNvSpPr/>
            <p:nvPr/>
          </p:nvSpPr>
          <p:spPr>
            <a:xfrm>
              <a:off x="-685799" y="-730294"/>
              <a:ext cx="4904334" cy="5299198"/>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5"/>
              <a:stretch>
                <a:fillRect/>
              </a:stretch>
            </a:blipFill>
          </p:spPr>
          <p:txBody>
            <a:bodyPr/>
            <a:lstStyle/>
            <a:p>
              <a:endParaRPr lang="vi-VN"/>
            </a:p>
          </p:txBody>
        </p:sp>
        <p:sp>
          <p:nvSpPr>
            <p:cNvPr id="8" name="Oval 7">
              <a:extLst>
                <a:ext uri="{FF2B5EF4-FFF2-40B4-BE49-F238E27FC236}">
                  <a16:creationId xmlns:a16="http://schemas.microsoft.com/office/drawing/2014/main" id="{92F05444-11A5-D2FA-3121-FFDBFDC4065A}"/>
                </a:ext>
              </a:extLst>
            </p:cNvPr>
            <p:cNvSpPr/>
            <p:nvPr/>
          </p:nvSpPr>
          <p:spPr>
            <a:xfrm>
              <a:off x="707319" y="963242"/>
              <a:ext cx="423508" cy="401213"/>
            </a:xfrm>
            <a:prstGeom prst="ellipse">
              <a:avLst/>
            </a:prstGeom>
            <a:solidFill>
              <a:srgbClr val="606B7F"/>
            </a:solidFill>
            <a:ln>
              <a:solidFill>
                <a:srgbClr val="27284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0" name="TextBox 9">
            <a:extLst>
              <a:ext uri="{FF2B5EF4-FFF2-40B4-BE49-F238E27FC236}">
                <a16:creationId xmlns:a16="http://schemas.microsoft.com/office/drawing/2014/main" id="{77DF95B9-A255-5102-E3D0-2102889D1BAC}"/>
              </a:ext>
            </a:extLst>
          </p:cNvPr>
          <p:cNvSpPr txBox="1"/>
          <p:nvPr/>
        </p:nvSpPr>
        <p:spPr>
          <a:xfrm>
            <a:off x="1136211" y="1892468"/>
            <a:ext cx="16091777" cy="1015663"/>
          </a:xfrm>
          <a:prstGeom prst="rect">
            <a:avLst/>
          </a:prstGeom>
          <a:noFill/>
        </p:spPr>
        <p:txBody>
          <a:bodyPr wrap="none" rtlCol="0">
            <a:spAutoFit/>
          </a:bodyPr>
          <a:lstStyle/>
          <a:p>
            <a:r>
              <a:rPr lang="en-US" sz="6000" b="1" dirty="0">
                <a:solidFill>
                  <a:srgbClr val="FF0000"/>
                </a:solidFill>
                <a:latin typeface="Times New Roman" panose="02020603050405020304" pitchFamily="18" charset="0"/>
                <a:cs typeface="Times New Roman" panose="02020603050405020304" pitchFamily="18" charset="0"/>
              </a:rPr>
              <a:t>CHÚC MỪNG CÁC BẠN ĐÃ CHIẾN THẮNG!</a:t>
            </a:r>
          </a:p>
        </p:txBody>
      </p:sp>
      <p:pic>
        <p:nvPicPr>
          <p:cNvPr id="11" name="Picture 10">
            <a:extLst>
              <a:ext uri="{FF2B5EF4-FFF2-40B4-BE49-F238E27FC236}">
                <a16:creationId xmlns:a16="http://schemas.microsoft.com/office/drawing/2014/main" id="{51C698C3-C54E-C0C2-2F18-6AE140D464B4}"/>
              </a:ext>
            </a:extLst>
          </p:cNvPr>
          <p:cNvPicPr>
            <a:picLocks noChangeAspect="1"/>
          </p:cNvPicPr>
          <p:nvPr/>
        </p:nvPicPr>
        <p:blipFill>
          <a:blip r:embed="rId6"/>
          <a:stretch>
            <a:fillRect/>
          </a:stretch>
        </p:blipFill>
        <p:spPr>
          <a:xfrm>
            <a:off x="4800602" y="5030344"/>
            <a:ext cx="4500682" cy="4500682"/>
          </a:xfrm>
          <a:prstGeom prst="rect">
            <a:avLst/>
          </a:prstGeom>
        </p:spPr>
      </p:pic>
      <p:pic>
        <p:nvPicPr>
          <p:cNvPr id="12" name="Picture 11">
            <a:extLst>
              <a:ext uri="{FF2B5EF4-FFF2-40B4-BE49-F238E27FC236}">
                <a16:creationId xmlns:a16="http://schemas.microsoft.com/office/drawing/2014/main" id="{AE08463B-FBD3-711E-67B3-BB0C86C3F8EC}"/>
              </a:ext>
            </a:extLst>
          </p:cNvPr>
          <p:cNvPicPr>
            <a:picLocks noChangeAspect="1"/>
          </p:cNvPicPr>
          <p:nvPr/>
        </p:nvPicPr>
        <p:blipFill rotWithShape="1">
          <a:blip r:embed="rId7"/>
          <a:srcRect l="20278"/>
          <a:stretch/>
        </p:blipFill>
        <p:spPr>
          <a:xfrm>
            <a:off x="8939426" y="3474489"/>
            <a:ext cx="8681916" cy="6208562"/>
          </a:xfrm>
          <a:prstGeom prst="rect">
            <a:avLst/>
          </a:prstGeom>
        </p:spPr>
      </p:pic>
      <p:sp>
        <p:nvSpPr>
          <p:cNvPr id="13" name="Freeform 8">
            <a:extLst>
              <a:ext uri="{FF2B5EF4-FFF2-40B4-BE49-F238E27FC236}">
                <a16:creationId xmlns:a16="http://schemas.microsoft.com/office/drawing/2014/main" id="{9FB8C37B-DA41-14B8-4FE0-5CA27635D103}"/>
              </a:ext>
            </a:extLst>
          </p:cNvPr>
          <p:cNvSpPr/>
          <p:nvPr/>
        </p:nvSpPr>
        <p:spPr>
          <a:xfrm>
            <a:off x="8634626" y="6759634"/>
            <a:ext cx="2686142" cy="2881182"/>
          </a:xfrm>
          <a:custGeom>
            <a:avLst/>
            <a:gdLst/>
            <a:ahLst/>
            <a:cxnLst/>
            <a:rect l="l" t="t" r="r" b="b"/>
            <a:pathLst>
              <a:path w="5694893" h="5694893">
                <a:moveTo>
                  <a:pt x="0" y="0"/>
                </a:moveTo>
                <a:lnTo>
                  <a:pt x="5694892" y="0"/>
                </a:lnTo>
                <a:lnTo>
                  <a:pt x="5694892" y="5694893"/>
                </a:lnTo>
                <a:lnTo>
                  <a:pt x="0" y="5694893"/>
                </a:lnTo>
                <a:lnTo>
                  <a:pt x="0" y="0"/>
                </a:lnTo>
                <a:close/>
              </a:path>
            </a:pathLst>
          </a:custGeom>
          <a:blipFill>
            <a:blip r:embed="rId8"/>
            <a:stretch>
              <a:fillRect/>
            </a:stretch>
          </a:blipFill>
        </p:spPr>
        <p:txBody>
          <a:bodyPr/>
          <a:lstStyle/>
          <a:p>
            <a:endParaRPr lang="vi-VN"/>
          </a:p>
        </p:txBody>
      </p:sp>
    </p:spTree>
    <p:extLst>
      <p:ext uri="{BB962C8B-B14F-4D97-AF65-F5344CB8AC3E}">
        <p14:creationId xmlns:p14="http://schemas.microsoft.com/office/powerpoint/2010/main" val="1384925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xit" presetSubtype="10" fill="hold" nodeType="withEffect">
                                  <p:stCondLst>
                                    <p:cond delay="0"/>
                                  </p:stCondLst>
                                  <p:childTnLst>
                                    <p:animEffect transition="out" filter="randombar(horizontal)">
                                      <p:cBhvr>
                                        <p:cTn id="6" dur="1500"/>
                                        <p:tgtEl>
                                          <p:spTgt spid="2"/>
                                        </p:tgtEl>
                                      </p:cBhvr>
                                    </p:animEffect>
                                    <p:set>
                                      <p:cBhvr>
                                        <p:cTn id="7" dur="1" fill="hold">
                                          <p:stCondLst>
                                            <p:cond delay="1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450024" y="791534"/>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2"/>
            <a:stretch>
              <a:fillRect/>
            </a:stretch>
          </a:blipFill>
        </p:spPr>
        <p:txBody>
          <a:bodyPr/>
          <a:lstStyle/>
          <a:p>
            <a:endParaRPr lang="vi-VN"/>
          </a:p>
        </p:txBody>
      </p:sp>
      <p:sp>
        <p:nvSpPr>
          <p:cNvPr id="3" name="Freeform 3"/>
          <p:cNvSpPr/>
          <p:nvPr/>
        </p:nvSpPr>
        <p:spPr>
          <a:xfrm>
            <a:off x="0" y="0"/>
            <a:ext cx="18047368" cy="10287000"/>
          </a:xfrm>
          <a:custGeom>
            <a:avLst/>
            <a:gdLst/>
            <a:ahLst/>
            <a:cxnLst/>
            <a:rect l="l" t="t" r="r" b="b"/>
            <a:pathLst>
              <a:path w="18047368" h="10287000">
                <a:moveTo>
                  <a:pt x="0" y="0"/>
                </a:moveTo>
                <a:lnTo>
                  <a:pt x="18047368" y="0"/>
                </a:lnTo>
                <a:lnTo>
                  <a:pt x="18047368" y="10287000"/>
                </a:lnTo>
                <a:lnTo>
                  <a:pt x="0" y="10287000"/>
                </a:lnTo>
                <a:lnTo>
                  <a:pt x="0" y="0"/>
                </a:lnTo>
                <a:close/>
              </a:path>
            </a:pathLst>
          </a:custGeom>
          <a:blipFill>
            <a:blip r:embed="rId3"/>
            <a:stretch>
              <a:fillRect/>
            </a:stretch>
          </a:blipFill>
        </p:spPr>
        <p:txBody>
          <a:bodyPr/>
          <a:lstStyle/>
          <a:p>
            <a:endParaRPr lang="vi-VN"/>
          </a:p>
        </p:txBody>
      </p:sp>
      <p:sp>
        <p:nvSpPr>
          <p:cNvPr id="4" name="Freeform 4"/>
          <p:cNvSpPr/>
          <p:nvPr/>
        </p:nvSpPr>
        <p:spPr>
          <a:xfrm>
            <a:off x="3692013" y="209628"/>
            <a:ext cx="10663342" cy="5971472"/>
          </a:xfrm>
          <a:custGeom>
            <a:avLst/>
            <a:gdLst/>
            <a:ahLst/>
            <a:cxnLst/>
            <a:rect l="l" t="t" r="r" b="b"/>
            <a:pathLst>
              <a:path w="10663342" h="5971472">
                <a:moveTo>
                  <a:pt x="0" y="0"/>
                </a:moveTo>
                <a:lnTo>
                  <a:pt x="10663342" y="0"/>
                </a:lnTo>
                <a:lnTo>
                  <a:pt x="10663342" y="5971471"/>
                </a:lnTo>
                <a:lnTo>
                  <a:pt x="0" y="5971471"/>
                </a:lnTo>
                <a:lnTo>
                  <a:pt x="0" y="0"/>
                </a:lnTo>
                <a:close/>
              </a:path>
            </a:pathLst>
          </a:custGeom>
          <a:blipFill>
            <a:blip r:embed="rId4"/>
            <a:stretch>
              <a:fillRect/>
            </a:stretch>
          </a:blipFill>
        </p:spPr>
        <p:txBody>
          <a:bodyPr/>
          <a:lstStyle/>
          <a:p>
            <a:endParaRPr lang="vi-VN"/>
          </a:p>
        </p:txBody>
      </p:sp>
      <p:sp>
        <p:nvSpPr>
          <p:cNvPr id="5" name="Freeform 5"/>
          <p:cNvSpPr/>
          <p:nvPr/>
        </p:nvSpPr>
        <p:spPr>
          <a:xfrm>
            <a:off x="3077990" y="1028700"/>
            <a:ext cx="5573661" cy="6561793"/>
          </a:xfrm>
          <a:custGeom>
            <a:avLst/>
            <a:gdLst/>
            <a:ahLst/>
            <a:cxnLst/>
            <a:rect l="l" t="t" r="r" b="b"/>
            <a:pathLst>
              <a:path w="5573661" h="6561793">
                <a:moveTo>
                  <a:pt x="0" y="0"/>
                </a:moveTo>
                <a:lnTo>
                  <a:pt x="5573662" y="0"/>
                </a:lnTo>
                <a:lnTo>
                  <a:pt x="5573662" y="6561793"/>
                </a:lnTo>
                <a:lnTo>
                  <a:pt x="0" y="6561793"/>
                </a:lnTo>
                <a:lnTo>
                  <a:pt x="0" y="0"/>
                </a:lnTo>
                <a:close/>
              </a:path>
            </a:pathLst>
          </a:custGeom>
          <a:blipFill>
            <a:blip r:embed="rId5"/>
            <a:stretch>
              <a:fillRect t="-2513" b="-2513"/>
            </a:stretch>
          </a:blipFill>
        </p:spPr>
        <p:txBody>
          <a:bodyPr/>
          <a:lstStyle/>
          <a:p>
            <a:endParaRPr lang="vi-VN"/>
          </a:p>
        </p:txBody>
      </p:sp>
      <p:sp>
        <p:nvSpPr>
          <p:cNvPr id="6" name="Freeform 6"/>
          <p:cNvSpPr/>
          <p:nvPr/>
        </p:nvSpPr>
        <p:spPr>
          <a:xfrm>
            <a:off x="8185067" y="1028700"/>
            <a:ext cx="4142180" cy="5952833"/>
          </a:xfrm>
          <a:custGeom>
            <a:avLst/>
            <a:gdLst/>
            <a:ahLst/>
            <a:cxnLst/>
            <a:rect l="l" t="t" r="r" b="b"/>
            <a:pathLst>
              <a:path w="4142180" h="5952833">
                <a:moveTo>
                  <a:pt x="0" y="0"/>
                </a:moveTo>
                <a:lnTo>
                  <a:pt x="4142180" y="0"/>
                </a:lnTo>
                <a:lnTo>
                  <a:pt x="4142180" y="5952833"/>
                </a:lnTo>
                <a:lnTo>
                  <a:pt x="0" y="5952833"/>
                </a:lnTo>
                <a:lnTo>
                  <a:pt x="0" y="0"/>
                </a:lnTo>
                <a:close/>
              </a:path>
            </a:pathLst>
          </a:custGeom>
          <a:blipFill>
            <a:blip r:embed="rId6"/>
            <a:stretch>
              <a:fillRect/>
            </a:stretch>
          </a:blipFill>
        </p:spPr>
        <p:txBody>
          <a:bodyPr/>
          <a:lstStyle/>
          <a:p>
            <a:endParaRPr lang="vi-VN"/>
          </a:p>
        </p:txBody>
      </p:sp>
      <p:sp>
        <p:nvSpPr>
          <p:cNvPr id="7" name="Rectangle: Rounded Corners 6">
            <a:extLst>
              <a:ext uri="{FF2B5EF4-FFF2-40B4-BE49-F238E27FC236}">
                <a16:creationId xmlns:a16="http://schemas.microsoft.com/office/drawing/2014/main" id="{B4D63D79-4A89-0FD2-D68D-CD60A4EC7852}"/>
              </a:ext>
            </a:extLst>
          </p:cNvPr>
          <p:cNvSpPr/>
          <p:nvPr/>
        </p:nvSpPr>
        <p:spPr>
          <a:xfrm>
            <a:off x="533400" y="209628"/>
            <a:ext cx="5562600" cy="135247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Trò</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chơi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Video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bí</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ẩn</a:t>
            </a:r>
            <a:endPar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003753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xit" presetSubtype="0" fill="hold" nodeType="clickEffect">
                                  <p:stCondLst>
                                    <p:cond delay="0"/>
                                  </p:stCondLst>
                                  <p:childTnLst>
                                    <p:animEffect transition="out" filter="wipe(down)">
                                      <p:cBhvr>
                                        <p:cTn id="6" dur="180" accel="50000">
                                          <p:stCondLst>
                                            <p:cond delay="1820"/>
                                          </p:stCondLst>
                                        </p:cTn>
                                        <p:tgtEl>
                                          <p:spTgt spid="5"/>
                                        </p:tgtEl>
                                      </p:cBhvr>
                                    </p:animEffect>
                                    <p:anim calcmode="lin" valueType="num">
                                      <p:cBhvr>
                                        <p:cTn id="7" dur="1822" tmFilter="0,0; 0.14,0.31; 0.43,0.73; 0.71,0.91; 1.0,1.0">
                                          <p:stCondLst>
                                            <p:cond delay="0"/>
                                          </p:stCondLst>
                                        </p:cTn>
                                        <p:tgtEl>
                                          <p:spTgt spid="5"/>
                                        </p:tgtEl>
                                        <p:attrNameLst>
                                          <p:attrName>ppt_x</p:attrName>
                                        </p:attrNameLst>
                                      </p:cBhvr>
                                      <p:tavLst>
                                        <p:tav tm="0">
                                          <p:val>
                                            <p:strVal val="ppt_x"/>
                                          </p:val>
                                        </p:tav>
                                        <p:tav tm="100000">
                                          <p:val>
                                            <p:strVal val="#ppt_x+0.25"/>
                                          </p:val>
                                        </p:tav>
                                      </p:tavLst>
                                    </p:anim>
                                    <p:anim calcmode="lin" valueType="num">
                                      <p:cBhvr>
                                        <p:cTn id="8" dur="178">
                                          <p:stCondLst>
                                            <p:cond delay="1822"/>
                                          </p:stCondLst>
                                        </p:cTn>
                                        <p:tgtEl>
                                          <p:spTgt spid="5"/>
                                        </p:tgtEl>
                                        <p:attrNameLst>
                                          <p:attrName>ppt_x</p:attrName>
                                        </p:attrNameLst>
                                      </p:cBhvr>
                                      <p:tavLst>
                                        <p:tav tm="0">
                                          <p:val>
                                            <p:strVal val="ppt_x"/>
                                          </p:val>
                                        </p:tav>
                                        <p:tav tm="100000">
                                          <p:val>
                                            <p:strVal val="ppt_x"/>
                                          </p:val>
                                        </p:tav>
                                      </p:tavLst>
                                    </p:anim>
                                    <p:anim calcmode="lin" valueType="num">
                                      <p:cBhvr>
                                        <p:cTn id="9" dur="664" tmFilter="0.0,0.0;0.25,0.07;0.50,0.2;0.75,0.467;1.0,1.0">
                                          <p:stCondLst>
                                            <p:cond delay="0"/>
                                          </p:stCondLst>
                                        </p:cTn>
                                        <p:tgtEl>
                                          <p:spTgt spid="5"/>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3" dur="180" accel="50000">
                                          <p:stCondLst>
                                            <p:cond delay="1820"/>
                                          </p:stCondLst>
                                        </p:cTn>
                                        <p:tgtEl>
                                          <p:spTgt spid="5"/>
                                        </p:tgtEl>
                                        <p:attrNameLst>
                                          <p:attrName>ppt_y</p:attrName>
                                        </p:attrNameLst>
                                      </p:cBhvr>
                                      <p:tavLst>
                                        <p:tav tm="0">
                                          <p:val>
                                            <p:strVal val="ppt_y"/>
                                          </p:val>
                                        </p:tav>
                                        <p:tav tm="100000">
                                          <p:val>
                                            <p:strVal val="ppt_y+ppt_h"/>
                                          </p:val>
                                        </p:tav>
                                      </p:tavLst>
                                    </p:anim>
                                    <p:animScale>
                                      <p:cBhvr>
                                        <p:cTn id="14" dur="26">
                                          <p:stCondLst>
                                            <p:cond delay="620"/>
                                          </p:stCondLst>
                                        </p:cTn>
                                        <p:tgtEl>
                                          <p:spTgt spid="5"/>
                                        </p:tgtEl>
                                      </p:cBhvr>
                                      <p:to x="100000" y="60000"/>
                                    </p:animScale>
                                    <p:animScale>
                                      <p:cBhvr>
                                        <p:cTn id="15" dur="166" decel="50000">
                                          <p:stCondLst>
                                            <p:cond delay="646"/>
                                          </p:stCondLst>
                                        </p:cTn>
                                        <p:tgtEl>
                                          <p:spTgt spid="5"/>
                                        </p:tgtEl>
                                      </p:cBhvr>
                                      <p:to x="100000" y="100000"/>
                                    </p:animScale>
                                    <p:animScale>
                                      <p:cBhvr>
                                        <p:cTn id="16" dur="26">
                                          <p:stCondLst>
                                            <p:cond delay="1312"/>
                                          </p:stCondLst>
                                        </p:cTn>
                                        <p:tgtEl>
                                          <p:spTgt spid="5"/>
                                        </p:tgtEl>
                                      </p:cBhvr>
                                      <p:to x="100000" y="80000"/>
                                    </p:animScale>
                                    <p:animScale>
                                      <p:cBhvr>
                                        <p:cTn id="17" dur="166" decel="50000">
                                          <p:stCondLst>
                                            <p:cond delay="1338"/>
                                          </p:stCondLst>
                                        </p:cTn>
                                        <p:tgtEl>
                                          <p:spTgt spid="5"/>
                                        </p:tgtEl>
                                      </p:cBhvr>
                                      <p:to x="100000" y="100000"/>
                                    </p:animScale>
                                    <p:animScale>
                                      <p:cBhvr>
                                        <p:cTn id="18" dur="26">
                                          <p:stCondLst>
                                            <p:cond delay="1642"/>
                                          </p:stCondLst>
                                        </p:cTn>
                                        <p:tgtEl>
                                          <p:spTgt spid="5"/>
                                        </p:tgtEl>
                                      </p:cBhvr>
                                      <p:to x="100000" y="90000"/>
                                    </p:animScale>
                                    <p:animScale>
                                      <p:cBhvr>
                                        <p:cTn id="19" dur="166" decel="50000">
                                          <p:stCondLst>
                                            <p:cond delay="1668"/>
                                          </p:stCondLst>
                                        </p:cTn>
                                        <p:tgtEl>
                                          <p:spTgt spid="5"/>
                                        </p:tgtEl>
                                      </p:cBhvr>
                                      <p:to x="100000" y="100000"/>
                                    </p:animScale>
                                    <p:animScale>
                                      <p:cBhvr>
                                        <p:cTn id="20" dur="26">
                                          <p:stCondLst>
                                            <p:cond delay="1808"/>
                                          </p:stCondLst>
                                        </p:cTn>
                                        <p:tgtEl>
                                          <p:spTgt spid="5"/>
                                        </p:tgtEl>
                                      </p:cBhvr>
                                      <p:to x="100000" y="95000"/>
                                    </p:animScale>
                                    <p:animScale>
                                      <p:cBhvr>
                                        <p:cTn id="21" dur="166" decel="50000">
                                          <p:stCondLst>
                                            <p:cond delay="1834"/>
                                          </p:stCondLst>
                                        </p:cTn>
                                        <p:tgtEl>
                                          <p:spTgt spid="5"/>
                                        </p:tgtEl>
                                      </p:cBhvr>
                                      <p:to x="100000" y="100000"/>
                                    </p:animScale>
                                    <p:set>
                                      <p:cBhvr>
                                        <p:cTn id="22"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886" y="0"/>
            <a:ext cx="18298886" cy="10287000"/>
          </a:xfrm>
          <a:custGeom>
            <a:avLst/>
            <a:gdLst/>
            <a:ahLst/>
            <a:cxnLst/>
            <a:rect l="l" t="t" r="r" b="b"/>
            <a:pathLst>
              <a:path w="14437895" h="8229600">
                <a:moveTo>
                  <a:pt x="0" y="0"/>
                </a:moveTo>
                <a:lnTo>
                  <a:pt x="14437895" y="0"/>
                </a:lnTo>
                <a:lnTo>
                  <a:pt x="14437895" y="8229600"/>
                </a:lnTo>
                <a:lnTo>
                  <a:pt x="0" y="8229600"/>
                </a:lnTo>
                <a:lnTo>
                  <a:pt x="0" y="0"/>
                </a:lnTo>
                <a:close/>
              </a:path>
            </a:pathLst>
          </a:custGeom>
          <a:blipFill>
            <a:blip r:embed="rId4"/>
            <a:stretch>
              <a:fillRect/>
            </a:stretch>
          </a:blipFill>
        </p:spPr>
        <p:txBody>
          <a:bodyPr/>
          <a:lstStyle/>
          <a:p>
            <a:endParaRPr lang="vi-VN"/>
          </a:p>
        </p:txBody>
      </p:sp>
      <p:sp>
        <p:nvSpPr>
          <p:cNvPr id="3" name="Freeform 3">
            <a:extLst>
              <a:ext uri="{FF2B5EF4-FFF2-40B4-BE49-F238E27FC236}">
                <a16:creationId xmlns:a16="http://schemas.microsoft.com/office/drawing/2014/main" id="{79EF2F3C-41C9-00B7-98C0-C09450D3E0B3}"/>
              </a:ext>
            </a:extLst>
          </p:cNvPr>
          <p:cNvSpPr/>
          <p:nvPr/>
        </p:nvSpPr>
        <p:spPr>
          <a:xfrm>
            <a:off x="304800" y="342900"/>
            <a:ext cx="17602200" cy="9677400"/>
          </a:xfrm>
          <a:custGeom>
            <a:avLst/>
            <a:gdLst/>
            <a:ahLst/>
            <a:cxnLst/>
            <a:rect l="l" t="t" r="r" b="b"/>
            <a:pathLst>
              <a:path w="15303970" h="6580707">
                <a:moveTo>
                  <a:pt x="0" y="0"/>
                </a:moveTo>
                <a:lnTo>
                  <a:pt x="15303970" y="0"/>
                </a:lnTo>
                <a:lnTo>
                  <a:pt x="15303970" y="6580707"/>
                </a:lnTo>
                <a:lnTo>
                  <a:pt x="0" y="6580707"/>
                </a:lnTo>
                <a:lnTo>
                  <a:pt x="0" y="0"/>
                </a:lnTo>
                <a:close/>
              </a:path>
            </a:pathLst>
          </a:custGeom>
          <a:blipFill>
            <a:blip r:embed="rId5">
              <a:alphaModFix amt="81000"/>
              <a:extLst>
                <a:ext uri="{96DAC541-7B7A-43D3-8B79-37D633B846F1}">
                  <asvg:svgBlip xmlns:asvg="http://schemas.microsoft.com/office/drawing/2016/SVG/main" r:embed="rId6"/>
                </a:ext>
              </a:extLst>
            </a:blip>
            <a:stretch>
              <a:fillRect/>
            </a:stretch>
          </a:blipFill>
        </p:spPr>
        <p:txBody>
          <a:bodyPr/>
          <a:lstStyle/>
          <a:p>
            <a:endParaRPr lang="vi-VN"/>
          </a:p>
        </p:txBody>
      </p:sp>
      <p:sp>
        <p:nvSpPr>
          <p:cNvPr id="4" name="Freeform 4">
            <a:extLst>
              <a:ext uri="{FF2B5EF4-FFF2-40B4-BE49-F238E27FC236}">
                <a16:creationId xmlns:a16="http://schemas.microsoft.com/office/drawing/2014/main" id="{7E5D9178-94E6-66ED-9DED-D1F3812EB85C}"/>
              </a:ext>
            </a:extLst>
          </p:cNvPr>
          <p:cNvSpPr/>
          <p:nvPr/>
        </p:nvSpPr>
        <p:spPr>
          <a:xfrm>
            <a:off x="2717281" y="419100"/>
            <a:ext cx="13158238" cy="5029200"/>
          </a:xfrm>
          <a:custGeom>
            <a:avLst/>
            <a:gdLst/>
            <a:ahLst/>
            <a:cxnLst/>
            <a:rect l="l" t="t" r="r" b="b"/>
            <a:pathLst>
              <a:path w="10199171" h="4589627">
                <a:moveTo>
                  <a:pt x="0" y="0"/>
                </a:moveTo>
                <a:lnTo>
                  <a:pt x="10199172" y="0"/>
                </a:lnTo>
                <a:lnTo>
                  <a:pt x="10199172" y="4589627"/>
                </a:lnTo>
                <a:lnTo>
                  <a:pt x="0" y="45896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56D34CC6-503D-2ABF-FD2C-07E023C73746}"/>
              </a:ext>
            </a:extLst>
          </p:cNvPr>
          <p:cNvSpPr txBox="1"/>
          <p:nvPr/>
        </p:nvSpPr>
        <p:spPr>
          <a:xfrm>
            <a:off x="4114800" y="724809"/>
            <a:ext cx="11580927"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vi-VN"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Trong phép tính 5 x 3 = 15. Số 15 được gọi là gì?</a:t>
            </a:r>
            <a:endPar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8" name="AutoShape 2" descr="Hình ảnh Một Con Muỗi Trên Nền Trong Suốt Có Chấm đỏ ở Phía Trước 3d Nhìn  Cận Cảnh PNG , Một Con Muỗi Trên Nền Trong Suốt Có Chấm đỏ ở">
            <a:extLst>
              <a:ext uri="{FF2B5EF4-FFF2-40B4-BE49-F238E27FC236}">
                <a16:creationId xmlns:a16="http://schemas.microsoft.com/office/drawing/2014/main" id="{2DA53DA4-D576-F2BE-768F-066304B64A07}"/>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AutoShape 4" descr="Hình ảnh Muỗi PNG, Vector, PSD, và biểu tượng để tải về miễn phí | pngtree">
            <a:extLst>
              <a:ext uri="{FF2B5EF4-FFF2-40B4-BE49-F238E27FC236}">
                <a16:creationId xmlns:a16="http://schemas.microsoft.com/office/drawing/2014/main" id="{BA321743-1E39-EA83-4A45-0B14452E0E34}"/>
              </a:ext>
            </a:extLst>
          </p:cNvPr>
          <p:cNvSpPr>
            <a:spLocks noChangeAspect="1" noChangeArrowheads="1"/>
          </p:cNvSpPr>
          <p:nvPr/>
        </p:nvSpPr>
        <p:spPr bwMode="auto">
          <a:xfrm>
            <a:off x="9144000" y="51435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0" name="Picture 18" descr="j0234131">
            <a:extLst>
              <a:ext uri="{FF2B5EF4-FFF2-40B4-BE49-F238E27FC236}">
                <a16:creationId xmlns:a16="http://schemas.microsoft.com/office/drawing/2014/main" id="{68FA8B6A-FE84-D112-4B90-015F15EEF0B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655945" y="2801357"/>
            <a:ext cx="1624554" cy="1728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WordArt 19">
            <a:extLst>
              <a:ext uri="{FF2B5EF4-FFF2-40B4-BE49-F238E27FC236}">
                <a16:creationId xmlns:a16="http://schemas.microsoft.com/office/drawing/2014/main" id="{26C9DDFE-98C9-A62A-8570-DCEEA603636D}"/>
              </a:ext>
            </a:extLst>
          </p:cNvPr>
          <p:cNvSpPr>
            <a:spLocks noChangeArrowheads="1" noChangeShapeType="1" noTextEdit="1"/>
          </p:cNvSpPr>
          <p:nvPr/>
        </p:nvSpPr>
        <p:spPr bwMode="auto">
          <a:xfrm>
            <a:off x="4951346" y="3136318"/>
            <a:ext cx="1122290" cy="959483"/>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a:noFill/>
                </a:ln>
                <a:gradFill rotWithShape="1">
                  <a:gsLst>
                    <a:gs pos="0">
                      <a:srgbClr val="9999FF"/>
                    </a:gs>
                    <a:gs pos="100000">
                      <a:srgbClr val="660066"/>
                    </a:gs>
                  </a:gsLst>
                  <a:path path="rect">
                    <a:fillToRect l="50000" t="50000" r="50000" b="50000"/>
                  </a:path>
                </a:gradFill>
                <a:effectLst>
                  <a:outerShdw dist="35921" dir="2700000" algn="ctr" rotWithShape="0">
                    <a:srgbClr val="C0C0C0">
                      <a:alpha val="79999"/>
                    </a:srgbClr>
                  </a:outerShdw>
                </a:effectLst>
                <a:uLnTx/>
                <a:uFillTx/>
                <a:latin typeface="Arial" panose="020B0604020202020204" pitchFamily="34" charset="0"/>
                <a:ea typeface="+mn-ea"/>
                <a:cs typeface="Arial" panose="020B0604020202020204" pitchFamily="34" charset="0"/>
              </a:rPr>
              <a:t>00</a:t>
            </a:r>
          </a:p>
        </p:txBody>
      </p:sp>
      <p:sp>
        <p:nvSpPr>
          <p:cNvPr id="22" name="WordArt 20">
            <a:extLst>
              <a:ext uri="{FF2B5EF4-FFF2-40B4-BE49-F238E27FC236}">
                <a16:creationId xmlns:a16="http://schemas.microsoft.com/office/drawing/2014/main" id="{0772EE3F-0DDF-E01F-D48C-148B6B8C4CC6}"/>
              </a:ext>
            </a:extLst>
          </p:cNvPr>
          <p:cNvSpPr>
            <a:spLocks noChangeArrowheads="1" noChangeShapeType="1" noTextEdit="1"/>
          </p:cNvSpPr>
          <p:nvPr/>
        </p:nvSpPr>
        <p:spPr bwMode="auto">
          <a:xfrm>
            <a:off x="4987858" y="3185533"/>
            <a:ext cx="1122290" cy="959482"/>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a:noFill/>
                </a:ln>
                <a:gradFill rotWithShape="1">
                  <a:gsLst>
                    <a:gs pos="0">
                      <a:srgbClr val="9999FF"/>
                    </a:gs>
                    <a:gs pos="100000">
                      <a:srgbClr val="660066"/>
                    </a:gs>
                  </a:gsLst>
                  <a:path path="rect">
                    <a:fillToRect l="50000" t="50000" r="50000" b="50000"/>
                  </a:path>
                </a:gradFill>
                <a:effectLst>
                  <a:outerShdw dist="35921" dir="2700000" algn="ctr" rotWithShape="0">
                    <a:srgbClr val="C0C0C0">
                      <a:alpha val="79999"/>
                    </a:srgbClr>
                  </a:outerShdw>
                </a:effectLst>
                <a:uLnTx/>
                <a:uFillTx/>
                <a:latin typeface="Arial" panose="020B0604020202020204" pitchFamily="34" charset="0"/>
                <a:ea typeface="+mn-ea"/>
                <a:cs typeface="Arial" panose="020B0604020202020204" pitchFamily="34" charset="0"/>
              </a:rPr>
              <a:t>05</a:t>
            </a:r>
          </a:p>
        </p:txBody>
      </p:sp>
      <p:sp>
        <p:nvSpPr>
          <p:cNvPr id="23" name="WordArt 21">
            <a:extLst>
              <a:ext uri="{FF2B5EF4-FFF2-40B4-BE49-F238E27FC236}">
                <a16:creationId xmlns:a16="http://schemas.microsoft.com/office/drawing/2014/main" id="{4132316D-5CF6-E7B6-993D-4DACFB830C41}"/>
              </a:ext>
            </a:extLst>
          </p:cNvPr>
          <p:cNvSpPr>
            <a:spLocks noChangeArrowheads="1" noChangeShapeType="1" noTextEdit="1"/>
          </p:cNvSpPr>
          <p:nvPr/>
        </p:nvSpPr>
        <p:spPr bwMode="auto">
          <a:xfrm>
            <a:off x="5011671" y="3123618"/>
            <a:ext cx="1122290" cy="959483"/>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a:noFill/>
                </a:ln>
                <a:gradFill rotWithShape="1">
                  <a:gsLst>
                    <a:gs pos="0">
                      <a:srgbClr val="9999FF"/>
                    </a:gs>
                    <a:gs pos="100000">
                      <a:srgbClr val="660066"/>
                    </a:gs>
                  </a:gsLst>
                  <a:path path="rect">
                    <a:fillToRect l="50000" t="50000" r="50000" b="50000"/>
                  </a:path>
                </a:gradFill>
                <a:effectLst>
                  <a:outerShdw dist="35921" dir="2700000" algn="ctr" rotWithShape="0">
                    <a:srgbClr val="C0C0C0">
                      <a:alpha val="79999"/>
                    </a:srgbClr>
                  </a:outerShdw>
                </a:effectLst>
                <a:uLnTx/>
                <a:uFillTx/>
                <a:latin typeface="Arial" panose="020B0604020202020204" pitchFamily="34" charset="0"/>
                <a:ea typeface="+mn-ea"/>
                <a:cs typeface="Arial" panose="020B0604020202020204" pitchFamily="34" charset="0"/>
              </a:rPr>
              <a:t>04</a:t>
            </a:r>
          </a:p>
        </p:txBody>
      </p:sp>
      <p:sp>
        <p:nvSpPr>
          <p:cNvPr id="24" name="WordArt 22">
            <a:extLst>
              <a:ext uri="{FF2B5EF4-FFF2-40B4-BE49-F238E27FC236}">
                <a16:creationId xmlns:a16="http://schemas.microsoft.com/office/drawing/2014/main" id="{6480CF5D-AA44-D58F-4E82-98CDB1FD14A6}"/>
              </a:ext>
            </a:extLst>
          </p:cNvPr>
          <p:cNvSpPr>
            <a:spLocks noChangeArrowheads="1" noChangeShapeType="1" noTextEdit="1"/>
          </p:cNvSpPr>
          <p:nvPr/>
        </p:nvSpPr>
        <p:spPr bwMode="auto">
          <a:xfrm>
            <a:off x="5054533" y="3199818"/>
            <a:ext cx="1122290" cy="959483"/>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a:noFill/>
                </a:ln>
                <a:gradFill rotWithShape="1">
                  <a:gsLst>
                    <a:gs pos="0">
                      <a:srgbClr val="9999FF"/>
                    </a:gs>
                    <a:gs pos="100000">
                      <a:srgbClr val="660066"/>
                    </a:gs>
                  </a:gsLst>
                  <a:path path="rect">
                    <a:fillToRect l="50000" t="50000" r="50000" b="50000"/>
                  </a:path>
                </a:gradFill>
                <a:effectLst>
                  <a:outerShdw dist="35921" dir="2700000" algn="ctr" rotWithShape="0">
                    <a:srgbClr val="C0C0C0">
                      <a:alpha val="79999"/>
                    </a:srgbClr>
                  </a:outerShdw>
                </a:effectLst>
                <a:uLnTx/>
                <a:uFillTx/>
                <a:latin typeface="Arial" panose="020B0604020202020204" pitchFamily="34" charset="0"/>
                <a:ea typeface="+mn-ea"/>
                <a:cs typeface="Arial" panose="020B0604020202020204" pitchFamily="34" charset="0"/>
              </a:rPr>
              <a:t>03</a:t>
            </a:r>
          </a:p>
        </p:txBody>
      </p:sp>
      <p:sp>
        <p:nvSpPr>
          <p:cNvPr id="25" name="WordArt 23">
            <a:extLst>
              <a:ext uri="{FF2B5EF4-FFF2-40B4-BE49-F238E27FC236}">
                <a16:creationId xmlns:a16="http://schemas.microsoft.com/office/drawing/2014/main" id="{B3F52415-14F7-DD1F-96B6-FABBF37C77F6}"/>
              </a:ext>
            </a:extLst>
          </p:cNvPr>
          <p:cNvSpPr>
            <a:spLocks noChangeArrowheads="1" noChangeShapeType="1" noTextEdit="1"/>
          </p:cNvSpPr>
          <p:nvPr/>
        </p:nvSpPr>
        <p:spPr bwMode="auto">
          <a:xfrm>
            <a:off x="5011671" y="3171243"/>
            <a:ext cx="1122290" cy="959483"/>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a:noFill/>
                </a:ln>
                <a:gradFill rotWithShape="1">
                  <a:gsLst>
                    <a:gs pos="0">
                      <a:srgbClr val="9999FF"/>
                    </a:gs>
                    <a:gs pos="100000">
                      <a:srgbClr val="660066"/>
                    </a:gs>
                  </a:gsLst>
                  <a:path path="rect">
                    <a:fillToRect l="50000" t="50000" r="50000" b="50000"/>
                  </a:path>
                </a:gradFill>
                <a:effectLst>
                  <a:outerShdw dist="35921" dir="2700000" algn="ctr" rotWithShape="0">
                    <a:srgbClr val="C0C0C0">
                      <a:alpha val="79999"/>
                    </a:srgbClr>
                  </a:outerShdw>
                </a:effectLst>
                <a:uLnTx/>
                <a:uFillTx/>
                <a:latin typeface="Arial" panose="020B0604020202020204" pitchFamily="34" charset="0"/>
                <a:ea typeface="+mn-ea"/>
                <a:cs typeface="Arial" panose="020B0604020202020204" pitchFamily="34" charset="0"/>
              </a:rPr>
              <a:t>02</a:t>
            </a:r>
          </a:p>
        </p:txBody>
      </p:sp>
      <p:sp>
        <p:nvSpPr>
          <p:cNvPr id="26" name="WordArt 24">
            <a:extLst>
              <a:ext uri="{FF2B5EF4-FFF2-40B4-BE49-F238E27FC236}">
                <a16:creationId xmlns:a16="http://schemas.microsoft.com/office/drawing/2014/main" id="{1778439A-627F-B471-52F5-CD621783375D}"/>
              </a:ext>
            </a:extLst>
          </p:cNvPr>
          <p:cNvSpPr>
            <a:spLocks noChangeArrowheads="1" noChangeShapeType="1" noTextEdit="1"/>
          </p:cNvSpPr>
          <p:nvPr/>
        </p:nvSpPr>
        <p:spPr bwMode="auto">
          <a:xfrm>
            <a:off x="4944996" y="3137908"/>
            <a:ext cx="1122290" cy="959482"/>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a:noFill/>
                </a:ln>
                <a:gradFill rotWithShape="1">
                  <a:gsLst>
                    <a:gs pos="0">
                      <a:srgbClr val="9999FF"/>
                    </a:gs>
                    <a:gs pos="100000">
                      <a:srgbClr val="660066"/>
                    </a:gs>
                  </a:gsLst>
                  <a:path path="rect">
                    <a:fillToRect l="50000" t="50000" r="50000" b="50000"/>
                  </a:path>
                </a:gradFill>
                <a:effectLst>
                  <a:outerShdw dist="35921" dir="2700000" algn="ctr" rotWithShape="0">
                    <a:srgbClr val="C0C0C0">
                      <a:alpha val="79999"/>
                    </a:srgbClr>
                  </a:outerShdw>
                </a:effectLst>
                <a:uLnTx/>
                <a:uFillTx/>
                <a:latin typeface="Arial" panose="020B0604020202020204" pitchFamily="34" charset="0"/>
                <a:ea typeface="+mn-ea"/>
                <a:cs typeface="Arial" panose="020B0604020202020204" pitchFamily="34" charset="0"/>
              </a:rPr>
              <a:t>01</a:t>
            </a:r>
          </a:p>
        </p:txBody>
      </p:sp>
      <p:pic>
        <p:nvPicPr>
          <p:cNvPr id="27" name="Picture 26">
            <a:extLst>
              <a:ext uri="{FF2B5EF4-FFF2-40B4-BE49-F238E27FC236}">
                <a16:creationId xmlns:a16="http://schemas.microsoft.com/office/drawing/2014/main" id="{EF22D20A-0622-3A23-C943-FE2BA7068C45}"/>
              </a:ext>
            </a:extLst>
          </p:cNvPr>
          <p:cNvPicPr>
            <a:picLocks noChangeAspect="1"/>
          </p:cNvPicPr>
          <p:nvPr/>
        </p:nvPicPr>
        <p:blipFill rotWithShape="1">
          <a:blip r:embed="rId10"/>
          <a:srcRect t="16222" b="11928"/>
          <a:stretch/>
        </p:blipFill>
        <p:spPr>
          <a:xfrm>
            <a:off x="5967412" y="5464629"/>
            <a:ext cx="6048375" cy="3764011"/>
          </a:xfrm>
          <a:prstGeom prst="rect">
            <a:avLst/>
          </a:prstGeom>
        </p:spPr>
      </p:pic>
    </p:spTree>
    <p:extLst>
      <p:ext uri="{BB962C8B-B14F-4D97-AF65-F5344CB8AC3E}">
        <p14:creationId xmlns:p14="http://schemas.microsoft.com/office/powerpoint/2010/main" val="3852288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500"/>
                            </p:stCondLst>
                            <p:childTnLst>
                              <p:par>
                                <p:cTn id="9" presetID="3" presetClass="entr" presetSubtype="5"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2" name="ding.wav"/>
                                        </p:tgtEl>
                                      </p:cMediaNode>
                                    </p:audio>
                                  </p:subTnLst>
                                </p:cTn>
                              </p:par>
                            </p:childTnLst>
                          </p:cTn>
                        </p:par>
                        <p:par>
                          <p:cTn id="11" fill="hold">
                            <p:stCondLst>
                              <p:cond delay="500"/>
                            </p:stCondLst>
                            <p:childTnLst>
                              <p:par>
                                <p:cTn id="12" presetID="10" presetClass="exit" presetSubtype="0" fill="hold" nodeType="afterEffect">
                                  <p:stCondLst>
                                    <p:cond delay="500"/>
                                  </p:stCondLst>
                                  <p:childTnLst>
                                    <p:animEffect transition="out" filter="fade">
                                      <p:cBhvr>
                                        <p:cTn id="13" dur="1000"/>
                                        <p:tgtEl>
                                          <p:spTgt spid="22"/>
                                        </p:tgtEl>
                                      </p:cBhvr>
                                    </p:animEffect>
                                    <p:set>
                                      <p:cBhvr>
                                        <p:cTn id="14" dur="1" fill="hold">
                                          <p:stCondLst>
                                            <p:cond delay="999"/>
                                          </p:stCondLst>
                                        </p:cTn>
                                        <p:tgtEl>
                                          <p:spTgt spid="22"/>
                                        </p:tgtEl>
                                        <p:attrNameLst>
                                          <p:attrName>style.visibility</p:attrName>
                                        </p:attrNameLst>
                                      </p:cBhvr>
                                      <p:to>
                                        <p:strVal val="hidden"/>
                                      </p:to>
                                    </p:set>
                                  </p:childTnLst>
                                </p:cTn>
                              </p:par>
                            </p:childTnLst>
                          </p:cTn>
                        </p:par>
                        <p:par>
                          <p:cTn id="15" fill="hold">
                            <p:stCondLst>
                              <p:cond delay="2000"/>
                            </p:stCondLst>
                            <p:childTnLst>
                              <p:par>
                                <p:cTn id="16" presetID="3" presetClass="entr" presetSubtype="5" fill="hold" nodeType="afterEffect">
                                  <p:stCondLst>
                                    <p:cond delay="0"/>
                                  </p:stCondLst>
                                  <p:childTnLst>
                                    <p:set>
                                      <p:cBhvr>
                                        <p:cTn id="17"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2" name="ding.wav"/>
                                        </p:tgtEl>
                                      </p:cMediaNode>
                                    </p:audio>
                                  </p:subTnLst>
                                </p:cTn>
                              </p:par>
                            </p:childTnLst>
                          </p:cTn>
                        </p:par>
                        <p:par>
                          <p:cTn id="18" fill="hold">
                            <p:stCondLst>
                              <p:cond delay="2000"/>
                            </p:stCondLst>
                            <p:childTnLst>
                              <p:par>
                                <p:cTn id="19" presetID="10" presetClass="exit" presetSubtype="0" fill="hold" nodeType="afterEffect">
                                  <p:stCondLst>
                                    <p:cond delay="500"/>
                                  </p:stCondLst>
                                  <p:childTnLst>
                                    <p:animEffect transition="out" filter="fade">
                                      <p:cBhvr>
                                        <p:cTn id="20" dur="1000"/>
                                        <p:tgtEl>
                                          <p:spTgt spid="23"/>
                                        </p:tgtEl>
                                      </p:cBhvr>
                                    </p:animEffect>
                                    <p:set>
                                      <p:cBhvr>
                                        <p:cTn id="21" dur="1" fill="hold">
                                          <p:stCondLst>
                                            <p:cond delay="999"/>
                                          </p:stCondLst>
                                        </p:cTn>
                                        <p:tgtEl>
                                          <p:spTgt spid="23"/>
                                        </p:tgtEl>
                                        <p:attrNameLst>
                                          <p:attrName>style.visibility</p:attrName>
                                        </p:attrNameLst>
                                      </p:cBhvr>
                                      <p:to>
                                        <p:strVal val="hidden"/>
                                      </p:to>
                                    </p:set>
                                  </p:childTnLst>
                                </p:cTn>
                              </p:par>
                            </p:childTnLst>
                          </p:cTn>
                        </p:par>
                        <p:par>
                          <p:cTn id="22" fill="hold">
                            <p:stCondLst>
                              <p:cond delay="3500"/>
                            </p:stCondLst>
                            <p:childTnLst>
                              <p:par>
                                <p:cTn id="23" presetID="3" presetClass="entr" presetSubtype="5" fill="hold" nodeType="afterEffect">
                                  <p:stCondLst>
                                    <p:cond delay="0"/>
                                  </p:stCondLst>
                                  <p:childTnLst>
                                    <p:set>
                                      <p:cBhvr>
                                        <p:cTn id="24"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ding.wav"/>
                                        </p:tgtEl>
                                      </p:cMediaNode>
                                    </p:audio>
                                  </p:subTnLst>
                                </p:cTn>
                              </p:par>
                            </p:childTnLst>
                          </p:cTn>
                        </p:par>
                        <p:par>
                          <p:cTn id="25" fill="hold">
                            <p:stCondLst>
                              <p:cond delay="3500"/>
                            </p:stCondLst>
                            <p:childTnLst>
                              <p:par>
                                <p:cTn id="26" presetID="10" presetClass="exit" presetSubtype="0" fill="hold" nodeType="afterEffect">
                                  <p:stCondLst>
                                    <p:cond delay="500"/>
                                  </p:stCondLst>
                                  <p:childTnLst>
                                    <p:animEffect transition="out" filter="fade">
                                      <p:cBhvr>
                                        <p:cTn id="27" dur="1000"/>
                                        <p:tgtEl>
                                          <p:spTgt spid="24"/>
                                        </p:tgtEl>
                                      </p:cBhvr>
                                    </p:animEffect>
                                    <p:set>
                                      <p:cBhvr>
                                        <p:cTn id="28" dur="1" fill="hold">
                                          <p:stCondLst>
                                            <p:cond delay="999"/>
                                          </p:stCondLst>
                                        </p:cTn>
                                        <p:tgtEl>
                                          <p:spTgt spid="24"/>
                                        </p:tgtEl>
                                        <p:attrNameLst>
                                          <p:attrName>style.visibility</p:attrName>
                                        </p:attrNameLst>
                                      </p:cBhvr>
                                      <p:to>
                                        <p:strVal val="hidden"/>
                                      </p:to>
                                    </p:set>
                                  </p:childTnLst>
                                </p:cTn>
                              </p:par>
                            </p:childTnLst>
                          </p:cTn>
                        </p:par>
                        <p:par>
                          <p:cTn id="29" fill="hold">
                            <p:stCondLst>
                              <p:cond delay="5000"/>
                            </p:stCondLst>
                            <p:childTnLst>
                              <p:par>
                                <p:cTn id="30" presetID="3" presetClass="entr" presetSubtype="5" fill="hold" nodeType="afterEffect">
                                  <p:stCondLst>
                                    <p:cond delay="0"/>
                                  </p:stCondLst>
                                  <p:childTnLst>
                                    <p:set>
                                      <p:cBhvr>
                                        <p:cTn id="31"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2" name="ding.wav"/>
                                        </p:tgtEl>
                                      </p:cMediaNode>
                                    </p:audio>
                                  </p:subTnLst>
                                </p:cTn>
                              </p:par>
                            </p:childTnLst>
                          </p:cTn>
                        </p:par>
                        <p:par>
                          <p:cTn id="32" fill="hold">
                            <p:stCondLst>
                              <p:cond delay="5000"/>
                            </p:stCondLst>
                            <p:childTnLst>
                              <p:par>
                                <p:cTn id="33" presetID="10" presetClass="exit" presetSubtype="0" fill="hold" nodeType="afterEffect">
                                  <p:stCondLst>
                                    <p:cond delay="500"/>
                                  </p:stCondLst>
                                  <p:childTnLst>
                                    <p:animEffect transition="out" filter="fade">
                                      <p:cBhvr>
                                        <p:cTn id="34" dur="1000"/>
                                        <p:tgtEl>
                                          <p:spTgt spid="25"/>
                                        </p:tgtEl>
                                      </p:cBhvr>
                                    </p:animEffect>
                                    <p:set>
                                      <p:cBhvr>
                                        <p:cTn id="35" dur="1" fill="hold">
                                          <p:stCondLst>
                                            <p:cond delay="999"/>
                                          </p:stCondLst>
                                        </p:cTn>
                                        <p:tgtEl>
                                          <p:spTgt spid="25"/>
                                        </p:tgtEl>
                                        <p:attrNameLst>
                                          <p:attrName>style.visibility</p:attrName>
                                        </p:attrNameLst>
                                      </p:cBhvr>
                                      <p:to>
                                        <p:strVal val="hidden"/>
                                      </p:to>
                                    </p:set>
                                  </p:childTnLst>
                                </p:cTn>
                              </p:par>
                            </p:childTnLst>
                          </p:cTn>
                        </p:par>
                        <p:par>
                          <p:cTn id="36" fill="hold">
                            <p:stCondLst>
                              <p:cond delay="6500"/>
                            </p:stCondLst>
                            <p:childTnLst>
                              <p:par>
                                <p:cTn id="37" presetID="3" presetClass="entr" presetSubtype="5" fill="hold" nodeType="afterEffect">
                                  <p:stCondLst>
                                    <p:cond delay="0"/>
                                  </p:stCondLst>
                                  <p:childTnLst>
                                    <p:set>
                                      <p:cBhvr>
                                        <p:cTn id="38"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2" name="ding.wav"/>
                                        </p:tgtEl>
                                      </p:cMediaNode>
                                    </p:audio>
                                  </p:subTnLst>
                                </p:cTn>
                              </p:par>
                            </p:childTnLst>
                          </p:cTn>
                        </p:par>
                        <p:par>
                          <p:cTn id="39" fill="hold">
                            <p:stCondLst>
                              <p:cond delay="6500"/>
                            </p:stCondLst>
                            <p:childTnLst>
                              <p:par>
                                <p:cTn id="40" presetID="10" presetClass="exit" presetSubtype="0" fill="hold" nodeType="afterEffect">
                                  <p:stCondLst>
                                    <p:cond delay="500"/>
                                  </p:stCondLst>
                                  <p:childTnLst>
                                    <p:animEffect transition="out" filter="fade">
                                      <p:cBhvr>
                                        <p:cTn id="41" dur="1000"/>
                                        <p:tgtEl>
                                          <p:spTgt spid="26"/>
                                        </p:tgtEl>
                                      </p:cBhvr>
                                    </p:animEffect>
                                    <p:set>
                                      <p:cBhvr>
                                        <p:cTn id="42" dur="1" fill="hold">
                                          <p:stCondLst>
                                            <p:cond delay="999"/>
                                          </p:stCondLst>
                                        </p:cTn>
                                        <p:tgtEl>
                                          <p:spTgt spid="26"/>
                                        </p:tgtEl>
                                        <p:attrNameLst>
                                          <p:attrName>style.visibility</p:attrName>
                                        </p:attrNameLst>
                                      </p:cBhvr>
                                      <p:to>
                                        <p:strVal val="hidden"/>
                                      </p:to>
                                    </p:set>
                                  </p:childTnLst>
                                </p:cTn>
                              </p:par>
                            </p:childTnLst>
                          </p:cTn>
                        </p:par>
                        <p:par>
                          <p:cTn id="43" fill="hold">
                            <p:stCondLst>
                              <p:cond delay="8000"/>
                            </p:stCondLst>
                            <p:childTnLst>
                              <p:par>
                                <p:cTn id="44" presetID="4" presetClass="entr" presetSubtype="32" fill="hold" nodeType="after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box(out)">
                                      <p:cBhvr>
                                        <p:cTn id="46" dur="500"/>
                                        <p:tgtEl>
                                          <p:spTgt spid="21"/>
                                        </p:tgtEl>
                                      </p:cBhvr>
                                    </p:animEffect>
                                  </p:childTnLst>
                                  <p:subTnLst>
                                    <p:audio>
                                      <p:cMediaNode>
                                        <p:cTn display="0" masterRel="sameClick">
                                          <p:stCondLst>
                                            <p:cond evt="begin" delay="0">
                                              <p:tn val="44"/>
                                            </p:cond>
                                          </p:stCondLst>
                                          <p:endCondLst>
                                            <p:cond evt="onStopAudio" delay="0">
                                              <p:tgtEl>
                                                <p:sldTgt/>
                                              </p:tgtEl>
                                            </p:cond>
                                          </p:endCondLst>
                                        </p:cTn>
                                        <p:tgtEl>
                                          <p:sndTgt r:embed="rId3" name="BE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886" y="0"/>
            <a:ext cx="18298886" cy="10287000"/>
          </a:xfrm>
          <a:custGeom>
            <a:avLst/>
            <a:gdLst/>
            <a:ahLst/>
            <a:cxnLst/>
            <a:rect l="l" t="t" r="r" b="b"/>
            <a:pathLst>
              <a:path w="14437895" h="8229600">
                <a:moveTo>
                  <a:pt x="0" y="0"/>
                </a:moveTo>
                <a:lnTo>
                  <a:pt x="14437895" y="0"/>
                </a:lnTo>
                <a:lnTo>
                  <a:pt x="14437895" y="8229600"/>
                </a:lnTo>
                <a:lnTo>
                  <a:pt x="0" y="8229600"/>
                </a:lnTo>
                <a:lnTo>
                  <a:pt x="0" y="0"/>
                </a:lnTo>
                <a:close/>
              </a:path>
            </a:pathLst>
          </a:custGeom>
          <a:blipFill>
            <a:blip r:embed="rId3"/>
            <a:stretch>
              <a:fillRect/>
            </a:stretch>
          </a:blipFill>
        </p:spPr>
        <p:txBody>
          <a:bodyPr/>
          <a:lstStyle/>
          <a:p>
            <a:endParaRPr lang="vi-VN"/>
          </a:p>
        </p:txBody>
      </p:sp>
      <p:sp>
        <p:nvSpPr>
          <p:cNvPr id="3" name="Freeform 3">
            <a:extLst>
              <a:ext uri="{FF2B5EF4-FFF2-40B4-BE49-F238E27FC236}">
                <a16:creationId xmlns:a16="http://schemas.microsoft.com/office/drawing/2014/main" id="{79EF2F3C-41C9-00B7-98C0-C09450D3E0B3}"/>
              </a:ext>
            </a:extLst>
          </p:cNvPr>
          <p:cNvSpPr/>
          <p:nvPr/>
        </p:nvSpPr>
        <p:spPr>
          <a:xfrm>
            <a:off x="304800" y="342900"/>
            <a:ext cx="17602200" cy="9677400"/>
          </a:xfrm>
          <a:custGeom>
            <a:avLst/>
            <a:gdLst/>
            <a:ahLst/>
            <a:cxnLst/>
            <a:rect l="l" t="t" r="r" b="b"/>
            <a:pathLst>
              <a:path w="15303970" h="6580707">
                <a:moveTo>
                  <a:pt x="0" y="0"/>
                </a:moveTo>
                <a:lnTo>
                  <a:pt x="15303970" y="0"/>
                </a:lnTo>
                <a:lnTo>
                  <a:pt x="15303970" y="6580707"/>
                </a:lnTo>
                <a:lnTo>
                  <a:pt x="0" y="6580707"/>
                </a:lnTo>
                <a:lnTo>
                  <a:pt x="0" y="0"/>
                </a:lnTo>
                <a:close/>
              </a:path>
            </a:pathLst>
          </a:custGeom>
          <a:blipFill>
            <a:blip r:embed="rId4">
              <a:alphaModFix amt="81000"/>
              <a:extLst>
                <a:ext uri="{96DAC541-7B7A-43D3-8B79-37D633B846F1}">
                  <asvg:svgBlip xmlns:asvg="http://schemas.microsoft.com/office/drawing/2016/SVG/main" r:embed="rId5"/>
                </a:ext>
              </a:extLst>
            </a:blip>
            <a:stretch>
              <a:fillRect/>
            </a:stretch>
          </a:blipFill>
        </p:spPr>
        <p:txBody>
          <a:bodyPr/>
          <a:lstStyle/>
          <a:p>
            <a:endParaRPr lang="vi-VN"/>
          </a:p>
        </p:txBody>
      </p:sp>
      <p:sp>
        <p:nvSpPr>
          <p:cNvPr id="4" name="Freeform 4">
            <a:extLst>
              <a:ext uri="{FF2B5EF4-FFF2-40B4-BE49-F238E27FC236}">
                <a16:creationId xmlns:a16="http://schemas.microsoft.com/office/drawing/2014/main" id="{7E5D9178-94E6-66ED-9DED-D1F3812EB85C}"/>
              </a:ext>
            </a:extLst>
          </p:cNvPr>
          <p:cNvSpPr/>
          <p:nvPr/>
        </p:nvSpPr>
        <p:spPr>
          <a:xfrm>
            <a:off x="2717281" y="583666"/>
            <a:ext cx="13158238" cy="4864634"/>
          </a:xfrm>
          <a:custGeom>
            <a:avLst/>
            <a:gdLst/>
            <a:ahLst/>
            <a:cxnLst/>
            <a:rect l="l" t="t" r="r" b="b"/>
            <a:pathLst>
              <a:path w="10199171" h="4589627">
                <a:moveTo>
                  <a:pt x="0" y="0"/>
                </a:moveTo>
                <a:lnTo>
                  <a:pt x="10199172" y="0"/>
                </a:lnTo>
                <a:lnTo>
                  <a:pt x="10199172" y="4589627"/>
                </a:lnTo>
                <a:lnTo>
                  <a:pt x="0" y="458962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AutoShape 2" descr="Hình ảnh Một Con Muỗi Trên Nền Trong Suốt Có Chấm đỏ ở Phía Trước 3d Nhìn  Cận Cảnh PNG , Một Con Muỗi Trên Nền Trong Suốt Có Chấm đỏ ở">
            <a:extLst>
              <a:ext uri="{FF2B5EF4-FFF2-40B4-BE49-F238E27FC236}">
                <a16:creationId xmlns:a16="http://schemas.microsoft.com/office/drawing/2014/main" id="{2DA53DA4-D576-F2BE-768F-066304B64A07}"/>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AutoShape 4" descr="Hình ảnh Muỗi PNG, Vector, PSD, và biểu tượng để tải về miễn phí | pngtree">
            <a:extLst>
              <a:ext uri="{FF2B5EF4-FFF2-40B4-BE49-F238E27FC236}">
                <a16:creationId xmlns:a16="http://schemas.microsoft.com/office/drawing/2014/main" id="{BA321743-1E39-EA83-4A45-0B14452E0E34}"/>
              </a:ext>
            </a:extLst>
          </p:cNvPr>
          <p:cNvSpPr>
            <a:spLocks noChangeAspect="1" noChangeArrowheads="1"/>
          </p:cNvSpPr>
          <p:nvPr/>
        </p:nvSpPr>
        <p:spPr bwMode="auto">
          <a:xfrm>
            <a:off x="9144000" y="51435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7" name="Picture 26">
            <a:extLst>
              <a:ext uri="{FF2B5EF4-FFF2-40B4-BE49-F238E27FC236}">
                <a16:creationId xmlns:a16="http://schemas.microsoft.com/office/drawing/2014/main" id="{EF22D20A-0622-3A23-C943-FE2BA7068C45}"/>
              </a:ext>
            </a:extLst>
          </p:cNvPr>
          <p:cNvPicPr>
            <a:picLocks noChangeAspect="1"/>
          </p:cNvPicPr>
          <p:nvPr/>
        </p:nvPicPr>
        <p:blipFill rotWithShape="1">
          <a:blip r:embed="rId8"/>
          <a:srcRect t="16222" b="11928"/>
          <a:stretch/>
        </p:blipFill>
        <p:spPr>
          <a:xfrm>
            <a:off x="5967412" y="5391945"/>
            <a:ext cx="6048375" cy="3764011"/>
          </a:xfrm>
          <a:prstGeom prst="rect">
            <a:avLst/>
          </a:prstGeom>
        </p:spPr>
      </p:pic>
      <p:sp>
        <p:nvSpPr>
          <p:cNvPr id="28" name="TextBox 27">
            <a:extLst>
              <a:ext uri="{FF2B5EF4-FFF2-40B4-BE49-F238E27FC236}">
                <a16:creationId xmlns:a16="http://schemas.microsoft.com/office/drawing/2014/main" id="{E98DB449-D0FC-A2BF-B4DD-48B3C6CB488B}"/>
              </a:ext>
            </a:extLst>
          </p:cNvPr>
          <p:cNvSpPr txBox="1"/>
          <p:nvPr/>
        </p:nvSpPr>
        <p:spPr>
          <a:xfrm>
            <a:off x="7004017" y="6067762"/>
            <a:ext cx="8555233" cy="221599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Tích</a:t>
            </a:r>
            <a:endParaRPr kumimoji="0" lang="en-US" sz="13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58E44818-3593-0537-A54F-951F95B49DF9}"/>
              </a:ext>
            </a:extLst>
          </p:cNvPr>
          <p:cNvSpPr txBox="1"/>
          <p:nvPr/>
        </p:nvSpPr>
        <p:spPr>
          <a:xfrm>
            <a:off x="3505936" y="1696989"/>
            <a:ext cx="11580927"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vi-VN"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Trong phép tính 5 x 3 = 10. Số 10 được gọi là gì?</a:t>
            </a:r>
            <a:endPar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399230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450024" y="791534"/>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2"/>
            <a:stretch>
              <a:fillRect/>
            </a:stretch>
          </a:blipFill>
        </p:spPr>
        <p:txBody>
          <a:bodyPr/>
          <a:lstStyle/>
          <a:p>
            <a:endParaRPr lang="vi-VN"/>
          </a:p>
        </p:txBody>
      </p:sp>
      <p:sp>
        <p:nvSpPr>
          <p:cNvPr id="3" name="Freeform 3"/>
          <p:cNvSpPr/>
          <p:nvPr/>
        </p:nvSpPr>
        <p:spPr>
          <a:xfrm>
            <a:off x="0" y="0"/>
            <a:ext cx="18047368" cy="10287000"/>
          </a:xfrm>
          <a:custGeom>
            <a:avLst/>
            <a:gdLst/>
            <a:ahLst/>
            <a:cxnLst/>
            <a:rect l="l" t="t" r="r" b="b"/>
            <a:pathLst>
              <a:path w="18047368" h="10287000">
                <a:moveTo>
                  <a:pt x="0" y="0"/>
                </a:moveTo>
                <a:lnTo>
                  <a:pt x="18047368" y="0"/>
                </a:lnTo>
                <a:lnTo>
                  <a:pt x="18047368" y="10287000"/>
                </a:lnTo>
                <a:lnTo>
                  <a:pt x="0" y="10287000"/>
                </a:lnTo>
                <a:lnTo>
                  <a:pt x="0" y="0"/>
                </a:lnTo>
                <a:close/>
              </a:path>
            </a:pathLst>
          </a:custGeom>
          <a:blipFill>
            <a:blip r:embed="rId3"/>
            <a:stretch>
              <a:fillRect/>
            </a:stretch>
          </a:blipFill>
        </p:spPr>
        <p:txBody>
          <a:bodyPr/>
          <a:lstStyle/>
          <a:p>
            <a:endParaRPr lang="vi-VN"/>
          </a:p>
        </p:txBody>
      </p:sp>
      <p:sp>
        <p:nvSpPr>
          <p:cNvPr id="4" name="Freeform 4"/>
          <p:cNvSpPr/>
          <p:nvPr/>
        </p:nvSpPr>
        <p:spPr>
          <a:xfrm>
            <a:off x="3692013" y="209628"/>
            <a:ext cx="10663342" cy="5971472"/>
          </a:xfrm>
          <a:custGeom>
            <a:avLst/>
            <a:gdLst/>
            <a:ahLst/>
            <a:cxnLst/>
            <a:rect l="l" t="t" r="r" b="b"/>
            <a:pathLst>
              <a:path w="10663342" h="5971472">
                <a:moveTo>
                  <a:pt x="0" y="0"/>
                </a:moveTo>
                <a:lnTo>
                  <a:pt x="10663342" y="0"/>
                </a:lnTo>
                <a:lnTo>
                  <a:pt x="10663342" y="5971471"/>
                </a:lnTo>
                <a:lnTo>
                  <a:pt x="0" y="5971471"/>
                </a:lnTo>
                <a:lnTo>
                  <a:pt x="0" y="0"/>
                </a:lnTo>
                <a:close/>
              </a:path>
            </a:pathLst>
          </a:custGeom>
          <a:blipFill>
            <a:blip r:embed="rId4"/>
            <a:stretch>
              <a:fillRect/>
            </a:stretch>
          </a:blipFill>
        </p:spPr>
        <p:txBody>
          <a:bodyPr/>
          <a:lstStyle/>
          <a:p>
            <a:endParaRPr lang="vi-VN"/>
          </a:p>
        </p:txBody>
      </p:sp>
      <p:sp>
        <p:nvSpPr>
          <p:cNvPr id="6" name="Freeform 6"/>
          <p:cNvSpPr/>
          <p:nvPr/>
        </p:nvSpPr>
        <p:spPr>
          <a:xfrm>
            <a:off x="8414486" y="1028700"/>
            <a:ext cx="4142180" cy="5952833"/>
          </a:xfrm>
          <a:custGeom>
            <a:avLst/>
            <a:gdLst/>
            <a:ahLst/>
            <a:cxnLst/>
            <a:rect l="l" t="t" r="r" b="b"/>
            <a:pathLst>
              <a:path w="4142180" h="5952833">
                <a:moveTo>
                  <a:pt x="0" y="0"/>
                </a:moveTo>
                <a:lnTo>
                  <a:pt x="4142180" y="0"/>
                </a:lnTo>
                <a:lnTo>
                  <a:pt x="4142180" y="5952833"/>
                </a:lnTo>
                <a:lnTo>
                  <a:pt x="0" y="5952833"/>
                </a:lnTo>
                <a:lnTo>
                  <a:pt x="0" y="0"/>
                </a:lnTo>
                <a:close/>
              </a:path>
            </a:pathLst>
          </a:custGeom>
          <a:blipFill>
            <a:blip r:embed="rId5"/>
            <a:stretch>
              <a:fillRect/>
            </a:stretch>
          </a:blipFill>
        </p:spPr>
        <p:txBody>
          <a:bodyPr/>
          <a:lstStyle/>
          <a:p>
            <a:endParaRPr lang="vi-VN"/>
          </a:p>
        </p:txBody>
      </p:sp>
      <p:sp>
        <p:nvSpPr>
          <p:cNvPr id="7" name="Rectangle: Rounded Corners 6">
            <a:extLst>
              <a:ext uri="{FF2B5EF4-FFF2-40B4-BE49-F238E27FC236}">
                <a16:creationId xmlns:a16="http://schemas.microsoft.com/office/drawing/2014/main" id="{B4D63D79-4A89-0FD2-D68D-CD60A4EC7852}"/>
              </a:ext>
            </a:extLst>
          </p:cNvPr>
          <p:cNvSpPr/>
          <p:nvPr/>
        </p:nvSpPr>
        <p:spPr>
          <a:xfrm>
            <a:off x="533400" y="209628"/>
            <a:ext cx="5562600" cy="135247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Trò</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chơi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Video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bí</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ẩn</a:t>
            </a:r>
            <a:endPar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636220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vi-VN"/>
          </a:p>
        </p:txBody>
      </p:sp>
      <p:sp>
        <p:nvSpPr>
          <p:cNvPr id="3" name="Freeform 3"/>
          <p:cNvSpPr/>
          <p:nvPr/>
        </p:nvSpPr>
        <p:spPr>
          <a:xfrm>
            <a:off x="4671002" y="1028700"/>
            <a:ext cx="12588299" cy="8229600"/>
          </a:xfrm>
          <a:custGeom>
            <a:avLst/>
            <a:gdLst/>
            <a:ahLst/>
            <a:cxnLst/>
            <a:rect l="l" t="t" r="r" b="b"/>
            <a:pathLst>
              <a:path w="12588298" h="8229600">
                <a:moveTo>
                  <a:pt x="0" y="0"/>
                </a:moveTo>
                <a:lnTo>
                  <a:pt x="12588298" y="0"/>
                </a:lnTo>
                <a:lnTo>
                  <a:pt x="12588298" y="8229600"/>
                </a:lnTo>
                <a:lnTo>
                  <a:pt x="0" y="8229600"/>
                </a:lnTo>
                <a:lnTo>
                  <a:pt x="0" y="0"/>
                </a:lnTo>
                <a:close/>
              </a:path>
            </a:pathLst>
          </a:custGeom>
          <a:blipFill>
            <a:blip r:embed="rId3"/>
            <a:stretch>
              <a:fillRect/>
            </a:stretch>
          </a:blipFill>
        </p:spPr>
        <p:txBody>
          <a:bodyPr/>
          <a:lstStyle/>
          <a:p>
            <a:endParaRPr lang="vi-VN"/>
          </a:p>
        </p:txBody>
      </p:sp>
      <p:sp>
        <p:nvSpPr>
          <p:cNvPr id="4" name="Freeform 4"/>
          <p:cNvSpPr/>
          <p:nvPr/>
        </p:nvSpPr>
        <p:spPr>
          <a:xfrm>
            <a:off x="0" y="4916159"/>
            <a:ext cx="5366380" cy="5250689"/>
          </a:xfrm>
          <a:custGeom>
            <a:avLst/>
            <a:gdLst/>
            <a:ahLst/>
            <a:cxnLst/>
            <a:rect l="l" t="t" r="r" b="b"/>
            <a:pathLst>
              <a:path w="7244790" h="6701431">
                <a:moveTo>
                  <a:pt x="0" y="0"/>
                </a:moveTo>
                <a:lnTo>
                  <a:pt x="7244790" y="0"/>
                </a:lnTo>
                <a:lnTo>
                  <a:pt x="7244790" y="6701431"/>
                </a:lnTo>
                <a:lnTo>
                  <a:pt x="0" y="6701431"/>
                </a:lnTo>
                <a:lnTo>
                  <a:pt x="0" y="0"/>
                </a:lnTo>
                <a:close/>
              </a:path>
            </a:pathLst>
          </a:custGeom>
          <a:blipFill>
            <a:blip r:embed="rId4"/>
            <a:stretch>
              <a:fillRect/>
            </a:stretch>
          </a:blipFill>
        </p:spPr>
        <p:txBody>
          <a:bodyPr/>
          <a:lstStyle/>
          <a:p>
            <a:endParaRPr lang="vi-VN"/>
          </a:p>
        </p:txBody>
      </p:sp>
      <p:sp>
        <p:nvSpPr>
          <p:cNvPr id="5" name="Freeform 5"/>
          <p:cNvSpPr/>
          <p:nvPr/>
        </p:nvSpPr>
        <p:spPr>
          <a:xfrm>
            <a:off x="14714276" y="542717"/>
            <a:ext cx="3260117" cy="2502140"/>
          </a:xfrm>
          <a:custGeom>
            <a:avLst/>
            <a:gdLst/>
            <a:ahLst/>
            <a:cxnLst/>
            <a:rect l="l" t="t" r="r" b="b"/>
            <a:pathLst>
              <a:path w="3260116" h="2502139">
                <a:moveTo>
                  <a:pt x="0" y="0"/>
                </a:moveTo>
                <a:lnTo>
                  <a:pt x="3260116" y="0"/>
                </a:lnTo>
                <a:lnTo>
                  <a:pt x="3260116" y="2502139"/>
                </a:lnTo>
                <a:lnTo>
                  <a:pt x="0" y="2502139"/>
                </a:lnTo>
                <a:lnTo>
                  <a:pt x="0" y="0"/>
                </a:lnTo>
                <a:close/>
              </a:path>
            </a:pathLst>
          </a:custGeom>
          <a:blipFill>
            <a:blip r:embed="rId5"/>
            <a:stretch>
              <a:fillRect/>
            </a:stretch>
          </a:blipFill>
        </p:spPr>
        <p:txBody>
          <a:bodyPr/>
          <a:lstStyle/>
          <a:p>
            <a:endParaRPr lang="vi-VN"/>
          </a:p>
        </p:txBody>
      </p:sp>
      <p:sp>
        <p:nvSpPr>
          <p:cNvPr id="6" name="Freeform 6"/>
          <p:cNvSpPr/>
          <p:nvPr/>
        </p:nvSpPr>
        <p:spPr>
          <a:xfrm>
            <a:off x="3040945" y="311792"/>
            <a:ext cx="3260117" cy="2963990"/>
          </a:xfrm>
          <a:custGeom>
            <a:avLst/>
            <a:gdLst/>
            <a:ahLst/>
            <a:cxnLst/>
            <a:rect l="l" t="t" r="r" b="b"/>
            <a:pathLst>
              <a:path w="3260116" h="2963989">
                <a:moveTo>
                  <a:pt x="0" y="0"/>
                </a:moveTo>
                <a:lnTo>
                  <a:pt x="3260116" y="0"/>
                </a:lnTo>
                <a:lnTo>
                  <a:pt x="3260116" y="2963989"/>
                </a:lnTo>
                <a:lnTo>
                  <a:pt x="0" y="296398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10" name="TextBox 9">
            <a:extLst>
              <a:ext uri="{FF2B5EF4-FFF2-40B4-BE49-F238E27FC236}">
                <a16:creationId xmlns:a16="http://schemas.microsoft.com/office/drawing/2014/main" id="{B2A9367B-FB02-0701-BC72-6A54B968833C}"/>
              </a:ext>
            </a:extLst>
          </p:cNvPr>
          <p:cNvSpPr txBox="1"/>
          <p:nvPr/>
        </p:nvSpPr>
        <p:spPr>
          <a:xfrm>
            <a:off x="9757991" y="3636018"/>
            <a:ext cx="1824410" cy="1015663"/>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Toán</a:t>
            </a:r>
            <a:endPar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3484E9D7-E954-9067-EBA0-A6DB867A6F71}"/>
              </a:ext>
            </a:extLst>
          </p:cNvPr>
          <p:cNvSpPr txBox="1"/>
          <p:nvPr/>
        </p:nvSpPr>
        <p:spPr>
          <a:xfrm>
            <a:off x="5399944" y="4957513"/>
            <a:ext cx="11353799" cy="830997"/>
          </a:xfrm>
          <a:prstGeom prst="rect">
            <a:avLst/>
          </a:prstGeom>
          <a:noFill/>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FFFF00"/>
                </a:solidFill>
                <a:effectLst/>
                <a:uLnTx/>
                <a:uFillTx/>
                <a:latin typeface="Times New Roman" panose="02020603050405020304" pitchFamily="18" charset="0"/>
                <a:ea typeface="Calibri" panose="020F0502020204030204" pitchFamily="34" charset="0"/>
                <a:cs typeface="+mn-cs"/>
              </a:rPr>
              <a:t>LUYỆN TẬP  </a:t>
            </a:r>
            <a:endParaRPr kumimoji="0" lang="en-US" sz="4800" b="1" i="0" u="none" strike="noStrike" kern="1200" cap="none" spc="0" normalizeH="0" baseline="0" noProof="0" dirty="0">
              <a:ln>
                <a:noFill/>
              </a:ln>
              <a:solidFill>
                <a:srgbClr val="FFFF00"/>
              </a:solidFill>
              <a:effectLst/>
              <a:uLnTx/>
              <a:uFillTx/>
              <a:latin typeface="Calibri"/>
              <a:ea typeface="+mn-ea"/>
              <a:cs typeface="+mn-cs"/>
            </a:endParaRPr>
          </a:p>
        </p:txBody>
      </p:sp>
      <p:sp>
        <p:nvSpPr>
          <p:cNvPr id="7" name="TextBox 6">
            <a:extLst>
              <a:ext uri="{FF2B5EF4-FFF2-40B4-BE49-F238E27FC236}">
                <a16:creationId xmlns:a16="http://schemas.microsoft.com/office/drawing/2014/main" id="{AE3530C8-71E6-F2FD-D8EE-210C2FC84EC7}"/>
              </a:ext>
            </a:extLst>
          </p:cNvPr>
          <p:cNvSpPr txBox="1"/>
          <p:nvPr/>
        </p:nvSpPr>
        <p:spPr>
          <a:xfrm>
            <a:off x="6970948" y="2413782"/>
            <a:ext cx="7988405"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Thứ</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Tư</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ngày</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21 </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tháng</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01 </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năm</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lang="en-US" sz="4000" b="1" dirty="0">
                <a:solidFill>
                  <a:prstClr val="white"/>
                </a:solidFill>
                <a:latin typeface="Times New Roman" panose="02020603050405020304" pitchFamily="18" charset="0"/>
                <a:cs typeface="Times New Roman" panose="02020603050405020304" pitchFamily="18" charset="0"/>
              </a:rPr>
              <a:t>2026</a:t>
            </a:r>
            <a:endPar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886" y="0"/>
            <a:ext cx="18298886" cy="10287000"/>
          </a:xfrm>
          <a:custGeom>
            <a:avLst/>
            <a:gdLst/>
            <a:ahLst/>
            <a:cxnLst/>
            <a:rect l="l" t="t" r="r" b="b"/>
            <a:pathLst>
              <a:path w="14437895" h="8229600">
                <a:moveTo>
                  <a:pt x="0" y="0"/>
                </a:moveTo>
                <a:lnTo>
                  <a:pt x="14437895" y="0"/>
                </a:lnTo>
                <a:lnTo>
                  <a:pt x="14437895" y="8229600"/>
                </a:lnTo>
                <a:lnTo>
                  <a:pt x="0" y="8229600"/>
                </a:lnTo>
                <a:lnTo>
                  <a:pt x="0" y="0"/>
                </a:lnTo>
                <a:close/>
              </a:path>
            </a:pathLst>
          </a:custGeom>
          <a:blipFill>
            <a:blip r:embed="rId2"/>
            <a:stretch>
              <a:fillRect/>
            </a:stretch>
          </a:blipFill>
        </p:spPr>
        <p:txBody>
          <a:bodyPr/>
          <a:lstStyle/>
          <a:p>
            <a:endParaRPr lang="vi-VN"/>
          </a:p>
        </p:txBody>
      </p:sp>
      <p:sp>
        <p:nvSpPr>
          <p:cNvPr id="3" name="Freeform 3">
            <a:extLst>
              <a:ext uri="{FF2B5EF4-FFF2-40B4-BE49-F238E27FC236}">
                <a16:creationId xmlns:a16="http://schemas.microsoft.com/office/drawing/2014/main" id="{79EF2F3C-41C9-00B7-98C0-C09450D3E0B3}"/>
              </a:ext>
            </a:extLst>
          </p:cNvPr>
          <p:cNvSpPr/>
          <p:nvPr/>
        </p:nvSpPr>
        <p:spPr>
          <a:xfrm>
            <a:off x="304800" y="342900"/>
            <a:ext cx="17602200" cy="9677400"/>
          </a:xfrm>
          <a:custGeom>
            <a:avLst/>
            <a:gdLst/>
            <a:ahLst/>
            <a:cxnLst/>
            <a:rect l="l" t="t" r="r" b="b"/>
            <a:pathLst>
              <a:path w="15303970" h="6580707">
                <a:moveTo>
                  <a:pt x="0" y="0"/>
                </a:moveTo>
                <a:lnTo>
                  <a:pt x="15303970" y="0"/>
                </a:lnTo>
                <a:lnTo>
                  <a:pt x="15303970" y="6580707"/>
                </a:lnTo>
                <a:lnTo>
                  <a:pt x="0" y="6580707"/>
                </a:lnTo>
                <a:lnTo>
                  <a:pt x="0" y="0"/>
                </a:lnTo>
                <a:close/>
              </a:path>
            </a:pathLst>
          </a:custGeom>
          <a:blipFill>
            <a:blip r:embed="rId3">
              <a:alphaModFix amt="81000"/>
              <a:extLst>
                <a:ext uri="{96DAC541-7B7A-43D3-8B79-37D633B846F1}">
                  <asvg:svgBlip xmlns:asvg="http://schemas.microsoft.com/office/drawing/2016/SVG/main" r:embed="rId4"/>
                </a:ext>
              </a:extLst>
            </a:blip>
            <a:stretch>
              <a:fillRect/>
            </a:stretch>
          </a:blipFill>
        </p:spPr>
        <p:txBody>
          <a:bodyPr/>
          <a:lstStyle/>
          <a:p>
            <a:endParaRPr lang="vi-VN"/>
          </a:p>
        </p:txBody>
      </p:sp>
      <p:pic>
        <p:nvPicPr>
          <p:cNvPr id="4" name="图片 6">
            <a:extLst>
              <a:ext uri="{FF2B5EF4-FFF2-40B4-BE49-F238E27FC236}">
                <a16:creationId xmlns:a16="http://schemas.microsoft.com/office/drawing/2014/main" id="{66C8A8B1-1E2C-5498-1D2D-4E789B7BD84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5973569" y="-4646491"/>
            <a:ext cx="8426522" cy="21440457"/>
          </a:xfrm>
          <a:prstGeom prst="rect">
            <a:avLst/>
          </a:prstGeom>
        </p:spPr>
      </p:pic>
      <p:pic>
        <p:nvPicPr>
          <p:cNvPr id="5" name="Picture 4" descr="C:\Users\TUAN\Downloads\Luyện tập 1.png">
            <a:extLst>
              <a:ext uri="{FF2B5EF4-FFF2-40B4-BE49-F238E27FC236}">
                <a16:creationId xmlns:a16="http://schemas.microsoft.com/office/drawing/2014/main" id="{BB603256-2AE4-3C49-1625-36BEDF449CCD}"/>
              </a:ext>
            </a:extLst>
          </p:cNvPr>
          <p:cNvPicPr>
            <a:picLocks noChangeAspect="1" noChangeArrowheads="1"/>
          </p:cNvPicPr>
          <p:nvPr/>
        </p:nvPicPr>
        <p:blipFill>
          <a:blip r:embed="rId6" cstate="print"/>
          <a:srcRect/>
          <a:stretch>
            <a:fillRect/>
          </a:stretch>
        </p:blipFill>
        <p:spPr bwMode="auto">
          <a:xfrm>
            <a:off x="7242247" y="356361"/>
            <a:ext cx="4472232" cy="1725699"/>
          </a:xfrm>
          <a:prstGeom prst="rect">
            <a:avLst/>
          </a:prstGeom>
          <a:noFill/>
        </p:spPr>
      </p:pic>
      <p:sp>
        <p:nvSpPr>
          <p:cNvPr id="6" name="Oval 5">
            <a:extLst>
              <a:ext uri="{FF2B5EF4-FFF2-40B4-BE49-F238E27FC236}">
                <a16:creationId xmlns:a16="http://schemas.microsoft.com/office/drawing/2014/main" id="{12167FAE-1B41-B1FF-C65E-F42A52E79732}"/>
              </a:ext>
            </a:extLst>
          </p:cNvPr>
          <p:cNvSpPr/>
          <p:nvPr/>
        </p:nvSpPr>
        <p:spPr>
          <a:xfrm>
            <a:off x="1835214" y="2480726"/>
            <a:ext cx="918851" cy="709962"/>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dirty="0">
                <a:solidFill>
                  <a:prstClr val="white"/>
                </a:solidFill>
                <a:latin typeface="Calibri"/>
              </a:rPr>
              <a:t>1</a:t>
            </a:r>
            <a:endParaRPr lang="vi-VN" sz="4267" b="1" dirty="0">
              <a:solidFill>
                <a:prstClr val="white"/>
              </a:solidFill>
              <a:latin typeface="Arial" panose="020B0604020202020204" pitchFamily="34" charset="0"/>
            </a:endParaRPr>
          </a:p>
        </p:txBody>
      </p:sp>
      <p:grpSp>
        <p:nvGrpSpPr>
          <p:cNvPr id="7" name="Group 6">
            <a:extLst>
              <a:ext uri="{FF2B5EF4-FFF2-40B4-BE49-F238E27FC236}">
                <a16:creationId xmlns:a16="http://schemas.microsoft.com/office/drawing/2014/main" id="{EBD653E2-9DF9-3BC5-EFDE-C7F0F0E17A03}"/>
              </a:ext>
            </a:extLst>
          </p:cNvPr>
          <p:cNvGrpSpPr/>
          <p:nvPr/>
        </p:nvGrpSpPr>
        <p:grpSpPr>
          <a:xfrm>
            <a:off x="3069751" y="2507169"/>
            <a:ext cx="1510793" cy="704561"/>
            <a:chOff x="1870518" y="1427448"/>
            <a:chExt cx="1159347" cy="442139"/>
          </a:xfrm>
        </p:grpSpPr>
        <p:grpSp>
          <p:nvGrpSpPr>
            <p:cNvPr id="8" name="Group 7">
              <a:extLst>
                <a:ext uri="{FF2B5EF4-FFF2-40B4-BE49-F238E27FC236}">
                  <a16:creationId xmlns:a16="http://schemas.microsoft.com/office/drawing/2014/main" id="{C25F01CD-A76B-ECD9-2365-8709D5FBE34E}"/>
                </a:ext>
              </a:extLst>
            </p:cNvPr>
            <p:cNvGrpSpPr/>
            <p:nvPr/>
          </p:nvGrpSpPr>
          <p:grpSpPr>
            <a:xfrm>
              <a:off x="1870518" y="1440654"/>
              <a:ext cx="758382" cy="428933"/>
              <a:chOff x="1870518" y="1440654"/>
              <a:chExt cx="758382" cy="428933"/>
            </a:xfrm>
          </p:grpSpPr>
          <p:sp>
            <p:nvSpPr>
              <p:cNvPr id="10" name="Rectangle: Rounded Corners 40">
                <a:extLst>
                  <a:ext uri="{FF2B5EF4-FFF2-40B4-BE49-F238E27FC236}">
                    <a16:creationId xmlns:a16="http://schemas.microsoft.com/office/drawing/2014/main" id="{25EFA14D-7D4E-349B-521F-40205A6C9A05}"/>
                  </a:ext>
                </a:extLst>
              </p:cNvPr>
              <p:cNvSpPr/>
              <p:nvPr/>
            </p:nvSpPr>
            <p:spPr>
              <a:xfrm>
                <a:off x="1870518" y="1440654"/>
                <a:ext cx="758382" cy="382154"/>
              </a:xfrm>
              <a:prstGeom prst="roundRect">
                <a:avLst/>
              </a:prstGeom>
              <a:solidFill>
                <a:srgbClr val="FFD974"/>
              </a:solidFill>
              <a:ln>
                <a:solidFill>
                  <a:srgbClr val="FFD9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vi-VN" sz="2400" dirty="0">
                  <a:solidFill>
                    <a:prstClr val="white"/>
                  </a:solidFill>
                  <a:latin typeface="Arial" panose="020B0604020202020204" pitchFamily="34" charset="0"/>
                </a:endParaRPr>
              </a:p>
            </p:txBody>
          </p:sp>
          <p:sp>
            <p:nvSpPr>
              <p:cNvPr id="11" name="TextBox 10">
                <a:extLst>
                  <a:ext uri="{FF2B5EF4-FFF2-40B4-BE49-F238E27FC236}">
                    <a16:creationId xmlns:a16="http://schemas.microsoft.com/office/drawing/2014/main" id="{EDCFC171-6B49-E3E9-69F6-AA1578952031}"/>
                  </a:ext>
                </a:extLst>
              </p:cNvPr>
              <p:cNvSpPr txBox="1"/>
              <p:nvPr/>
            </p:nvSpPr>
            <p:spPr>
              <a:xfrm>
                <a:off x="1969023" y="1440654"/>
                <a:ext cx="514805" cy="428933"/>
              </a:xfrm>
              <a:prstGeom prst="rect">
                <a:avLst/>
              </a:prstGeom>
              <a:noFill/>
            </p:spPr>
            <p:txBody>
              <a:bodyPr wrap="none" rtlCol="0">
                <a:spAutoFit/>
              </a:bodyPr>
              <a:lstStyle/>
              <a:p>
                <a:pPr defTabSz="1219170"/>
                <a:r>
                  <a:rPr lang="vi-VN" sz="3200" dirty="0">
                    <a:solidFill>
                      <a:prstClr val="black"/>
                    </a:solidFill>
                    <a:latin typeface="Arial" panose="020B0604020202020204" pitchFamily="34" charset="0"/>
                  </a:rPr>
                  <a:t>Số</a:t>
                </a:r>
              </a:p>
            </p:txBody>
          </p:sp>
        </p:grpSp>
        <p:sp>
          <p:nvSpPr>
            <p:cNvPr id="9" name="TextBox 8">
              <a:extLst>
                <a:ext uri="{FF2B5EF4-FFF2-40B4-BE49-F238E27FC236}">
                  <a16:creationId xmlns:a16="http://schemas.microsoft.com/office/drawing/2014/main" id="{532C9E97-DAB7-DCCE-1C87-51832C9458C4}"/>
                </a:ext>
              </a:extLst>
            </p:cNvPr>
            <p:cNvSpPr txBox="1"/>
            <p:nvPr/>
          </p:nvSpPr>
          <p:spPr>
            <a:xfrm>
              <a:off x="2720646" y="1427448"/>
              <a:ext cx="309219" cy="428933"/>
            </a:xfrm>
            <a:prstGeom prst="rect">
              <a:avLst/>
            </a:prstGeom>
            <a:noFill/>
          </p:spPr>
          <p:txBody>
            <a:bodyPr wrap="none" rtlCol="0">
              <a:spAutoFit/>
            </a:bodyPr>
            <a:lstStyle/>
            <a:p>
              <a:pPr defTabSz="1219170"/>
              <a:r>
                <a:rPr lang="vi-VN" sz="3200" dirty="0">
                  <a:solidFill>
                    <a:prstClr val="black"/>
                  </a:solidFill>
                  <a:latin typeface="Arial" panose="020B0604020202020204" pitchFamily="34" charset="0"/>
                </a:rPr>
                <a:t>?</a:t>
              </a:r>
            </a:p>
          </p:txBody>
        </p:sp>
      </p:grpSp>
      <p:sp>
        <p:nvSpPr>
          <p:cNvPr id="12" name="TextBox 11">
            <a:extLst>
              <a:ext uri="{FF2B5EF4-FFF2-40B4-BE49-F238E27FC236}">
                <a16:creationId xmlns:a16="http://schemas.microsoft.com/office/drawing/2014/main" id="{BADB2693-D597-E136-136D-A1F12DDE2CC3}"/>
              </a:ext>
            </a:extLst>
          </p:cNvPr>
          <p:cNvSpPr txBox="1"/>
          <p:nvPr/>
        </p:nvSpPr>
        <p:spPr>
          <a:xfrm>
            <a:off x="2023279" y="3313129"/>
            <a:ext cx="1461572" cy="666786"/>
          </a:xfrm>
          <a:prstGeom prst="rect">
            <a:avLst/>
          </a:prstGeom>
          <a:noFill/>
        </p:spPr>
        <p:txBody>
          <a:bodyPr wrap="square" rtlCol="0">
            <a:spAutoFit/>
          </a:bodyPr>
          <a:lstStyle/>
          <a:p>
            <a:pPr defTabSz="1219170"/>
            <a:r>
              <a:rPr lang="vi-VN" sz="3733" dirty="0">
                <a:solidFill>
                  <a:prstClr val="black"/>
                </a:solidFill>
                <a:latin typeface="Arial" panose="020B0604020202020204" pitchFamily="34" charset="0"/>
              </a:rPr>
              <a:t>a)</a:t>
            </a:r>
          </a:p>
        </p:txBody>
      </p:sp>
      <p:graphicFrame>
        <p:nvGraphicFramePr>
          <p:cNvPr id="13" name="Table 17">
            <a:extLst>
              <a:ext uri="{FF2B5EF4-FFF2-40B4-BE49-F238E27FC236}">
                <a16:creationId xmlns:a16="http://schemas.microsoft.com/office/drawing/2014/main" id="{BF0872FE-3C84-5F34-D56D-B0491A8D8C7E}"/>
              </a:ext>
            </a:extLst>
          </p:cNvPr>
          <p:cNvGraphicFramePr>
            <a:graphicFrameLocks noGrp="1"/>
          </p:cNvGraphicFramePr>
          <p:nvPr>
            <p:extLst>
              <p:ext uri="{D42A27DB-BD31-4B8C-83A1-F6EECF244321}">
                <p14:modId xmlns:p14="http://schemas.microsoft.com/office/powerpoint/2010/main" val="179458435"/>
              </p:ext>
            </p:extLst>
          </p:nvPr>
        </p:nvGraphicFramePr>
        <p:xfrm>
          <a:off x="2366710" y="4267373"/>
          <a:ext cx="14166786" cy="4159150"/>
        </p:xfrm>
        <a:graphic>
          <a:graphicData uri="http://schemas.openxmlformats.org/drawingml/2006/table">
            <a:tbl>
              <a:tblPr firstRow="1" bandRow="1">
                <a:tableStyleId>{2D5ABB26-0587-4C30-8999-92F81FD0307C}</a:tableStyleId>
              </a:tblPr>
              <a:tblGrid>
                <a:gridCol w="2389631">
                  <a:extLst>
                    <a:ext uri="{9D8B030D-6E8A-4147-A177-3AD203B41FA5}">
                      <a16:colId xmlns:a16="http://schemas.microsoft.com/office/drawing/2014/main" val="3750429237"/>
                    </a:ext>
                  </a:extLst>
                </a:gridCol>
                <a:gridCol w="1369491">
                  <a:extLst>
                    <a:ext uri="{9D8B030D-6E8A-4147-A177-3AD203B41FA5}">
                      <a16:colId xmlns:a16="http://schemas.microsoft.com/office/drawing/2014/main" val="892396866"/>
                    </a:ext>
                  </a:extLst>
                </a:gridCol>
                <a:gridCol w="1384888">
                  <a:extLst>
                    <a:ext uri="{9D8B030D-6E8A-4147-A177-3AD203B41FA5}">
                      <a16:colId xmlns:a16="http://schemas.microsoft.com/office/drawing/2014/main" val="1994511951"/>
                    </a:ext>
                  </a:extLst>
                </a:gridCol>
                <a:gridCol w="1468826">
                  <a:extLst>
                    <a:ext uri="{9D8B030D-6E8A-4147-A177-3AD203B41FA5}">
                      <a16:colId xmlns:a16="http://schemas.microsoft.com/office/drawing/2014/main" val="1764713203"/>
                    </a:ext>
                  </a:extLst>
                </a:gridCol>
                <a:gridCol w="1510790">
                  <a:extLst>
                    <a:ext uri="{9D8B030D-6E8A-4147-A177-3AD203B41FA5}">
                      <a16:colId xmlns:a16="http://schemas.microsoft.com/office/drawing/2014/main" val="2253912237"/>
                    </a:ext>
                  </a:extLst>
                </a:gridCol>
                <a:gridCol w="1510790">
                  <a:extLst>
                    <a:ext uri="{9D8B030D-6E8A-4147-A177-3AD203B41FA5}">
                      <a16:colId xmlns:a16="http://schemas.microsoft.com/office/drawing/2014/main" val="1514898112"/>
                    </a:ext>
                  </a:extLst>
                </a:gridCol>
                <a:gridCol w="1510790">
                  <a:extLst>
                    <a:ext uri="{9D8B030D-6E8A-4147-A177-3AD203B41FA5}">
                      <a16:colId xmlns:a16="http://schemas.microsoft.com/office/drawing/2014/main" val="177573286"/>
                    </a:ext>
                  </a:extLst>
                </a:gridCol>
                <a:gridCol w="1510790">
                  <a:extLst>
                    <a:ext uri="{9D8B030D-6E8A-4147-A177-3AD203B41FA5}">
                      <a16:colId xmlns:a16="http://schemas.microsoft.com/office/drawing/2014/main" val="1931872673"/>
                    </a:ext>
                  </a:extLst>
                </a:gridCol>
                <a:gridCol w="1510790">
                  <a:extLst>
                    <a:ext uri="{9D8B030D-6E8A-4147-A177-3AD203B41FA5}">
                      <a16:colId xmlns:a16="http://schemas.microsoft.com/office/drawing/2014/main" val="720397088"/>
                    </a:ext>
                  </a:extLst>
                </a:gridCol>
              </a:tblGrid>
              <a:tr h="931787">
                <a:tc>
                  <a:txBody>
                    <a:bodyPr/>
                    <a:lstStyle/>
                    <a:p>
                      <a:pPr algn="ctr"/>
                      <a:r>
                        <a:rPr lang="vi-VN" sz="4800" dirty="0"/>
                        <a:t>Thừa số</a:t>
                      </a:r>
                    </a:p>
                  </a:txBody>
                  <a:tcPr marL="121920" marR="121920" marT="60960" marB="60960" anchor="ctr">
                    <a:lnL w="28575" cap="flat" cmpd="sng" algn="ctr">
                      <a:solidFill>
                        <a:schemeClr val="accent3">
                          <a:lumMod val="75000"/>
                        </a:schemeClr>
                      </a:solidFill>
                      <a:prstDash val="solid"/>
                      <a:round/>
                      <a:headEnd type="none" w="med" len="med"/>
                      <a:tailEnd type="none" w="med" len="med"/>
                    </a:lnL>
                    <a:lnR w="28575" cap="flat" cmpd="sng" algn="ctr">
                      <a:solidFill>
                        <a:schemeClr val="accent3">
                          <a:lumMod val="75000"/>
                        </a:schemeClr>
                      </a:solidFill>
                      <a:prstDash val="solid"/>
                      <a:round/>
                      <a:headEnd type="none" w="med" len="med"/>
                      <a:tailEnd type="none" w="med" len="med"/>
                    </a:lnR>
                    <a:lnT w="28575" cap="flat" cmpd="sng" algn="ctr">
                      <a:solidFill>
                        <a:schemeClr val="accent3">
                          <a:lumMod val="75000"/>
                        </a:schemeClr>
                      </a:solidFill>
                      <a:prstDash val="solid"/>
                      <a:round/>
                      <a:headEnd type="none" w="med" len="med"/>
                      <a:tailEnd type="none" w="med" len="med"/>
                    </a:lnT>
                    <a:lnB w="28575" cap="flat" cmpd="sng" algn="ctr">
                      <a:solidFill>
                        <a:schemeClr val="accent3">
                          <a:lumMod val="75000"/>
                        </a:schemeClr>
                      </a:solidFill>
                      <a:prstDash val="solid"/>
                      <a:round/>
                      <a:headEnd type="none" w="med" len="med"/>
                      <a:tailEnd type="none" w="med" len="med"/>
                    </a:lnB>
                    <a:solidFill>
                      <a:srgbClr val="FFFAC2"/>
                    </a:solidFill>
                  </a:tcPr>
                </a:tc>
                <a:tc>
                  <a:txBody>
                    <a:bodyPr/>
                    <a:lstStyle/>
                    <a:p>
                      <a:pPr algn="ctr"/>
                      <a:r>
                        <a:rPr lang="vi-VN" sz="4800" dirty="0"/>
                        <a:t>5</a:t>
                      </a:r>
                    </a:p>
                  </a:txBody>
                  <a:tcPr marL="121920" marR="121920" marT="60960" marB="60960" anchor="ctr">
                    <a:lnL w="28575" cap="flat" cmpd="sng" algn="ctr">
                      <a:solidFill>
                        <a:schemeClr val="accent3">
                          <a:lumMod val="75000"/>
                        </a:schemeClr>
                      </a:solidFill>
                      <a:prstDash val="solid"/>
                      <a:round/>
                      <a:headEnd type="none" w="med" len="med"/>
                      <a:tailEnd type="none" w="med" len="med"/>
                    </a:lnL>
                    <a:lnR w="28575" cap="flat" cmpd="sng" algn="ctr">
                      <a:solidFill>
                        <a:schemeClr val="accent3">
                          <a:lumMod val="75000"/>
                        </a:schemeClr>
                      </a:solidFill>
                      <a:prstDash val="solid"/>
                      <a:round/>
                      <a:headEnd type="none" w="med" len="med"/>
                      <a:tailEnd type="none" w="med" len="med"/>
                    </a:lnR>
                    <a:lnT w="28575" cap="flat" cmpd="sng" algn="ctr">
                      <a:solidFill>
                        <a:schemeClr val="accent3">
                          <a:lumMod val="75000"/>
                        </a:schemeClr>
                      </a:solidFill>
                      <a:prstDash val="solid"/>
                      <a:round/>
                      <a:headEnd type="none" w="med" len="med"/>
                      <a:tailEnd type="none" w="med" len="med"/>
                    </a:lnT>
                    <a:lnB w="28575" cap="flat" cmpd="sng" algn="ctr">
                      <a:solidFill>
                        <a:schemeClr val="accent3">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a:ln>
                            <a:noFill/>
                          </a:ln>
                          <a:solidFill>
                            <a:prstClr val="black"/>
                          </a:solidFill>
                          <a:effectLst/>
                          <a:uLnTx/>
                          <a:uFillTx/>
                          <a:latin typeface="Arial"/>
                          <a:ea typeface="+mn-ea"/>
                          <a:cs typeface="+mn-cs"/>
                        </a:rPr>
                        <a:t>5</a:t>
                      </a:r>
                      <a:endParaRPr kumimoji="0" lang="vi-VN" sz="4800" b="0" i="0" u="none" strike="noStrike" kern="1200" cap="none" spc="0" normalizeH="0" baseline="0" noProof="0" dirty="0">
                        <a:ln>
                          <a:noFill/>
                        </a:ln>
                        <a:solidFill>
                          <a:prstClr val="black"/>
                        </a:solidFill>
                        <a:effectLst/>
                        <a:uLnTx/>
                        <a:uFillTx/>
                        <a:latin typeface="Arial"/>
                        <a:ea typeface="+mn-ea"/>
                        <a:cs typeface="+mn-cs"/>
                      </a:endParaRPr>
                    </a:p>
                  </a:txBody>
                  <a:tcPr marL="121920" marR="121920" marT="60960" marB="60960" anchor="ctr">
                    <a:lnL w="28575" cap="flat" cmpd="sng" algn="ctr">
                      <a:solidFill>
                        <a:schemeClr val="accent3">
                          <a:lumMod val="75000"/>
                        </a:schemeClr>
                      </a:solidFill>
                      <a:prstDash val="solid"/>
                      <a:round/>
                      <a:headEnd type="none" w="med" len="med"/>
                      <a:tailEnd type="none" w="med" len="med"/>
                    </a:lnL>
                    <a:lnR w="28575" cap="flat" cmpd="sng" algn="ctr">
                      <a:solidFill>
                        <a:schemeClr val="accent3">
                          <a:lumMod val="75000"/>
                        </a:schemeClr>
                      </a:solidFill>
                      <a:prstDash val="solid"/>
                      <a:round/>
                      <a:headEnd type="none" w="med" len="med"/>
                      <a:tailEnd type="none" w="med" len="med"/>
                    </a:lnR>
                    <a:lnT w="28575" cap="flat" cmpd="sng" algn="ctr">
                      <a:solidFill>
                        <a:schemeClr val="accent3">
                          <a:lumMod val="75000"/>
                        </a:schemeClr>
                      </a:solidFill>
                      <a:prstDash val="solid"/>
                      <a:round/>
                      <a:headEnd type="none" w="med" len="med"/>
                      <a:tailEnd type="none" w="med" len="med"/>
                    </a:lnT>
                    <a:lnB w="28575" cap="flat" cmpd="sng" algn="ctr">
                      <a:solidFill>
                        <a:schemeClr val="accent3">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a:ln>
                            <a:noFill/>
                          </a:ln>
                          <a:solidFill>
                            <a:prstClr val="black"/>
                          </a:solidFill>
                          <a:effectLst/>
                          <a:uLnTx/>
                          <a:uFillTx/>
                          <a:latin typeface="Arial"/>
                          <a:ea typeface="+mn-ea"/>
                          <a:cs typeface="+mn-cs"/>
                        </a:rPr>
                        <a:t>5</a:t>
                      </a:r>
                      <a:endParaRPr kumimoji="0" lang="vi-VN" sz="4800" b="0" i="0" u="none" strike="noStrike" kern="1200" cap="none" spc="0" normalizeH="0" baseline="0" noProof="0" dirty="0">
                        <a:ln>
                          <a:noFill/>
                        </a:ln>
                        <a:solidFill>
                          <a:prstClr val="black"/>
                        </a:solidFill>
                        <a:effectLst/>
                        <a:uLnTx/>
                        <a:uFillTx/>
                        <a:latin typeface="Arial"/>
                        <a:ea typeface="+mn-ea"/>
                        <a:cs typeface="+mn-cs"/>
                      </a:endParaRPr>
                    </a:p>
                  </a:txBody>
                  <a:tcPr marL="121920" marR="121920" marT="60960" marB="60960" anchor="ctr">
                    <a:lnL w="28575" cap="flat" cmpd="sng" algn="ctr">
                      <a:solidFill>
                        <a:schemeClr val="accent3">
                          <a:lumMod val="75000"/>
                        </a:schemeClr>
                      </a:solidFill>
                      <a:prstDash val="solid"/>
                      <a:round/>
                      <a:headEnd type="none" w="med" len="med"/>
                      <a:tailEnd type="none" w="med" len="med"/>
                    </a:lnL>
                    <a:lnR w="28575" cap="flat" cmpd="sng" algn="ctr">
                      <a:solidFill>
                        <a:schemeClr val="accent3">
                          <a:lumMod val="75000"/>
                        </a:schemeClr>
                      </a:solidFill>
                      <a:prstDash val="solid"/>
                      <a:round/>
                      <a:headEnd type="none" w="med" len="med"/>
                      <a:tailEnd type="none" w="med" len="med"/>
                    </a:lnR>
                    <a:lnT w="28575" cap="flat" cmpd="sng" algn="ctr">
                      <a:solidFill>
                        <a:schemeClr val="accent3">
                          <a:lumMod val="75000"/>
                        </a:schemeClr>
                      </a:solidFill>
                      <a:prstDash val="solid"/>
                      <a:round/>
                      <a:headEnd type="none" w="med" len="med"/>
                      <a:tailEnd type="none" w="med" len="med"/>
                    </a:lnT>
                    <a:lnB w="28575" cap="flat" cmpd="sng" algn="ctr">
                      <a:solidFill>
                        <a:schemeClr val="accent3">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a:ln>
                            <a:noFill/>
                          </a:ln>
                          <a:solidFill>
                            <a:prstClr val="black"/>
                          </a:solidFill>
                          <a:effectLst/>
                          <a:uLnTx/>
                          <a:uFillTx/>
                          <a:latin typeface="Arial"/>
                          <a:ea typeface="+mn-ea"/>
                          <a:cs typeface="+mn-cs"/>
                        </a:rPr>
                        <a:t>5</a:t>
                      </a:r>
                      <a:endParaRPr kumimoji="0" lang="vi-VN" sz="4800" b="0" i="0" u="none" strike="noStrike" kern="1200" cap="none" spc="0" normalizeH="0" baseline="0" noProof="0" dirty="0">
                        <a:ln>
                          <a:noFill/>
                        </a:ln>
                        <a:solidFill>
                          <a:prstClr val="black"/>
                        </a:solidFill>
                        <a:effectLst/>
                        <a:uLnTx/>
                        <a:uFillTx/>
                        <a:latin typeface="Arial"/>
                        <a:ea typeface="+mn-ea"/>
                        <a:cs typeface="+mn-cs"/>
                      </a:endParaRPr>
                    </a:p>
                  </a:txBody>
                  <a:tcPr marL="121920" marR="121920" marT="60960" marB="60960" anchor="ctr">
                    <a:lnL w="28575" cap="flat" cmpd="sng" algn="ctr">
                      <a:solidFill>
                        <a:schemeClr val="accent3">
                          <a:lumMod val="75000"/>
                        </a:schemeClr>
                      </a:solidFill>
                      <a:prstDash val="solid"/>
                      <a:round/>
                      <a:headEnd type="none" w="med" len="med"/>
                      <a:tailEnd type="none" w="med" len="med"/>
                    </a:lnL>
                    <a:lnR w="28575" cap="flat" cmpd="sng" algn="ctr">
                      <a:solidFill>
                        <a:schemeClr val="accent3">
                          <a:lumMod val="75000"/>
                        </a:schemeClr>
                      </a:solidFill>
                      <a:prstDash val="solid"/>
                      <a:round/>
                      <a:headEnd type="none" w="med" len="med"/>
                      <a:tailEnd type="none" w="med" len="med"/>
                    </a:lnR>
                    <a:lnT w="28575" cap="flat" cmpd="sng" algn="ctr">
                      <a:solidFill>
                        <a:schemeClr val="accent3">
                          <a:lumMod val="75000"/>
                        </a:schemeClr>
                      </a:solidFill>
                      <a:prstDash val="solid"/>
                      <a:round/>
                      <a:headEnd type="none" w="med" len="med"/>
                      <a:tailEnd type="none" w="med" len="med"/>
                    </a:lnT>
                    <a:lnB w="28575" cap="flat" cmpd="sng" algn="ctr">
                      <a:solidFill>
                        <a:schemeClr val="accent3">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a:ln>
                            <a:noFill/>
                          </a:ln>
                          <a:solidFill>
                            <a:prstClr val="black"/>
                          </a:solidFill>
                          <a:effectLst/>
                          <a:uLnTx/>
                          <a:uFillTx/>
                          <a:latin typeface="Arial"/>
                          <a:ea typeface="+mn-ea"/>
                          <a:cs typeface="+mn-cs"/>
                        </a:rPr>
                        <a:t>5</a:t>
                      </a:r>
                      <a:endParaRPr kumimoji="0" lang="vi-VN" sz="4800" b="0" i="0" u="none" strike="noStrike" kern="1200" cap="none" spc="0" normalizeH="0" baseline="0" noProof="0" dirty="0">
                        <a:ln>
                          <a:noFill/>
                        </a:ln>
                        <a:solidFill>
                          <a:prstClr val="black"/>
                        </a:solidFill>
                        <a:effectLst/>
                        <a:uLnTx/>
                        <a:uFillTx/>
                        <a:latin typeface="Arial"/>
                        <a:ea typeface="+mn-ea"/>
                        <a:cs typeface="+mn-cs"/>
                      </a:endParaRPr>
                    </a:p>
                  </a:txBody>
                  <a:tcPr marL="121920" marR="121920" marT="60960" marB="60960" anchor="ctr">
                    <a:lnL w="28575" cap="flat" cmpd="sng" algn="ctr">
                      <a:solidFill>
                        <a:schemeClr val="accent3">
                          <a:lumMod val="75000"/>
                        </a:schemeClr>
                      </a:solidFill>
                      <a:prstDash val="solid"/>
                      <a:round/>
                      <a:headEnd type="none" w="med" len="med"/>
                      <a:tailEnd type="none" w="med" len="med"/>
                    </a:lnL>
                    <a:lnR w="28575" cap="flat" cmpd="sng" algn="ctr">
                      <a:solidFill>
                        <a:schemeClr val="accent3">
                          <a:lumMod val="75000"/>
                        </a:schemeClr>
                      </a:solidFill>
                      <a:prstDash val="solid"/>
                      <a:round/>
                      <a:headEnd type="none" w="med" len="med"/>
                      <a:tailEnd type="none" w="med" len="med"/>
                    </a:lnR>
                    <a:lnT w="28575" cap="flat" cmpd="sng" algn="ctr">
                      <a:solidFill>
                        <a:schemeClr val="accent3">
                          <a:lumMod val="75000"/>
                        </a:schemeClr>
                      </a:solidFill>
                      <a:prstDash val="solid"/>
                      <a:round/>
                      <a:headEnd type="none" w="med" len="med"/>
                      <a:tailEnd type="none" w="med" len="med"/>
                    </a:lnT>
                    <a:lnB w="28575" cap="flat" cmpd="sng" algn="ctr">
                      <a:solidFill>
                        <a:schemeClr val="accent3">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a:ln>
                            <a:noFill/>
                          </a:ln>
                          <a:solidFill>
                            <a:prstClr val="black"/>
                          </a:solidFill>
                          <a:effectLst/>
                          <a:uLnTx/>
                          <a:uFillTx/>
                          <a:latin typeface="Arial"/>
                          <a:ea typeface="+mn-ea"/>
                          <a:cs typeface="+mn-cs"/>
                        </a:rPr>
                        <a:t>5</a:t>
                      </a:r>
                      <a:endParaRPr kumimoji="0" lang="vi-VN" sz="4800" b="0" i="0" u="none" strike="noStrike" kern="1200" cap="none" spc="0" normalizeH="0" baseline="0" noProof="0" dirty="0">
                        <a:ln>
                          <a:noFill/>
                        </a:ln>
                        <a:solidFill>
                          <a:prstClr val="black"/>
                        </a:solidFill>
                        <a:effectLst/>
                        <a:uLnTx/>
                        <a:uFillTx/>
                        <a:latin typeface="Arial"/>
                        <a:ea typeface="+mn-ea"/>
                        <a:cs typeface="+mn-cs"/>
                      </a:endParaRPr>
                    </a:p>
                  </a:txBody>
                  <a:tcPr marL="121920" marR="121920" marT="60960" marB="60960" anchor="ctr">
                    <a:lnL w="28575" cap="flat" cmpd="sng" algn="ctr">
                      <a:solidFill>
                        <a:schemeClr val="accent3">
                          <a:lumMod val="75000"/>
                        </a:schemeClr>
                      </a:solidFill>
                      <a:prstDash val="solid"/>
                      <a:round/>
                      <a:headEnd type="none" w="med" len="med"/>
                      <a:tailEnd type="none" w="med" len="med"/>
                    </a:lnL>
                    <a:lnR w="28575" cap="flat" cmpd="sng" algn="ctr">
                      <a:solidFill>
                        <a:schemeClr val="accent3">
                          <a:lumMod val="75000"/>
                        </a:schemeClr>
                      </a:solidFill>
                      <a:prstDash val="solid"/>
                      <a:round/>
                      <a:headEnd type="none" w="med" len="med"/>
                      <a:tailEnd type="none" w="med" len="med"/>
                    </a:lnR>
                    <a:lnT w="28575" cap="flat" cmpd="sng" algn="ctr">
                      <a:solidFill>
                        <a:schemeClr val="accent3">
                          <a:lumMod val="75000"/>
                        </a:schemeClr>
                      </a:solidFill>
                      <a:prstDash val="solid"/>
                      <a:round/>
                      <a:headEnd type="none" w="med" len="med"/>
                      <a:tailEnd type="none" w="med" len="med"/>
                    </a:lnT>
                    <a:lnB w="28575" cap="flat" cmpd="sng" algn="ctr">
                      <a:solidFill>
                        <a:schemeClr val="accent3">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a:ln>
                            <a:noFill/>
                          </a:ln>
                          <a:solidFill>
                            <a:prstClr val="black"/>
                          </a:solidFill>
                          <a:effectLst/>
                          <a:uLnTx/>
                          <a:uFillTx/>
                          <a:latin typeface="Arial"/>
                          <a:ea typeface="+mn-ea"/>
                          <a:cs typeface="+mn-cs"/>
                        </a:rPr>
                        <a:t>5</a:t>
                      </a:r>
                      <a:endParaRPr kumimoji="0" lang="vi-VN" sz="4800" b="0" i="0" u="none" strike="noStrike" kern="1200" cap="none" spc="0" normalizeH="0" baseline="0" noProof="0" dirty="0">
                        <a:ln>
                          <a:noFill/>
                        </a:ln>
                        <a:solidFill>
                          <a:prstClr val="black"/>
                        </a:solidFill>
                        <a:effectLst/>
                        <a:uLnTx/>
                        <a:uFillTx/>
                        <a:latin typeface="Arial"/>
                        <a:ea typeface="+mn-ea"/>
                        <a:cs typeface="+mn-cs"/>
                      </a:endParaRPr>
                    </a:p>
                  </a:txBody>
                  <a:tcPr marL="121920" marR="121920" marT="60960" marB="60960" anchor="ctr">
                    <a:lnL w="28575" cap="flat" cmpd="sng" algn="ctr">
                      <a:solidFill>
                        <a:schemeClr val="accent3">
                          <a:lumMod val="75000"/>
                        </a:schemeClr>
                      </a:solidFill>
                      <a:prstDash val="solid"/>
                      <a:round/>
                      <a:headEnd type="none" w="med" len="med"/>
                      <a:tailEnd type="none" w="med" len="med"/>
                    </a:lnL>
                    <a:lnR w="28575" cap="flat" cmpd="sng" algn="ctr">
                      <a:solidFill>
                        <a:schemeClr val="accent3">
                          <a:lumMod val="75000"/>
                        </a:schemeClr>
                      </a:solidFill>
                      <a:prstDash val="solid"/>
                      <a:round/>
                      <a:headEnd type="none" w="med" len="med"/>
                      <a:tailEnd type="none" w="med" len="med"/>
                    </a:lnR>
                    <a:lnT w="28575" cap="flat" cmpd="sng" algn="ctr">
                      <a:solidFill>
                        <a:schemeClr val="accent3">
                          <a:lumMod val="75000"/>
                        </a:schemeClr>
                      </a:solidFill>
                      <a:prstDash val="solid"/>
                      <a:round/>
                      <a:headEnd type="none" w="med" len="med"/>
                      <a:tailEnd type="none" w="med" len="med"/>
                    </a:lnT>
                    <a:lnB w="28575" cap="flat" cmpd="sng" algn="ctr">
                      <a:solidFill>
                        <a:schemeClr val="accent3">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Arial"/>
                          <a:ea typeface="+mn-ea"/>
                          <a:cs typeface="+mn-cs"/>
                        </a:rPr>
                        <a:t>5</a:t>
                      </a:r>
                    </a:p>
                  </a:txBody>
                  <a:tcPr marL="121920" marR="121920" marT="60960" marB="60960" anchor="ctr">
                    <a:lnL w="28575" cap="flat" cmpd="sng" algn="ctr">
                      <a:solidFill>
                        <a:schemeClr val="accent3">
                          <a:lumMod val="75000"/>
                        </a:schemeClr>
                      </a:solidFill>
                      <a:prstDash val="solid"/>
                      <a:round/>
                      <a:headEnd type="none" w="med" len="med"/>
                      <a:tailEnd type="none" w="med" len="med"/>
                    </a:lnL>
                    <a:lnR w="28575" cap="flat" cmpd="sng" algn="ctr">
                      <a:solidFill>
                        <a:schemeClr val="accent3">
                          <a:lumMod val="75000"/>
                        </a:schemeClr>
                      </a:solidFill>
                      <a:prstDash val="solid"/>
                      <a:round/>
                      <a:headEnd type="none" w="med" len="med"/>
                      <a:tailEnd type="none" w="med" len="med"/>
                    </a:lnR>
                    <a:lnT w="28575" cap="flat" cmpd="sng" algn="ctr">
                      <a:solidFill>
                        <a:schemeClr val="accent3">
                          <a:lumMod val="75000"/>
                        </a:schemeClr>
                      </a:solidFill>
                      <a:prstDash val="solid"/>
                      <a:round/>
                      <a:headEnd type="none" w="med" len="med"/>
                      <a:tailEnd type="none" w="med" len="med"/>
                    </a:lnT>
                    <a:lnB w="28575" cap="flat" cmpd="sng" algn="ctr">
                      <a:solidFill>
                        <a:schemeClr val="accent3">
                          <a:lumMod val="75000"/>
                        </a:schemeClr>
                      </a:solidFill>
                      <a:prstDash val="solid"/>
                      <a:round/>
                      <a:headEnd type="none" w="med" len="med"/>
                      <a:tailEnd type="none" w="med" len="med"/>
                    </a:lnB>
                  </a:tcPr>
                </a:tc>
                <a:extLst>
                  <a:ext uri="{0D108BD9-81ED-4DB2-BD59-A6C34878D82A}">
                    <a16:rowId xmlns:a16="http://schemas.microsoft.com/office/drawing/2014/main" val="3933725870"/>
                  </a:ext>
                </a:extLst>
              </a:tr>
              <a:tr h="931787">
                <a:tc>
                  <a:txBody>
                    <a:bodyPr/>
                    <a:lstStyle/>
                    <a:p>
                      <a:pPr algn="ctr"/>
                      <a:r>
                        <a:rPr lang="vi-VN" sz="4800" dirty="0"/>
                        <a:t>Thừa số</a:t>
                      </a:r>
                    </a:p>
                  </a:txBody>
                  <a:tcPr marL="121920" marR="121920" marT="60960" marB="60960" anchor="ctr">
                    <a:lnL w="28575" cap="flat" cmpd="sng" algn="ctr">
                      <a:solidFill>
                        <a:schemeClr val="accent3">
                          <a:lumMod val="75000"/>
                        </a:schemeClr>
                      </a:solidFill>
                      <a:prstDash val="solid"/>
                      <a:round/>
                      <a:headEnd type="none" w="med" len="med"/>
                      <a:tailEnd type="none" w="med" len="med"/>
                    </a:lnL>
                    <a:lnR w="28575" cap="flat" cmpd="sng" algn="ctr">
                      <a:solidFill>
                        <a:schemeClr val="accent3">
                          <a:lumMod val="75000"/>
                        </a:schemeClr>
                      </a:solidFill>
                      <a:prstDash val="solid"/>
                      <a:round/>
                      <a:headEnd type="none" w="med" len="med"/>
                      <a:tailEnd type="none" w="med" len="med"/>
                    </a:lnR>
                    <a:lnT w="28575" cap="flat" cmpd="sng" algn="ctr">
                      <a:solidFill>
                        <a:schemeClr val="accent3">
                          <a:lumMod val="75000"/>
                        </a:schemeClr>
                      </a:solidFill>
                      <a:prstDash val="solid"/>
                      <a:round/>
                      <a:headEnd type="none" w="med" len="med"/>
                      <a:tailEnd type="none" w="med" len="med"/>
                    </a:lnT>
                    <a:lnB w="28575" cap="flat" cmpd="sng" algn="ctr">
                      <a:solidFill>
                        <a:schemeClr val="accent3">
                          <a:lumMod val="75000"/>
                        </a:schemeClr>
                      </a:solidFill>
                      <a:prstDash val="solid"/>
                      <a:round/>
                      <a:headEnd type="none" w="med" len="med"/>
                      <a:tailEnd type="none" w="med" len="med"/>
                    </a:lnB>
                    <a:solidFill>
                      <a:srgbClr val="FFFAC2"/>
                    </a:solidFill>
                  </a:tcPr>
                </a:tc>
                <a:tc>
                  <a:txBody>
                    <a:bodyPr/>
                    <a:lstStyle/>
                    <a:p>
                      <a:pPr algn="ctr"/>
                      <a:r>
                        <a:rPr lang="vi-VN" sz="4800" dirty="0"/>
                        <a:t>3</a:t>
                      </a:r>
                    </a:p>
                  </a:txBody>
                  <a:tcPr marL="121920" marR="121920" marT="60960" marB="60960" anchor="ctr">
                    <a:lnL w="28575" cap="flat" cmpd="sng" algn="ctr">
                      <a:solidFill>
                        <a:schemeClr val="accent3">
                          <a:lumMod val="75000"/>
                        </a:schemeClr>
                      </a:solidFill>
                      <a:prstDash val="solid"/>
                      <a:round/>
                      <a:headEnd type="none" w="med" len="med"/>
                      <a:tailEnd type="none" w="med" len="med"/>
                    </a:lnL>
                    <a:lnR w="28575" cap="flat" cmpd="sng" algn="ctr">
                      <a:solidFill>
                        <a:schemeClr val="accent3">
                          <a:lumMod val="75000"/>
                        </a:schemeClr>
                      </a:solidFill>
                      <a:prstDash val="solid"/>
                      <a:round/>
                      <a:headEnd type="none" w="med" len="med"/>
                      <a:tailEnd type="none" w="med" len="med"/>
                    </a:lnR>
                    <a:lnT w="28575" cap="flat" cmpd="sng" algn="ctr">
                      <a:solidFill>
                        <a:schemeClr val="accent3">
                          <a:lumMod val="75000"/>
                        </a:schemeClr>
                      </a:solidFill>
                      <a:prstDash val="solid"/>
                      <a:round/>
                      <a:headEnd type="none" w="med" len="med"/>
                      <a:tailEnd type="none" w="med" len="med"/>
                    </a:lnT>
                    <a:lnB w="28575" cap="flat" cmpd="sng" algn="ctr">
                      <a:solidFill>
                        <a:schemeClr val="accent3">
                          <a:lumMod val="75000"/>
                        </a:schemeClr>
                      </a:solidFill>
                      <a:prstDash val="solid"/>
                      <a:round/>
                      <a:headEnd type="none" w="med" len="med"/>
                      <a:tailEnd type="none" w="med" len="med"/>
                    </a:lnB>
                  </a:tcPr>
                </a:tc>
                <a:tc>
                  <a:txBody>
                    <a:bodyPr/>
                    <a:lstStyle/>
                    <a:p>
                      <a:pPr algn="ctr"/>
                      <a:r>
                        <a:rPr lang="vi-VN" sz="4800" dirty="0"/>
                        <a:t>5</a:t>
                      </a:r>
                    </a:p>
                  </a:txBody>
                  <a:tcPr marL="121920" marR="121920" marT="60960" marB="60960" anchor="ctr">
                    <a:lnL w="28575" cap="flat" cmpd="sng" algn="ctr">
                      <a:solidFill>
                        <a:schemeClr val="accent3">
                          <a:lumMod val="75000"/>
                        </a:schemeClr>
                      </a:solidFill>
                      <a:prstDash val="solid"/>
                      <a:round/>
                      <a:headEnd type="none" w="med" len="med"/>
                      <a:tailEnd type="none" w="med" len="med"/>
                    </a:lnL>
                    <a:lnR w="28575" cap="flat" cmpd="sng" algn="ctr">
                      <a:solidFill>
                        <a:schemeClr val="accent3">
                          <a:lumMod val="75000"/>
                        </a:schemeClr>
                      </a:solidFill>
                      <a:prstDash val="solid"/>
                      <a:round/>
                      <a:headEnd type="none" w="med" len="med"/>
                      <a:tailEnd type="none" w="med" len="med"/>
                    </a:lnR>
                    <a:lnT w="28575" cap="flat" cmpd="sng" algn="ctr">
                      <a:solidFill>
                        <a:schemeClr val="accent3">
                          <a:lumMod val="75000"/>
                        </a:schemeClr>
                      </a:solidFill>
                      <a:prstDash val="solid"/>
                      <a:round/>
                      <a:headEnd type="none" w="med" len="med"/>
                      <a:tailEnd type="none" w="med" len="med"/>
                    </a:lnT>
                    <a:lnB w="28575" cap="flat" cmpd="sng" algn="ctr">
                      <a:solidFill>
                        <a:schemeClr val="accent3">
                          <a:lumMod val="75000"/>
                        </a:schemeClr>
                      </a:solidFill>
                      <a:prstDash val="solid"/>
                      <a:round/>
                      <a:headEnd type="none" w="med" len="med"/>
                      <a:tailEnd type="none" w="med" len="med"/>
                    </a:lnB>
                  </a:tcPr>
                </a:tc>
                <a:tc>
                  <a:txBody>
                    <a:bodyPr/>
                    <a:lstStyle/>
                    <a:p>
                      <a:pPr algn="ctr"/>
                      <a:r>
                        <a:rPr lang="vi-VN" sz="4800" dirty="0"/>
                        <a:t>7</a:t>
                      </a:r>
                    </a:p>
                  </a:txBody>
                  <a:tcPr marL="121920" marR="121920" marT="60960" marB="60960" anchor="ctr">
                    <a:lnL w="28575" cap="flat" cmpd="sng" algn="ctr">
                      <a:solidFill>
                        <a:schemeClr val="accent3">
                          <a:lumMod val="75000"/>
                        </a:schemeClr>
                      </a:solidFill>
                      <a:prstDash val="solid"/>
                      <a:round/>
                      <a:headEnd type="none" w="med" len="med"/>
                      <a:tailEnd type="none" w="med" len="med"/>
                    </a:lnL>
                    <a:lnR w="28575" cap="flat" cmpd="sng" algn="ctr">
                      <a:solidFill>
                        <a:schemeClr val="accent3">
                          <a:lumMod val="75000"/>
                        </a:schemeClr>
                      </a:solidFill>
                      <a:prstDash val="solid"/>
                      <a:round/>
                      <a:headEnd type="none" w="med" len="med"/>
                      <a:tailEnd type="none" w="med" len="med"/>
                    </a:lnR>
                    <a:lnT w="28575" cap="flat" cmpd="sng" algn="ctr">
                      <a:solidFill>
                        <a:schemeClr val="accent3">
                          <a:lumMod val="75000"/>
                        </a:schemeClr>
                      </a:solidFill>
                      <a:prstDash val="solid"/>
                      <a:round/>
                      <a:headEnd type="none" w="med" len="med"/>
                      <a:tailEnd type="none" w="med" len="med"/>
                    </a:lnT>
                    <a:lnB w="28575" cap="flat" cmpd="sng" algn="ctr">
                      <a:solidFill>
                        <a:schemeClr val="accent3">
                          <a:lumMod val="75000"/>
                        </a:schemeClr>
                      </a:solidFill>
                      <a:prstDash val="solid"/>
                      <a:round/>
                      <a:headEnd type="none" w="med" len="med"/>
                      <a:tailEnd type="none" w="med" len="med"/>
                    </a:lnB>
                  </a:tcPr>
                </a:tc>
                <a:tc>
                  <a:txBody>
                    <a:bodyPr/>
                    <a:lstStyle/>
                    <a:p>
                      <a:pPr algn="ctr"/>
                      <a:r>
                        <a:rPr lang="vi-VN" sz="4800" dirty="0"/>
                        <a:t>9</a:t>
                      </a:r>
                    </a:p>
                  </a:txBody>
                  <a:tcPr marL="121920" marR="121920" marT="60960" marB="60960" anchor="ctr">
                    <a:lnL w="28575" cap="flat" cmpd="sng" algn="ctr">
                      <a:solidFill>
                        <a:schemeClr val="accent3">
                          <a:lumMod val="75000"/>
                        </a:schemeClr>
                      </a:solidFill>
                      <a:prstDash val="solid"/>
                      <a:round/>
                      <a:headEnd type="none" w="med" len="med"/>
                      <a:tailEnd type="none" w="med" len="med"/>
                    </a:lnL>
                    <a:lnR w="28575" cap="flat" cmpd="sng" algn="ctr">
                      <a:solidFill>
                        <a:schemeClr val="accent3">
                          <a:lumMod val="75000"/>
                        </a:schemeClr>
                      </a:solidFill>
                      <a:prstDash val="solid"/>
                      <a:round/>
                      <a:headEnd type="none" w="med" len="med"/>
                      <a:tailEnd type="none" w="med" len="med"/>
                    </a:lnR>
                    <a:lnT w="28575" cap="flat" cmpd="sng" algn="ctr">
                      <a:solidFill>
                        <a:schemeClr val="accent3">
                          <a:lumMod val="75000"/>
                        </a:schemeClr>
                      </a:solidFill>
                      <a:prstDash val="solid"/>
                      <a:round/>
                      <a:headEnd type="none" w="med" len="med"/>
                      <a:tailEnd type="none" w="med" len="med"/>
                    </a:lnT>
                    <a:lnB w="28575" cap="flat" cmpd="sng" algn="ctr">
                      <a:solidFill>
                        <a:schemeClr val="accent3">
                          <a:lumMod val="75000"/>
                        </a:schemeClr>
                      </a:solidFill>
                      <a:prstDash val="solid"/>
                      <a:round/>
                      <a:headEnd type="none" w="med" len="med"/>
                      <a:tailEnd type="none" w="med" len="med"/>
                    </a:lnB>
                  </a:tcPr>
                </a:tc>
                <a:tc>
                  <a:txBody>
                    <a:bodyPr/>
                    <a:lstStyle/>
                    <a:p>
                      <a:pPr algn="ctr"/>
                      <a:r>
                        <a:rPr lang="vi-VN" sz="4800" dirty="0"/>
                        <a:t>2</a:t>
                      </a:r>
                    </a:p>
                  </a:txBody>
                  <a:tcPr marL="121920" marR="121920" marT="60960" marB="60960" anchor="ctr">
                    <a:lnL w="28575" cap="flat" cmpd="sng" algn="ctr">
                      <a:solidFill>
                        <a:schemeClr val="accent3">
                          <a:lumMod val="75000"/>
                        </a:schemeClr>
                      </a:solidFill>
                      <a:prstDash val="solid"/>
                      <a:round/>
                      <a:headEnd type="none" w="med" len="med"/>
                      <a:tailEnd type="none" w="med" len="med"/>
                    </a:lnL>
                    <a:lnR w="28575" cap="flat" cmpd="sng" algn="ctr">
                      <a:solidFill>
                        <a:schemeClr val="accent3">
                          <a:lumMod val="75000"/>
                        </a:schemeClr>
                      </a:solidFill>
                      <a:prstDash val="solid"/>
                      <a:round/>
                      <a:headEnd type="none" w="med" len="med"/>
                      <a:tailEnd type="none" w="med" len="med"/>
                    </a:lnR>
                    <a:lnT w="28575" cap="flat" cmpd="sng" algn="ctr">
                      <a:solidFill>
                        <a:schemeClr val="accent3">
                          <a:lumMod val="75000"/>
                        </a:schemeClr>
                      </a:solidFill>
                      <a:prstDash val="solid"/>
                      <a:round/>
                      <a:headEnd type="none" w="med" len="med"/>
                      <a:tailEnd type="none" w="med" len="med"/>
                    </a:lnT>
                    <a:lnB w="28575" cap="flat" cmpd="sng" algn="ctr">
                      <a:solidFill>
                        <a:schemeClr val="accent3">
                          <a:lumMod val="75000"/>
                        </a:schemeClr>
                      </a:solidFill>
                      <a:prstDash val="solid"/>
                      <a:round/>
                      <a:headEnd type="none" w="med" len="med"/>
                      <a:tailEnd type="none" w="med" len="med"/>
                    </a:lnB>
                  </a:tcPr>
                </a:tc>
                <a:tc>
                  <a:txBody>
                    <a:bodyPr/>
                    <a:lstStyle/>
                    <a:p>
                      <a:pPr algn="ctr"/>
                      <a:r>
                        <a:rPr lang="vi-VN" sz="4800" dirty="0"/>
                        <a:t>4</a:t>
                      </a:r>
                    </a:p>
                  </a:txBody>
                  <a:tcPr marL="121920" marR="121920" marT="60960" marB="60960" anchor="ctr">
                    <a:lnL w="28575" cap="flat" cmpd="sng" algn="ctr">
                      <a:solidFill>
                        <a:schemeClr val="accent3">
                          <a:lumMod val="75000"/>
                        </a:schemeClr>
                      </a:solidFill>
                      <a:prstDash val="solid"/>
                      <a:round/>
                      <a:headEnd type="none" w="med" len="med"/>
                      <a:tailEnd type="none" w="med" len="med"/>
                    </a:lnL>
                    <a:lnR w="28575" cap="flat" cmpd="sng" algn="ctr">
                      <a:solidFill>
                        <a:schemeClr val="accent3">
                          <a:lumMod val="75000"/>
                        </a:schemeClr>
                      </a:solidFill>
                      <a:prstDash val="solid"/>
                      <a:round/>
                      <a:headEnd type="none" w="med" len="med"/>
                      <a:tailEnd type="none" w="med" len="med"/>
                    </a:lnR>
                    <a:lnT w="28575" cap="flat" cmpd="sng" algn="ctr">
                      <a:solidFill>
                        <a:schemeClr val="accent3">
                          <a:lumMod val="75000"/>
                        </a:schemeClr>
                      </a:solidFill>
                      <a:prstDash val="solid"/>
                      <a:round/>
                      <a:headEnd type="none" w="med" len="med"/>
                      <a:tailEnd type="none" w="med" len="med"/>
                    </a:lnT>
                    <a:lnB w="28575" cap="flat" cmpd="sng" algn="ctr">
                      <a:solidFill>
                        <a:schemeClr val="accent3">
                          <a:lumMod val="75000"/>
                        </a:schemeClr>
                      </a:solidFill>
                      <a:prstDash val="solid"/>
                      <a:round/>
                      <a:headEnd type="none" w="med" len="med"/>
                      <a:tailEnd type="none" w="med" len="med"/>
                    </a:lnB>
                  </a:tcPr>
                </a:tc>
                <a:tc>
                  <a:txBody>
                    <a:bodyPr/>
                    <a:lstStyle/>
                    <a:p>
                      <a:pPr algn="ctr"/>
                      <a:r>
                        <a:rPr lang="vi-VN" sz="4800" dirty="0"/>
                        <a:t>6</a:t>
                      </a:r>
                    </a:p>
                  </a:txBody>
                  <a:tcPr marL="121920" marR="121920" marT="60960" marB="60960" anchor="ctr">
                    <a:lnL w="28575" cap="flat" cmpd="sng" algn="ctr">
                      <a:solidFill>
                        <a:schemeClr val="accent3">
                          <a:lumMod val="75000"/>
                        </a:schemeClr>
                      </a:solidFill>
                      <a:prstDash val="solid"/>
                      <a:round/>
                      <a:headEnd type="none" w="med" len="med"/>
                      <a:tailEnd type="none" w="med" len="med"/>
                    </a:lnL>
                    <a:lnR w="28575" cap="flat" cmpd="sng" algn="ctr">
                      <a:solidFill>
                        <a:schemeClr val="accent3">
                          <a:lumMod val="75000"/>
                        </a:schemeClr>
                      </a:solidFill>
                      <a:prstDash val="solid"/>
                      <a:round/>
                      <a:headEnd type="none" w="med" len="med"/>
                      <a:tailEnd type="none" w="med" len="med"/>
                    </a:lnR>
                    <a:lnT w="28575" cap="flat" cmpd="sng" algn="ctr">
                      <a:solidFill>
                        <a:schemeClr val="accent3">
                          <a:lumMod val="75000"/>
                        </a:schemeClr>
                      </a:solidFill>
                      <a:prstDash val="solid"/>
                      <a:round/>
                      <a:headEnd type="none" w="med" len="med"/>
                      <a:tailEnd type="none" w="med" len="med"/>
                    </a:lnT>
                    <a:lnB w="28575" cap="flat" cmpd="sng" algn="ctr">
                      <a:solidFill>
                        <a:schemeClr val="accent3">
                          <a:lumMod val="75000"/>
                        </a:schemeClr>
                      </a:solidFill>
                      <a:prstDash val="solid"/>
                      <a:round/>
                      <a:headEnd type="none" w="med" len="med"/>
                      <a:tailEnd type="none" w="med" len="med"/>
                    </a:lnB>
                  </a:tcPr>
                </a:tc>
                <a:tc>
                  <a:txBody>
                    <a:bodyPr/>
                    <a:lstStyle/>
                    <a:p>
                      <a:pPr algn="ctr"/>
                      <a:r>
                        <a:rPr lang="vi-VN" sz="4800" dirty="0"/>
                        <a:t>8</a:t>
                      </a:r>
                    </a:p>
                  </a:txBody>
                  <a:tcPr marL="121920" marR="121920" marT="60960" marB="60960" anchor="ctr">
                    <a:lnL w="28575" cap="flat" cmpd="sng" algn="ctr">
                      <a:solidFill>
                        <a:schemeClr val="accent3">
                          <a:lumMod val="75000"/>
                        </a:schemeClr>
                      </a:solidFill>
                      <a:prstDash val="solid"/>
                      <a:round/>
                      <a:headEnd type="none" w="med" len="med"/>
                      <a:tailEnd type="none" w="med" len="med"/>
                    </a:lnL>
                    <a:lnR w="28575" cap="flat" cmpd="sng" algn="ctr">
                      <a:solidFill>
                        <a:schemeClr val="accent3">
                          <a:lumMod val="75000"/>
                        </a:schemeClr>
                      </a:solidFill>
                      <a:prstDash val="solid"/>
                      <a:round/>
                      <a:headEnd type="none" w="med" len="med"/>
                      <a:tailEnd type="none" w="med" len="med"/>
                    </a:lnR>
                    <a:lnT w="28575" cap="flat" cmpd="sng" algn="ctr">
                      <a:solidFill>
                        <a:schemeClr val="accent3">
                          <a:lumMod val="75000"/>
                        </a:schemeClr>
                      </a:solidFill>
                      <a:prstDash val="solid"/>
                      <a:round/>
                      <a:headEnd type="none" w="med" len="med"/>
                      <a:tailEnd type="none" w="med" len="med"/>
                    </a:lnT>
                    <a:lnB w="28575" cap="flat" cmpd="sng" algn="ctr">
                      <a:solidFill>
                        <a:schemeClr val="accent3">
                          <a:lumMod val="75000"/>
                        </a:schemeClr>
                      </a:solidFill>
                      <a:prstDash val="solid"/>
                      <a:round/>
                      <a:headEnd type="none" w="med" len="med"/>
                      <a:tailEnd type="none" w="med" len="med"/>
                    </a:lnB>
                  </a:tcPr>
                </a:tc>
                <a:extLst>
                  <a:ext uri="{0D108BD9-81ED-4DB2-BD59-A6C34878D82A}">
                    <a16:rowId xmlns:a16="http://schemas.microsoft.com/office/drawing/2014/main" val="2854868410"/>
                  </a:ext>
                </a:extLst>
              </a:tr>
              <a:tr h="989230">
                <a:tc>
                  <a:txBody>
                    <a:bodyPr/>
                    <a:lstStyle/>
                    <a:p>
                      <a:pPr algn="ctr"/>
                      <a:r>
                        <a:rPr lang="vi-VN" sz="4800" dirty="0"/>
                        <a:t>Tích</a:t>
                      </a:r>
                    </a:p>
                  </a:txBody>
                  <a:tcPr marL="121920" marR="121920" marT="60960" marB="60960" anchor="ctr">
                    <a:lnL w="28575" cap="flat" cmpd="sng" algn="ctr">
                      <a:solidFill>
                        <a:schemeClr val="accent3">
                          <a:lumMod val="75000"/>
                        </a:schemeClr>
                      </a:solidFill>
                      <a:prstDash val="solid"/>
                      <a:round/>
                      <a:headEnd type="none" w="med" len="med"/>
                      <a:tailEnd type="none" w="med" len="med"/>
                    </a:lnL>
                    <a:lnR w="28575" cap="flat" cmpd="sng" algn="ctr">
                      <a:solidFill>
                        <a:schemeClr val="accent3">
                          <a:lumMod val="75000"/>
                        </a:schemeClr>
                      </a:solidFill>
                      <a:prstDash val="solid"/>
                      <a:round/>
                      <a:headEnd type="none" w="med" len="med"/>
                      <a:tailEnd type="none" w="med" len="med"/>
                    </a:lnR>
                    <a:lnT w="28575" cap="flat" cmpd="sng" algn="ctr">
                      <a:solidFill>
                        <a:schemeClr val="accent3">
                          <a:lumMod val="75000"/>
                        </a:schemeClr>
                      </a:solidFill>
                      <a:prstDash val="solid"/>
                      <a:round/>
                      <a:headEnd type="none" w="med" len="med"/>
                      <a:tailEnd type="none" w="med" len="med"/>
                    </a:lnT>
                    <a:lnB w="28575" cap="flat" cmpd="sng" algn="ctr">
                      <a:solidFill>
                        <a:schemeClr val="accent3">
                          <a:lumMod val="75000"/>
                        </a:schemeClr>
                      </a:solidFill>
                      <a:prstDash val="solid"/>
                      <a:round/>
                      <a:headEnd type="none" w="med" len="med"/>
                      <a:tailEnd type="none" w="med" len="med"/>
                    </a:lnB>
                    <a:solidFill>
                      <a:srgbClr val="FFFAC2"/>
                    </a:solidFill>
                  </a:tcPr>
                </a:tc>
                <a:tc>
                  <a:txBody>
                    <a:bodyPr/>
                    <a:lstStyle/>
                    <a:p>
                      <a:pPr algn="ctr"/>
                      <a:r>
                        <a:rPr lang="vi-VN" sz="4800" dirty="0"/>
                        <a:t>15</a:t>
                      </a:r>
                    </a:p>
                  </a:txBody>
                  <a:tcPr marL="121920" marR="121920" marT="60960" marB="60960" anchor="ctr">
                    <a:lnL w="28575" cap="flat" cmpd="sng" algn="ctr">
                      <a:solidFill>
                        <a:schemeClr val="accent3">
                          <a:lumMod val="75000"/>
                        </a:schemeClr>
                      </a:solidFill>
                      <a:prstDash val="solid"/>
                      <a:round/>
                      <a:headEnd type="none" w="med" len="med"/>
                      <a:tailEnd type="none" w="med" len="med"/>
                    </a:lnL>
                    <a:lnR w="28575" cap="flat" cmpd="sng" algn="ctr">
                      <a:solidFill>
                        <a:schemeClr val="accent3">
                          <a:lumMod val="75000"/>
                        </a:schemeClr>
                      </a:solidFill>
                      <a:prstDash val="solid"/>
                      <a:round/>
                      <a:headEnd type="none" w="med" len="med"/>
                      <a:tailEnd type="none" w="med" len="med"/>
                    </a:lnR>
                    <a:lnT w="28575" cap="flat" cmpd="sng" algn="ctr">
                      <a:solidFill>
                        <a:schemeClr val="accent3">
                          <a:lumMod val="75000"/>
                        </a:schemeClr>
                      </a:solidFill>
                      <a:prstDash val="solid"/>
                      <a:round/>
                      <a:headEnd type="none" w="med" len="med"/>
                      <a:tailEnd type="none" w="med" len="med"/>
                    </a:lnT>
                    <a:lnB w="28575" cap="flat" cmpd="sng" algn="ctr">
                      <a:solidFill>
                        <a:schemeClr val="accent3">
                          <a:lumMod val="75000"/>
                        </a:schemeClr>
                      </a:solidFill>
                      <a:prstDash val="solid"/>
                      <a:round/>
                      <a:headEnd type="none" w="med" len="med"/>
                      <a:tailEnd type="none" w="med" len="med"/>
                    </a:lnB>
                  </a:tcPr>
                </a:tc>
                <a:tc>
                  <a:txBody>
                    <a:bodyPr/>
                    <a:lstStyle/>
                    <a:p>
                      <a:pPr algn="ctr"/>
                      <a:r>
                        <a:rPr lang="vi-VN" sz="4800" dirty="0"/>
                        <a:t>?</a:t>
                      </a:r>
                    </a:p>
                  </a:txBody>
                  <a:tcPr marL="121920" marR="121920" marT="60960" marB="60960" anchor="ctr">
                    <a:lnL w="28575" cap="flat" cmpd="sng" algn="ctr">
                      <a:solidFill>
                        <a:schemeClr val="accent3">
                          <a:lumMod val="75000"/>
                        </a:schemeClr>
                      </a:solidFill>
                      <a:prstDash val="solid"/>
                      <a:round/>
                      <a:headEnd type="none" w="med" len="med"/>
                      <a:tailEnd type="none" w="med" len="med"/>
                    </a:lnL>
                    <a:lnR w="28575" cap="flat" cmpd="sng" algn="ctr">
                      <a:solidFill>
                        <a:schemeClr val="accent3">
                          <a:lumMod val="75000"/>
                        </a:schemeClr>
                      </a:solidFill>
                      <a:prstDash val="solid"/>
                      <a:round/>
                      <a:headEnd type="none" w="med" len="med"/>
                      <a:tailEnd type="none" w="med" len="med"/>
                    </a:lnR>
                    <a:lnT w="28575" cap="flat" cmpd="sng" algn="ctr">
                      <a:solidFill>
                        <a:schemeClr val="accent3">
                          <a:lumMod val="75000"/>
                        </a:schemeClr>
                      </a:solidFill>
                      <a:prstDash val="solid"/>
                      <a:round/>
                      <a:headEnd type="none" w="med" len="med"/>
                      <a:tailEnd type="none" w="med" len="med"/>
                    </a:lnT>
                    <a:lnB w="28575" cap="flat" cmpd="sng" algn="ctr">
                      <a:solidFill>
                        <a:schemeClr val="accent3">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a:ln>
                            <a:noFill/>
                          </a:ln>
                          <a:solidFill>
                            <a:prstClr val="black"/>
                          </a:solidFill>
                          <a:effectLst/>
                          <a:uLnTx/>
                          <a:uFillTx/>
                          <a:latin typeface="Arial"/>
                          <a:ea typeface="+mn-ea"/>
                          <a:cs typeface="+mn-cs"/>
                        </a:rPr>
                        <a:t>?</a:t>
                      </a:r>
                      <a:endParaRPr kumimoji="0" lang="vi-VN" sz="4800" b="0" i="0" u="none" strike="noStrike" kern="1200" cap="none" spc="0" normalizeH="0" baseline="0" noProof="0" dirty="0">
                        <a:ln>
                          <a:noFill/>
                        </a:ln>
                        <a:solidFill>
                          <a:prstClr val="black"/>
                        </a:solidFill>
                        <a:effectLst/>
                        <a:uLnTx/>
                        <a:uFillTx/>
                        <a:latin typeface="Arial"/>
                        <a:ea typeface="+mn-ea"/>
                        <a:cs typeface="+mn-cs"/>
                      </a:endParaRPr>
                    </a:p>
                  </a:txBody>
                  <a:tcPr marL="121920" marR="121920" marT="60960" marB="60960" anchor="ctr">
                    <a:lnL w="28575" cap="flat" cmpd="sng" algn="ctr">
                      <a:solidFill>
                        <a:schemeClr val="accent3">
                          <a:lumMod val="75000"/>
                        </a:schemeClr>
                      </a:solidFill>
                      <a:prstDash val="solid"/>
                      <a:round/>
                      <a:headEnd type="none" w="med" len="med"/>
                      <a:tailEnd type="none" w="med" len="med"/>
                    </a:lnL>
                    <a:lnR w="28575" cap="flat" cmpd="sng" algn="ctr">
                      <a:solidFill>
                        <a:schemeClr val="accent3">
                          <a:lumMod val="75000"/>
                        </a:schemeClr>
                      </a:solidFill>
                      <a:prstDash val="solid"/>
                      <a:round/>
                      <a:headEnd type="none" w="med" len="med"/>
                      <a:tailEnd type="none" w="med" len="med"/>
                    </a:lnR>
                    <a:lnT w="28575" cap="flat" cmpd="sng" algn="ctr">
                      <a:solidFill>
                        <a:schemeClr val="accent3">
                          <a:lumMod val="75000"/>
                        </a:schemeClr>
                      </a:solidFill>
                      <a:prstDash val="solid"/>
                      <a:round/>
                      <a:headEnd type="none" w="med" len="med"/>
                      <a:tailEnd type="none" w="med" len="med"/>
                    </a:lnT>
                    <a:lnB w="28575" cap="flat" cmpd="sng" algn="ctr">
                      <a:solidFill>
                        <a:schemeClr val="accent3">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a:ln>
                            <a:noFill/>
                          </a:ln>
                          <a:solidFill>
                            <a:prstClr val="black"/>
                          </a:solidFill>
                          <a:effectLst/>
                          <a:uLnTx/>
                          <a:uFillTx/>
                          <a:latin typeface="Arial"/>
                          <a:ea typeface="+mn-ea"/>
                          <a:cs typeface="+mn-cs"/>
                        </a:rPr>
                        <a:t>?</a:t>
                      </a:r>
                      <a:endParaRPr kumimoji="0" lang="vi-VN" sz="4800" b="0" i="0" u="none" strike="noStrike" kern="1200" cap="none" spc="0" normalizeH="0" baseline="0" noProof="0" dirty="0">
                        <a:ln>
                          <a:noFill/>
                        </a:ln>
                        <a:solidFill>
                          <a:prstClr val="black"/>
                        </a:solidFill>
                        <a:effectLst/>
                        <a:uLnTx/>
                        <a:uFillTx/>
                        <a:latin typeface="Arial"/>
                        <a:ea typeface="+mn-ea"/>
                        <a:cs typeface="+mn-cs"/>
                      </a:endParaRPr>
                    </a:p>
                  </a:txBody>
                  <a:tcPr marL="121920" marR="121920" marT="60960" marB="60960" anchor="ctr">
                    <a:lnL w="28575" cap="flat" cmpd="sng" algn="ctr">
                      <a:solidFill>
                        <a:schemeClr val="accent3">
                          <a:lumMod val="75000"/>
                        </a:schemeClr>
                      </a:solidFill>
                      <a:prstDash val="solid"/>
                      <a:round/>
                      <a:headEnd type="none" w="med" len="med"/>
                      <a:tailEnd type="none" w="med" len="med"/>
                    </a:lnL>
                    <a:lnR w="28575" cap="flat" cmpd="sng" algn="ctr">
                      <a:solidFill>
                        <a:schemeClr val="accent3">
                          <a:lumMod val="75000"/>
                        </a:schemeClr>
                      </a:solidFill>
                      <a:prstDash val="solid"/>
                      <a:round/>
                      <a:headEnd type="none" w="med" len="med"/>
                      <a:tailEnd type="none" w="med" len="med"/>
                    </a:lnR>
                    <a:lnT w="28575" cap="flat" cmpd="sng" algn="ctr">
                      <a:solidFill>
                        <a:schemeClr val="accent3">
                          <a:lumMod val="75000"/>
                        </a:schemeClr>
                      </a:solidFill>
                      <a:prstDash val="solid"/>
                      <a:round/>
                      <a:headEnd type="none" w="med" len="med"/>
                      <a:tailEnd type="none" w="med" len="med"/>
                    </a:lnT>
                    <a:lnB w="28575" cap="flat" cmpd="sng" algn="ctr">
                      <a:solidFill>
                        <a:schemeClr val="accent3">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Arial"/>
                          <a:ea typeface="+mn-ea"/>
                          <a:cs typeface="+mn-cs"/>
                        </a:rPr>
                        <a:t>?</a:t>
                      </a:r>
                    </a:p>
                  </a:txBody>
                  <a:tcPr marL="121920" marR="121920" marT="60960" marB="60960" anchor="ctr">
                    <a:lnL w="28575" cap="flat" cmpd="sng" algn="ctr">
                      <a:solidFill>
                        <a:schemeClr val="accent3">
                          <a:lumMod val="75000"/>
                        </a:schemeClr>
                      </a:solidFill>
                      <a:prstDash val="solid"/>
                      <a:round/>
                      <a:headEnd type="none" w="med" len="med"/>
                      <a:tailEnd type="none" w="med" len="med"/>
                    </a:lnL>
                    <a:lnR w="28575" cap="flat" cmpd="sng" algn="ctr">
                      <a:solidFill>
                        <a:schemeClr val="accent3">
                          <a:lumMod val="75000"/>
                        </a:schemeClr>
                      </a:solidFill>
                      <a:prstDash val="solid"/>
                      <a:round/>
                      <a:headEnd type="none" w="med" len="med"/>
                      <a:tailEnd type="none" w="med" len="med"/>
                    </a:lnR>
                    <a:lnT w="28575" cap="flat" cmpd="sng" algn="ctr">
                      <a:solidFill>
                        <a:schemeClr val="accent3">
                          <a:lumMod val="75000"/>
                        </a:schemeClr>
                      </a:solidFill>
                      <a:prstDash val="solid"/>
                      <a:round/>
                      <a:headEnd type="none" w="med" len="med"/>
                      <a:tailEnd type="none" w="med" len="med"/>
                    </a:lnT>
                    <a:lnB w="28575" cap="flat" cmpd="sng" algn="ctr">
                      <a:solidFill>
                        <a:schemeClr val="accent3">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Arial"/>
                          <a:ea typeface="+mn-ea"/>
                          <a:cs typeface="+mn-cs"/>
                        </a:rPr>
                        <a:t>?</a:t>
                      </a:r>
                    </a:p>
                  </a:txBody>
                  <a:tcPr marL="121920" marR="121920" marT="60960" marB="60960" anchor="ctr">
                    <a:lnL w="28575" cap="flat" cmpd="sng" algn="ctr">
                      <a:solidFill>
                        <a:schemeClr val="accent3">
                          <a:lumMod val="75000"/>
                        </a:schemeClr>
                      </a:solidFill>
                      <a:prstDash val="solid"/>
                      <a:round/>
                      <a:headEnd type="none" w="med" len="med"/>
                      <a:tailEnd type="none" w="med" len="med"/>
                    </a:lnL>
                    <a:lnR w="28575" cap="flat" cmpd="sng" algn="ctr">
                      <a:solidFill>
                        <a:schemeClr val="accent3">
                          <a:lumMod val="75000"/>
                        </a:schemeClr>
                      </a:solidFill>
                      <a:prstDash val="solid"/>
                      <a:round/>
                      <a:headEnd type="none" w="med" len="med"/>
                      <a:tailEnd type="none" w="med" len="med"/>
                    </a:lnR>
                    <a:lnT w="28575" cap="flat" cmpd="sng" algn="ctr">
                      <a:solidFill>
                        <a:schemeClr val="accent3">
                          <a:lumMod val="75000"/>
                        </a:schemeClr>
                      </a:solidFill>
                      <a:prstDash val="solid"/>
                      <a:round/>
                      <a:headEnd type="none" w="med" len="med"/>
                      <a:tailEnd type="none" w="med" len="med"/>
                    </a:lnT>
                    <a:lnB w="28575" cap="flat" cmpd="sng" algn="ctr">
                      <a:solidFill>
                        <a:schemeClr val="accent3">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Arial"/>
                          <a:ea typeface="+mn-ea"/>
                          <a:cs typeface="+mn-cs"/>
                        </a:rPr>
                        <a:t>?</a:t>
                      </a:r>
                    </a:p>
                  </a:txBody>
                  <a:tcPr marL="121920" marR="121920" marT="60960" marB="60960" anchor="ctr">
                    <a:lnL w="28575" cap="flat" cmpd="sng" algn="ctr">
                      <a:solidFill>
                        <a:schemeClr val="accent3">
                          <a:lumMod val="75000"/>
                        </a:schemeClr>
                      </a:solidFill>
                      <a:prstDash val="solid"/>
                      <a:round/>
                      <a:headEnd type="none" w="med" len="med"/>
                      <a:tailEnd type="none" w="med" len="med"/>
                    </a:lnL>
                    <a:lnR w="28575" cap="flat" cmpd="sng" algn="ctr">
                      <a:solidFill>
                        <a:schemeClr val="accent3">
                          <a:lumMod val="75000"/>
                        </a:schemeClr>
                      </a:solidFill>
                      <a:prstDash val="solid"/>
                      <a:round/>
                      <a:headEnd type="none" w="med" len="med"/>
                      <a:tailEnd type="none" w="med" len="med"/>
                    </a:lnR>
                    <a:lnT w="28575" cap="flat" cmpd="sng" algn="ctr">
                      <a:solidFill>
                        <a:schemeClr val="accent3">
                          <a:lumMod val="75000"/>
                        </a:schemeClr>
                      </a:solidFill>
                      <a:prstDash val="solid"/>
                      <a:round/>
                      <a:headEnd type="none" w="med" len="med"/>
                      <a:tailEnd type="none" w="med" len="med"/>
                    </a:lnT>
                    <a:lnB w="28575" cap="flat" cmpd="sng" algn="ctr">
                      <a:solidFill>
                        <a:schemeClr val="accent3">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Arial"/>
                          <a:ea typeface="+mn-ea"/>
                          <a:cs typeface="+mn-cs"/>
                        </a:rPr>
                        <a:t>?</a:t>
                      </a:r>
                    </a:p>
                  </a:txBody>
                  <a:tcPr marL="121920" marR="121920" marT="60960" marB="60960" anchor="ctr">
                    <a:lnL w="28575" cap="flat" cmpd="sng" algn="ctr">
                      <a:solidFill>
                        <a:schemeClr val="accent3">
                          <a:lumMod val="75000"/>
                        </a:schemeClr>
                      </a:solidFill>
                      <a:prstDash val="solid"/>
                      <a:round/>
                      <a:headEnd type="none" w="med" len="med"/>
                      <a:tailEnd type="none" w="med" len="med"/>
                    </a:lnL>
                    <a:lnR w="28575" cap="flat" cmpd="sng" algn="ctr">
                      <a:solidFill>
                        <a:schemeClr val="accent3">
                          <a:lumMod val="75000"/>
                        </a:schemeClr>
                      </a:solidFill>
                      <a:prstDash val="solid"/>
                      <a:round/>
                      <a:headEnd type="none" w="med" len="med"/>
                      <a:tailEnd type="none" w="med" len="med"/>
                    </a:lnR>
                    <a:lnT w="28575" cap="flat" cmpd="sng" algn="ctr">
                      <a:solidFill>
                        <a:schemeClr val="accent3">
                          <a:lumMod val="75000"/>
                        </a:schemeClr>
                      </a:solidFill>
                      <a:prstDash val="solid"/>
                      <a:round/>
                      <a:headEnd type="none" w="med" len="med"/>
                      <a:tailEnd type="none" w="med" len="med"/>
                    </a:lnT>
                    <a:lnB w="28575" cap="flat" cmpd="sng" algn="ctr">
                      <a:solidFill>
                        <a:schemeClr val="accent3">
                          <a:lumMod val="75000"/>
                        </a:schemeClr>
                      </a:solidFill>
                      <a:prstDash val="solid"/>
                      <a:round/>
                      <a:headEnd type="none" w="med" len="med"/>
                      <a:tailEnd type="none" w="med" len="med"/>
                    </a:lnB>
                  </a:tcPr>
                </a:tc>
                <a:extLst>
                  <a:ext uri="{0D108BD9-81ED-4DB2-BD59-A6C34878D82A}">
                    <a16:rowId xmlns:a16="http://schemas.microsoft.com/office/drawing/2014/main" val="3030421308"/>
                  </a:ext>
                </a:extLst>
              </a:tr>
            </a:tbl>
          </a:graphicData>
        </a:graphic>
      </p:graphicFrame>
      <p:sp>
        <p:nvSpPr>
          <p:cNvPr id="14" name="TextBox 13">
            <a:extLst>
              <a:ext uri="{FF2B5EF4-FFF2-40B4-BE49-F238E27FC236}">
                <a16:creationId xmlns:a16="http://schemas.microsoft.com/office/drawing/2014/main" id="{6C18C5C1-E39B-AD14-2E65-66B0EA6DC295}"/>
              </a:ext>
            </a:extLst>
          </p:cNvPr>
          <p:cNvSpPr txBox="1"/>
          <p:nvPr/>
        </p:nvSpPr>
        <p:spPr>
          <a:xfrm>
            <a:off x="6324570" y="7649229"/>
            <a:ext cx="975822" cy="771947"/>
          </a:xfrm>
          <a:prstGeom prst="rect">
            <a:avLst/>
          </a:prstGeom>
          <a:solidFill>
            <a:schemeClr val="bg1"/>
          </a:solidFill>
          <a:effectLst>
            <a:softEdge rad="63500"/>
          </a:effectLst>
        </p:spPr>
        <p:txBody>
          <a:bodyPr wrap="square" rtlCol="0">
            <a:spAutoFit/>
          </a:bodyPr>
          <a:lstStyle/>
          <a:p>
            <a:pPr algn="ctr" defTabSz="1219170"/>
            <a:r>
              <a:rPr lang="vi-VN" sz="4267" dirty="0">
                <a:solidFill>
                  <a:srgbClr val="FF0000"/>
                </a:solidFill>
                <a:latin typeface="Arial" panose="020B0604020202020204" pitchFamily="34" charset="0"/>
              </a:rPr>
              <a:t>25</a:t>
            </a:r>
          </a:p>
        </p:txBody>
      </p:sp>
      <p:sp>
        <p:nvSpPr>
          <p:cNvPr id="15" name="TextBox 14">
            <a:extLst>
              <a:ext uri="{FF2B5EF4-FFF2-40B4-BE49-F238E27FC236}">
                <a16:creationId xmlns:a16="http://schemas.microsoft.com/office/drawing/2014/main" id="{788A0F1B-C343-2495-067D-E30B5FE5C356}"/>
              </a:ext>
            </a:extLst>
          </p:cNvPr>
          <p:cNvSpPr txBox="1"/>
          <p:nvPr/>
        </p:nvSpPr>
        <p:spPr>
          <a:xfrm>
            <a:off x="7832273" y="7557358"/>
            <a:ext cx="975822" cy="771947"/>
          </a:xfrm>
          <a:prstGeom prst="rect">
            <a:avLst/>
          </a:prstGeom>
          <a:solidFill>
            <a:schemeClr val="bg1"/>
          </a:solidFill>
          <a:effectLst>
            <a:softEdge rad="63500"/>
          </a:effectLst>
        </p:spPr>
        <p:txBody>
          <a:bodyPr wrap="square" rtlCol="0">
            <a:spAutoFit/>
          </a:bodyPr>
          <a:lstStyle/>
          <a:p>
            <a:pPr algn="ctr" defTabSz="1219170"/>
            <a:r>
              <a:rPr lang="vi-VN" sz="4267" dirty="0">
                <a:solidFill>
                  <a:srgbClr val="FF0000"/>
                </a:solidFill>
                <a:latin typeface="Arial" panose="020B0604020202020204" pitchFamily="34" charset="0"/>
              </a:rPr>
              <a:t>35</a:t>
            </a:r>
          </a:p>
        </p:txBody>
      </p:sp>
      <p:sp>
        <p:nvSpPr>
          <p:cNvPr id="16" name="TextBox 15">
            <a:extLst>
              <a:ext uri="{FF2B5EF4-FFF2-40B4-BE49-F238E27FC236}">
                <a16:creationId xmlns:a16="http://schemas.microsoft.com/office/drawing/2014/main" id="{88311C07-85FB-0A38-C7F4-368144F02772}"/>
              </a:ext>
            </a:extLst>
          </p:cNvPr>
          <p:cNvSpPr txBox="1"/>
          <p:nvPr/>
        </p:nvSpPr>
        <p:spPr>
          <a:xfrm>
            <a:off x="9305104" y="7557357"/>
            <a:ext cx="975822" cy="771947"/>
          </a:xfrm>
          <a:prstGeom prst="rect">
            <a:avLst/>
          </a:prstGeom>
          <a:solidFill>
            <a:schemeClr val="bg1"/>
          </a:solidFill>
          <a:effectLst>
            <a:softEdge rad="63500"/>
          </a:effectLst>
        </p:spPr>
        <p:txBody>
          <a:bodyPr wrap="square" rtlCol="0">
            <a:spAutoFit/>
          </a:bodyPr>
          <a:lstStyle/>
          <a:p>
            <a:pPr algn="ctr" defTabSz="1219170"/>
            <a:r>
              <a:rPr lang="vi-VN" sz="4267" dirty="0">
                <a:solidFill>
                  <a:srgbClr val="FF0000"/>
                </a:solidFill>
                <a:latin typeface="Arial" panose="020B0604020202020204" pitchFamily="34" charset="0"/>
              </a:rPr>
              <a:t>45</a:t>
            </a:r>
          </a:p>
        </p:txBody>
      </p:sp>
      <p:sp>
        <p:nvSpPr>
          <p:cNvPr id="17" name="TextBox 16">
            <a:extLst>
              <a:ext uri="{FF2B5EF4-FFF2-40B4-BE49-F238E27FC236}">
                <a16:creationId xmlns:a16="http://schemas.microsoft.com/office/drawing/2014/main" id="{49B927FA-B1CC-6584-2B18-E2DBB5AFC2F4}"/>
              </a:ext>
            </a:extLst>
          </p:cNvPr>
          <p:cNvSpPr txBox="1"/>
          <p:nvPr/>
        </p:nvSpPr>
        <p:spPr>
          <a:xfrm>
            <a:off x="10735215" y="7507653"/>
            <a:ext cx="975822" cy="771947"/>
          </a:xfrm>
          <a:prstGeom prst="rect">
            <a:avLst/>
          </a:prstGeom>
          <a:solidFill>
            <a:schemeClr val="bg1"/>
          </a:solidFill>
          <a:effectLst>
            <a:softEdge rad="63500"/>
          </a:effectLst>
        </p:spPr>
        <p:txBody>
          <a:bodyPr wrap="square" rtlCol="0">
            <a:spAutoFit/>
          </a:bodyPr>
          <a:lstStyle/>
          <a:p>
            <a:pPr algn="ctr" defTabSz="1219170"/>
            <a:r>
              <a:rPr lang="vi-VN" sz="4267" dirty="0">
                <a:solidFill>
                  <a:srgbClr val="FF0000"/>
                </a:solidFill>
                <a:latin typeface="Arial" panose="020B0604020202020204" pitchFamily="34" charset="0"/>
              </a:rPr>
              <a:t>10</a:t>
            </a:r>
          </a:p>
        </p:txBody>
      </p:sp>
      <p:sp>
        <p:nvSpPr>
          <p:cNvPr id="18" name="TextBox 17">
            <a:extLst>
              <a:ext uri="{FF2B5EF4-FFF2-40B4-BE49-F238E27FC236}">
                <a16:creationId xmlns:a16="http://schemas.microsoft.com/office/drawing/2014/main" id="{AFBA924B-5AF5-484D-6C05-67B5F07A86B6}"/>
              </a:ext>
            </a:extLst>
          </p:cNvPr>
          <p:cNvSpPr txBox="1"/>
          <p:nvPr/>
        </p:nvSpPr>
        <p:spPr>
          <a:xfrm>
            <a:off x="12265884" y="7557677"/>
            <a:ext cx="975822" cy="771947"/>
          </a:xfrm>
          <a:prstGeom prst="rect">
            <a:avLst/>
          </a:prstGeom>
          <a:solidFill>
            <a:schemeClr val="bg1"/>
          </a:solidFill>
          <a:effectLst>
            <a:softEdge rad="63500"/>
          </a:effectLst>
        </p:spPr>
        <p:txBody>
          <a:bodyPr wrap="square" rtlCol="0">
            <a:spAutoFit/>
          </a:bodyPr>
          <a:lstStyle/>
          <a:p>
            <a:pPr algn="ctr" defTabSz="1219170"/>
            <a:r>
              <a:rPr lang="vi-VN" sz="4267" dirty="0">
                <a:solidFill>
                  <a:srgbClr val="FF0000"/>
                </a:solidFill>
                <a:latin typeface="Arial" panose="020B0604020202020204" pitchFamily="34" charset="0"/>
              </a:rPr>
              <a:t>20</a:t>
            </a:r>
          </a:p>
        </p:txBody>
      </p:sp>
      <p:sp>
        <p:nvSpPr>
          <p:cNvPr id="19" name="TextBox 18">
            <a:extLst>
              <a:ext uri="{FF2B5EF4-FFF2-40B4-BE49-F238E27FC236}">
                <a16:creationId xmlns:a16="http://schemas.microsoft.com/office/drawing/2014/main" id="{C207CE3A-23AF-E21D-01C1-A1D4B6EDA5C6}"/>
              </a:ext>
            </a:extLst>
          </p:cNvPr>
          <p:cNvSpPr txBox="1"/>
          <p:nvPr/>
        </p:nvSpPr>
        <p:spPr>
          <a:xfrm>
            <a:off x="13802607" y="7557356"/>
            <a:ext cx="975822" cy="771947"/>
          </a:xfrm>
          <a:prstGeom prst="rect">
            <a:avLst/>
          </a:prstGeom>
          <a:solidFill>
            <a:schemeClr val="bg1"/>
          </a:solidFill>
          <a:effectLst>
            <a:softEdge rad="63500"/>
          </a:effectLst>
        </p:spPr>
        <p:txBody>
          <a:bodyPr wrap="square" rtlCol="0">
            <a:spAutoFit/>
          </a:bodyPr>
          <a:lstStyle/>
          <a:p>
            <a:pPr algn="ctr" defTabSz="1219170"/>
            <a:r>
              <a:rPr lang="vi-VN" sz="4267" dirty="0">
                <a:solidFill>
                  <a:srgbClr val="FF0000"/>
                </a:solidFill>
                <a:latin typeface="Arial" panose="020B0604020202020204" pitchFamily="34" charset="0"/>
              </a:rPr>
              <a:t>30</a:t>
            </a:r>
          </a:p>
        </p:txBody>
      </p:sp>
      <p:sp>
        <p:nvSpPr>
          <p:cNvPr id="20" name="TextBox 19">
            <a:extLst>
              <a:ext uri="{FF2B5EF4-FFF2-40B4-BE49-F238E27FC236}">
                <a16:creationId xmlns:a16="http://schemas.microsoft.com/office/drawing/2014/main" id="{CF8AB29F-B7E6-0045-C18A-3AB21D63E2C3}"/>
              </a:ext>
            </a:extLst>
          </p:cNvPr>
          <p:cNvSpPr txBox="1"/>
          <p:nvPr/>
        </p:nvSpPr>
        <p:spPr>
          <a:xfrm>
            <a:off x="15260263" y="7507653"/>
            <a:ext cx="975822" cy="771947"/>
          </a:xfrm>
          <a:prstGeom prst="rect">
            <a:avLst/>
          </a:prstGeom>
          <a:solidFill>
            <a:schemeClr val="bg1"/>
          </a:solidFill>
          <a:effectLst>
            <a:softEdge rad="63500"/>
          </a:effectLst>
        </p:spPr>
        <p:txBody>
          <a:bodyPr wrap="square" rtlCol="0">
            <a:spAutoFit/>
          </a:bodyPr>
          <a:lstStyle/>
          <a:p>
            <a:pPr algn="ctr" defTabSz="1219170"/>
            <a:r>
              <a:rPr lang="vi-VN" sz="4267" dirty="0">
                <a:solidFill>
                  <a:srgbClr val="FF0000"/>
                </a:solidFill>
                <a:latin typeface="Arial" panose="020B0604020202020204" pitchFamily="34" charset="0"/>
              </a:rPr>
              <a:t>40</a:t>
            </a:r>
          </a:p>
        </p:txBody>
      </p:sp>
    </p:spTree>
    <p:extLst>
      <p:ext uri="{BB962C8B-B14F-4D97-AF65-F5344CB8AC3E}">
        <p14:creationId xmlns:p14="http://schemas.microsoft.com/office/powerpoint/2010/main" val="3288991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500" fill="hold"/>
                                        <p:tgtEl>
                                          <p:spTgt spid="15"/>
                                        </p:tgtEl>
                                        <p:attrNameLst>
                                          <p:attrName>ppt_w</p:attrName>
                                        </p:attrNameLst>
                                      </p:cBhvr>
                                      <p:tavLst>
                                        <p:tav tm="0">
                                          <p:val>
                                            <p:fltVal val="0"/>
                                          </p:val>
                                        </p:tav>
                                        <p:tav tm="100000">
                                          <p:val>
                                            <p:strVal val="#ppt_w"/>
                                          </p:val>
                                        </p:tav>
                                      </p:tavLst>
                                    </p:anim>
                                    <p:anim calcmode="lin" valueType="num">
                                      <p:cBhvr>
                                        <p:cTn id="15" dur="500" fill="hold"/>
                                        <p:tgtEl>
                                          <p:spTgt spid="15"/>
                                        </p:tgtEl>
                                        <p:attrNameLst>
                                          <p:attrName>ppt_h</p:attrName>
                                        </p:attrNameLst>
                                      </p:cBhvr>
                                      <p:tavLst>
                                        <p:tav tm="0">
                                          <p:val>
                                            <p:fltVal val="0"/>
                                          </p:val>
                                        </p:tav>
                                        <p:tav tm="100000">
                                          <p:val>
                                            <p:strVal val="#ppt_h"/>
                                          </p:val>
                                        </p:tav>
                                      </p:tavLst>
                                    </p:anim>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500" fill="hold"/>
                                        <p:tgtEl>
                                          <p:spTgt spid="16"/>
                                        </p:tgtEl>
                                        <p:attrNameLst>
                                          <p:attrName>ppt_w</p:attrName>
                                        </p:attrNameLst>
                                      </p:cBhvr>
                                      <p:tavLst>
                                        <p:tav tm="0">
                                          <p:val>
                                            <p:fltVal val="0"/>
                                          </p:val>
                                        </p:tav>
                                        <p:tav tm="100000">
                                          <p:val>
                                            <p:strVal val="#ppt_w"/>
                                          </p:val>
                                        </p:tav>
                                      </p:tavLst>
                                    </p:anim>
                                    <p:anim calcmode="lin" valueType="num">
                                      <p:cBhvr>
                                        <p:cTn id="22" dur="500" fill="hold"/>
                                        <p:tgtEl>
                                          <p:spTgt spid="16"/>
                                        </p:tgtEl>
                                        <p:attrNameLst>
                                          <p:attrName>ppt_h</p:attrName>
                                        </p:attrNameLst>
                                      </p:cBhvr>
                                      <p:tavLst>
                                        <p:tav tm="0">
                                          <p:val>
                                            <p:fltVal val="0"/>
                                          </p:val>
                                        </p:tav>
                                        <p:tav tm="100000">
                                          <p:val>
                                            <p:strVal val="#ppt_h"/>
                                          </p:val>
                                        </p:tav>
                                      </p:tavLst>
                                    </p:anim>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p:cTn id="28" dur="500" fill="hold"/>
                                        <p:tgtEl>
                                          <p:spTgt spid="17"/>
                                        </p:tgtEl>
                                        <p:attrNameLst>
                                          <p:attrName>ppt_w</p:attrName>
                                        </p:attrNameLst>
                                      </p:cBhvr>
                                      <p:tavLst>
                                        <p:tav tm="0">
                                          <p:val>
                                            <p:fltVal val="0"/>
                                          </p:val>
                                        </p:tav>
                                        <p:tav tm="100000">
                                          <p:val>
                                            <p:strVal val="#ppt_w"/>
                                          </p:val>
                                        </p:tav>
                                      </p:tavLst>
                                    </p:anim>
                                    <p:anim calcmode="lin" valueType="num">
                                      <p:cBhvr>
                                        <p:cTn id="29" dur="500" fill="hold"/>
                                        <p:tgtEl>
                                          <p:spTgt spid="17"/>
                                        </p:tgtEl>
                                        <p:attrNameLst>
                                          <p:attrName>ppt_h</p:attrName>
                                        </p:attrNameLst>
                                      </p:cBhvr>
                                      <p:tavLst>
                                        <p:tav tm="0">
                                          <p:val>
                                            <p:fltVal val="0"/>
                                          </p:val>
                                        </p:tav>
                                        <p:tav tm="100000">
                                          <p:val>
                                            <p:strVal val="#ppt_h"/>
                                          </p:val>
                                        </p:tav>
                                      </p:tavLst>
                                    </p:anim>
                                    <p:animEffect transition="in" filter="fade">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p:cTn id="35" dur="500" fill="hold"/>
                                        <p:tgtEl>
                                          <p:spTgt spid="18"/>
                                        </p:tgtEl>
                                        <p:attrNameLst>
                                          <p:attrName>ppt_w</p:attrName>
                                        </p:attrNameLst>
                                      </p:cBhvr>
                                      <p:tavLst>
                                        <p:tav tm="0">
                                          <p:val>
                                            <p:fltVal val="0"/>
                                          </p:val>
                                        </p:tav>
                                        <p:tav tm="100000">
                                          <p:val>
                                            <p:strVal val="#ppt_w"/>
                                          </p:val>
                                        </p:tav>
                                      </p:tavLst>
                                    </p:anim>
                                    <p:anim calcmode="lin" valueType="num">
                                      <p:cBhvr>
                                        <p:cTn id="36" dur="500" fill="hold"/>
                                        <p:tgtEl>
                                          <p:spTgt spid="18"/>
                                        </p:tgtEl>
                                        <p:attrNameLst>
                                          <p:attrName>ppt_h</p:attrName>
                                        </p:attrNameLst>
                                      </p:cBhvr>
                                      <p:tavLst>
                                        <p:tav tm="0">
                                          <p:val>
                                            <p:fltVal val="0"/>
                                          </p:val>
                                        </p:tav>
                                        <p:tav tm="100000">
                                          <p:val>
                                            <p:strVal val="#ppt_h"/>
                                          </p:val>
                                        </p:tav>
                                      </p:tavLst>
                                    </p:anim>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500" fill="hold"/>
                                        <p:tgtEl>
                                          <p:spTgt spid="19"/>
                                        </p:tgtEl>
                                        <p:attrNameLst>
                                          <p:attrName>ppt_w</p:attrName>
                                        </p:attrNameLst>
                                      </p:cBhvr>
                                      <p:tavLst>
                                        <p:tav tm="0">
                                          <p:val>
                                            <p:fltVal val="0"/>
                                          </p:val>
                                        </p:tav>
                                        <p:tav tm="100000">
                                          <p:val>
                                            <p:strVal val="#ppt_w"/>
                                          </p:val>
                                        </p:tav>
                                      </p:tavLst>
                                    </p:anim>
                                    <p:anim calcmode="lin" valueType="num">
                                      <p:cBhvr>
                                        <p:cTn id="43" dur="500" fill="hold"/>
                                        <p:tgtEl>
                                          <p:spTgt spid="19"/>
                                        </p:tgtEl>
                                        <p:attrNameLst>
                                          <p:attrName>ppt_h</p:attrName>
                                        </p:attrNameLst>
                                      </p:cBhvr>
                                      <p:tavLst>
                                        <p:tav tm="0">
                                          <p:val>
                                            <p:fltVal val="0"/>
                                          </p:val>
                                        </p:tav>
                                        <p:tav tm="100000">
                                          <p:val>
                                            <p:strVal val="#ppt_h"/>
                                          </p:val>
                                        </p:tav>
                                      </p:tavLst>
                                    </p:anim>
                                    <p:animEffect transition="in" filter="fade">
                                      <p:cBhvr>
                                        <p:cTn id="44" dur="500"/>
                                        <p:tgtEl>
                                          <p:spTgt spid="19"/>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p:cTn id="49" dur="500" fill="hold"/>
                                        <p:tgtEl>
                                          <p:spTgt spid="20"/>
                                        </p:tgtEl>
                                        <p:attrNameLst>
                                          <p:attrName>ppt_w</p:attrName>
                                        </p:attrNameLst>
                                      </p:cBhvr>
                                      <p:tavLst>
                                        <p:tav tm="0">
                                          <p:val>
                                            <p:fltVal val="0"/>
                                          </p:val>
                                        </p:tav>
                                        <p:tav tm="100000">
                                          <p:val>
                                            <p:strVal val="#ppt_w"/>
                                          </p:val>
                                        </p:tav>
                                      </p:tavLst>
                                    </p:anim>
                                    <p:anim calcmode="lin" valueType="num">
                                      <p:cBhvr>
                                        <p:cTn id="50" dur="500" fill="hold"/>
                                        <p:tgtEl>
                                          <p:spTgt spid="20"/>
                                        </p:tgtEl>
                                        <p:attrNameLst>
                                          <p:attrName>ppt_h</p:attrName>
                                        </p:attrNameLst>
                                      </p:cBhvr>
                                      <p:tavLst>
                                        <p:tav tm="0">
                                          <p:val>
                                            <p:fltVal val="0"/>
                                          </p:val>
                                        </p:tav>
                                        <p:tav tm="100000">
                                          <p:val>
                                            <p:strVal val="#ppt_h"/>
                                          </p:val>
                                        </p:tav>
                                      </p:tavLst>
                                    </p:anim>
                                    <p:animEffect transition="in" filter="fade">
                                      <p:cBhvr>
                                        <p:cTn id="5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568</TotalTime>
  <Words>1079</Words>
  <Application>Microsoft Office PowerPoint</Application>
  <PresentationFormat>Custom</PresentationFormat>
  <Paragraphs>174</Paragraphs>
  <Slides>31</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Calibri</vt:lpstr>
      <vt:lpstr>Times New Roman</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Bảng nhân 5 (tiết 2)</dc:title>
  <cp:lastModifiedBy>xuaan pham</cp:lastModifiedBy>
  <cp:revision>44</cp:revision>
  <dcterms:created xsi:type="dcterms:W3CDTF">2006-08-16T00:00:00Z</dcterms:created>
  <dcterms:modified xsi:type="dcterms:W3CDTF">2026-01-21T07:07:00Z</dcterms:modified>
  <dc:identifier>DAG-x6kYLEg</dc:identifier>
</cp:coreProperties>
</file>