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1" r:id="rId4"/>
    <p:sldMasterId id="2147483737" r:id="rId5"/>
    <p:sldMasterId id="2147483749" r:id="rId6"/>
  </p:sldMasterIdLst>
  <p:notesMasterIdLst>
    <p:notesMasterId r:id="rId42"/>
  </p:notesMasterIdLst>
  <p:sldIdLst>
    <p:sldId id="260" r:id="rId7"/>
    <p:sldId id="262" r:id="rId8"/>
    <p:sldId id="263" r:id="rId9"/>
    <p:sldId id="257" r:id="rId10"/>
    <p:sldId id="258" r:id="rId11"/>
    <p:sldId id="259" r:id="rId12"/>
    <p:sldId id="303" r:id="rId13"/>
    <p:sldId id="261" r:id="rId14"/>
    <p:sldId id="281" r:id="rId15"/>
    <p:sldId id="294" r:id="rId16"/>
    <p:sldId id="416" r:id="rId17"/>
    <p:sldId id="271" r:id="rId18"/>
    <p:sldId id="298" r:id="rId19"/>
    <p:sldId id="256" r:id="rId20"/>
    <p:sldId id="295" r:id="rId21"/>
    <p:sldId id="302" r:id="rId22"/>
    <p:sldId id="405" r:id="rId23"/>
    <p:sldId id="406" r:id="rId24"/>
    <p:sldId id="407" r:id="rId25"/>
    <p:sldId id="408" r:id="rId26"/>
    <p:sldId id="283" r:id="rId27"/>
    <p:sldId id="409" r:id="rId28"/>
    <p:sldId id="410" r:id="rId29"/>
    <p:sldId id="273" r:id="rId30"/>
    <p:sldId id="411" r:id="rId31"/>
    <p:sldId id="276" r:id="rId32"/>
    <p:sldId id="277" r:id="rId33"/>
    <p:sldId id="278" r:id="rId34"/>
    <p:sldId id="412" r:id="rId35"/>
    <p:sldId id="280" r:id="rId36"/>
    <p:sldId id="413" r:id="rId37"/>
    <p:sldId id="282" r:id="rId38"/>
    <p:sldId id="414" r:id="rId39"/>
    <p:sldId id="275" r:id="rId40"/>
    <p:sldId id="27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DB73-1ACD-4E84-92D7-5E30BC65A6B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4D64-632F-4777-95CE-DE02286E8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1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8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0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91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46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5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049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7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20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7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17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31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1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97370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7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9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5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0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6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2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22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6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8702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4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4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37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8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4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8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3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0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3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0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7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6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4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4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0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8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4235"/>
              <a:ext cx="265114" cy="450592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5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4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06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  <p:grpSp>
        <p:nvGrpSpPr>
          <p:cNvPr id="74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5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6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7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9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20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0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1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3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4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5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6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8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33" grpId="0" animBg="1"/>
      <p:bldP spid="13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616325" y="1557338"/>
            <a:ext cx="4751388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74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5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8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1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2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2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5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6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7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55" grpId="0" animBg="1"/>
      <p:bldP spid="15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56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4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0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583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43313" y="1503363"/>
            <a:ext cx="472757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257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7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0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2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324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1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03625" y="1597025"/>
            <a:ext cx="4752975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09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9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88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440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05225" y="1647825"/>
            <a:ext cx="4484688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45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4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021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103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81425" y="1468438"/>
            <a:ext cx="4514850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482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06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85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2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05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42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4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67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59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29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28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39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09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7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17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9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65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5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0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90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81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77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4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2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9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2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defRPr/>
            </a:pPr>
            <a:r>
              <a:rPr lang="vi-VN" sz="800" dirty="0">
                <a:latin typeface="+mn-lt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3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85459D-925A-B019-0202-084D68B8F3B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4CA7F3-18F2-D9EE-1F9A-B472F070D42A}"/>
              </a:ext>
            </a:extLst>
          </p:cNvPr>
          <p:cNvSpPr/>
          <p:nvPr userDrawn="1"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1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0.png"/><Relationship Id="rId5" Type="http://schemas.microsoft.com/office/2007/relationships/media" Target="../media/media4.mp3"/><Relationship Id="rId15" Type="http://schemas.openxmlformats.org/officeDocument/2006/relationships/image" Target="../media/image54.gif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svg"/><Relationship Id="rId14" Type="http://schemas.openxmlformats.org/officeDocument/2006/relationships/image" Target="../media/image53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7.png"/><Relationship Id="rId11" Type="http://schemas.microsoft.com/office/2007/relationships/hdphoto" Target="../media/hdphoto6.wdp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3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74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26.xml"/><Relationship Id="rId7" Type="http://schemas.openxmlformats.org/officeDocument/2006/relationships/slide" Target="slide3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34.xml"/><Relationship Id="rId4" Type="http://schemas.openxmlformats.org/officeDocument/2006/relationships/slide" Target="slide27.xml"/><Relationship Id="rId9" Type="http://schemas.openxmlformats.org/officeDocument/2006/relationships/slide" Target="slide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5.gif"/><Relationship Id="rId10" Type="http://schemas.openxmlformats.org/officeDocument/2006/relationships/slide" Target="slide5.xml"/><Relationship Id="rId4" Type="http://schemas.openxmlformats.org/officeDocument/2006/relationships/image" Target="../media/image26.jp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25.gif"/><Relationship Id="rId10" Type="http://schemas.openxmlformats.org/officeDocument/2006/relationships/slide" Target="slide6.xml"/><Relationship Id="rId4" Type="http://schemas.openxmlformats.org/officeDocument/2006/relationships/image" Target="../media/image26.jp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25.gif"/><Relationship Id="rId10" Type="http://schemas.openxmlformats.org/officeDocument/2006/relationships/slide" Target="slide7.xml"/><Relationship Id="rId4" Type="http://schemas.openxmlformats.org/officeDocument/2006/relationships/image" Target="../media/image26.jp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5.gif"/><Relationship Id="rId10" Type="http://schemas.openxmlformats.org/officeDocument/2006/relationships/slide" Target="slide8.xml"/><Relationship Id="rId4" Type="http://schemas.openxmlformats.org/officeDocument/2006/relationships/image" Target="../media/image26.jp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image" Target="../media/image42.png"/><Relationship Id="rId4" Type="http://schemas.openxmlformats.org/officeDocument/2006/relationships/image" Target="../media/image26.jp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7E1208-9E55-3E07-D189-83EAE4E9FB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3375" y="1432413"/>
            <a:ext cx="939475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555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70806C-EE6A-0C2B-B855-404D864B0F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7412" y="1480038"/>
            <a:ext cx="9175275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8554135"/>
          </a:xfrm>
          <a:custGeom>
            <a:avLst/>
            <a:gdLst/>
            <a:ahLst/>
            <a:cxnLst/>
            <a:rect l="l" t="t" r="r" b="b"/>
            <a:pathLst>
              <a:path w="19258841" h="12831203">
                <a:moveTo>
                  <a:pt x="0" y="0"/>
                </a:moveTo>
                <a:lnTo>
                  <a:pt x="19258841" y="0"/>
                </a:lnTo>
                <a:lnTo>
                  <a:pt x="19258841" y="12831203"/>
                </a:lnTo>
                <a:lnTo>
                  <a:pt x="0" y="12831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191367" y="3652401"/>
            <a:ext cx="3215045" cy="2925691"/>
          </a:xfrm>
          <a:custGeom>
            <a:avLst/>
            <a:gdLst/>
            <a:ahLst/>
            <a:cxnLst/>
            <a:rect l="l" t="t" r="r" b="b"/>
            <a:pathLst>
              <a:path w="4822567" h="4388536">
                <a:moveTo>
                  <a:pt x="4822567" y="0"/>
                </a:moveTo>
                <a:lnTo>
                  <a:pt x="0" y="0"/>
                </a:lnTo>
                <a:lnTo>
                  <a:pt x="0" y="4388536"/>
                </a:lnTo>
                <a:lnTo>
                  <a:pt x="4822567" y="4388536"/>
                </a:lnTo>
                <a:lnTo>
                  <a:pt x="482256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 descr="Upscale Image"/>
          <p:cNvSpPr/>
          <p:nvPr/>
        </p:nvSpPr>
        <p:spPr>
          <a:xfrm>
            <a:off x="6617525" y="3652401"/>
            <a:ext cx="3814763" cy="2743200"/>
          </a:xfrm>
          <a:custGeom>
            <a:avLst/>
            <a:gdLst/>
            <a:ahLst/>
            <a:cxnLst/>
            <a:rect l="l" t="t" r="r" b="b"/>
            <a:pathLst>
              <a:path w="5722144" h="4114800">
                <a:moveTo>
                  <a:pt x="0" y="0"/>
                </a:moveTo>
                <a:lnTo>
                  <a:pt x="5722144" y="0"/>
                </a:lnTo>
                <a:lnTo>
                  <a:pt x="5722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4000" y="46482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5600" y="45466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08828" y="5024002"/>
            <a:ext cx="2283173" cy="1760897"/>
          </a:xfrm>
          <a:custGeom>
            <a:avLst/>
            <a:gdLst/>
            <a:ahLst/>
            <a:cxnLst/>
            <a:rect l="l" t="t" r="r" b="b"/>
            <a:pathLst>
              <a:path w="3424759" h="2641345">
                <a:moveTo>
                  <a:pt x="0" y="0"/>
                </a:moveTo>
                <a:lnTo>
                  <a:pt x="3424759" y="0"/>
                </a:lnTo>
                <a:lnTo>
                  <a:pt x="3424759" y="2641345"/>
                </a:lnTo>
                <a:lnTo>
                  <a:pt x="0" y="2641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46B85A0-E1E7-AAFE-EFD2-3D2C4F3872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5257800"/>
            <a:ext cx="787533" cy="3016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B3247-7B9B-9B74-DC2E-6F7FFF690060}"/>
              </a:ext>
            </a:extLst>
          </p:cNvPr>
          <p:cNvGrpSpPr/>
          <p:nvPr/>
        </p:nvGrpSpPr>
        <p:grpSpPr>
          <a:xfrm>
            <a:off x="3037840" y="1940560"/>
            <a:ext cx="2914205" cy="2344288"/>
            <a:chOff x="2461083" y="1127778"/>
            <a:chExt cx="2175644" cy="1692444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85AF2F9-6A58-DC55-76D0-85DA64AF6B28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9ABA6C-B4E8-8997-3F42-97583792B380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728778-CBD9-24FC-F079-C82D208689DD}"/>
              </a:ext>
            </a:extLst>
          </p:cNvPr>
          <p:cNvGrpSpPr/>
          <p:nvPr/>
        </p:nvGrpSpPr>
        <p:grpSpPr>
          <a:xfrm>
            <a:off x="6629965" y="1645919"/>
            <a:ext cx="2981395" cy="1525381"/>
            <a:chOff x="2641600" y="2397213"/>
            <a:chExt cx="2175645" cy="1211002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54E78B21-97C4-A83B-6923-23516B5F0572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3261"/>
                <a:gd name="adj2" fmla="val 840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F42E0C-F8EF-0762-28C7-C074C1914A3F}"/>
                </a:ext>
              </a:extLst>
            </p:cNvPr>
            <p:cNvSpPr txBox="1"/>
            <p:nvPr/>
          </p:nvSpPr>
          <p:spPr>
            <a:xfrm>
              <a:off x="2823461" y="2508666"/>
              <a:ext cx="1867173" cy="109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08F8925-AA15-90B1-48B6-29DDEDB850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2" y="1123206"/>
            <a:ext cx="2300033" cy="36463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EF73F-5E30-A66E-D2B3-48574E52D337}"/>
              </a:ext>
            </a:extLst>
          </p:cNvPr>
          <p:cNvGrpSpPr/>
          <p:nvPr/>
        </p:nvGrpSpPr>
        <p:grpSpPr>
          <a:xfrm>
            <a:off x="2105724" y="0"/>
            <a:ext cx="3579306" cy="1495874"/>
            <a:chOff x="4584831" y="394347"/>
            <a:chExt cx="2277870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6E6916E-1D5F-2591-6357-C3D7FC53D064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-40452"/>
                <a:gd name="adj2" fmla="val 7538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EE8063-1CE1-44E0-FC8A-CA0B26322FFE}"/>
                </a:ext>
              </a:extLst>
            </p:cNvPr>
            <p:cNvSpPr txBox="1"/>
            <p:nvPr/>
          </p:nvSpPr>
          <p:spPr>
            <a:xfrm>
              <a:off x="4584831" y="561512"/>
              <a:ext cx="2270968" cy="60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pic>
        <p:nvPicPr>
          <p:cNvPr id="19" name="1">
            <a:hlinkClick r:id="" action="ppaction://media"/>
            <a:extLst>
              <a:ext uri="{FF2B5EF4-FFF2-40B4-BE49-F238E27FC236}">
                <a16:creationId xmlns:a16="http://schemas.microsoft.com/office/drawing/2014/main" id="{E1FBE2D0-0C9D-5C2F-2C99-D72F052AD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299720"/>
            <a:ext cx="406400" cy="406400"/>
          </a:xfrm>
          <a:prstGeom prst="rect">
            <a:avLst/>
          </a:prstGeom>
        </p:spPr>
      </p:pic>
      <p:pic>
        <p:nvPicPr>
          <p:cNvPr id="20" name="2">
            <a:hlinkClick r:id="" action="ppaction://media"/>
            <a:extLst>
              <a:ext uri="{FF2B5EF4-FFF2-40B4-BE49-F238E27FC236}">
                <a16:creationId xmlns:a16="http://schemas.microsoft.com/office/drawing/2014/main" id="{91EB6CC5-744D-5301-8F87-6F6546A6F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1021080"/>
            <a:ext cx="406400" cy="406400"/>
          </a:xfrm>
          <a:prstGeom prst="rect">
            <a:avLst/>
          </a:prstGeom>
        </p:spPr>
      </p:pic>
      <p:pic>
        <p:nvPicPr>
          <p:cNvPr id="21" name="3">
            <a:hlinkClick r:id="" action="ppaction://media"/>
            <a:extLst>
              <a:ext uri="{FF2B5EF4-FFF2-40B4-BE49-F238E27FC236}">
                <a16:creationId xmlns:a16="http://schemas.microsoft.com/office/drawing/2014/main" id="{EF329E67-91A3-4DE3-735F-A133C84CB8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42720" y="574040"/>
            <a:ext cx="406400" cy="406400"/>
          </a:xfrm>
          <a:prstGeom prst="rect">
            <a:avLst/>
          </a:prstGeom>
        </p:spPr>
      </p:pic>
      <p:pic>
        <p:nvPicPr>
          <p:cNvPr id="22" name="Picture 2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9CCFD4D-59DD-E20D-F2D8-59DEA8C46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03">
            <a:off x="7384847" y="4759538"/>
            <a:ext cx="539614" cy="20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41"/>
                <p:tgtEl>
                  <p:sldTgt/>
                </p:tgtEl>
              </p:cBhvr>
            </p:cmd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257175" y="257176"/>
            <a:ext cx="11677650" cy="6267450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C9DB9-0A66-9CDF-4FEC-C8BF5993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3373" y="1443002"/>
            <a:ext cx="1297385" cy="1163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7B443-1618-8A4E-4E3A-E261F7227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4023" y="1924683"/>
            <a:ext cx="1539844" cy="1023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A037D-32BD-28FD-E14D-081B25735C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5623" y="1231688"/>
            <a:ext cx="918455" cy="10236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0BFDC-CC41-6BC3-A404-95CD705C716F}"/>
              </a:ext>
            </a:extLst>
          </p:cNvPr>
          <p:cNvGrpSpPr/>
          <p:nvPr/>
        </p:nvGrpSpPr>
        <p:grpSpPr>
          <a:xfrm>
            <a:off x="6316401" y="448644"/>
            <a:ext cx="2175644" cy="967090"/>
            <a:chOff x="2461083" y="1127778"/>
            <a:chExt cx="2175644" cy="967090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928A7F9-14F8-D962-C758-D1C933397074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658E63-930F-DA74-F6BD-EAC38D63AAA2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4956AE-20C4-7EBF-8DA6-07F782F9576C}"/>
              </a:ext>
            </a:extLst>
          </p:cNvPr>
          <p:cNvGrpSpPr/>
          <p:nvPr/>
        </p:nvGrpSpPr>
        <p:grpSpPr>
          <a:xfrm>
            <a:off x="7087165" y="1581448"/>
            <a:ext cx="2175645" cy="1199710"/>
            <a:chOff x="2641600" y="2397213"/>
            <a:chExt cx="2175645" cy="1199710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48538FFA-2CB1-56E1-25AA-13B5948961AD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5725C2-5B9D-06CB-E8E8-FE84B54892A5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85ADC-27A2-E273-B69F-DFD52ED7F810}"/>
              </a:ext>
            </a:extLst>
          </p:cNvPr>
          <p:cNvGrpSpPr/>
          <p:nvPr/>
        </p:nvGrpSpPr>
        <p:grpSpPr>
          <a:xfrm>
            <a:off x="8410179" y="27790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9B01D955-4EB0-7AB0-75AA-B0BB3EC7C17E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8DF843-13F8-45E0-AC57-BDAA7D6575BD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0C07A3-1D78-42AA-5BEC-FD687B8D6E6A}"/>
              </a:ext>
            </a:extLst>
          </p:cNvPr>
          <p:cNvSpPr/>
          <p:nvPr/>
        </p:nvSpPr>
        <p:spPr>
          <a:xfrm>
            <a:off x="1988829" y="126394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23" name="Table 20">
            <a:extLst>
              <a:ext uri="{FF2B5EF4-FFF2-40B4-BE49-F238E27FC236}">
                <a16:creationId xmlns:a16="http://schemas.microsoft.com/office/drawing/2014/main" id="{A6694433-60A9-8A12-254D-85C247A23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72129"/>
              </p:ext>
            </p:extLst>
          </p:nvPr>
        </p:nvGraphicFramePr>
        <p:xfrm>
          <a:off x="941235" y="211319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A7CBC8-C77D-F532-3457-A37E2D06050B}"/>
              </a:ext>
            </a:extLst>
          </p:cNvPr>
          <p:cNvCxnSpPr/>
          <p:nvPr/>
        </p:nvCxnSpPr>
        <p:spPr>
          <a:xfrm>
            <a:off x="941235" y="438070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ECDA9B3-1F87-8675-37C7-BF7EB3E6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968" y="2733983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5C233B19-343F-F89F-5629-EA552B75A9E2}"/>
              </a:ext>
            </a:extLst>
          </p:cNvPr>
          <p:cNvSpPr/>
          <p:nvPr/>
        </p:nvSpPr>
        <p:spPr>
          <a:xfrm>
            <a:off x="3983740" y="275365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D9F4D1-C18B-A372-898B-AAA0D2AF7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267" y="2753653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C6535F-5CF4-7E29-D945-02BEC82F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38" y="2753653"/>
            <a:ext cx="401802" cy="1171968"/>
          </a:xfrm>
          <a:prstGeom prst="rect">
            <a:avLst/>
          </a:prstGeom>
        </p:spPr>
      </p:pic>
      <p:sp>
        <p:nvSpPr>
          <p:cNvPr id="30" name="Can 33">
            <a:extLst>
              <a:ext uri="{FF2B5EF4-FFF2-40B4-BE49-F238E27FC236}">
                <a16:creationId xmlns:a16="http://schemas.microsoft.com/office/drawing/2014/main" id="{0420F197-49B6-EF2A-255E-130B9E1CD163}"/>
              </a:ext>
            </a:extLst>
          </p:cNvPr>
          <p:cNvSpPr/>
          <p:nvPr/>
        </p:nvSpPr>
        <p:spPr>
          <a:xfrm>
            <a:off x="3777100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2DD0D55E-ACF6-103E-561A-1F0C8BE3DA11}"/>
              </a:ext>
            </a:extLst>
          </p:cNvPr>
          <p:cNvSpPr/>
          <p:nvPr/>
        </p:nvSpPr>
        <p:spPr>
          <a:xfrm>
            <a:off x="3564284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657A3B3-32D5-BA90-99C9-CF4EBA4DA1BC}"/>
              </a:ext>
            </a:extLst>
          </p:cNvPr>
          <p:cNvSpPr/>
          <p:nvPr/>
        </p:nvSpPr>
        <p:spPr>
          <a:xfrm>
            <a:off x="4198778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FD1A4121-AA1F-0986-9CBE-734DCD7AC1AE}"/>
              </a:ext>
            </a:extLst>
          </p:cNvPr>
          <p:cNvSpPr/>
          <p:nvPr/>
        </p:nvSpPr>
        <p:spPr>
          <a:xfrm>
            <a:off x="4413816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A6D864D-DEAE-C359-9220-111E9D989701}"/>
              </a:ext>
            </a:extLst>
          </p:cNvPr>
          <p:cNvSpPr/>
          <p:nvPr/>
        </p:nvSpPr>
        <p:spPr>
          <a:xfrm>
            <a:off x="3470507" y="267546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2E75F4E6-B1A1-1B4D-4913-78BC7D4262AF}"/>
              </a:ext>
            </a:extLst>
          </p:cNvPr>
          <p:cNvSpPr/>
          <p:nvPr/>
        </p:nvSpPr>
        <p:spPr>
          <a:xfrm>
            <a:off x="3989528" y="481124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F0DF2D82-BA2C-8118-0FFE-968E010F8176}"/>
              </a:ext>
            </a:extLst>
          </p:cNvPr>
          <p:cNvSpPr/>
          <p:nvPr/>
        </p:nvSpPr>
        <p:spPr>
          <a:xfrm>
            <a:off x="3782888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CDA54C72-A910-4B36-0A45-63396FD53A64}"/>
              </a:ext>
            </a:extLst>
          </p:cNvPr>
          <p:cNvSpPr/>
          <p:nvPr/>
        </p:nvSpPr>
        <p:spPr>
          <a:xfrm>
            <a:off x="357007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DD1D138C-41EC-43F3-B661-9BE3CD1D61F5}"/>
              </a:ext>
            </a:extLst>
          </p:cNvPr>
          <p:cNvSpPr/>
          <p:nvPr/>
        </p:nvSpPr>
        <p:spPr>
          <a:xfrm>
            <a:off x="4204566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E9A36C81-8E14-3B29-CEB4-AECDEE433E89}"/>
              </a:ext>
            </a:extLst>
          </p:cNvPr>
          <p:cNvSpPr/>
          <p:nvPr/>
        </p:nvSpPr>
        <p:spPr>
          <a:xfrm>
            <a:off x="4419604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07EB76F7-DEF2-0194-2E3D-63F61FE69B05}"/>
              </a:ext>
            </a:extLst>
          </p:cNvPr>
          <p:cNvSpPr/>
          <p:nvPr/>
        </p:nvSpPr>
        <p:spPr>
          <a:xfrm>
            <a:off x="463464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BFDC2573-BBFD-18A2-5E1B-2428511258E8}"/>
              </a:ext>
            </a:extLst>
          </p:cNvPr>
          <p:cNvSpPr/>
          <p:nvPr/>
        </p:nvSpPr>
        <p:spPr>
          <a:xfrm>
            <a:off x="4849680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F2A66F3-C9F7-1175-D1B7-B2A5EF20FD9C}"/>
              </a:ext>
            </a:extLst>
          </p:cNvPr>
          <p:cNvCxnSpPr/>
          <p:nvPr/>
        </p:nvCxnSpPr>
        <p:spPr>
          <a:xfrm flipH="1" flipV="1">
            <a:off x="3028362" y="392562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06448B-BA3F-8877-729E-7ABE6D8EC89E}"/>
              </a:ext>
            </a:extLst>
          </p:cNvPr>
          <p:cNvGrpSpPr/>
          <p:nvPr/>
        </p:nvGrpSpPr>
        <p:grpSpPr>
          <a:xfrm>
            <a:off x="2491742" y="2972238"/>
            <a:ext cx="503059" cy="1328054"/>
            <a:chOff x="2394689" y="3072917"/>
            <a:chExt cx="503059" cy="132805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9E58425-83F7-537B-6B75-DBB0E707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379B73E-175E-CBEF-D94D-C600BFE5B997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88AF2D-8C1E-B827-A2BE-64AB45790EB3}"/>
              </a:ext>
            </a:extLst>
          </p:cNvPr>
          <p:cNvSpPr/>
          <p:nvPr/>
        </p:nvSpPr>
        <p:spPr>
          <a:xfrm>
            <a:off x="5747270" y="324034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EEF409C-C2E4-6333-A19A-C460DF23AAEA}"/>
              </a:ext>
            </a:extLst>
          </p:cNvPr>
          <p:cNvSpPr/>
          <p:nvPr/>
        </p:nvSpPr>
        <p:spPr>
          <a:xfrm>
            <a:off x="6021597" y="325719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8BB100-BD7A-7E7D-6B0E-23BA7195FC3E}"/>
              </a:ext>
            </a:extLst>
          </p:cNvPr>
          <p:cNvSpPr/>
          <p:nvPr/>
        </p:nvSpPr>
        <p:spPr>
          <a:xfrm>
            <a:off x="5770195" y="376787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C99A18-B0FD-DD3E-5F83-2101850EE2AA}"/>
              </a:ext>
            </a:extLst>
          </p:cNvPr>
          <p:cNvSpPr/>
          <p:nvPr/>
        </p:nvSpPr>
        <p:spPr>
          <a:xfrm>
            <a:off x="6336859" y="412003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16E52DC-F789-4D61-A69C-2E7E2B648A1F}"/>
              </a:ext>
            </a:extLst>
          </p:cNvPr>
          <p:cNvCxnSpPr/>
          <p:nvPr/>
        </p:nvCxnSpPr>
        <p:spPr>
          <a:xfrm>
            <a:off x="5884433" y="495103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0F19030-91E8-7DCB-D675-56BA2D335BAE}"/>
              </a:ext>
            </a:extLst>
          </p:cNvPr>
          <p:cNvSpPr/>
          <p:nvPr/>
        </p:nvSpPr>
        <p:spPr>
          <a:xfrm>
            <a:off x="6342719" y="497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6B8D9D-3DCF-BF70-8540-2D61455644AF}"/>
              </a:ext>
            </a:extLst>
          </p:cNvPr>
          <p:cNvSpPr/>
          <p:nvPr/>
        </p:nvSpPr>
        <p:spPr>
          <a:xfrm>
            <a:off x="6009487" y="497176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CF11C3-B1DF-08E9-EB1A-32E62FA541BD}"/>
              </a:ext>
            </a:extLst>
          </p:cNvPr>
          <p:cNvSpPr txBox="1"/>
          <p:nvPr/>
        </p:nvSpPr>
        <p:spPr>
          <a:xfrm>
            <a:off x="7349382" y="325185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001D1DE-B1DB-FB1B-547F-8B4AE4D0AC5B}"/>
              </a:ext>
            </a:extLst>
          </p:cNvPr>
          <p:cNvSpPr/>
          <p:nvPr/>
        </p:nvSpPr>
        <p:spPr>
          <a:xfrm>
            <a:off x="7926479" y="522092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58" descr="Không có mô tả.">
            <a:extLst>
              <a:ext uri="{FF2B5EF4-FFF2-40B4-BE49-F238E27FC236}">
                <a16:creationId xmlns:a16="http://schemas.microsoft.com/office/drawing/2014/main" id="{284C9CD1-5C00-63BC-A43E-0EFC9D20D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29837" y="258740"/>
            <a:ext cx="2596708" cy="10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51" grpId="0"/>
      <p:bldP spid="52" grpId="0"/>
      <p:bldP spid="53" grpId="0"/>
      <p:bldP spid="55" grpId="0"/>
      <p:bldP spid="56" grpId="0"/>
      <p:bldP spid="57" grpId="0" uiExpand="1" build="p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50FE0-52AF-7539-5FD3-512DC1733349}"/>
              </a:ext>
            </a:extLst>
          </p:cNvPr>
          <p:cNvSpPr txBox="1"/>
          <p:nvPr/>
        </p:nvSpPr>
        <p:spPr>
          <a:xfrm>
            <a:off x="4282611" y="1904144"/>
            <a:ext cx="719362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kia,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 thẳng cột với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chục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đơn vị thẳng cột với đơn vị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5BD2E-8A4E-AD65-6D75-82179222A7B8}"/>
              </a:ext>
            </a:extLst>
          </p:cNvPr>
          <p:cNvSpPr txBox="1"/>
          <p:nvPr/>
        </p:nvSpPr>
        <p:spPr>
          <a:xfrm>
            <a:off x="4329055" y="3273116"/>
            <a:ext cx="2321148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26788-0495-5CD9-EAE6-51254B97EE69}"/>
              </a:ext>
            </a:extLst>
          </p:cNvPr>
          <p:cNvSpPr txBox="1"/>
          <p:nvPr/>
        </p:nvSpPr>
        <p:spPr>
          <a:xfrm>
            <a:off x="4349604" y="4010714"/>
            <a:ext cx="2412905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Big Bullet  - 9Slide.vn">
            <a:extLst>
              <a:ext uri="{FF2B5EF4-FFF2-40B4-BE49-F238E27FC236}">
                <a16:creationId xmlns:a16="http://schemas.microsoft.com/office/drawing/2014/main" id="{8EF720E2-FB72-6DAE-51BA-FF89C6CA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738" y="1936594"/>
            <a:ext cx="316196" cy="394028"/>
          </a:xfrm>
          <a:prstGeom prst="rect">
            <a:avLst/>
          </a:prstGeom>
        </p:spPr>
      </p:pic>
      <p:pic>
        <p:nvPicPr>
          <p:cNvPr id="8" name="Big Bullet  - 9Slide.vn">
            <a:extLst>
              <a:ext uri="{FF2B5EF4-FFF2-40B4-BE49-F238E27FC236}">
                <a16:creationId xmlns:a16="http://schemas.microsoft.com/office/drawing/2014/main" id="{8736CD31-C005-F7F3-952C-AAF5D9C7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82" y="3443513"/>
            <a:ext cx="316196" cy="394028"/>
          </a:xfrm>
          <a:prstGeom prst="rect">
            <a:avLst/>
          </a:prstGeom>
        </p:spPr>
      </p:pic>
      <p:pic>
        <p:nvPicPr>
          <p:cNvPr id="10" name="Big Bullet  - 9Slide.vn">
            <a:extLst>
              <a:ext uri="{FF2B5EF4-FFF2-40B4-BE49-F238E27FC236}">
                <a16:creationId xmlns:a16="http://schemas.microsoft.com/office/drawing/2014/main" id="{E8ACA32D-097A-FD7E-66FB-A42A4086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1" y="4188896"/>
            <a:ext cx="316196" cy="394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895683-1DDD-AF31-CF67-511D951FE845}"/>
              </a:ext>
            </a:extLst>
          </p:cNvPr>
          <p:cNvSpPr txBox="1"/>
          <p:nvPr/>
        </p:nvSpPr>
        <p:spPr>
          <a:xfrm>
            <a:off x="4400974" y="4812099"/>
            <a:ext cx="71574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hực hiện phép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lần lượt từ phải sang trái, bắt đầu từ hàng đơn vị.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Big Bullet  - 9Slide.vn">
            <a:extLst>
              <a:ext uri="{FF2B5EF4-FFF2-40B4-BE49-F238E27FC236}">
                <a16:creationId xmlns:a16="http://schemas.microsoft.com/office/drawing/2014/main" id="{B7E0100E-9423-A1F8-DABC-ABF1590F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27" y="4928636"/>
            <a:ext cx="316196" cy="394028"/>
          </a:xfrm>
          <a:prstGeom prst="rect">
            <a:avLst/>
          </a:prstGeom>
        </p:spPr>
      </p:pic>
      <p:sp>
        <p:nvSpPr>
          <p:cNvPr id="14" name="Canh Thang - 9Slide.vn">
            <a:extLst>
              <a:ext uri="{FF2B5EF4-FFF2-40B4-BE49-F238E27FC236}">
                <a16:creationId xmlns:a16="http://schemas.microsoft.com/office/drawing/2014/main" id="{25AFF2B2-FEDD-80AD-76A6-3913CFA0041D}"/>
              </a:ext>
            </a:extLst>
          </p:cNvPr>
          <p:cNvSpPr/>
          <p:nvPr/>
        </p:nvSpPr>
        <p:spPr>
          <a:xfrm>
            <a:off x="2245181" y="1941652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598AF-E879-8C8F-3096-13D1332D60C2}"/>
              </a:ext>
            </a:extLst>
          </p:cNvPr>
          <p:cNvSpPr txBox="1"/>
          <p:nvPr/>
        </p:nvSpPr>
        <p:spPr>
          <a:xfrm>
            <a:off x="449741" y="1835949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839D1-219C-719E-D260-6FCAAB3352E9}"/>
              </a:ext>
            </a:extLst>
          </p:cNvPr>
          <p:cNvSpPr txBox="1"/>
          <p:nvPr/>
        </p:nvSpPr>
        <p:spPr>
          <a:xfrm>
            <a:off x="945222" y="2936975"/>
            <a:ext cx="190496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7162DD-2DE9-0175-013A-50C0477EF5A5}"/>
              </a:ext>
            </a:extLst>
          </p:cNvPr>
          <p:cNvCxnSpPr>
            <a:cxnSpLocks/>
          </p:cNvCxnSpPr>
          <p:nvPr/>
        </p:nvCxnSpPr>
        <p:spPr>
          <a:xfrm flipV="1">
            <a:off x="1176472" y="3943473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56FC42-AD9A-40D5-A016-D5C71D3E64CA}"/>
              </a:ext>
            </a:extLst>
          </p:cNvPr>
          <p:cNvSpPr txBox="1"/>
          <p:nvPr/>
        </p:nvSpPr>
        <p:spPr>
          <a:xfrm>
            <a:off x="997450" y="2529690"/>
            <a:ext cx="101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+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B5573D-E0EB-F95B-06E5-5BDBB8670762}"/>
              </a:ext>
            </a:extLst>
          </p:cNvPr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69E2DC-37FD-3978-A7C5-491C8A37A0E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A3BF41-EC30-F9E8-710A-B4A5633CB5AA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73071F-40A3-2609-A8C7-9383D3445AFA}"/>
                </a:ext>
              </a:extLst>
            </p:cNvPr>
            <p:cNvSpPr txBox="1"/>
            <p:nvPr/>
          </p:nvSpPr>
          <p:spPr>
            <a:xfrm>
              <a:off x="551503" y="2080736"/>
              <a:ext cx="198156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1" grpId="0"/>
      <p:bldP spid="14" grpId="0" animBg="1"/>
      <p:bldP spid="15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19154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590800" y="990600"/>
            <a:ext cx="6894404" cy="497840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DB1228-F440-C4BC-6F76-CAAB2F689D74}"/>
              </a:ext>
            </a:extLst>
          </p:cNvPr>
          <p:cNvSpPr txBox="1"/>
          <p:nvPr/>
        </p:nvSpPr>
        <p:spPr>
          <a:xfrm>
            <a:off x="3048000" y="279400"/>
            <a:ext cx="6553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2933" b="1" dirty="0">
              <a:solidFill>
                <a:prstClr val="white"/>
              </a:solidFill>
              <a:latin typeface="UTM Duepuntozer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B1526-8F21-0061-0150-4592942A7D1C}"/>
              </a:ext>
            </a:extLst>
          </p:cNvPr>
          <p:cNvSpPr txBox="1"/>
          <p:nvPr/>
        </p:nvSpPr>
        <p:spPr>
          <a:xfrm>
            <a:off x="6350000" y="6345040"/>
            <a:ext cx="5537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933" b="1" dirty="0">
                <a:solidFill>
                  <a:prstClr val="white"/>
                </a:solidFill>
                <a:latin typeface="UTM Duepuntozero" panose="02040603050506020204" pitchFamily="18" charset="0"/>
              </a:rPr>
              <a:t>Design: </a:t>
            </a:r>
            <a:r>
              <a:rPr lang="en-US" sz="2933" b="1" dirty="0" err="1">
                <a:solidFill>
                  <a:prstClr val="white"/>
                </a:solidFill>
                <a:latin typeface="UTM Duepuntozero" panose="02040603050506020204" pitchFamily="18" charset="0"/>
              </a:rPr>
              <a:t>Hương</a:t>
            </a:r>
            <a:r>
              <a:rPr lang="en-US" sz="2933" b="1" dirty="0">
                <a:solidFill>
                  <a:prstClr val="white"/>
                </a:solidFill>
                <a:latin typeface="UTM Duepuntozero" panose="0204060305050602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UTM Duepuntozero" panose="02040603050506020204" pitchFamily="18" charset="0"/>
              </a:rPr>
              <a:t>Thảo</a:t>
            </a:r>
            <a:endParaRPr lang="en-US" sz="2933" b="1" dirty="0">
              <a:solidFill>
                <a:prstClr val="white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3" name="Cùng nhau ta cộng số, nào bé ơi, bé ơi (3)">
            <a:hlinkClick r:id="" action="ppaction://media"/>
            <a:extLst>
              <a:ext uri="{FF2B5EF4-FFF2-40B4-BE49-F238E27FC236}">
                <a16:creationId xmlns:a16="http://schemas.microsoft.com/office/drawing/2014/main" id="{7CB3C97F-5378-7A40-1148-58190EB41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5360" y="157480"/>
            <a:ext cx="568960" cy="5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844FB5-D6BF-D7BB-2A99-785989C4A5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8145" y="1460988"/>
            <a:ext cx="9730059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FA3FF0-C4FB-EE78-1542-73681541DB0E}"/>
              </a:ext>
            </a:extLst>
          </p:cNvPr>
          <p:cNvGrpSpPr/>
          <p:nvPr/>
        </p:nvGrpSpPr>
        <p:grpSpPr>
          <a:xfrm>
            <a:off x="982365" y="338432"/>
            <a:ext cx="2184581" cy="757221"/>
            <a:chOff x="4115164" y="4732269"/>
            <a:chExt cx="4742644" cy="990558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BE2FFEC1-5874-3A66-9A69-AD1E409B498D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75274E5F-7DD1-E557-8751-69A3663448D0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926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77436-B0CC-D005-68D7-F95D126CBD6F}"/>
              </a:ext>
            </a:extLst>
          </p:cNvPr>
          <p:cNvGrpSpPr/>
          <p:nvPr/>
        </p:nvGrpSpPr>
        <p:grpSpPr>
          <a:xfrm>
            <a:off x="1989338" y="1560687"/>
            <a:ext cx="8229600" cy="2199588"/>
            <a:chOff x="2478157" y="1382506"/>
            <a:chExt cx="8229600" cy="21995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CA74E-D118-978C-84BD-BA015BA040ED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7252A9-094E-EDC3-0F0B-43E8C648A3A4}"/>
                </a:ext>
              </a:extLst>
            </p:cNvPr>
            <p:cNvGrpSpPr/>
            <p:nvPr/>
          </p:nvGrpSpPr>
          <p:grpSpPr>
            <a:xfrm>
              <a:off x="2594644" y="1421167"/>
              <a:ext cx="1061121" cy="1824923"/>
              <a:chOff x="2528383" y="1602691"/>
              <a:chExt cx="1061121" cy="182492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671E56-E1ED-D1A1-F717-3471AE25C88F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20180B-4D04-42F2-0838-75F214323EC2}"/>
                  </a:ext>
                </a:extLst>
              </p:cNvPr>
              <p:cNvSpPr txBox="1"/>
              <p:nvPr/>
            </p:nvSpPr>
            <p:spPr>
              <a:xfrm>
                <a:off x="2528383" y="236000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83AB5D9-1756-09C5-C619-7ADDF3DF83B3}"/>
                  </a:ext>
                </a:extLst>
              </p:cNvPr>
              <p:cNvCxnSpPr/>
              <p:nvPr/>
            </p:nvCxnSpPr>
            <p:spPr>
              <a:xfrm>
                <a:off x="2843518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D681CA-D8E0-4E33-CA3F-CABF92AAA341}"/>
                </a:ext>
              </a:extLst>
            </p:cNvPr>
            <p:cNvGrpSpPr/>
            <p:nvPr/>
          </p:nvGrpSpPr>
          <p:grpSpPr>
            <a:xfrm>
              <a:off x="4872673" y="1421167"/>
              <a:ext cx="988200" cy="1824923"/>
              <a:chOff x="2586673" y="1602691"/>
              <a:chExt cx="988200" cy="182492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85D11E-24FD-F30D-0EDF-A9D0C57118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17AB51-4462-EC33-FFAE-104BD3C2F9C2}"/>
                  </a:ext>
                </a:extLst>
              </p:cNvPr>
              <p:cNvSpPr txBox="1"/>
              <p:nvPr/>
            </p:nvSpPr>
            <p:spPr>
              <a:xfrm>
                <a:off x="2586673" y="230988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FCED81F-A29D-A52C-ECA1-76257D2198BA}"/>
                  </a:ext>
                </a:extLst>
              </p:cNvPr>
              <p:cNvCxnSpPr/>
              <p:nvPr/>
            </p:nvCxnSpPr>
            <p:spPr>
              <a:xfrm>
                <a:off x="2809920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1D5B0CC-41AB-B115-B1C4-DE89715CB4D4}"/>
                </a:ext>
              </a:extLst>
            </p:cNvPr>
            <p:cNvGrpSpPr/>
            <p:nvPr/>
          </p:nvGrpSpPr>
          <p:grpSpPr>
            <a:xfrm>
              <a:off x="7092412" y="1421167"/>
              <a:ext cx="988200" cy="1824923"/>
              <a:chOff x="2586673" y="1602691"/>
              <a:chExt cx="988200" cy="18249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9A5446-4901-4475-9254-1CE58FD68453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5F70AA-7C57-CE70-6DE1-2F67956AEB9F}"/>
                  </a:ext>
                </a:extLst>
              </p:cNvPr>
              <p:cNvSpPr txBox="1"/>
              <p:nvPr/>
            </p:nvSpPr>
            <p:spPr>
              <a:xfrm>
                <a:off x="2586673" y="234960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EA560AF-1930-344B-B787-4A5C985DA784}"/>
                  </a:ext>
                </a:extLst>
              </p:cNvPr>
              <p:cNvCxnSpPr/>
              <p:nvPr/>
            </p:nvCxnSpPr>
            <p:spPr>
              <a:xfrm>
                <a:off x="2828887" y="339525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62C0D9-F201-13F5-B8D2-B7FE5C4C475A}"/>
                </a:ext>
              </a:extLst>
            </p:cNvPr>
            <p:cNvGrpSpPr/>
            <p:nvPr/>
          </p:nvGrpSpPr>
          <p:grpSpPr>
            <a:xfrm>
              <a:off x="9302802" y="1421167"/>
              <a:ext cx="997549" cy="1824923"/>
              <a:chOff x="2577324" y="1602691"/>
              <a:chExt cx="997549" cy="182492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D8B7D1-4BE0-D2CD-6CAB-F42E3629789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39DF2D-A27E-089C-03B7-F51B335B146B}"/>
                  </a:ext>
                </a:extLst>
              </p:cNvPr>
              <p:cNvSpPr txBox="1"/>
              <p:nvPr/>
            </p:nvSpPr>
            <p:spPr>
              <a:xfrm>
                <a:off x="2577324" y="2340045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2710E8E-B6EE-E1DA-D1BB-BB9766FE876C}"/>
                  </a:ext>
                </a:extLst>
              </p:cNvPr>
              <p:cNvCxnSpPr/>
              <p:nvPr/>
            </p:nvCxnSpPr>
            <p:spPr>
              <a:xfrm>
                <a:off x="2809920" y="335174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5486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28 + 3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78 + 9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57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+ 7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 + 7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1ADD0A-DF7E-A364-7575-EF177040582C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201362B4-4099-726E-F4DD-28A9BFACC2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AA047729-7720-4FCB-43D5-57537B37C0CA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8" name="图片 14" descr="1d28833ffe786f95cc25281202a15b48">
              <a:extLst>
                <a:ext uri="{FF2B5EF4-FFF2-40B4-BE49-F238E27FC236}">
                  <a16:creationId xmlns:a16="http://schemas.microsoft.com/office/drawing/2014/main" id="{91B35252-3F07-61B2-18C4-B6C9FF0C7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0EDC0C9D-8DC0-66A1-C9D7-5D7ABE0EAD42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b="1" dirty="0">
                <a:solidFill>
                  <a:srgbClr val="DC5D3D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83BB548-4A02-C0B4-D985-A6BC994F8783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48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D6D560B7-0E87-273C-EC9B-7671604C48E0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">
            <a:extLst>
              <a:ext uri="{FF2B5EF4-FFF2-40B4-BE49-F238E27FC236}">
                <a16:creationId xmlns:a16="http://schemas.microsoft.com/office/drawing/2014/main" id="{A1FF6DF0-44B3-50D6-CEDC-BCD22CA7C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135D8F-128A-98C3-600F-9F53DD77AF02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Light Bulb Free Stock Photo - Public Domain Pictures">
            <a:extLst>
              <a:ext uri="{FF2B5EF4-FFF2-40B4-BE49-F238E27FC236}">
                <a16:creationId xmlns:a16="http://schemas.microsoft.com/office/drawing/2014/main" id="{8368A8D7-712E-2AAA-D2D8-E1C45DB2A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ght Bulb Free Stock Photo - Public Domain Pictures">
            <a:extLst>
              <a:ext uri="{FF2B5EF4-FFF2-40B4-BE49-F238E27FC236}">
                <a16:creationId xmlns:a16="http://schemas.microsoft.com/office/drawing/2014/main" id="{CDD0CAC5-E618-9391-6049-2858A5B3D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5C28D0-E65F-6A1B-2F25-D2AC0558EBC1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8C8301-46C7-DBA7-3B90-E06CB674110D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16" name="Straight Connector 9215">
            <a:extLst>
              <a:ext uri="{FF2B5EF4-FFF2-40B4-BE49-F238E27FC236}">
                <a16:creationId xmlns:a16="http://schemas.microsoft.com/office/drawing/2014/main" id="{655344A7-2E8B-2DC1-C7A6-A2937065BA9F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1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80A6606B-4B18-0AB2-9290-C01A1DD6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19" name="Straight Connector 9218">
            <a:extLst>
              <a:ext uri="{FF2B5EF4-FFF2-40B4-BE49-F238E27FC236}">
                <a16:creationId xmlns:a16="http://schemas.microsoft.com/office/drawing/2014/main" id="{D08B954F-EE8E-2667-90DB-F2DCC477A958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0" name="Rectangle 9219">
            <a:extLst>
              <a:ext uri="{FF2B5EF4-FFF2-40B4-BE49-F238E27FC236}">
                <a16:creationId xmlns:a16="http://schemas.microsoft.com/office/drawing/2014/main" id="{915B0DAD-AD8B-F1D7-5727-6E6E42B5890A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222" name="Oval 9221">
            <a:extLst>
              <a:ext uri="{FF2B5EF4-FFF2-40B4-BE49-F238E27FC236}">
                <a16:creationId xmlns:a16="http://schemas.microsoft.com/office/drawing/2014/main" id="{8E271F6E-FDB0-5417-0045-B89C829ED89E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Rectangle 9222">
            <a:extLst>
              <a:ext uri="{FF2B5EF4-FFF2-40B4-BE49-F238E27FC236}">
                <a16:creationId xmlns:a16="http://schemas.microsoft.com/office/drawing/2014/main" id="{2390B473-D769-1AF2-F11E-F4612EC5559F}"/>
              </a:ext>
            </a:extLst>
          </p:cNvPr>
          <p:cNvSpPr/>
          <p:nvPr/>
        </p:nvSpPr>
        <p:spPr>
          <a:xfrm>
            <a:off x="5379680" y="165042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4" name="Rectangle 9223">
            <a:extLst>
              <a:ext uri="{FF2B5EF4-FFF2-40B4-BE49-F238E27FC236}">
                <a16:creationId xmlns:a16="http://schemas.microsoft.com/office/drawing/2014/main" id="{821758D9-46B5-B79E-29D7-8B1A96FA69AF}"/>
              </a:ext>
            </a:extLst>
          </p:cNvPr>
          <p:cNvSpPr/>
          <p:nvPr/>
        </p:nvSpPr>
        <p:spPr>
          <a:xfrm>
            <a:off x="6938914" y="166866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55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1024C74D-7A9E-A56A-84FD-C925B6CEAFA0}"/>
              </a:ext>
            </a:extLst>
          </p:cNvPr>
          <p:cNvSpPr/>
          <p:nvPr/>
        </p:nvSpPr>
        <p:spPr>
          <a:xfrm>
            <a:off x="8176163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7684C8A1-6B0A-804B-6395-ED584A4D38D8}"/>
              </a:ext>
            </a:extLst>
          </p:cNvPr>
          <p:cNvSpPr/>
          <p:nvPr/>
        </p:nvSpPr>
        <p:spPr>
          <a:xfrm>
            <a:off x="9594052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72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227" name="win">
            <a:hlinkClick r:id="" action="ppaction://media"/>
            <a:extLst>
              <a:ext uri="{FF2B5EF4-FFF2-40B4-BE49-F238E27FC236}">
                <a16:creationId xmlns:a16="http://schemas.microsoft.com/office/drawing/2014/main" id="{1038BD34-8ED5-57BC-3B9E-5E47968AD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9228" name="Straight Connector 9227">
            <a:extLst>
              <a:ext uri="{FF2B5EF4-FFF2-40B4-BE49-F238E27FC236}">
                <a16:creationId xmlns:a16="http://schemas.microsoft.com/office/drawing/2014/main" id="{9EC48B4D-074A-680B-B109-68B074DE477D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9228">
            <a:extLst>
              <a:ext uri="{FF2B5EF4-FFF2-40B4-BE49-F238E27FC236}">
                <a16:creationId xmlns:a16="http://schemas.microsoft.com/office/drawing/2014/main" id="{7B01DE41-A4A4-B3E5-51B6-7A862A82F9EC}"/>
              </a:ext>
            </a:extLst>
          </p:cNvPr>
          <p:cNvSpPr txBox="1"/>
          <p:nvPr/>
        </p:nvSpPr>
        <p:spPr>
          <a:xfrm>
            <a:off x="6973156" y="465389"/>
            <a:ext cx="862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0" name="Straight Connector 9229">
            <a:extLst>
              <a:ext uri="{FF2B5EF4-FFF2-40B4-BE49-F238E27FC236}">
                <a16:creationId xmlns:a16="http://schemas.microsoft.com/office/drawing/2014/main" id="{F2EDFF99-7137-D80A-4BAB-E1970C3758C3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9230">
            <a:extLst>
              <a:ext uri="{FF2B5EF4-FFF2-40B4-BE49-F238E27FC236}">
                <a16:creationId xmlns:a16="http://schemas.microsoft.com/office/drawing/2014/main" id="{4DEA8A17-6EF3-3477-A930-9E761304E9B0}"/>
              </a:ext>
            </a:extLst>
          </p:cNvPr>
          <p:cNvSpPr txBox="1"/>
          <p:nvPr/>
        </p:nvSpPr>
        <p:spPr>
          <a:xfrm>
            <a:off x="8141276" y="480191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2" name="TextBox 9231">
            <a:extLst>
              <a:ext uri="{FF2B5EF4-FFF2-40B4-BE49-F238E27FC236}">
                <a16:creationId xmlns:a16="http://schemas.microsoft.com/office/drawing/2014/main" id="{9DFC7412-D12E-DC49-B5E5-68A5DBEF0E1B}"/>
              </a:ext>
            </a:extLst>
          </p:cNvPr>
          <p:cNvSpPr txBox="1"/>
          <p:nvPr/>
        </p:nvSpPr>
        <p:spPr>
          <a:xfrm>
            <a:off x="9496115" y="516405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3" name="Straight Connector 9232">
            <a:extLst>
              <a:ext uri="{FF2B5EF4-FFF2-40B4-BE49-F238E27FC236}">
                <a16:creationId xmlns:a16="http://schemas.microsoft.com/office/drawing/2014/main" id="{1D82FA39-E472-55CA-D6A5-8EEBE5E665AF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4" name="Straight Connector 9233">
            <a:extLst>
              <a:ext uri="{FF2B5EF4-FFF2-40B4-BE49-F238E27FC236}">
                <a16:creationId xmlns:a16="http://schemas.microsoft.com/office/drawing/2014/main" id="{4AD99C07-79C5-CE25-5097-22045B68419A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TextBox 9234">
            <a:extLst>
              <a:ext uri="{FF2B5EF4-FFF2-40B4-BE49-F238E27FC236}">
                <a16:creationId xmlns:a16="http://schemas.microsoft.com/office/drawing/2014/main" id="{FC7E2B83-F54E-95FA-D7B7-0047D0EB4E1E}"/>
              </a:ext>
            </a:extLst>
          </p:cNvPr>
          <p:cNvSpPr txBox="1"/>
          <p:nvPr/>
        </p:nvSpPr>
        <p:spPr>
          <a:xfrm>
            <a:off x="5254440" y="99133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6" name="TextBox 9235">
            <a:extLst>
              <a:ext uri="{FF2B5EF4-FFF2-40B4-BE49-F238E27FC236}">
                <a16:creationId xmlns:a16="http://schemas.microsoft.com/office/drawing/2014/main" id="{884758C9-2635-AD14-3A72-783D189ABBFA}"/>
              </a:ext>
            </a:extLst>
          </p:cNvPr>
          <p:cNvSpPr txBox="1"/>
          <p:nvPr/>
        </p:nvSpPr>
        <p:spPr>
          <a:xfrm>
            <a:off x="6847548" y="980386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7" name="TextBox 9236">
            <a:extLst>
              <a:ext uri="{FF2B5EF4-FFF2-40B4-BE49-F238E27FC236}">
                <a16:creationId xmlns:a16="http://schemas.microsoft.com/office/drawing/2014/main" id="{512A3D9A-6FB9-96A6-E3BA-81C831013080}"/>
              </a:ext>
            </a:extLst>
          </p:cNvPr>
          <p:cNvSpPr txBox="1"/>
          <p:nvPr/>
        </p:nvSpPr>
        <p:spPr>
          <a:xfrm>
            <a:off x="7961478" y="971232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8" name="TextBox 9237">
            <a:extLst>
              <a:ext uri="{FF2B5EF4-FFF2-40B4-BE49-F238E27FC236}">
                <a16:creationId xmlns:a16="http://schemas.microsoft.com/office/drawing/2014/main" id="{09F03481-C94E-7424-C64D-596C0A2CCD70}"/>
              </a:ext>
            </a:extLst>
          </p:cNvPr>
          <p:cNvSpPr txBox="1"/>
          <p:nvPr/>
        </p:nvSpPr>
        <p:spPr>
          <a:xfrm>
            <a:off x="9335065" y="96137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276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2" grpId="0" animBg="1"/>
      <p:bldP spid="27" grpId="0"/>
      <p:bldP spid="9220" grpId="0"/>
      <p:bldP spid="9223" grpId="0"/>
      <p:bldP spid="9224" grpId="0"/>
      <p:bldP spid="9225" grpId="0"/>
      <p:bldP spid="9226" grpId="0"/>
      <p:bldP spid="9229" grpId="0"/>
      <p:bldP spid="9231" grpId="0"/>
      <p:bldP spid="9232" grpId="0"/>
      <p:bldP spid="9235" grpId="0"/>
      <p:bldP spid="9236" grpId="0"/>
      <p:bldP spid="9237" grpId="0"/>
      <p:bldP spid="92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EB5EAA-CEF7-407E-1C58-047F6017974E}"/>
              </a:ext>
            </a:extLst>
          </p:cNvPr>
          <p:cNvSpPr/>
          <p:nvPr/>
        </p:nvSpPr>
        <p:spPr>
          <a:xfrm>
            <a:off x="384569" y="6327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30C4A-99EF-B96D-6351-68FF1DD169F9}"/>
              </a:ext>
            </a:extLst>
          </p:cNvPr>
          <p:cNvSpPr txBox="1"/>
          <p:nvPr/>
        </p:nvSpPr>
        <p:spPr>
          <a:xfrm>
            <a:off x="821891" y="632757"/>
            <a:ext cx="5358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20865B-EA5A-DC3C-CAD5-01295D23E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02782-666D-DDC2-3492-1E9C6871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B5BE25-A2DE-8947-58A4-11980A0E0AC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325C5-E8DD-43FB-6D12-EE945C712DF2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93AEA4-D7A1-1A76-06AF-374683039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7493859-CAB8-E86F-1F1B-44BE63D92A6F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B9257-4A93-E5D9-367D-EE347A2F90A9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EF66126-E78D-DA45-8C38-36F55DBE6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780034-F474-06D2-B874-235BC8079A8B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41CBB-97D9-A3B2-6A59-3DCBB9C7BDF6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2965544-FDF0-A7BF-BCDE-96C77F644A74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3902D5-5F1C-090C-2D48-7740EBA6C867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4AF3C7-7D6B-F780-8601-0AF305C6A637}"/>
              </a:ext>
            </a:extLst>
          </p:cNvPr>
          <p:cNvCxnSpPr/>
          <p:nvPr/>
        </p:nvCxnSpPr>
        <p:spPr>
          <a:xfrm>
            <a:off x="2686050" y="1920240"/>
            <a:ext cx="340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B245DB2-8100-1EA7-896E-DE355B428A8F}"/>
              </a:ext>
            </a:extLst>
          </p:cNvPr>
          <p:cNvCxnSpPr>
            <a:cxnSpLocks/>
          </p:cNvCxnSpPr>
          <p:nvPr/>
        </p:nvCxnSpPr>
        <p:spPr>
          <a:xfrm>
            <a:off x="982980" y="2354580"/>
            <a:ext cx="1703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46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9" grpId="0" animBg="1"/>
      <p:bldP spid="20" grpId="0"/>
      <p:bldP spid="33" grpId="0" animBg="1"/>
      <p:bldP spid="34" grpId="0"/>
      <p:bldP spid="36" grpId="0" animBg="1"/>
      <p:bldP spid="37" grpId="0"/>
      <p:bldP spid="38" grpId="0" animBg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AA8A8-0A0A-00B9-35DB-13825AAE43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3451" y="1447654"/>
            <a:ext cx="878509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60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4002" y="1648406"/>
            <a:ext cx="11060161" cy="1569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lIns="91575" tIns="45787" rIns="91575" bIns="45787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Con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số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 may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mắn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38" name="Google Shape;399;p20"/>
          <p:cNvGrpSpPr/>
          <p:nvPr/>
        </p:nvGrpSpPr>
        <p:grpSpPr>
          <a:xfrm rot="478072">
            <a:off x="-105949" y="2418867"/>
            <a:ext cx="1766703" cy="1404699"/>
            <a:chOff x="1619858" y="3028726"/>
            <a:chExt cx="1762332" cy="1404699"/>
          </a:xfrm>
        </p:grpSpPr>
        <p:sp>
          <p:nvSpPr>
            <p:cNvPr id="39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oogle Shape;306;p20"/>
          <p:cNvGrpSpPr/>
          <p:nvPr/>
        </p:nvGrpSpPr>
        <p:grpSpPr>
          <a:xfrm rot="1742937">
            <a:off x="10451704" y="1340980"/>
            <a:ext cx="1917517" cy="1010181"/>
            <a:chOff x="5862862" y="867279"/>
            <a:chExt cx="1912829" cy="1010210"/>
          </a:xfrm>
        </p:grpSpPr>
        <p:sp>
          <p:nvSpPr>
            <p:cNvPr id="62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3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29048" y="762000"/>
          <a:ext cx="550000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AB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FF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8F8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4EE4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231477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065560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04264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231477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065560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04264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3231477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5065560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904264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0373783" y="6315361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thúc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34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93085" y="5397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28 + 4 = ?</a:t>
            </a:r>
          </a:p>
        </p:txBody>
      </p:sp>
    </p:spTree>
    <p:extLst>
      <p:ext uri="{BB962C8B-B14F-4D97-AF65-F5344CB8AC3E}">
        <p14:creationId xmlns:p14="http://schemas.microsoft.com/office/powerpoint/2010/main" val="2659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97" y="1595436"/>
            <a:ext cx="4296880" cy="3667125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04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71</a:t>
            </a:r>
          </a:p>
        </p:txBody>
      </p:sp>
      <p:sp>
        <p:nvSpPr>
          <p:cNvPr id="14" name="Oval 13"/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72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65 + 7  = ?</a:t>
            </a:r>
          </a:p>
        </p:txBody>
      </p:sp>
    </p:spTree>
    <p:extLst>
      <p:ext uri="{BB962C8B-B14F-4D97-AF65-F5344CB8AC3E}">
        <p14:creationId xmlns:p14="http://schemas.microsoft.com/office/powerpoint/2010/main" val="418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ộp Quà Tết Alpenliebe Kẹo Sữa Caramen (40 Viên)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1106098"/>
            <a:ext cx="4558103" cy="455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9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31" y="685801"/>
            <a:ext cx="3714976" cy="5824193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25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8">
            <a:hlinkClick r:id="rId3" action="ppaction://hlinksldjump"/>
            <a:extLst>
              <a:ext uri="{FF2B5EF4-FFF2-40B4-BE49-F238E27FC236}">
                <a16:creationId xmlns:a16="http://schemas.microsoft.com/office/drawing/2014/main" id="{6BCBACB3-2980-04AD-3C4C-6253F57516DB}"/>
              </a:ext>
            </a:extLst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C6177-4F0F-76B7-4156-E8E6654C3E93}"/>
              </a:ext>
            </a:extLst>
          </p:cNvPr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35CBEED-0C22-F31B-EA3D-77A919BAD74C}"/>
              </a:ext>
            </a:extLst>
          </p:cNvPr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4DF87-8720-03A7-6451-89683E04B198}"/>
              </a:ext>
            </a:extLst>
          </p:cNvPr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EAEF79-FBE0-9BCE-416D-17B2E3DD28C5}"/>
              </a:ext>
            </a:extLst>
          </p:cNvPr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8DAE75-932F-14AA-8C61-622E74EA463D}"/>
              </a:ext>
            </a:extLst>
          </p:cNvPr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93DB37-64D4-3D37-B996-BD7074D69E44}"/>
              </a:ext>
            </a:extLst>
          </p:cNvPr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26EE97-5610-98BB-0BFC-9E263A1D3024}"/>
              </a:ext>
            </a:extLst>
          </p:cNvPr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E99DEA-E5FE-8007-A4FC-FD1DDF3E2FE5}"/>
              </a:ext>
            </a:extLst>
          </p:cNvPr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693138-4426-00E2-C51A-E2DE940A7E91}"/>
              </a:ext>
            </a:extLst>
          </p:cNvPr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 + 9 = ?</a:t>
            </a:r>
          </a:p>
        </p:txBody>
      </p:sp>
    </p:spTree>
    <p:extLst>
      <p:ext uri="{BB962C8B-B14F-4D97-AF65-F5344CB8AC3E}">
        <p14:creationId xmlns:p14="http://schemas.microsoft.com/office/powerpoint/2010/main" val="6868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187403" y="152400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95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96</a:t>
            </a:r>
          </a:p>
        </p:txBody>
      </p:sp>
      <p:sp>
        <p:nvSpPr>
          <p:cNvPr id="20" name="Oval 1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8760" y="584201"/>
            <a:ext cx="92760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88 + 7 = ?</a:t>
            </a:r>
          </a:p>
        </p:txBody>
      </p:sp>
    </p:spTree>
    <p:extLst>
      <p:ext uri="{BB962C8B-B14F-4D97-AF65-F5344CB8AC3E}">
        <p14:creationId xmlns:p14="http://schemas.microsoft.com/office/powerpoint/2010/main" val="22031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9" y="311729"/>
            <a:ext cx="6234545" cy="6234545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28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643188" y="569913"/>
            <a:ext cx="6905625" cy="1152525"/>
            <a:chOff x="2643808" y="569843"/>
            <a:chExt cx="6904383" cy="1152939"/>
          </a:xfrm>
        </p:grpSpPr>
        <p:sp>
          <p:nvSpPr>
            <p:cNvPr id="2" name="Ribbon: Curved and Tilted Up 1"/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8459" y="636542"/>
              <a:ext cx="2895079" cy="8305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TỔNG KẾT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74713" y="2054225"/>
            <a:ext cx="10256837" cy="4068763"/>
            <a:chOff x="874643" y="2054087"/>
            <a:chExt cx="10257183" cy="4068417"/>
          </a:xfrm>
        </p:grpSpPr>
        <p:sp>
          <p:nvSpPr>
            <p:cNvPr id="7" name="TextBox 6"/>
            <p:cNvSpPr txBox="1"/>
            <p:nvPr/>
          </p:nvSpPr>
          <p:spPr>
            <a:xfrm>
              <a:off x="1744622" y="2242984"/>
              <a:ext cx="9255437" cy="36636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Thực hiện được phép cộng (có nhớ) số có hai chữ số với số có một chữ số: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Đặt tính theo cột dọc;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2243138"/>
            <a:ext cx="9572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4660900"/>
            <a:ext cx="9572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50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kg + 20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50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52 kg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51 kg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kg + 32 kg = 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kg – 8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66210" y="552710"/>
            <a:ext cx="725371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7046" y="3837187"/>
            <a:ext cx="346255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23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35390" y="3865247"/>
            <a:ext cx="34393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42001" y="36131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9525" y="33280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80710" y="759580"/>
            <a:ext cx="34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42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BF213D-B976-4FA1-AFEA-46D770742684}"/>
              </a:ext>
            </a:extLst>
          </p:cNvPr>
          <p:cNvSpPr/>
          <p:nvPr/>
        </p:nvSpPr>
        <p:spPr>
          <a:xfrm>
            <a:off x="5679123" y="552710"/>
            <a:ext cx="6025197" cy="353860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CÓ 2 CHỮ SỐ VỚI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810297" y="1057014"/>
            <a:ext cx="8930251" cy="308750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 ... ngày ... tháng ... năm .....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D42D697-0FC6-3B90-8543-F46C6C110F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3334" y="983511"/>
            <a:ext cx="1877731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AAE1F-604A-7A1E-EC97-AD8A3D77F6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6990" y="2044544"/>
            <a:ext cx="865097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574</Words>
  <Application>Microsoft Office PowerPoint</Application>
  <PresentationFormat>Widescreen</PresentationFormat>
  <Paragraphs>183</Paragraphs>
  <Slides>35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#9Slide02 Noi dung dai</vt:lpstr>
      <vt:lpstr>等线</vt:lpstr>
      <vt:lpstr>Kids</vt:lpstr>
      <vt:lpstr>字魂59号-创粗黑</vt:lpstr>
      <vt:lpstr>Arial</vt:lpstr>
      <vt:lpstr>Calibri</vt:lpstr>
      <vt:lpstr>Calibri Light</vt:lpstr>
      <vt:lpstr>Cambria</vt:lpstr>
      <vt:lpstr>Corbel</vt:lpstr>
      <vt:lpstr>Times New Roman</vt:lpstr>
      <vt:lpstr>UTM Cookies</vt:lpstr>
      <vt:lpstr>UTM Duepuntozero</vt:lpstr>
      <vt:lpstr>包图主题2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2024-05-07T04:43:01Z</dcterms:created>
  <dcterms:modified xsi:type="dcterms:W3CDTF">2024-11-10T13:01:29Z</dcterms:modified>
</cp:coreProperties>
</file>