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30"/>
  </p:notesMasterIdLst>
  <p:sldIdLst>
    <p:sldId id="315" r:id="rId3"/>
    <p:sldId id="316" r:id="rId4"/>
    <p:sldId id="317" r:id="rId5"/>
    <p:sldId id="311" r:id="rId6"/>
    <p:sldId id="2640" r:id="rId7"/>
    <p:sldId id="2641" r:id="rId8"/>
    <p:sldId id="2642" r:id="rId9"/>
    <p:sldId id="2643" r:id="rId10"/>
    <p:sldId id="324" r:id="rId11"/>
    <p:sldId id="352" r:id="rId12"/>
    <p:sldId id="359" r:id="rId13"/>
    <p:sldId id="360" r:id="rId14"/>
    <p:sldId id="353" r:id="rId15"/>
    <p:sldId id="361" r:id="rId16"/>
    <p:sldId id="354" r:id="rId17"/>
    <p:sldId id="355" r:id="rId18"/>
    <p:sldId id="356" r:id="rId19"/>
    <p:sldId id="362" r:id="rId20"/>
    <p:sldId id="363" r:id="rId21"/>
    <p:sldId id="364" r:id="rId22"/>
    <p:sldId id="340" r:id="rId23"/>
    <p:sldId id="307" r:id="rId24"/>
    <p:sldId id="308" r:id="rId25"/>
    <p:sldId id="341" r:id="rId26"/>
    <p:sldId id="310" r:id="rId27"/>
    <p:sldId id="342" r:id="rId28"/>
    <p:sldId id="34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464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C0830-2F7A-482E-841D-1B72A30304F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43AA6-AF28-4465-8CE3-F4B3663D6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7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5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5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03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9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06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67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14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618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68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788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6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16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31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44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2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07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29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40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5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14F7-128D-47A6-B736-546EDBFE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B47CD-C4C4-4F12-B3BA-F449BFDEC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592B9-673F-4B8E-93DC-FDD342DC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C46A1-B850-4030-811A-690C9D8E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B96A-41D1-4308-9F4E-53CFE9B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14F2-B4F0-436A-BB08-5D2E910A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7D8F-1D10-48BE-994C-B23C9DBF4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7C48D-61B0-48C7-A9BF-A021520D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5AAA-F09B-4810-81E7-8D0DA601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86E7-50E9-4C71-B5BA-532E9326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16146-6668-41E4-B2ED-F82F0548F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122B-F92F-445D-B8FB-6DD339076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A460-F48A-489C-9C99-343E82E2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01BA-E21D-46AD-A615-008CDD13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FADD-4B2F-4960-8E12-6A00B0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8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2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843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22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702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8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FB64-308D-43C5-AA0E-4F89F1CF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58345-C9D9-48D5-B735-976AD85E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4323-04B8-47D7-BF3C-45C8BA4B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EE880-2711-4DB1-9F31-10B6AC3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B7F9-A76F-4006-86FA-02CC34D9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818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638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73585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80918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18776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982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852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057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61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68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DD07-9EA9-49B3-915C-23548E21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85C65-AE76-442F-B312-98A8281F8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961DC-7FB3-47B8-9801-B7A20937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D6D5-1E90-481C-A585-AA7ECD4D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4AD2-8370-42DE-8A48-D85EC85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26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450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589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552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83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065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74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950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826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165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6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FA11-F897-4BBB-B7E1-47149763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418C-F9F7-4EB8-9EAE-2750190ED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8105C-28D4-455F-A394-F04E1A9E8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65AAB-189C-4BF0-84F5-85CA1845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1BBD-90C2-45FE-9EA8-37EEE897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B12A5-F535-40BC-AB12-842B5F79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5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334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092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222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927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065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313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639008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8784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7549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542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5766-27D2-421B-A1FB-D814CEE9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1A41-219C-4A94-9E47-5D2CA951E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C1BD8-1F7C-480C-A678-AF4BC314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7CF8E-C66A-4FFE-B767-0D0FA3139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89EE4-D0B2-4C77-95CE-E2E88EC47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5A1CD-C758-4233-8686-FEEAE8C1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AFA339-50A1-40C6-9924-409FD75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72CB6-3BB2-4765-AB56-C87449F4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EE44-DE2F-4AE9-951A-FEFB4851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B3ACF-E1F1-4501-B32B-EDE1C91A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B1BBD-0988-48D2-96B6-9300BA87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9EF3E-BF13-479A-A79C-939BBD7F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6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A596C-259E-4EFA-9814-1FC3838E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F31C3-190E-4C46-9ECF-C9416CBA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C8627-9809-46B8-B6BB-1FE44FD1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8C92-9905-4234-B649-F408ACF4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46777-837E-40FE-84A6-1B64AB5E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4700E-CB13-4546-A123-8A33CC337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C0889-16A4-4086-91B5-6ECA8AC0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2A24-CD2D-4516-B019-5829114B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D44D8-C6C3-4700-A490-538ECB1E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EC00-A4DC-4BF6-85CD-5A85F64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1D21E-4647-44E3-8D27-5FA28FCA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2943D-0FE0-4077-922C-2FF0E9729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BD663-8821-42DA-B216-612BE7A0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6A56B-770A-49E1-B405-3C3D256C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10698-FFA8-4677-9215-8D5E6EFA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59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2ADA9B-52D2-7A5D-3476-84D3327C511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51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microsoft.com/office/2007/relationships/hdphoto" Target="../media/hdphoto9.wdp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5.gif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45.gif"/><Relationship Id="rId5" Type="http://schemas.openxmlformats.org/officeDocument/2006/relationships/image" Target="../media/image37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21.xml"/><Relationship Id="rId9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944FA-8CED-67C8-D738-CEED3AA8D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469" y="350091"/>
            <a:ext cx="2261812" cy="110956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70072A7-8025-46D2-7EF9-7662454D7E23}"/>
              </a:ext>
            </a:extLst>
          </p:cNvPr>
          <p:cNvSpPr/>
          <p:nvPr/>
        </p:nvSpPr>
        <p:spPr>
          <a:xfrm>
            <a:off x="297752" y="1647825"/>
            <a:ext cx="3255073" cy="51435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6" y="0"/>
                </a:lnTo>
                <a:lnTo>
                  <a:pt x="5462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F56B25-2B79-B9D5-7A7D-7CB720E399CB}"/>
              </a:ext>
            </a:extLst>
          </p:cNvPr>
          <p:cNvSpPr/>
          <p:nvPr/>
        </p:nvSpPr>
        <p:spPr>
          <a:xfrm>
            <a:off x="3371851" y="1657350"/>
            <a:ext cx="8362950" cy="3076575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20099-B544-2DDD-C812-BCA789219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941" y="2466135"/>
            <a:ext cx="8047417" cy="179237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FB4B1A-C8FF-B204-B5CC-8D0A418B8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7F188D-3C3D-FAF0-EE70-23E0BA4E78EC}"/>
              </a:ext>
            </a:extLst>
          </p:cNvPr>
          <p:cNvGrpSpPr/>
          <p:nvPr/>
        </p:nvGrpSpPr>
        <p:grpSpPr>
          <a:xfrm>
            <a:off x="1737791" y="886339"/>
            <a:ext cx="9503229" cy="4379162"/>
            <a:chOff x="538843" y="989833"/>
            <a:chExt cx="11088007" cy="47950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9C663A-4DEB-467F-0E32-E79D4664A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CAD149-D54F-F14A-5833-3DC739E16943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9" name="Picture 18" descr="Không có mô tả.">
            <a:extLst>
              <a:ext uri="{FF2B5EF4-FFF2-40B4-BE49-F238E27FC236}">
                <a16:creationId xmlns:a16="http://schemas.microsoft.com/office/drawing/2014/main" id="{0116530B-AB3A-23EC-9351-9A0ECE035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61285" y="656653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9089CF25-AF90-3F5D-847F-62833273FF42}"/>
              </a:ext>
            </a:extLst>
          </p:cNvPr>
          <p:cNvSpPr/>
          <p:nvPr/>
        </p:nvSpPr>
        <p:spPr>
          <a:xfrm>
            <a:off x="4242245" y="526550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5A1849-12D6-4ACB-3A79-7603D3B5FFBA}"/>
              </a:ext>
            </a:extLst>
          </p:cNvPr>
          <p:cNvSpPr/>
          <p:nvPr/>
        </p:nvSpPr>
        <p:spPr>
          <a:xfrm>
            <a:off x="3710126" y="959172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3D66219-66B8-D3A2-B4CB-780D48FF0E75}"/>
              </a:ext>
            </a:extLst>
          </p:cNvPr>
          <p:cNvSpPr/>
          <p:nvPr/>
        </p:nvSpPr>
        <p:spPr>
          <a:xfrm>
            <a:off x="3741851" y="594249"/>
            <a:ext cx="3401465" cy="1852052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891705-346B-AD4B-07FD-FF71FC31FC56}"/>
              </a:ext>
            </a:extLst>
          </p:cNvPr>
          <p:cNvSpPr/>
          <p:nvPr/>
        </p:nvSpPr>
        <p:spPr>
          <a:xfrm>
            <a:off x="8175594" y="594249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0A7FEDB6-AD87-7145-9134-F344CF87360F}"/>
              </a:ext>
            </a:extLst>
          </p:cNvPr>
          <p:cNvSpPr/>
          <p:nvPr/>
        </p:nvSpPr>
        <p:spPr>
          <a:xfrm>
            <a:off x="8429147" y="959171"/>
            <a:ext cx="3401465" cy="1424725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99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3FB7FF-7A0D-7F6D-15EB-ED5C9B069A72}"/>
              </a:ext>
            </a:extLst>
          </p:cNvPr>
          <p:cNvGrpSpPr/>
          <p:nvPr/>
        </p:nvGrpSpPr>
        <p:grpSpPr>
          <a:xfrm flipH="1">
            <a:off x="727771" y="2361454"/>
            <a:ext cx="633767" cy="614624"/>
            <a:chOff x="1180524" y="481715"/>
            <a:chExt cx="2317638" cy="2247631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C6254013-4447-5210-6E62-218BA96452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AEADC4FB-BE5C-6A29-6E88-C54884135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F2B666-9F27-C56A-C192-48154F248C8E}"/>
              </a:ext>
            </a:extLst>
          </p:cNvPr>
          <p:cNvGrpSpPr/>
          <p:nvPr/>
        </p:nvGrpSpPr>
        <p:grpSpPr>
          <a:xfrm>
            <a:off x="7597916" y="2387562"/>
            <a:ext cx="618539" cy="611760"/>
            <a:chOff x="1177540" y="481715"/>
            <a:chExt cx="2317638" cy="2247631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1CB0618-31CA-46BF-085F-9A612991B0E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8C3C0CA-0AE3-333B-1717-73DFD49C4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A8E5B-6CBB-A0F5-6E73-FC5D6E0A8D9D}"/>
              </a:ext>
            </a:extLst>
          </p:cNvPr>
          <p:cNvGrpSpPr/>
          <p:nvPr/>
        </p:nvGrpSpPr>
        <p:grpSpPr>
          <a:xfrm flipH="1">
            <a:off x="2266507" y="2357158"/>
            <a:ext cx="633767" cy="614624"/>
            <a:chOff x="1180524" y="481715"/>
            <a:chExt cx="2317638" cy="2247631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3391653-1C81-D14C-4494-27B44A7A9D8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34FA147-DA8E-AA70-4C37-336C306DA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FF21E8-429E-3068-5B03-071CF9078CF5}"/>
              </a:ext>
            </a:extLst>
          </p:cNvPr>
          <p:cNvGrpSpPr/>
          <p:nvPr/>
        </p:nvGrpSpPr>
        <p:grpSpPr>
          <a:xfrm flipH="1">
            <a:off x="1497139" y="2358590"/>
            <a:ext cx="633767" cy="614624"/>
            <a:chOff x="1180524" y="481715"/>
            <a:chExt cx="2317638" cy="2247631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FB18DF8-46F4-7837-F9BB-5047FD6E4DA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DF0D80B-CB8E-ACE1-5A8E-68ACA927F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D36A30-184B-8B99-68A7-DFB37FBDC0CB}"/>
              </a:ext>
            </a:extLst>
          </p:cNvPr>
          <p:cNvGrpSpPr/>
          <p:nvPr/>
        </p:nvGrpSpPr>
        <p:grpSpPr>
          <a:xfrm flipH="1">
            <a:off x="2986618" y="2357158"/>
            <a:ext cx="633767" cy="614624"/>
            <a:chOff x="1180524" y="481715"/>
            <a:chExt cx="2317638" cy="2247631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45F1CC2B-2F10-3086-FA6E-CABBF367EFB9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D9351AC-6746-7F33-1AE3-EB1E743CA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5D77BE-57BA-AFF0-6602-2AD603C1F87B}"/>
              </a:ext>
            </a:extLst>
          </p:cNvPr>
          <p:cNvGrpSpPr/>
          <p:nvPr/>
        </p:nvGrpSpPr>
        <p:grpSpPr>
          <a:xfrm flipH="1">
            <a:off x="3721957" y="2354294"/>
            <a:ext cx="633767" cy="614624"/>
            <a:chOff x="1180524" y="481715"/>
            <a:chExt cx="2317638" cy="2247631"/>
          </a:xfrm>
        </p:grpSpPr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CD1E20C9-E818-698D-5619-2BB2761D4F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A76F228-1150-963B-7118-A385C25DB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86A86F-190E-45F6-0547-261047F90952}"/>
              </a:ext>
            </a:extLst>
          </p:cNvPr>
          <p:cNvGrpSpPr/>
          <p:nvPr/>
        </p:nvGrpSpPr>
        <p:grpSpPr>
          <a:xfrm flipH="1">
            <a:off x="4456381" y="2361454"/>
            <a:ext cx="633767" cy="614624"/>
            <a:chOff x="1180524" y="481715"/>
            <a:chExt cx="2317638" cy="2247631"/>
          </a:xfrm>
        </p:grpSpPr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8169EE70-7995-0EF4-4E26-E496CDA77D16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248E4AAF-9A6D-ACBB-F77E-EF8AC2A87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F47985-D758-0A6D-8E4C-B40AF3280D67}"/>
              </a:ext>
            </a:extLst>
          </p:cNvPr>
          <p:cNvGrpSpPr/>
          <p:nvPr/>
        </p:nvGrpSpPr>
        <p:grpSpPr>
          <a:xfrm flipH="1">
            <a:off x="5190805" y="2352848"/>
            <a:ext cx="633767" cy="614624"/>
            <a:chOff x="1180524" y="481715"/>
            <a:chExt cx="2317638" cy="2247631"/>
          </a:xfrm>
        </p:grpSpPr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14E87BC-0981-8360-C5AB-EF9D36890039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110A6BF-62B0-FF34-1851-954EDD39F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2FAEC1-9207-2B64-80DC-842AB28A9262}"/>
              </a:ext>
            </a:extLst>
          </p:cNvPr>
          <p:cNvGrpSpPr/>
          <p:nvPr/>
        </p:nvGrpSpPr>
        <p:grpSpPr>
          <a:xfrm flipH="1">
            <a:off x="5925229" y="2361454"/>
            <a:ext cx="633767" cy="614624"/>
            <a:chOff x="1180524" y="481715"/>
            <a:chExt cx="2317638" cy="2247631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B1D56C5-3DDA-6736-080B-D29E5F81467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14909AA-DD5E-4667-D59C-2872CC278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A859EB-3A80-7EDC-48A5-E1E8A22AFE0D}"/>
              </a:ext>
            </a:extLst>
          </p:cNvPr>
          <p:cNvGrpSpPr/>
          <p:nvPr/>
        </p:nvGrpSpPr>
        <p:grpSpPr>
          <a:xfrm flipH="1">
            <a:off x="6638887" y="2349984"/>
            <a:ext cx="633767" cy="614624"/>
            <a:chOff x="1180524" y="481715"/>
            <a:chExt cx="2317638" cy="2247631"/>
          </a:xfrm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5FCDB07B-D745-36D5-0686-2D8A1C99FB35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B0C1EB1-3359-9D24-1283-8D7C6745E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371A31-2B0B-84BD-B6F0-D47B6141F291}"/>
              </a:ext>
            </a:extLst>
          </p:cNvPr>
          <p:cNvGrpSpPr/>
          <p:nvPr/>
        </p:nvGrpSpPr>
        <p:grpSpPr>
          <a:xfrm>
            <a:off x="8295431" y="2373228"/>
            <a:ext cx="618539" cy="611760"/>
            <a:chOff x="1177540" y="481715"/>
            <a:chExt cx="2317638" cy="2247631"/>
          </a:xfrm>
        </p:grpSpPr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BF2D1888-4806-558F-3FC2-8C7F6612DD8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5E4EED9-D778-D55E-A479-383997A92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DC638F-9D18-165D-A736-69300028EF20}"/>
              </a:ext>
            </a:extLst>
          </p:cNvPr>
          <p:cNvGrpSpPr/>
          <p:nvPr/>
        </p:nvGrpSpPr>
        <p:grpSpPr>
          <a:xfrm>
            <a:off x="9008932" y="2395429"/>
            <a:ext cx="618539" cy="611760"/>
            <a:chOff x="1177540" y="481715"/>
            <a:chExt cx="2317638" cy="2247631"/>
          </a:xfrm>
        </p:grpSpPr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718E48E9-351E-6B4E-A7B0-93950B3F915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8C5C341-5FDD-7238-E796-B6B8A26C9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CAA266-37C3-E30F-1D51-0D3A6F349E27}"/>
              </a:ext>
            </a:extLst>
          </p:cNvPr>
          <p:cNvGrpSpPr/>
          <p:nvPr/>
        </p:nvGrpSpPr>
        <p:grpSpPr>
          <a:xfrm>
            <a:off x="9706447" y="2393621"/>
            <a:ext cx="618539" cy="611760"/>
            <a:chOff x="1177540" y="481715"/>
            <a:chExt cx="2317638" cy="2247631"/>
          </a:xfrm>
        </p:grpSpPr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8DC4A68B-7CF5-B0EA-83BE-51C6E989FD0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82D135D-6E2D-9C18-736C-040AC10F2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FEB7E4-5BD0-A77D-322E-8533966AF6DA}"/>
              </a:ext>
            </a:extLst>
          </p:cNvPr>
          <p:cNvGrpSpPr/>
          <p:nvPr/>
        </p:nvGrpSpPr>
        <p:grpSpPr>
          <a:xfrm>
            <a:off x="10391536" y="2403296"/>
            <a:ext cx="618539" cy="611760"/>
            <a:chOff x="1177540" y="481715"/>
            <a:chExt cx="2317638" cy="2247631"/>
          </a:xfrm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8121D112-8742-7C69-6CAF-EBD127D7891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8EF4EC40-80E9-E429-FB0F-55EBFB28A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Right Brace 54">
            <a:extLst>
              <a:ext uri="{FF2B5EF4-FFF2-40B4-BE49-F238E27FC236}">
                <a16:creationId xmlns:a16="http://schemas.microsoft.com/office/drawing/2014/main" id="{2F555B39-F550-62BF-9646-EC771B064965}"/>
              </a:ext>
            </a:extLst>
          </p:cNvPr>
          <p:cNvSpPr/>
          <p:nvPr/>
        </p:nvSpPr>
        <p:spPr>
          <a:xfrm rot="5400000">
            <a:off x="3842033" y="-55698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AB0028-E91B-C404-3860-1F2FE912958C}"/>
              </a:ext>
            </a:extLst>
          </p:cNvPr>
          <p:cNvSpPr/>
          <p:nvPr/>
        </p:nvSpPr>
        <p:spPr>
          <a:xfrm>
            <a:off x="3494887" y="338722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7094164-0574-1BE9-6101-AED1E14B21A8}"/>
              </a:ext>
            </a:extLst>
          </p:cNvPr>
          <p:cNvSpPr/>
          <p:nvPr/>
        </p:nvSpPr>
        <p:spPr>
          <a:xfrm>
            <a:off x="7384053" y="323968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DFD809-26DD-13FC-215C-1E76E7CF427E}"/>
              </a:ext>
            </a:extLst>
          </p:cNvPr>
          <p:cNvGrpSpPr/>
          <p:nvPr/>
        </p:nvGrpSpPr>
        <p:grpSpPr>
          <a:xfrm>
            <a:off x="2782892" y="-767168"/>
            <a:ext cx="5977241" cy="5071218"/>
            <a:chOff x="2837776" y="-1272633"/>
            <a:chExt cx="5592325" cy="5047819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EB57D4BF-A989-CA8E-7115-D3DDA820434F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riangle 48">
              <a:extLst>
                <a:ext uri="{FF2B5EF4-FFF2-40B4-BE49-F238E27FC236}">
                  <a16:creationId xmlns:a16="http://schemas.microsoft.com/office/drawing/2014/main" id="{986C1C9B-F749-0425-4EB1-81A8F14BDC8B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CB36857-899D-37CC-AC99-E21FE4FC1D30}"/>
              </a:ext>
            </a:extLst>
          </p:cNvPr>
          <p:cNvGrpSpPr/>
          <p:nvPr/>
        </p:nvGrpSpPr>
        <p:grpSpPr>
          <a:xfrm>
            <a:off x="8010123" y="3710835"/>
            <a:ext cx="581270" cy="285684"/>
            <a:chOff x="7978370" y="2289237"/>
            <a:chExt cx="581270" cy="285684"/>
          </a:xfrm>
        </p:grpSpPr>
        <p:sp>
          <p:nvSpPr>
            <p:cNvPr id="62" name="Arc 59">
              <a:extLst>
                <a:ext uri="{FF2B5EF4-FFF2-40B4-BE49-F238E27FC236}">
                  <a16:creationId xmlns:a16="http://schemas.microsoft.com/office/drawing/2014/main" id="{99105C1F-F896-A4F6-F5E2-0525325D06F8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Triangle 60">
              <a:extLst>
                <a:ext uri="{FF2B5EF4-FFF2-40B4-BE49-F238E27FC236}">
                  <a16:creationId xmlns:a16="http://schemas.microsoft.com/office/drawing/2014/main" id="{FA902292-77AC-17C2-ABE1-82930032F1D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40426A24-6FD7-15D6-19BC-E6CCDE4DB305}"/>
              </a:ext>
            </a:extLst>
          </p:cNvPr>
          <p:cNvSpPr/>
          <p:nvPr/>
        </p:nvSpPr>
        <p:spPr>
          <a:xfrm>
            <a:off x="8119279" y="323164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FA9220D-99DB-FFC0-A87B-AD996D8976CD}"/>
              </a:ext>
            </a:extLst>
          </p:cNvPr>
          <p:cNvGrpSpPr/>
          <p:nvPr/>
        </p:nvGrpSpPr>
        <p:grpSpPr>
          <a:xfrm>
            <a:off x="8741366" y="3713686"/>
            <a:ext cx="581270" cy="285684"/>
            <a:chOff x="7978370" y="2289237"/>
            <a:chExt cx="581270" cy="285684"/>
          </a:xfrm>
        </p:grpSpPr>
        <p:sp>
          <p:nvSpPr>
            <p:cNvPr id="66" name="Arc 59">
              <a:extLst>
                <a:ext uri="{FF2B5EF4-FFF2-40B4-BE49-F238E27FC236}">
                  <a16:creationId xmlns:a16="http://schemas.microsoft.com/office/drawing/2014/main" id="{6E186539-F2C3-276A-B695-024FBDA64FB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5CCEDAC-9387-917D-4C0E-643325EC591A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947A109B-3391-A0A7-3EB5-1589C86C815B}"/>
              </a:ext>
            </a:extLst>
          </p:cNvPr>
          <p:cNvSpPr/>
          <p:nvPr/>
        </p:nvSpPr>
        <p:spPr>
          <a:xfrm>
            <a:off x="8850522" y="322334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94E6AAC-1054-CE5B-36D3-C729F2482827}"/>
              </a:ext>
            </a:extLst>
          </p:cNvPr>
          <p:cNvGrpSpPr/>
          <p:nvPr/>
        </p:nvGrpSpPr>
        <p:grpSpPr>
          <a:xfrm>
            <a:off x="9441646" y="3751649"/>
            <a:ext cx="581270" cy="285684"/>
            <a:chOff x="7978370" y="2289237"/>
            <a:chExt cx="581270" cy="285684"/>
          </a:xfrm>
        </p:grpSpPr>
        <p:sp>
          <p:nvSpPr>
            <p:cNvPr id="70" name="Arc 59">
              <a:extLst>
                <a:ext uri="{FF2B5EF4-FFF2-40B4-BE49-F238E27FC236}">
                  <a16:creationId xmlns:a16="http://schemas.microsoft.com/office/drawing/2014/main" id="{7B1B92ED-B809-A7D3-2B8B-6F6384519412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F55A03C7-922C-0FD0-188E-43BAE177EC38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43871D0C-7F87-D15F-5242-56A049286591}"/>
              </a:ext>
            </a:extLst>
          </p:cNvPr>
          <p:cNvSpPr/>
          <p:nvPr/>
        </p:nvSpPr>
        <p:spPr>
          <a:xfrm>
            <a:off x="9550802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3598A3B-0314-2A59-5D15-67C6F5D0EEA3}"/>
              </a:ext>
            </a:extLst>
          </p:cNvPr>
          <p:cNvGrpSpPr/>
          <p:nvPr/>
        </p:nvGrpSpPr>
        <p:grpSpPr>
          <a:xfrm>
            <a:off x="10129457" y="3751649"/>
            <a:ext cx="581270" cy="285684"/>
            <a:chOff x="7978370" y="2289237"/>
            <a:chExt cx="581270" cy="285684"/>
          </a:xfrm>
        </p:grpSpPr>
        <p:sp>
          <p:nvSpPr>
            <p:cNvPr id="74" name="Arc 59">
              <a:extLst>
                <a:ext uri="{FF2B5EF4-FFF2-40B4-BE49-F238E27FC236}">
                  <a16:creationId xmlns:a16="http://schemas.microsoft.com/office/drawing/2014/main" id="{6F59130C-7BB1-0945-97D9-546911126E35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21F0EEA1-6992-2E48-C5E2-C848327ABA5F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37563C80-4156-F31D-C264-3DFBFC8AE51E}"/>
              </a:ext>
            </a:extLst>
          </p:cNvPr>
          <p:cNvSpPr/>
          <p:nvPr/>
        </p:nvSpPr>
        <p:spPr>
          <a:xfrm>
            <a:off x="10187813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C9B4E61-7B31-EDB0-D2CF-E8EC78432D37}"/>
              </a:ext>
            </a:extLst>
          </p:cNvPr>
          <p:cNvSpPr txBox="1"/>
          <p:nvPr/>
        </p:nvSpPr>
        <p:spPr>
          <a:xfrm>
            <a:off x="697550" y="980127"/>
            <a:ext cx="398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 1: Đếm tiếp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268CBF1-3BC0-AF65-286F-09987DD26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1" y="3383475"/>
            <a:ext cx="1828800" cy="1955800"/>
          </a:xfrm>
          <a:prstGeom prst="rect">
            <a:avLst/>
          </a:prstGeom>
        </p:spPr>
      </p:pic>
      <p:sp>
        <p:nvSpPr>
          <p:cNvPr id="79" name="Rounded Rectangle 79">
            <a:extLst>
              <a:ext uri="{FF2B5EF4-FFF2-40B4-BE49-F238E27FC236}">
                <a16:creationId xmlns:a16="http://schemas.microsoft.com/office/drawing/2014/main" id="{36C3EED7-F036-DADB-2389-07B73A48187E}"/>
              </a:ext>
            </a:extLst>
          </p:cNvPr>
          <p:cNvSpPr/>
          <p:nvPr/>
        </p:nvSpPr>
        <p:spPr>
          <a:xfrm>
            <a:off x="3917757" y="5230419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2962754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7" grpId="0"/>
      <p:bldP spid="64" grpId="0"/>
      <p:bldP spid="68" grpId="0"/>
      <p:bldP spid="72" grpId="0"/>
      <p:bldP spid="76" grpId="0"/>
      <p:bldP spid="77" grpId="0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171450" y="265043"/>
            <a:ext cx="1194435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2992C448-AB15-2FC4-5E0E-83ABDB6B3CE8}"/>
              </a:ext>
            </a:extLst>
          </p:cNvPr>
          <p:cNvSpPr/>
          <p:nvPr/>
        </p:nvSpPr>
        <p:spPr>
          <a:xfrm>
            <a:off x="333375" y="3778780"/>
            <a:ext cx="8772868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3FAE0F4-81F2-3F4C-73A3-67E432CAA89B}"/>
              </a:ext>
            </a:extLst>
          </p:cNvPr>
          <p:cNvSpPr/>
          <p:nvPr/>
        </p:nvSpPr>
        <p:spPr>
          <a:xfrm>
            <a:off x="266700" y="1178510"/>
            <a:ext cx="8839543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5B57D-7A8F-31B2-8B63-C2F018E8C9FE}"/>
              </a:ext>
            </a:extLst>
          </p:cNvPr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19" name="Rounded Rectangle 91">
              <a:extLst>
                <a:ext uri="{FF2B5EF4-FFF2-40B4-BE49-F238E27FC236}">
                  <a16:creationId xmlns:a16="http://schemas.microsoft.com/office/drawing/2014/main" id="{05F13F71-4F05-35E6-9B50-B4AACBD6F782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902A102-C856-D454-201B-8B4DC3BA2FDD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85" name="Freeform 103">
                <a:extLst>
                  <a:ext uri="{FF2B5EF4-FFF2-40B4-BE49-F238E27FC236}">
                    <a16:creationId xmlns:a16="http://schemas.microsoft.com/office/drawing/2014/main" id="{F1C768EA-12AF-2E8A-3903-FD3A3BD0CE9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6B20752-B28C-95C0-F6DC-10039B3B4D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A819DD-C513-5AB7-08B2-3927D37AD3C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83" name="Freeform 101">
                <a:extLst>
                  <a:ext uri="{FF2B5EF4-FFF2-40B4-BE49-F238E27FC236}">
                    <a16:creationId xmlns:a16="http://schemas.microsoft.com/office/drawing/2014/main" id="{785EE428-0184-BCFE-E014-223A205F887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74EA05D-0874-A067-DABA-E4F2A7987F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45A78F9-323D-F4A6-9D09-C1B345147A2C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81" name="Freeform 99">
                <a:extLst>
                  <a:ext uri="{FF2B5EF4-FFF2-40B4-BE49-F238E27FC236}">
                    <a16:creationId xmlns:a16="http://schemas.microsoft.com/office/drawing/2014/main" id="{16DFE478-5276-01F6-C577-230AD306CDC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839E78E-5977-DDE3-B5AF-3E5E9CB52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E773AA-B270-ED9E-8A45-7EED8D2DBC72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26" name="Freeform 97">
                <a:extLst>
                  <a:ext uri="{FF2B5EF4-FFF2-40B4-BE49-F238E27FC236}">
                    <a16:creationId xmlns:a16="http://schemas.microsoft.com/office/drawing/2014/main" id="{B3CE2987-D902-1DD8-8F3B-026367CAD57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AEBE6C2-0118-7480-7E24-C846738775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7132AE6-1561-04D5-BFF2-6ACA7845E436}"/>
              </a:ext>
            </a:extLst>
          </p:cNvPr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88" name="Rounded Rectangle 62">
              <a:extLst>
                <a:ext uri="{FF2B5EF4-FFF2-40B4-BE49-F238E27FC236}">
                  <a16:creationId xmlns:a16="http://schemas.microsoft.com/office/drawing/2014/main" id="{FDBD2C2C-F96E-BAE5-DDC8-52626141B174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DBB5822-405D-84A8-9D29-4495D7C40A3B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14" name="Freeform 88">
                <a:extLst>
                  <a:ext uri="{FF2B5EF4-FFF2-40B4-BE49-F238E27FC236}">
                    <a16:creationId xmlns:a16="http://schemas.microsoft.com/office/drawing/2014/main" id="{664DBE78-818B-25DF-CAC9-8AA49E54A11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6CCB3FD-326E-F6E0-1CF3-56610BC53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0D69EF9-0855-77F7-CB45-9D97B994F6AB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12" name="Freeform 86">
                <a:extLst>
                  <a:ext uri="{FF2B5EF4-FFF2-40B4-BE49-F238E27FC236}">
                    <a16:creationId xmlns:a16="http://schemas.microsoft.com/office/drawing/2014/main" id="{25B86453-CF57-6571-B790-7DF74C3C7B0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4EE792A-1999-C7AF-9BB8-0EF72FF151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55179C1-AC31-90C7-E407-48356739CC7D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10" name="Freeform 84">
                <a:extLst>
                  <a:ext uri="{FF2B5EF4-FFF2-40B4-BE49-F238E27FC236}">
                    <a16:creationId xmlns:a16="http://schemas.microsoft.com/office/drawing/2014/main" id="{6550C8C1-934B-01AB-D3B4-B46E997D6DF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2CCA8AD8-74C8-56A7-4AE1-F354F2D6B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C6C25AB-8AD5-1388-D316-1DBD4F1D1D07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08" name="Freeform 82">
                <a:extLst>
                  <a:ext uri="{FF2B5EF4-FFF2-40B4-BE49-F238E27FC236}">
                    <a16:creationId xmlns:a16="http://schemas.microsoft.com/office/drawing/2014/main" id="{C5C7600A-D93D-086F-726B-93E1F715316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59E93E37-C26D-10F2-BBCE-C29AB4A7B4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A08338-1EEC-9537-EBFA-65DB47E87F5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106" name="Freeform 80">
                <a:extLst>
                  <a:ext uri="{FF2B5EF4-FFF2-40B4-BE49-F238E27FC236}">
                    <a16:creationId xmlns:a16="http://schemas.microsoft.com/office/drawing/2014/main" id="{C8F99A55-EA20-A4A6-CD6B-729AEA8674E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5FE0887-10EE-029D-CD4F-5B481D32A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8CF4BF-17BB-2E85-F7FF-6AB15836E205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104" name="Freeform 78">
                <a:extLst>
                  <a:ext uri="{FF2B5EF4-FFF2-40B4-BE49-F238E27FC236}">
                    <a16:creationId xmlns:a16="http://schemas.microsoft.com/office/drawing/2014/main" id="{0D63140A-A65C-CBFC-5CA7-DE573AA2A7F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E545C4D-45E0-AB8A-57E9-DA00DCF690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7F883EA-F89B-ED00-7D96-FEC09F0CF931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02" name="Freeform 76">
                <a:extLst>
                  <a:ext uri="{FF2B5EF4-FFF2-40B4-BE49-F238E27FC236}">
                    <a16:creationId xmlns:a16="http://schemas.microsoft.com/office/drawing/2014/main" id="{3B6F6BB6-EBD5-3161-C914-49D8B8565AF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B1A435B-D10F-4915-6DAB-CC456F71E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2EC3314-4ABB-0A2C-EB11-29A511C03CDD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00" name="Freeform 74">
                <a:extLst>
                  <a:ext uri="{FF2B5EF4-FFF2-40B4-BE49-F238E27FC236}">
                    <a16:creationId xmlns:a16="http://schemas.microsoft.com/office/drawing/2014/main" id="{06FE0BC8-B421-D24D-B37B-C3C09A79844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421C2B1-E166-04BF-43B6-F094E5A4C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BA125A2-DB2E-CFD0-C083-06971132A895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98" name="Freeform 72">
                <a:extLst>
                  <a:ext uri="{FF2B5EF4-FFF2-40B4-BE49-F238E27FC236}">
                    <a16:creationId xmlns:a16="http://schemas.microsoft.com/office/drawing/2014/main" id="{516BEBAF-E923-C433-555B-13568403A27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D9CBD4E-AAAC-ACB7-995D-B2E3026A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A7009F9-7A01-B634-387F-357F4F7EE6D4}"/>
              </a:ext>
            </a:extLst>
          </p:cNvPr>
          <p:cNvSpPr txBox="1"/>
          <p:nvPr/>
        </p:nvSpPr>
        <p:spPr>
          <a:xfrm>
            <a:off x="771333" y="3400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 2: Tách số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D992DAF-A161-3516-DE6B-2CA377BF4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9E678EA-97EE-90DE-01BB-24F002A94780}"/>
              </a:ext>
            </a:extLst>
          </p:cNvPr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119" name="Rounded Rectangle 7">
              <a:extLst>
                <a:ext uri="{FF2B5EF4-FFF2-40B4-BE49-F238E27FC236}">
                  <a16:creationId xmlns:a16="http://schemas.microsoft.com/office/drawing/2014/main" id="{2D6BF70C-DAF6-2327-6F5C-B592686093B6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4F6B976-F458-931F-3E29-DC17928064E6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45" name="Freeform 9">
                <a:extLst>
                  <a:ext uri="{FF2B5EF4-FFF2-40B4-BE49-F238E27FC236}">
                    <a16:creationId xmlns:a16="http://schemas.microsoft.com/office/drawing/2014/main" id="{9627F257-AAA0-1C8C-9F54-56C863096E1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136873C-9F10-5BA9-014A-8F4B54721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74495AC-9715-4DA5-38A5-381C4274D2E9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43" name="Freeform 12">
                <a:extLst>
                  <a:ext uri="{FF2B5EF4-FFF2-40B4-BE49-F238E27FC236}">
                    <a16:creationId xmlns:a16="http://schemas.microsoft.com/office/drawing/2014/main" id="{486D028C-7C2C-4A96-8E1D-0509A3EC630F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1E2EBDE-94FA-117D-D400-6886A06A7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721B52F-A732-7948-CE2A-BEFD6BA0EC08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41" name="Freeform 15">
                <a:extLst>
                  <a:ext uri="{FF2B5EF4-FFF2-40B4-BE49-F238E27FC236}">
                    <a16:creationId xmlns:a16="http://schemas.microsoft.com/office/drawing/2014/main" id="{3D9948C2-1A82-F701-9AEF-7AF41AE0EF5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C4BD1F3-1C96-3BA2-AACB-E2A79C0E2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C69C5C4-49EA-37CC-5BBF-AF70914A911E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39" name="Freeform 18">
                <a:extLst>
                  <a:ext uri="{FF2B5EF4-FFF2-40B4-BE49-F238E27FC236}">
                    <a16:creationId xmlns:a16="http://schemas.microsoft.com/office/drawing/2014/main" id="{962EBAE2-ADF0-252A-E7B3-7AC9723E63D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392506D-70E0-E908-F596-4E147BEFE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B421EE4-7F62-A336-E5B9-2A25BCB9683D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id="{C36AEDA9-F8FA-E56C-BC61-9423FEE070D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FA2FBF1-DD77-083E-2B2C-F10346EBFB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4BE2ACF-6B3C-7C37-BF0F-1EB3CECAD5FF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135" name="Freeform 24">
                <a:extLst>
                  <a:ext uri="{FF2B5EF4-FFF2-40B4-BE49-F238E27FC236}">
                    <a16:creationId xmlns:a16="http://schemas.microsoft.com/office/drawing/2014/main" id="{A54B2803-1DE0-BE1C-1893-793F14CC109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4AC890B-3587-3A64-9DB4-2C2EB156D0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5A4B3A4-CDDA-1858-DF4E-51C79C3F6242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33" name="Freeform 27">
                <a:extLst>
                  <a:ext uri="{FF2B5EF4-FFF2-40B4-BE49-F238E27FC236}">
                    <a16:creationId xmlns:a16="http://schemas.microsoft.com/office/drawing/2014/main" id="{6BB506F2-0C4E-AA52-507F-C5705E98E7D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5B3ECE3-9390-9934-C2FA-D0B588F955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FA4E513-1F8C-4EFA-AC65-50BCE5D4D26F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31" name="Freeform 30">
                <a:extLst>
                  <a:ext uri="{FF2B5EF4-FFF2-40B4-BE49-F238E27FC236}">
                    <a16:creationId xmlns:a16="http://schemas.microsoft.com/office/drawing/2014/main" id="{3DB370A9-9FEE-DA47-6B7E-4A26FE3CD22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3645E4A-9C42-9112-404B-E9BD38A90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E412E0B3-FC39-FCEC-4B94-83BCA341C718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129" name="Freeform 33">
                <a:extLst>
                  <a:ext uri="{FF2B5EF4-FFF2-40B4-BE49-F238E27FC236}">
                    <a16:creationId xmlns:a16="http://schemas.microsoft.com/office/drawing/2014/main" id="{6F9BE974-DB56-3EF2-DA44-85879FD0C1E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D757732-FB6D-F854-9296-498B5DF6C0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597BC3C-EB0C-D87F-F1D2-9AA66A399871}"/>
              </a:ext>
            </a:extLst>
          </p:cNvPr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148" name="Rounded Rectangle 36">
              <a:extLst>
                <a:ext uri="{FF2B5EF4-FFF2-40B4-BE49-F238E27FC236}">
                  <a16:creationId xmlns:a16="http://schemas.microsoft.com/office/drawing/2014/main" id="{70D718B3-46F6-9837-AA74-EA9A952D7045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7D71C01-DC3D-E26E-4A24-D70B23DD8D24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162" name="Freeform 39">
                <a:extLst>
                  <a:ext uri="{FF2B5EF4-FFF2-40B4-BE49-F238E27FC236}">
                    <a16:creationId xmlns:a16="http://schemas.microsoft.com/office/drawing/2014/main" id="{9C18680A-9B51-86B9-57BD-EB52EA454A1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235B471-0258-D0FD-564F-E90099A623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7927A92-3426-5A10-C798-EB203D481FE3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60" name="Freeform 42">
                <a:extLst>
                  <a:ext uri="{FF2B5EF4-FFF2-40B4-BE49-F238E27FC236}">
                    <a16:creationId xmlns:a16="http://schemas.microsoft.com/office/drawing/2014/main" id="{1516FF22-4684-AFD0-2FA0-9AA821D68F6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DAE648B-FE35-74ED-FB10-801B396AE3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B5D8907-35D4-F7CA-8664-42E28ED68622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A440410E-FCC2-4266-0486-DFE56B863EB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9F981C30-9DD7-7CB2-2634-1FB3727536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D7CE763-CBE9-BDED-9147-BCE7DC4D6C98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56" name="Freeform 48">
                <a:extLst>
                  <a:ext uri="{FF2B5EF4-FFF2-40B4-BE49-F238E27FC236}">
                    <a16:creationId xmlns:a16="http://schemas.microsoft.com/office/drawing/2014/main" id="{A06FA5FC-7F61-7301-2E93-9734E53F91D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CCEB7C8-8126-AFFE-1337-83B0619E21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34AB108-E0CB-D060-3DC3-D00C13680BB3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154" name="Freeform 51">
                <a:extLst>
                  <a:ext uri="{FF2B5EF4-FFF2-40B4-BE49-F238E27FC236}">
                    <a16:creationId xmlns:a16="http://schemas.microsoft.com/office/drawing/2014/main" id="{C028DF60-196C-13CC-9E5C-78F95FE6AF2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9A89B0E-CAC3-5EED-C0FB-85F6987D43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3C5934D-DC36-10CB-0BDE-E3CA66DF70CF}"/>
              </a:ext>
            </a:extLst>
          </p:cNvPr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id="{AB7B64DF-27E5-F579-364A-8C5A4CB71686}"/>
              </a:ext>
            </a:extLst>
          </p:cNvPr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06D4CD3-1960-F689-947A-F3AA7628CFC8}"/>
              </a:ext>
            </a:extLst>
          </p:cNvPr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FD8382F-5FF3-5724-4869-BB5B511A4931}"/>
              </a:ext>
            </a:extLst>
          </p:cNvPr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168" name="Freeform 57">
              <a:extLst>
                <a:ext uri="{FF2B5EF4-FFF2-40B4-BE49-F238E27FC236}">
                  <a16:creationId xmlns:a16="http://schemas.microsoft.com/office/drawing/2014/main" id="{506E4C72-8923-3FC0-B8B7-701AB9FACB8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98AA686B-F6CD-2612-1894-C5B65F991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39E5DEE-D362-3A09-F964-82FB2B59F0DB}"/>
              </a:ext>
            </a:extLst>
          </p:cNvPr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ECFC74F-2E2A-A316-EBEA-A2C67B7A4614}"/>
              </a:ext>
            </a:extLst>
          </p:cNvPr>
          <p:cNvSpPr/>
          <p:nvPr/>
        </p:nvSpPr>
        <p:spPr>
          <a:xfrm>
            <a:off x="6665093" y="490815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60CFAC5-AAE3-A38D-F282-48A1D14FA938}"/>
              </a:ext>
            </a:extLst>
          </p:cNvPr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= 1 + 4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+ 1 = 10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+ 4 = 14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Rounded Rectangle 111">
            <a:extLst>
              <a:ext uri="{FF2B5EF4-FFF2-40B4-BE49-F238E27FC236}">
                <a16:creationId xmlns:a16="http://schemas.microsoft.com/office/drawing/2014/main" id="{7751B770-BAFD-0295-21A6-8E619C2DBF22}"/>
              </a:ext>
            </a:extLst>
          </p:cNvPr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576110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6" grpId="0"/>
      <p:bldP spid="165" grpId="0"/>
      <p:bldP spid="166" grpId="0"/>
      <p:bldP spid="170" grpId="0"/>
      <p:bldP spid="171" grpId="0"/>
      <p:bldP spid="172" grpId="0" build="p"/>
      <p:bldP spid="1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F9F65-3384-1E65-408E-37F02FB6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055695"/>
            <a:ext cx="5455436" cy="2776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75767-BBFF-09B0-FB10-A0B27F308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63" y="1990726"/>
            <a:ext cx="5232582" cy="2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48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8BF9FE4-01E9-6655-C252-D21CDDEB6457}"/>
              </a:ext>
            </a:extLst>
          </p:cNvPr>
          <p:cNvSpPr/>
          <p:nvPr/>
        </p:nvSpPr>
        <p:spPr>
          <a:xfrm>
            <a:off x="7595013" y="274320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1736C-5DE2-2598-14F3-D09BD37E2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53" y="1940726"/>
            <a:ext cx="11229805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35066-37CE-0C0E-9543-5E7FBB13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88" y="2367558"/>
            <a:ext cx="3981953" cy="42198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B03193D-9EEE-CDC4-79E1-6D389CEFF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2514" y="3690585"/>
            <a:ext cx="2908692" cy="260985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38D409-BB9A-E6E5-B3C8-7402B55A7F54}"/>
              </a:ext>
            </a:extLst>
          </p:cNvPr>
          <p:cNvSpPr/>
          <p:nvPr/>
        </p:nvSpPr>
        <p:spPr>
          <a:xfrm>
            <a:off x="997994" y="191392"/>
            <a:ext cx="4126456" cy="62437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173784308">
                  <a:custGeom>
                    <a:avLst/>
                    <a:gdLst>
                      <a:gd name="connsiteX0" fmla="*/ 0 w 2302458"/>
                      <a:gd name="connsiteY0" fmla="*/ 152012 h 912055"/>
                      <a:gd name="connsiteX1" fmla="*/ 152012 w 2302458"/>
                      <a:gd name="connsiteY1" fmla="*/ 0 h 912055"/>
                      <a:gd name="connsiteX2" fmla="*/ 2150446 w 2302458"/>
                      <a:gd name="connsiteY2" fmla="*/ 0 h 912055"/>
                      <a:gd name="connsiteX3" fmla="*/ 2302458 w 2302458"/>
                      <a:gd name="connsiteY3" fmla="*/ 152012 h 912055"/>
                      <a:gd name="connsiteX4" fmla="*/ 2302458 w 2302458"/>
                      <a:gd name="connsiteY4" fmla="*/ 760043 h 912055"/>
                      <a:gd name="connsiteX5" fmla="*/ 2150446 w 2302458"/>
                      <a:gd name="connsiteY5" fmla="*/ 912055 h 912055"/>
                      <a:gd name="connsiteX6" fmla="*/ 152012 w 2302458"/>
                      <a:gd name="connsiteY6" fmla="*/ 912055 h 912055"/>
                      <a:gd name="connsiteX7" fmla="*/ 0 w 2302458"/>
                      <a:gd name="connsiteY7" fmla="*/ 760043 h 912055"/>
                      <a:gd name="connsiteX8" fmla="*/ 0 w 2302458"/>
                      <a:gd name="connsiteY8" fmla="*/ 152012 h 91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02458" h="912055" fill="none" extrusionOk="0">
                        <a:moveTo>
                          <a:pt x="0" y="152012"/>
                        </a:moveTo>
                        <a:cubicBezTo>
                          <a:pt x="-316" y="78401"/>
                          <a:pt x="73212" y="-10398"/>
                          <a:pt x="152012" y="0"/>
                        </a:cubicBezTo>
                        <a:cubicBezTo>
                          <a:pt x="1081960" y="29483"/>
                          <a:pt x="1403402" y="4220"/>
                          <a:pt x="2150446" y="0"/>
                        </a:cubicBezTo>
                        <a:cubicBezTo>
                          <a:pt x="2240193" y="2182"/>
                          <a:pt x="2300560" y="70521"/>
                          <a:pt x="2302458" y="152012"/>
                        </a:cubicBezTo>
                        <a:cubicBezTo>
                          <a:pt x="2299992" y="364989"/>
                          <a:pt x="2287976" y="577177"/>
                          <a:pt x="2302458" y="760043"/>
                        </a:cubicBezTo>
                        <a:cubicBezTo>
                          <a:pt x="2308794" y="847407"/>
                          <a:pt x="2236191" y="913668"/>
                          <a:pt x="2150446" y="912055"/>
                        </a:cubicBezTo>
                        <a:cubicBezTo>
                          <a:pt x="1445250" y="946183"/>
                          <a:pt x="626717" y="789263"/>
                          <a:pt x="152012" y="912055"/>
                        </a:cubicBezTo>
                        <a:cubicBezTo>
                          <a:pt x="61184" y="925752"/>
                          <a:pt x="-4794" y="851988"/>
                          <a:pt x="0" y="760043"/>
                        </a:cubicBezTo>
                        <a:cubicBezTo>
                          <a:pt x="-49994" y="693139"/>
                          <a:pt x="-247" y="246491"/>
                          <a:pt x="0" y="152012"/>
                        </a:cubicBezTo>
                        <a:close/>
                      </a:path>
                      <a:path w="2302458" h="912055" stroke="0" extrusionOk="0">
                        <a:moveTo>
                          <a:pt x="0" y="152012"/>
                        </a:moveTo>
                        <a:cubicBezTo>
                          <a:pt x="-2352" y="72061"/>
                          <a:pt x="77160" y="4918"/>
                          <a:pt x="152012" y="0"/>
                        </a:cubicBezTo>
                        <a:cubicBezTo>
                          <a:pt x="1066241" y="-40312"/>
                          <a:pt x="1513248" y="-70188"/>
                          <a:pt x="2150446" y="0"/>
                        </a:cubicBezTo>
                        <a:cubicBezTo>
                          <a:pt x="2225173" y="-868"/>
                          <a:pt x="2308788" y="55768"/>
                          <a:pt x="2302458" y="152012"/>
                        </a:cubicBezTo>
                        <a:cubicBezTo>
                          <a:pt x="2268976" y="341037"/>
                          <a:pt x="2261019" y="628079"/>
                          <a:pt x="2302458" y="760043"/>
                        </a:cubicBezTo>
                        <a:cubicBezTo>
                          <a:pt x="2302289" y="846021"/>
                          <a:pt x="2217635" y="912301"/>
                          <a:pt x="2150446" y="912055"/>
                        </a:cubicBezTo>
                        <a:cubicBezTo>
                          <a:pt x="1247031" y="929406"/>
                          <a:pt x="432182" y="1035401"/>
                          <a:pt x="152012" y="912055"/>
                        </a:cubicBezTo>
                        <a:cubicBezTo>
                          <a:pt x="70430" y="902067"/>
                          <a:pt x="8935" y="855155"/>
                          <a:pt x="0" y="760043"/>
                        </a:cubicBezTo>
                        <a:cubicBezTo>
                          <a:pt x="-4477" y="600223"/>
                          <a:pt x="-33136" y="368703"/>
                          <a:pt x="0" y="15201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9 + 6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662CD2-8FCA-751A-FF15-3695FD311E88}"/>
              </a:ext>
            </a:extLst>
          </p:cNvPr>
          <p:cNvSpPr/>
          <p:nvPr/>
        </p:nvSpPr>
        <p:spPr>
          <a:xfrm>
            <a:off x="512657" y="16714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A71CD-FC8B-7AED-A481-CDF877CE4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303" y="338671"/>
            <a:ext cx="4578493" cy="8657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09CDDF-0BBA-4059-58BE-A29E4BF7477C}"/>
              </a:ext>
            </a:extLst>
          </p:cNvPr>
          <p:cNvGrpSpPr/>
          <p:nvPr/>
        </p:nvGrpSpPr>
        <p:grpSpPr>
          <a:xfrm>
            <a:off x="1476083" y="1130625"/>
            <a:ext cx="4986198" cy="2470842"/>
            <a:chOff x="701224" y="1320027"/>
            <a:chExt cx="4986198" cy="2581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09669F-440C-503B-B441-2F2396F9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683798-6C18-B5AA-212D-D0C85E3F8535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</a:p>
          </p:txBody>
        </p:sp>
      </p:grpSp>
      <p:sp>
        <p:nvSpPr>
          <p:cNvPr id="36" name="Rounded Rectangle 31">
            <a:extLst>
              <a:ext uri="{FF2B5EF4-FFF2-40B4-BE49-F238E27FC236}">
                <a16:creationId xmlns:a16="http://schemas.microsoft.com/office/drawing/2014/main" id="{FF1370AB-FC24-4BDF-AE08-52F8B7B8BC5B}"/>
              </a:ext>
            </a:extLst>
          </p:cNvPr>
          <p:cNvSpPr/>
          <p:nvPr/>
        </p:nvSpPr>
        <p:spPr>
          <a:xfrm>
            <a:off x="1800256" y="3724275"/>
            <a:ext cx="4480597" cy="3010926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99B308-03A2-F679-B0A7-B3793A12FB7C}"/>
              </a:ext>
            </a:extLst>
          </p:cNvPr>
          <p:cNvGrpSpPr/>
          <p:nvPr/>
        </p:nvGrpSpPr>
        <p:grpSpPr>
          <a:xfrm>
            <a:off x="2050027" y="3644940"/>
            <a:ext cx="4480598" cy="2927673"/>
            <a:chOff x="6277225" y="784518"/>
            <a:chExt cx="4480598" cy="29276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445EC6-3042-CD1F-A2AC-633449FD4563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le 20">
              <a:extLst>
                <a:ext uri="{FF2B5EF4-FFF2-40B4-BE49-F238E27FC236}">
                  <a16:creationId xmlns:a16="http://schemas.microsoft.com/office/drawing/2014/main" id="{7F25026C-1298-6B91-D3F2-954CFD5FF352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0" name="Rounded Rectangle 21">
              <a:extLst>
                <a:ext uri="{FF2B5EF4-FFF2-40B4-BE49-F238E27FC236}">
                  <a16:creationId xmlns:a16="http://schemas.microsoft.com/office/drawing/2014/main" id="{29D1D1C6-B59B-A9A2-6D30-D0A298A31CD1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1" name="Rounded Rectangle 22">
              <a:extLst>
                <a:ext uri="{FF2B5EF4-FFF2-40B4-BE49-F238E27FC236}">
                  <a16:creationId xmlns:a16="http://schemas.microsoft.com/office/drawing/2014/main" id="{2998997C-8070-BD0D-C524-ED69A4810D12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2" name="Rounded Rectangle 23">
              <a:extLst>
                <a:ext uri="{FF2B5EF4-FFF2-40B4-BE49-F238E27FC236}">
                  <a16:creationId xmlns:a16="http://schemas.microsoft.com/office/drawing/2014/main" id="{7683D036-963E-644C-46C5-597CD4C0F297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3" name="Rounded Rectangle 24">
              <a:extLst>
                <a:ext uri="{FF2B5EF4-FFF2-40B4-BE49-F238E27FC236}">
                  <a16:creationId xmlns:a16="http://schemas.microsoft.com/office/drawing/2014/main" id="{860723EB-C6BE-B861-E28C-347BC4EF10AA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4" name="Rounded Rectangle 26">
            <a:extLst>
              <a:ext uri="{FF2B5EF4-FFF2-40B4-BE49-F238E27FC236}">
                <a16:creationId xmlns:a16="http://schemas.microsoft.com/office/drawing/2014/main" id="{DA9215E5-A549-9735-CFD5-57395E48B03D}"/>
              </a:ext>
            </a:extLst>
          </p:cNvPr>
          <p:cNvSpPr/>
          <p:nvPr/>
        </p:nvSpPr>
        <p:spPr>
          <a:xfrm>
            <a:off x="3262193" y="4346442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22F2F453-FD70-69BE-F4DC-3694B0088F58}"/>
              </a:ext>
            </a:extLst>
          </p:cNvPr>
          <p:cNvSpPr/>
          <p:nvPr/>
        </p:nvSpPr>
        <p:spPr>
          <a:xfrm>
            <a:off x="4675592" y="4346441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6" name="Rounded Rectangle 28">
            <a:extLst>
              <a:ext uri="{FF2B5EF4-FFF2-40B4-BE49-F238E27FC236}">
                <a16:creationId xmlns:a16="http://schemas.microsoft.com/office/drawing/2014/main" id="{26CF2622-61AD-D2F2-EAEC-9CF4449168C4}"/>
              </a:ext>
            </a:extLst>
          </p:cNvPr>
          <p:cNvSpPr/>
          <p:nvPr/>
        </p:nvSpPr>
        <p:spPr>
          <a:xfrm>
            <a:off x="3557093" y="519948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id="{B8B0D851-3CE8-6A89-873E-99C7779CA0C6}"/>
              </a:ext>
            </a:extLst>
          </p:cNvPr>
          <p:cNvSpPr/>
          <p:nvPr/>
        </p:nvSpPr>
        <p:spPr>
          <a:xfrm>
            <a:off x="4911117" y="5199485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48" name="Rounded Rectangle 30">
            <a:extLst>
              <a:ext uri="{FF2B5EF4-FFF2-40B4-BE49-F238E27FC236}">
                <a16:creationId xmlns:a16="http://schemas.microsoft.com/office/drawing/2014/main" id="{B097F8AA-DC31-6C01-8025-67C9F5AA65F2}"/>
              </a:ext>
            </a:extLst>
          </p:cNvPr>
          <p:cNvSpPr/>
          <p:nvPr/>
        </p:nvSpPr>
        <p:spPr>
          <a:xfrm>
            <a:off x="3970280" y="594182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8877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35066-37CE-0C0E-9543-5E7FBB13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88" y="2367558"/>
            <a:ext cx="3981953" cy="42198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B03193D-9EEE-CDC4-79E1-6D389CEFF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2514" y="3690585"/>
            <a:ext cx="2908692" cy="260985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5608757-4F1D-9E31-1A20-DD1F00BD1A96}"/>
              </a:ext>
            </a:extLst>
          </p:cNvPr>
          <p:cNvGrpSpPr/>
          <p:nvPr/>
        </p:nvGrpSpPr>
        <p:grpSpPr>
          <a:xfrm>
            <a:off x="1183530" y="598906"/>
            <a:ext cx="4829098" cy="2585398"/>
            <a:chOff x="707482" y="3920005"/>
            <a:chExt cx="4829098" cy="244360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6B7E901-DAA6-E00D-A569-E36890317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083197-BE12-8664-F05D-E4DF02ED1386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</a:t>
              </a:r>
            </a:p>
          </p:txBody>
        </p:sp>
      </p:grpSp>
      <p:sp>
        <p:nvSpPr>
          <p:cNvPr id="68" name="Rounded Rectangle 32">
            <a:extLst>
              <a:ext uri="{FF2B5EF4-FFF2-40B4-BE49-F238E27FC236}">
                <a16:creationId xmlns:a16="http://schemas.microsoft.com/office/drawing/2014/main" id="{C0EA9D6D-BD9A-6F80-5DC5-B8C4113AF57C}"/>
              </a:ext>
            </a:extLst>
          </p:cNvPr>
          <p:cNvSpPr/>
          <p:nvPr/>
        </p:nvSpPr>
        <p:spPr>
          <a:xfrm>
            <a:off x="1421882" y="3460746"/>
            <a:ext cx="4480597" cy="316148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C45B2D-4CD4-033C-6F64-121E49C057BF}"/>
              </a:ext>
            </a:extLst>
          </p:cNvPr>
          <p:cNvGrpSpPr/>
          <p:nvPr/>
        </p:nvGrpSpPr>
        <p:grpSpPr>
          <a:xfrm>
            <a:off x="1671652" y="3645344"/>
            <a:ext cx="4480598" cy="2927673"/>
            <a:chOff x="1374198" y="3376648"/>
            <a:chExt cx="4480598" cy="292767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F312CC6-DB88-5B68-91B3-872A3E4AE3CF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755B3D2-EBCB-CEF3-FDD3-391D51AD73A7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ounded Rectangle 35">
                <a:extLst>
                  <a:ext uri="{FF2B5EF4-FFF2-40B4-BE49-F238E27FC236}">
                    <a16:creationId xmlns:a16="http://schemas.microsoft.com/office/drawing/2014/main" id="{4679E615-C9C2-A343-BE20-0116F28D00F8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4" name="Rounded Rectangle 36">
                <a:extLst>
                  <a:ext uri="{FF2B5EF4-FFF2-40B4-BE49-F238E27FC236}">
                    <a16:creationId xmlns:a16="http://schemas.microsoft.com/office/drawing/2014/main" id="{299238BE-58F0-C4B2-869C-C95BD1E0D273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5" name="Rounded Rectangle 37">
                <a:extLst>
                  <a:ext uri="{FF2B5EF4-FFF2-40B4-BE49-F238E27FC236}">
                    <a16:creationId xmlns:a16="http://schemas.microsoft.com/office/drawing/2014/main" id="{73B3AD8E-973C-0CED-5875-3102FABF44AE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6" name="Rounded Rectangle 38">
                <a:extLst>
                  <a:ext uri="{FF2B5EF4-FFF2-40B4-BE49-F238E27FC236}">
                    <a16:creationId xmlns:a16="http://schemas.microsoft.com/office/drawing/2014/main" id="{DF6D4D1B-D1EE-0564-1ED1-92FCB6AE13FF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7" name="Rounded Rectangle 39">
                <a:extLst>
                  <a:ext uri="{FF2B5EF4-FFF2-40B4-BE49-F238E27FC236}">
                    <a16:creationId xmlns:a16="http://schemas.microsoft.com/office/drawing/2014/main" id="{10D82E80-B179-28E7-E49D-9A4D88E2E137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71" name="Rounded Rectangle 42">
              <a:extLst>
                <a:ext uri="{FF2B5EF4-FFF2-40B4-BE49-F238E27FC236}">
                  <a16:creationId xmlns:a16="http://schemas.microsoft.com/office/drawing/2014/main" id="{1B4E4BDB-5D2E-8D0A-DD81-24F1C3AAD29A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8" name="Rounded Rectangle 44">
            <a:extLst>
              <a:ext uri="{FF2B5EF4-FFF2-40B4-BE49-F238E27FC236}">
                <a16:creationId xmlns:a16="http://schemas.microsoft.com/office/drawing/2014/main" id="{9CF99DC4-E838-8A6C-614A-FE08347E38C9}"/>
              </a:ext>
            </a:extLst>
          </p:cNvPr>
          <p:cNvSpPr/>
          <p:nvPr/>
        </p:nvSpPr>
        <p:spPr>
          <a:xfrm>
            <a:off x="2880676" y="434684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79" name="Rounded Rectangle 45">
            <a:extLst>
              <a:ext uri="{FF2B5EF4-FFF2-40B4-BE49-F238E27FC236}">
                <a16:creationId xmlns:a16="http://schemas.microsoft.com/office/drawing/2014/main" id="{DE244AEF-25CD-7CA4-E8C1-5D6D1116FFAC}"/>
              </a:ext>
            </a:extLst>
          </p:cNvPr>
          <p:cNvSpPr/>
          <p:nvPr/>
        </p:nvSpPr>
        <p:spPr>
          <a:xfrm>
            <a:off x="4294075" y="434684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80" name="Rounded Rectangle 46">
            <a:extLst>
              <a:ext uri="{FF2B5EF4-FFF2-40B4-BE49-F238E27FC236}">
                <a16:creationId xmlns:a16="http://schemas.microsoft.com/office/drawing/2014/main" id="{F7A183A8-8799-CB3A-63B7-05E0660DA91D}"/>
              </a:ext>
            </a:extLst>
          </p:cNvPr>
          <p:cNvSpPr/>
          <p:nvPr/>
        </p:nvSpPr>
        <p:spPr>
          <a:xfrm>
            <a:off x="3175576" y="51998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81" name="Rounded Rectangle 47">
            <a:extLst>
              <a:ext uri="{FF2B5EF4-FFF2-40B4-BE49-F238E27FC236}">
                <a16:creationId xmlns:a16="http://schemas.microsoft.com/office/drawing/2014/main" id="{45207BCE-DD08-C523-4A9E-F45C3A08C8D7}"/>
              </a:ext>
            </a:extLst>
          </p:cNvPr>
          <p:cNvSpPr/>
          <p:nvPr/>
        </p:nvSpPr>
        <p:spPr>
          <a:xfrm>
            <a:off x="4529600" y="519988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82" name="Rounded Rectangle 48">
            <a:extLst>
              <a:ext uri="{FF2B5EF4-FFF2-40B4-BE49-F238E27FC236}">
                <a16:creationId xmlns:a16="http://schemas.microsoft.com/office/drawing/2014/main" id="{D6B77718-1F97-F247-6BA4-1082F4AD6F56}"/>
              </a:ext>
            </a:extLst>
          </p:cNvPr>
          <p:cNvSpPr/>
          <p:nvPr/>
        </p:nvSpPr>
        <p:spPr>
          <a:xfrm>
            <a:off x="3588763" y="594222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83" name="Rounded Rectangle 49">
            <a:extLst>
              <a:ext uri="{FF2B5EF4-FFF2-40B4-BE49-F238E27FC236}">
                <a16:creationId xmlns:a16="http://schemas.microsoft.com/office/drawing/2014/main" id="{F9260FDD-949C-5E4E-3D25-72CA132ECAA1}"/>
              </a:ext>
            </a:extLst>
          </p:cNvPr>
          <p:cNvSpPr/>
          <p:nvPr/>
        </p:nvSpPr>
        <p:spPr>
          <a:xfrm>
            <a:off x="4380873" y="364009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10240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32F2AE-5B7A-15C5-4E9D-7C41B6880632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6A0FD4-5376-03EB-E615-1F07471B681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BC1A3D-7023-A547-F2D7-379253646F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610BC4-CD76-49A3-0490-FE9CBC9D02C7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Tính 9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2C34CC-F0B8-E95D-3C27-F1EC17A82635}"/>
              </a:ext>
            </a:extLst>
          </p:cNvPr>
          <p:cNvGrpSpPr/>
          <p:nvPr/>
        </p:nvGrpSpPr>
        <p:grpSpPr>
          <a:xfrm>
            <a:off x="1120902" y="964336"/>
            <a:ext cx="3586118" cy="693869"/>
            <a:chOff x="816102" y="1234752"/>
            <a:chExt cx="3586118" cy="6938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851D04-8E47-67BE-63F4-82897FFFD884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Đếm tiếp: 9 , 10, </a:t>
              </a:r>
            </a:p>
          </p:txBody>
        </p:sp>
        <p:sp>
          <p:nvSpPr>
            <p:cNvPr id="11" name="Rounded Rectangle 78">
              <a:extLst>
                <a:ext uri="{FF2B5EF4-FFF2-40B4-BE49-F238E27FC236}">
                  <a16:creationId xmlns:a16="http://schemas.microsoft.com/office/drawing/2014/main" id="{F80C3F25-3C23-6FD8-1F7E-F595E4DEA080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F386C558-6054-A0C0-C965-20AE596A3F87}"/>
              </a:ext>
            </a:extLst>
          </p:cNvPr>
          <p:cNvSpPr/>
          <p:nvPr/>
        </p:nvSpPr>
        <p:spPr>
          <a:xfrm>
            <a:off x="3932537" y="9609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14" name="Rounded Rectangle 81">
            <a:extLst>
              <a:ext uri="{FF2B5EF4-FFF2-40B4-BE49-F238E27FC236}">
                <a16:creationId xmlns:a16="http://schemas.microsoft.com/office/drawing/2014/main" id="{C6BD9BCB-8871-8552-7B1B-BEA75B1CDB35}"/>
              </a:ext>
            </a:extLst>
          </p:cNvPr>
          <p:cNvSpPr/>
          <p:nvPr/>
        </p:nvSpPr>
        <p:spPr>
          <a:xfrm>
            <a:off x="7421150" y="7312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2  =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8BC9B-6CCD-4E66-9ED8-B294E7506EC7}"/>
              </a:ext>
            </a:extLst>
          </p:cNvPr>
          <p:cNvSpPr/>
          <p:nvPr/>
        </p:nvSpPr>
        <p:spPr>
          <a:xfrm>
            <a:off x="9204127" y="9272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ounded Rectangle 84">
            <a:extLst>
              <a:ext uri="{FF2B5EF4-FFF2-40B4-BE49-F238E27FC236}">
                <a16:creationId xmlns:a16="http://schemas.microsoft.com/office/drawing/2014/main" id="{254C91D2-FFE9-4A70-9248-2EAC438FB57C}"/>
              </a:ext>
            </a:extLst>
          </p:cNvPr>
          <p:cNvSpPr/>
          <p:nvPr/>
        </p:nvSpPr>
        <p:spPr>
          <a:xfrm>
            <a:off x="1442467" y="23265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8C2EAC-21FE-2449-23EF-6054551FA131}"/>
              </a:ext>
            </a:extLst>
          </p:cNvPr>
          <p:cNvGrpSpPr/>
          <p:nvPr/>
        </p:nvGrpSpPr>
        <p:grpSpPr>
          <a:xfrm>
            <a:off x="1692238" y="2397754"/>
            <a:ext cx="4480598" cy="2927673"/>
            <a:chOff x="6277225" y="784518"/>
            <a:chExt cx="4480598" cy="292767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F93DA23-F1BC-2744-7ED5-E8F1B96A1910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87">
              <a:extLst>
                <a:ext uri="{FF2B5EF4-FFF2-40B4-BE49-F238E27FC236}">
                  <a16:creationId xmlns:a16="http://schemas.microsoft.com/office/drawing/2014/main" id="{07C6DF7A-47C0-2F3C-4E05-2033DEEAA4FD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6" name="Rounded Rectangle 88">
              <a:extLst>
                <a:ext uri="{FF2B5EF4-FFF2-40B4-BE49-F238E27FC236}">
                  <a16:creationId xmlns:a16="http://schemas.microsoft.com/office/drawing/2014/main" id="{CB2A3482-75C4-246D-DEA0-221A9CCC8BBD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7" name="Rounded Rectangle 89">
              <a:extLst>
                <a:ext uri="{FF2B5EF4-FFF2-40B4-BE49-F238E27FC236}">
                  <a16:creationId xmlns:a16="http://schemas.microsoft.com/office/drawing/2014/main" id="{FCDEDB30-9E4B-1059-6D79-657071A1686F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8" name="Rounded Rectangle 90">
              <a:extLst>
                <a:ext uri="{FF2B5EF4-FFF2-40B4-BE49-F238E27FC236}">
                  <a16:creationId xmlns:a16="http://schemas.microsoft.com/office/drawing/2014/main" id="{644C31BC-51FD-93A5-DAC2-B197D126541C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9" name="Rounded Rectangle 91">
              <a:extLst>
                <a:ext uri="{FF2B5EF4-FFF2-40B4-BE49-F238E27FC236}">
                  <a16:creationId xmlns:a16="http://schemas.microsoft.com/office/drawing/2014/main" id="{6320042F-687A-CAAC-6BE5-B2BB50ECDD12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0" name="Rounded Rectangle 92">
            <a:extLst>
              <a:ext uri="{FF2B5EF4-FFF2-40B4-BE49-F238E27FC236}">
                <a16:creationId xmlns:a16="http://schemas.microsoft.com/office/drawing/2014/main" id="{360FA056-2039-36C0-4104-D252AA0C4C95}"/>
              </a:ext>
            </a:extLst>
          </p:cNvPr>
          <p:cNvSpPr/>
          <p:nvPr/>
        </p:nvSpPr>
        <p:spPr>
          <a:xfrm>
            <a:off x="2904404" y="30992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1" name="Rounded Rectangle 93">
            <a:extLst>
              <a:ext uri="{FF2B5EF4-FFF2-40B4-BE49-F238E27FC236}">
                <a16:creationId xmlns:a16="http://schemas.microsoft.com/office/drawing/2014/main" id="{B2FEAF9B-9600-BB6D-5131-14DF76F02744}"/>
              </a:ext>
            </a:extLst>
          </p:cNvPr>
          <p:cNvSpPr/>
          <p:nvPr/>
        </p:nvSpPr>
        <p:spPr>
          <a:xfrm>
            <a:off x="4317803" y="30992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32" name="Rounded Rectangle 131">
            <a:extLst>
              <a:ext uri="{FF2B5EF4-FFF2-40B4-BE49-F238E27FC236}">
                <a16:creationId xmlns:a16="http://schemas.microsoft.com/office/drawing/2014/main" id="{B60A317D-4AFA-B94F-4ADD-91D2BA97728A}"/>
              </a:ext>
            </a:extLst>
          </p:cNvPr>
          <p:cNvSpPr/>
          <p:nvPr/>
        </p:nvSpPr>
        <p:spPr>
          <a:xfrm>
            <a:off x="3199304" y="39523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3" name="Rounded Rectangle 132">
            <a:extLst>
              <a:ext uri="{FF2B5EF4-FFF2-40B4-BE49-F238E27FC236}">
                <a16:creationId xmlns:a16="http://schemas.microsoft.com/office/drawing/2014/main" id="{9ABFEED6-07CF-070A-C09E-6CFA93B23927}"/>
              </a:ext>
            </a:extLst>
          </p:cNvPr>
          <p:cNvSpPr/>
          <p:nvPr/>
        </p:nvSpPr>
        <p:spPr>
          <a:xfrm>
            <a:off x="4553328" y="39522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4" name="Rounded Rectangle 133">
            <a:extLst>
              <a:ext uri="{FF2B5EF4-FFF2-40B4-BE49-F238E27FC236}">
                <a16:creationId xmlns:a16="http://schemas.microsoft.com/office/drawing/2014/main" id="{0B658E9D-DB43-3F6D-8E25-43031576F054}"/>
              </a:ext>
            </a:extLst>
          </p:cNvPr>
          <p:cNvSpPr/>
          <p:nvPr/>
        </p:nvSpPr>
        <p:spPr>
          <a:xfrm>
            <a:off x="3612491" y="46946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5" name="Rounded Rectangle 134">
            <a:extLst>
              <a:ext uri="{FF2B5EF4-FFF2-40B4-BE49-F238E27FC236}">
                <a16:creationId xmlns:a16="http://schemas.microsoft.com/office/drawing/2014/main" id="{51AF1F33-EE65-6112-1357-05A2598AB3E4}"/>
              </a:ext>
            </a:extLst>
          </p:cNvPr>
          <p:cNvSpPr/>
          <p:nvPr/>
        </p:nvSpPr>
        <p:spPr>
          <a:xfrm>
            <a:off x="6486178" y="23265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28638E-930B-063B-991B-EEC02A5FECB8}"/>
              </a:ext>
            </a:extLst>
          </p:cNvPr>
          <p:cNvGrpSpPr/>
          <p:nvPr/>
        </p:nvGrpSpPr>
        <p:grpSpPr>
          <a:xfrm>
            <a:off x="6740882" y="2381773"/>
            <a:ext cx="4480598" cy="2927673"/>
            <a:chOff x="1374198" y="3376648"/>
            <a:chExt cx="4480598" cy="292767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A2151BA-8DF4-6C3E-4E3D-90E4FE4BC55D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596D3F9-F366-5DEA-9B03-E6913D3E8C92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ounded Rectangle 139">
                <a:extLst>
                  <a:ext uri="{FF2B5EF4-FFF2-40B4-BE49-F238E27FC236}">
                    <a16:creationId xmlns:a16="http://schemas.microsoft.com/office/drawing/2014/main" id="{A484FD55-1E78-3BC7-6D38-B561CAE28E62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1" name="Rounded Rectangle 140">
                <a:extLst>
                  <a:ext uri="{FF2B5EF4-FFF2-40B4-BE49-F238E27FC236}">
                    <a16:creationId xmlns:a16="http://schemas.microsoft.com/office/drawing/2014/main" id="{07334ED2-F26A-D8B0-0B6B-9474B99CBA66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2" name="Rounded Rectangle 141">
                <a:extLst>
                  <a:ext uri="{FF2B5EF4-FFF2-40B4-BE49-F238E27FC236}">
                    <a16:creationId xmlns:a16="http://schemas.microsoft.com/office/drawing/2014/main" id="{5BC0298B-E7A9-09D0-6DDD-DDC820A0389B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3" name="Rounded Rectangle 154">
                <a:extLst>
                  <a:ext uri="{FF2B5EF4-FFF2-40B4-BE49-F238E27FC236}">
                    <a16:creationId xmlns:a16="http://schemas.microsoft.com/office/drawing/2014/main" id="{C5F3FDC1-0581-AA9B-0B3B-2223FC0E5E7B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ounded Rectangle 155">
                <a:extLst>
                  <a:ext uri="{FF2B5EF4-FFF2-40B4-BE49-F238E27FC236}">
                    <a16:creationId xmlns:a16="http://schemas.microsoft.com/office/drawing/2014/main" id="{0FCAEE0E-065B-A895-DC19-C170D9DF99A5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8" name="Rounded Rectangle 137">
              <a:extLst>
                <a:ext uri="{FF2B5EF4-FFF2-40B4-BE49-F238E27FC236}">
                  <a16:creationId xmlns:a16="http://schemas.microsoft.com/office/drawing/2014/main" id="{28B55411-8E2D-43FB-442A-2E4C274A0977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5" name="Rounded Rectangle 156">
            <a:extLst>
              <a:ext uri="{FF2B5EF4-FFF2-40B4-BE49-F238E27FC236}">
                <a16:creationId xmlns:a16="http://schemas.microsoft.com/office/drawing/2014/main" id="{B5BC719A-864E-F3E9-0FAA-61A02699DA0A}"/>
              </a:ext>
            </a:extLst>
          </p:cNvPr>
          <p:cNvSpPr/>
          <p:nvPr/>
        </p:nvSpPr>
        <p:spPr>
          <a:xfrm>
            <a:off x="7949906" y="30832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6" name="Rounded Rectangle 157">
            <a:extLst>
              <a:ext uri="{FF2B5EF4-FFF2-40B4-BE49-F238E27FC236}">
                <a16:creationId xmlns:a16="http://schemas.microsoft.com/office/drawing/2014/main" id="{7CFB33FB-7035-0888-0142-9A61049D1B77}"/>
              </a:ext>
            </a:extLst>
          </p:cNvPr>
          <p:cNvSpPr/>
          <p:nvPr/>
        </p:nvSpPr>
        <p:spPr>
          <a:xfrm>
            <a:off x="9363305" y="30832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7" name="Rounded Rectangle 158">
            <a:extLst>
              <a:ext uri="{FF2B5EF4-FFF2-40B4-BE49-F238E27FC236}">
                <a16:creationId xmlns:a16="http://schemas.microsoft.com/office/drawing/2014/main" id="{4C2A9C65-3AF7-F499-C5AB-60C416FE8FAC}"/>
              </a:ext>
            </a:extLst>
          </p:cNvPr>
          <p:cNvSpPr/>
          <p:nvPr/>
        </p:nvSpPr>
        <p:spPr>
          <a:xfrm>
            <a:off x="8244806" y="39363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8" name="Rounded Rectangle 159">
            <a:extLst>
              <a:ext uri="{FF2B5EF4-FFF2-40B4-BE49-F238E27FC236}">
                <a16:creationId xmlns:a16="http://schemas.microsoft.com/office/drawing/2014/main" id="{5CE666AB-69BC-59DE-C8F7-C01264BCF902}"/>
              </a:ext>
            </a:extLst>
          </p:cNvPr>
          <p:cNvSpPr/>
          <p:nvPr/>
        </p:nvSpPr>
        <p:spPr>
          <a:xfrm>
            <a:off x="9598830" y="39363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9" name="Rounded Rectangle 160">
            <a:extLst>
              <a:ext uri="{FF2B5EF4-FFF2-40B4-BE49-F238E27FC236}">
                <a16:creationId xmlns:a16="http://schemas.microsoft.com/office/drawing/2014/main" id="{8CDC00B4-E5D4-AF28-A163-A2E7DD1C923E}"/>
              </a:ext>
            </a:extLst>
          </p:cNvPr>
          <p:cNvSpPr/>
          <p:nvPr/>
        </p:nvSpPr>
        <p:spPr>
          <a:xfrm>
            <a:off x="8657993" y="46786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50" name="Rounded Rectangle 161">
            <a:extLst>
              <a:ext uri="{FF2B5EF4-FFF2-40B4-BE49-F238E27FC236}">
                <a16:creationId xmlns:a16="http://schemas.microsoft.com/office/drawing/2014/main" id="{4535EFF2-DC64-8C7B-E803-64603CF76926}"/>
              </a:ext>
            </a:extLst>
          </p:cNvPr>
          <p:cNvSpPr/>
          <p:nvPr/>
        </p:nvSpPr>
        <p:spPr>
          <a:xfrm>
            <a:off x="9450103" y="23765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947AF3-65A9-4DDB-D1E4-00BDC5E48DAD}"/>
              </a:ext>
            </a:extLst>
          </p:cNvPr>
          <p:cNvSpPr txBox="1"/>
          <p:nvPr/>
        </p:nvSpPr>
        <p:spPr>
          <a:xfrm>
            <a:off x="1147360" y="17376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  <p:sp>
        <p:nvSpPr>
          <p:cNvPr id="52" name="Rounded Rectangle 163">
            <a:extLst>
              <a:ext uri="{FF2B5EF4-FFF2-40B4-BE49-F238E27FC236}">
                <a16:creationId xmlns:a16="http://schemas.microsoft.com/office/drawing/2014/main" id="{90A5E766-A4ED-C78E-DD29-D670D08199F9}"/>
              </a:ext>
            </a:extLst>
          </p:cNvPr>
          <p:cNvSpPr/>
          <p:nvPr/>
        </p:nvSpPr>
        <p:spPr>
          <a:xfrm>
            <a:off x="2596889" y="16331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3     </a:t>
            </a:r>
          </a:p>
        </p:txBody>
      </p:sp>
      <p:sp>
        <p:nvSpPr>
          <p:cNvPr id="53" name="Rounded Rectangle 164">
            <a:extLst>
              <a:ext uri="{FF2B5EF4-FFF2-40B4-BE49-F238E27FC236}">
                <a16:creationId xmlns:a16="http://schemas.microsoft.com/office/drawing/2014/main" id="{EFE25253-9ED9-7291-6480-519EA0A6CAEB}"/>
              </a:ext>
            </a:extLst>
          </p:cNvPr>
          <p:cNvSpPr/>
          <p:nvPr/>
        </p:nvSpPr>
        <p:spPr>
          <a:xfrm>
            <a:off x="7709461" y="16470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7     </a:t>
            </a:r>
          </a:p>
        </p:txBody>
      </p:sp>
      <p:sp>
        <p:nvSpPr>
          <p:cNvPr id="54" name="Rounded Rectangle 165">
            <a:extLst>
              <a:ext uri="{FF2B5EF4-FFF2-40B4-BE49-F238E27FC236}">
                <a16:creationId xmlns:a16="http://schemas.microsoft.com/office/drawing/2014/main" id="{424135F5-6B92-8AB9-296B-EA03CC897E75}"/>
              </a:ext>
            </a:extLst>
          </p:cNvPr>
          <p:cNvSpPr/>
          <p:nvPr/>
        </p:nvSpPr>
        <p:spPr>
          <a:xfrm>
            <a:off x="2794782" y="5488015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600320D-983C-F748-91DA-034283465832}"/>
              </a:ext>
            </a:extLst>
          </p:cNvPr>
          <p:cNvSpPr/>
          <p:nvPr/>
        </p:nvSpPr>
        <p:spPr>
          <a:xfrm>
            <a:off x="4562204" y="5633084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21BF99B-1ACD-AA9D-E649-2F0ACA35D940}"/>
              </a:ext>
            </a:extLst>
          </p:cNvPr>
          <p:cNvSpPr txBox="1"/>
          <p:nvPr/>
        </p:nvSpPr>
        <p:spPr>
          <a:xfrm>
            <a:off x="2356804" y="56881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57" name="Rounded Rectangle 168">
            <a:extLst>
              <a:ext uri="{FF2B5EF4-FFF2-40B4-BE49-F238E27FC236}">
                <a16:creationId xmlns:a16="http://schemas.microsoft.com/office/drawing/2014/main" id="{E8ABBDB7-C512-6037-FD74-CFBBBE672E1C}"/>
              </a:ext>
            </a:extLst>
          </p:cNvPr>
          <p:cNvSpPr/>
          <p:nvPr/>
        </p:nvSpPr>
        <p:spPr>
          <a:xfrm>
            <a:off x="5727225" y="55592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A477107-6F52-A4ED-0BBF-6801506735F2}"/>
              </a:ext>
            </a:extLst>
          </p:cNvPr>
          <p:cNvSpPr/>
          <p:nvPr/>
        </p:nvSpPr>
        <p:spPr>
          <a:xfrm>
            <a:off x="7552732" y="56914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Rounded Rectangle 170">
            <a:extLst>
              <a:ext uri="{FF2B5EF4-FFF2-40B4-BE49-F238E27FC236}">
                <a16:creationId xmlns:a16="http://schemas.microsoft.com/office/drawing/2014/main" id="{A3EE162F-6E77-ABBC-8AAA-1B018DC00A70}"/>
              </a:ext>
            </a:extLst>
          </p:cNvPr>
          <p:cNvSpPr/>
          <p:nvPr/>
        </p:nvSpPr>
        <p:spPr>
          <a:xfrm>
            <a:off x="8645936" y="55403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55810AE-2FFE-0BF3-DF98-7FFE3E7DAC1C}"/>
              </a:ext>
            </a:extLst>
          </p:cNvPr>
          <p:cNvSpPr/>
          <p:nvPr/>
        </p:nvSpPr>
        <p:spPr>
          <a:xfrm>
            <a:off x="10471443" y="56725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65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9" grpId="0"/>
      <p:bldP spid="2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/>
      <p:bldP spid="56" grpId="0"/>
      <p:bldP spid="57" grpId="0" animBg="1"/>
      <p:bldP spid="58" grpId="0"/>
      <p:bldP spid="59" grpId="0" animBg="1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32F2AE-5B7A-15C5-4E9D-7C41B6880632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6A0FD4-5376-03EB-E615-1F07471B681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BC1A3D-7023-A547-F2D7-379253646F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610BC4-CD76-49A3-0490-FE9CBC9D02C7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Tính 9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2C34CC-F0B8-E95D-3C27-F1EC17A82635}"/>
              </a:ext>
            </a:extLst>
          </p:cNvPr>
          <p:cNvGrpSpPr/>
          <p:nvPr/>
        </p:nvGrpSpPr>
        <p:grpSpPr>
          <a:xfrm>
            <a:off x="1101852" y="1431061"/>
            <a:ext cx="3586118" cy="693869"/>
            <a:chOff x="816102" y="1234752"/>
            <a:chExt cx="3586118" cy="6938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851D04-8E47-67BE-63F4-82897FFFD884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Đếm tiếp: 9 , 10, </a:t>
              </a:r>
            </a:p>
          </p:txBody>
        </p:sp>
        <p:sp>
          <p:nvSpPr>
            <p:cNvPr id="11" name="Rounded Rectangle 78">
              <a:extLst>
                <a:ext uri="{FF2B5EF4-FFF2-40B4-BE49-F238E27FC236}">
                  <a16:creationId xmlns:a16="http://schemas.microsoft.com/office/drawing/2014/main" id="{F80C3F25-3C23-6FD8-1F7E-F595E4DEA080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F386C558-6054-A0C0-C965-20AE596A3F87}"/>
              </a:ext>
            </a:extLst>
          </p:cNvPr>
          <p:cNvSpPr/>
          <p:nvPr/>
        </p:nvSpPr>
        <p:spPr>
          <a:xfrm>
            <a:off x="3913487" y="1427667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14" name="Rounded Rectangle 81">
            <a:extLst>
              <a:ext uri="{FF2B5EF4-FFF2-40B4-BE49-F238E27FC236}">
                <a16:creationId xmlns:a16="http://schemas.microsoft.com/office/drawing/2014/main" id="{C6BD9BCB-8871-8552-7B1B-BEA75B1CDB35}"/>
              </a:ext>
            </a:extLst>
          </p:cNvPr>
          <p:cNvSpPr/>
          <p:nvPr/>
        </p:nvSpPr>
        <p:spPr>
          <a:xfrm>
            <a:off x="1353725" y="299822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 +  2 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?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8BC9B-6CCD-4E66-9ED8-B294E7506EC7}"/>
              </a:ext>
            </a:extLst>
          </p:cNvPr>
          <p:cNvSpPr/>
          <p:nvPr/>
        </p:nvSpPr>
        <p:spPr>
          <a:xfrm>
            <a:off x="3136702" y="3184683"/>
            <a:ext cx="60946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322" y="1120855"/>
            <a:ext cx="477967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47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161925"/>
            <a:ext cx="11720052" cy="6431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0897" y="5530930"/>
            <a:ext cx="4779678" cy="1072989"/>
          </a:xfrm>
          <a:prstGeom prst="rect">
            <a:avLst/>
          </a:prstGeom>
        </p:spPr>
      </p:pic>
      <p:sp>
        <p:nvSpPr>
          <p:cNvPr id="15" name="Rounded Rectangle 84">
            <a:extLst>
              <a:ext uri="{FF2B5EF4-FFF2-40B4-BE49-F238E27FC236}">
                <a16:creationId xmlns:a16="http://schemas.microsoft.com/office/drawing/2014/main" id="{5D28B776-19D7-E955-BA85-471C700A3E9A}"/>
              </a:ext>
            </a:extLst>
          </p:cNvPr>
          <p:cNvSpPr/>
          <p:nvPr/>
        </p:nvSpPr>
        <p:spPr>
          <a:xfrm>
            <a:off x="404242" y="2412258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4BBE2A-F229-197F-63E2-32280E089383}"/>
              </a:ext>
            </a:extLst>
          </p:cNvPr>
          <p:cNvGrpSpPr/>
          <p:nvPr/>
        </p:nvGrpSpPr>
        <p:grpSpPr>
          <a:xfrm>
            <a:off x="654013" y="2483479"/>
            <a:ext cx="4480598" cy="2915798"/>
            <a:chOff x="6277225" y="784518"/>
            <a:chExt cx="4480598" cy="29157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59C962-BE22-5750-7E95-EDFAD12EA822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87">
              <a:extLst>
                <a:ext uri="{FF2B5EF4-FFF2-40B4-BE49-F238E27FC236}">
                  <a16:creationId xmlns:a16="http://schemas.microsoft.com/office/drawing/2014/main" id="{8A87FDD5-552C-A9DE-0505-DD1D335EBBE8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88">
              <a:extLst>
                <a:ext uri="{FF2B5EF4-FFF2-40B4-BE49-F238E27FC236}">
                  <a16:creationId xmlns:a16="http://schemas.microsoft.com/office/drawing/2014/main" id="{58E99852-B4E9-4C9C-D05F-06BF9A54725A}"/>
                </a:ext>
              </a:extLst>
            </p:cNvPr>
            <p:cNvSpPr/>
            <p:nvPr/>
          </p:nvSpPr>
          <p:spPr>
            <a:xfrm>
              <a:off x="8638440" y="15241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89">
              <a:extLst>
                <a:ext uri="{FF2B5EF4-FFF2-40B4-BE49-F238E27FC236}">
                  <a16:creationId xmlns:a16="http://schemas.microsoft.com/office/drawing/2014/main" id="{0EE9C126-C9D3-F9B8-71B1-7FCE876285DD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3" name="Rounded Rectangle 90">
              <a:extLst>
                <a:ext uri="{FF2B5EF4-FFF2-40B4-BE49-F238E27FC236}">
                  <a16:creationId xmlns:a16="http://schemas.microsoft.com/office/drawing/2014/main" id="{CC8D5058-89B2-0BAB-B139-E0B97C4B9D4C}"/>
                </a:ext>
              </a:extLst>
            </p:cNvPr>
            <p:cNvSpPr/>
            <p:nvPr/>
          </p:nvSpPr>
          <p:spPr>
            <a:xfrm>
              <a:off x="8804940" y="232953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4" name="Rounded Rectangle 91">
              <a:extLst>
                <a:ext uri="{FF2B5EF4-FFF2-40B4-BE49-F238E27FC236}">
                  <a16:creationId xmlns:a16="http://schemas.microsoft.com/office/drawing/2014/main" id="{5DACCB31-D241-268D-33FC-383BACE9F368}"/>
                </a:ext>
              </a:extLst>
            </p:cNvPr>
            <p:cNvSpPr/>
            <p:nvPr/>
          </p:nvSpPr>
          <p:spPr>
            <a:xfrm>
              <a:off x="8035553" y="3052827"/>
              <a:ext cx="654709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5" name="Rounded Rectangle 92">
            <a:extLst>
              <a:ext uri="{FF2B5EF4-FFF2-40B4-BE49-F238E27FC236}">
                <a16:creationId xmlns:a16="http://schemas.microsoft.com/office/drawing/2014/main" id="{1137CEA8-9F8A-C8BF-5313-1237B1CB1E3C}"/>
              </a:ext>
            </a:extLst>
          </p:cNvPr>
          <p:cNvSpPr/>
          <p:nvPr/>
        </p:nvSpPr>
        <p:spPr>
          <a:xfrm>
            <a:off x="1866179" y="3184981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6" name="Rounded Rectangle 93">
            <a:extLst>
              <a:ext uri="{FF2B5EF4-FFF2-40B4-BE49-F238E27FC236}">
                <a16:creationId xmlns:a16="http://schemas.microsoft.com/office/drawing/2014/main" id="{1DF97B08-0A13-B4F9-D56E-9EDD4D556CBA}"/>
              </a:ext>
            </a:extLst>
          </p:cNvPr>
          <p:cNvSpPr/>
          <p:nvPr/>
        </p:nvSpPr>
        <p:spPr>
          <a:xfrm>
            <a:off x="2993828" y="3228976"/>
            <a:ext cx="711397" cy="643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7" name="Rounded Rectangle 131">
            <a:extLst>
              <a:ext uri="{FF2B5EF4-FFF2-40B4-BE49-F238E27FC236}">
                <a16:creationId xmlns:a16="http://schemas.microsoft.com/office/drawing/2014/main" id="{FA5E4A78-0F28-74C2-1DBE-AB664944C1D1}"/>
              </a:ext>
            </a:extLst>
          </p:cNvPr>
          <p:cNvSpPr/>
          <p:nvPr/>
        </p:nvSpPr>
        <p:spPr>
          <a:xfrm>
            <a:off x="2161079" y="403802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8" name="Rounded Rectangle 132">
            <a:extLst>
              <a:ext uri="{FF2B5EF4-FFF2-40B4-BE49-F238E27FC236}">
                <a16:creationId xmlns:a16="http://schemas.microsoft.com/office/drawing/2014/main" id="{3E649FC7-B1D6-B4C4-6E88-75CE16F80BD3}"/>
              </a:ext>
            </a:extLst>
          </p:cNvPr>
          <p:cNvSpPr/>
          <p:nvPr/>
        </p:nvSpPr>
        <p:spPr>
          <a:xfrm>
            <a:off x="3124579" y="4028499"/>
            <a:ext cx="704472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9" name="Rounded Rectangle 133">
            <a:extLst>
              <a:ext uri="{FF2B5EF4-FFF2-40B4-BE49-F238E27FC236}">
                <a16:creationId xmlns:a16="http://schemas.microsoft.com/office/drawing/2014/main" id="{BC19EB28-02F5-07F7-A126-FB76C991422B}"/>
              </a:ext>
            </a:extLst>
          </p:cNvPr>
          <p:cNvSpPr/>
          <p:nvPr/>
        </p:nvSpPr>
        <p:spPr>
          <a:xfrm>
            <a:off x="2381250" y="4742264"/>
            <a:ext cx="748606" cy="6203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0" name="Rounded Rectangle 134">
            <a:extLst>
              <a:ext uri="{FF2B5EF4-FFF2-40B4-BE49-F238E27FC236}">
                <a16:creationId xmlns:a16="http://schemas.microsoft.com/office/drawing/2014/main" id="{B09C7496-09DF-208C-9F0E-87255EC5F1AE}"/>
              </a:ext>
            </a:extLst>
          </p:cNvPr>
          <p:cNvSpPr/>
          <p:nvPr/>
        </p:nvSpPr>
        <p:spPr>
          <a:xfrm>
            <a:off x="4419253" y="88158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D8F817-2135-E5C7-FA9B-B48BBA294874}"/>
              </a:ext>
            </a:extLst>
          </p:cNvPr>
          <p:cNvGrpSpPr/>
          <p:nvPr/>
        </p:nvGrpSpPr>
        <p:grpSpPr>
          <a:xfrm>
            <a:off x="4673957" y="143398"/>
            <a:ext cx="4480598" cy="2927673"/>
            <a:chOff x="1374198" y="3376648"/>
            <a:chExt cx="4480598" cy="29276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FA6D215-B1B4-E5F1-619E-367DCC3926D6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BD29927-D215-1C7C-093A-F20572A6F621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ounded Rectangle 139">
                <a:extLst>
                  <a:ext uri="{FF2B5EF4-FFF2-40B4-BE49-F238E27FC236}">
                    <a16:creationId xmlns:a16="http://schemas.microsoft.com/office/drawing/2014/main" id="{7AA65D3C-FCBD-F606-5BE2-B0572E4F9C4E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6" name="Rounded Rectangle 140">
                <a:extLst>
                  <a:ext uri="{FF2B5EF4-FFF2-40B4-BE49-F238E27FC236}">
                    <a16:creationId xmlns:a16="http://schemas.microsoft.com/office/drawing/2014/main" id="{F635D316-41D3-2EAB-F7CB-0F41BD78B261}"/>
                  </a:ext>
                </a:extLst>
              </p:cNvPr>
              <p:cNvSpPr/>
              <p:nvPr/>
            </p:nvSpPr>
            <p:spPr>
              <a:xfrm>
                <a:off x="8619390" y="154316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7" name="Rounded Rectangle 141">
                <a:extLst>
                  <a:ext uri="{FF2B5EF4-FFF2-40B4-BE49-F238E27FC236}">
                    <a16:creationId xmlns:a16="http://schemas.microsoft.com/office/drawing/2014/main" id="{840D1AAD-F022-05D4-DB56-6B79F887C8BE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8" name="Rounded Rectangle 154">
                <a:extLst>
                  <a:ext uri="{FF2B5EF4-FFF2-40B4-BE49-F238E27FC236}">
                    <a16:creationId xmlns:a16="http://schemas.microsoft.com/office/drawing/2014/main" id="{84F7ADB9-FF35-73AD-63D3-EA791DDC2D82}"/>
                  </a:ext>
                </a:extLst>
              </p:cNvPr>
              <p:cNvSpPr/>
              <p:nvPr/>
            </p:nvSpPr>
            <p:spPr>
              <a:xfrm>
                <a:off x="8823990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9" name="Rounded Rectangle 155">
                <a:extLst>
                  <a:ext uri="{FF2B5EF4-FFF2-40B4-BE49-F238E27FC236}">
                    <a16:creationId xmlns:a16="http://schemas.microsoft.com/office/drawing/2014/main" id="{9A0EDF61-629D-59D1-A954-7D7DAD593138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3" name="Rounded Rectangle 137">
              <a:extLst>
                <a:ext uri="{FF2B5EF4-FFF2-40B4-BE49-F238E27FC236}">
                  <a16:creationId xmlns:a16="http://schemas.microsoft.com/office/drawing/2014/main" id="{2783D382-2020-2B2E-3203-3D95F150287A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0" name="Rounded Rectangle 156">
            <a:extLst>
              <a:ext uri="{FF2B5EF4-FFF2-40B4-BE49-F238E27FC236}">
                <a16:creationId xmlns:a16="http://schemas.microsoft.com/office/drawing/2014/main" id="{DD6E8CA2-7D9F-2526-7E84-06D274E93774}"/>
              </a:ext>
            </a:extLst>
          </p:cNvPr>
          <p:cNvSpPr/>
          <p:nvPr/>
        </p:nvSpPr>
        <p:spPr>
          <a:xfrm>
            <a:off x="5882981" y="8449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1" name="Rounded Rectangle 157">
            <a:extLst>
              <a:ext uri="{FF2B5EF4-FFF2-40B4-BE49-F238E27FC236}">
                <a16:creationId xmlns:a16="http://schemas.microsoft.com/office/drawing/2014/main" id="{65BF8088-4817-9940-D505-14816C5BA0E8}"/>
              </a:ext>
            </a:extLst>
          </p:cNvPr>
          <p:cNvSpPr/>
          <p:nvPr/>
        </p:nvSpPr>
        <p:spPr>
          <a:xfrm>
            <a:off x="6953480" y="902049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2" name="Rounded Rectangle 158">
            <a:extLst>
              <a:ext uri="{FF2B5EF4-FFF2-40B4-BE49-F238E27FC236}">
                <a16:creationId xmlns:a16="http://schemas.microsoft.com/office/drawing/2014/main" id="{2734CDF7-DE03-16FB-0A2A-5ED1773A15FB}"/>
              </a:ext>
            </a:extLst>
          </p:cNvPr>
          <p:cNvSpPr/>
          <p:nvPr/>
        </p:nvSpPr>
        <p:spPr>
          <a:xfrm>
            <a:off x="6177881" y="169794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3" name="Rounded Rectangle 159">
            <a:extLst>
              <a:ext uri="{FF2B5EF4-FFF2-40B4-BE49-F238E27FC236}">
                <a16:creationId xmlns:a16="http://schemas.microsoft.com/office/drawing/2014/main" id="{63315252-69D9-BD2E-9B1A-AAC5E48E122D}"/>
              </a:ext>
            </a:extLst>
          </p:cNvPr>
          <p:cNvSpPr/>
          <p:nvPr/>
        </p:nvSpPr>
        <p:spPr>
          <a:xfrm>
            <a:off x="7160430" y="1697943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4" name="Rounded Rectangle 160">
            <a:extLst>
              <a:ext uri="{FF2B5EF4-FFF2-40B4-BE49-F238E27FC236}">
                <a16:creationId xmlns:a16="http://schemas.microsoft.com/office/drawing/2014/main" id="{0E77EDE6-9F96-6255-D660-B6FCCCFFF761}"/>
              </a:ext>
            </a:extLst>
          </p:cNvPr>
          <p:cNvSpPr/>
          <p:nvPr/>
        </p:nvSpPr>
        <p:spPr>
          <a:xfrm>
            <a:off x="6591068" y="244028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5" name="Rounded Rectangle 161">
            <a:extLst>
              <a:ext uri="{FF2B5EF4-FFF2-40B4-BE49-F238E27FC236}">
                <a16:creationId xmlns:a16="http://schemas.microsoft.com/office/drawing/2014/main" id="{39AF1F8E-B2FC-8E77-C4A7-1F309D1AEBA0}"/>
              </a:ext>
            </a:extLst>
          </p:cNvPr>
          <p:cNvSpPr/>
          <p:nvPr/>
        </p:nvSpPr>
        <p:spPr>
          <a:xfrm>
            <a:off x="7383178" y="13814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FAA3AB-4435-5C4B-CF53-D320009E0097}"/>
              </a:ext>
            </a:extLst>
          </p:cNvPr>
          <p:cNvSpPr txBox="1"/>
          <p:nvPr/>
        </p:nvSpPr>
        <p:spPr>
          <a:xfrm>
            <a:off x="623485" y="38512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</p:spTree>
    <p:extLst>
      <p:ext uri="{BB962C8B-B14F-4D97-AF65-F5344CB8AC3E}">
        <p14:creationId xmlns:p14="http://schemas.microsoft.com/office/powerpoint/2010/main" val="3839004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25287" y="271176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C517E0E-2F97-4091-8D93-E64AFEA52341}"/>
              </a:ext>
            </a:extLst>
          </p:cNvPr>
          <p:cNvSpPr txBox="1"/>
          <p:nvPr/>
        </p:nvSpPr>
        <p:spPr>
          <a:xfrm>
            <a:off x="381000" y="1436983"/>
            <a:ext cx="1143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được phép cộng qua 10 trong phạm vi 20, tính được phép cộng qua 10 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 cách nhẩm hoặc tách số.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thành được bảng cộng qua 10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 vào giải bài tập, các bài toán thực tế liên quan đến phéo cộng qua 10.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4E29F0-7726-9883-6C5A-E07099414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65" y="411063"/>
            <a:ext cx="8218120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5222" y="5492830"/>
            <a:ext cx="4779678" cy="1072989"/>
          </a:xfrm>
          <a:prstGeom prst="rect">
            <a:avLst/>
          </a:prstGeom>
        </p:spPr>
      </p:pic>
      <p:sp>
        <p:nvSpPr>
          <p:cNvPr id="15" name="Rounded Rectangle 165">
            <a:extLst>
              <a:ext uri="{FF2B5EF4-FFF2-40B4-BE49-F238E27FC236}">
                <a16:creationId xmlns:a16="http://schemas.microsoft.com/office/drawing/2014/main" id="{0FC831A2-28D1-2EE9-F320-A97497188104}"/>
              </a:ext>
            </a:extLst>
          </p:cNvPr>
          <p:cNvSpPr/>
          <p:nvPr/>
        </p:nvSpPr>
        <p:spPr>
          <a:xfrm>
            <a:off x="1166007" y="1135090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34278E-B74E-5280-6B11-9EDBE8C29E23}"/>
              </a:ext>
            </a:extLst>
          </p:cNvPr>
          <p:cNvSpPr/>
          <p:nvPr/>
        </p:nvSpPr>
        <p:spPr>
          <a:xfrm>
            <a:off x="2933429" y="1280159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14DFCD-87AE-668C-818E-2B8D3E747C9F}"/>
              </a:ext>
            </a:extLst>
          </p:cNvPr>
          <p:cNvSpPr txBox="1"/>
          <p:nvPr/>
        </p:nvSpPr>
        <p:spPr>
          <a:xfrm>
            <a:off x="728029" y="1335249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20" name="Rounded Rectangle 168">
            <a:extLst>
              <a:ext uri="{FF2B5EF4-FFF2-40B4-BE49-F238E27FC236}">
                <a16:creationId xmlns:a16="http://schemas.microsoft.com/office/drawing/2014/main" id="{BF128602-4A1E-FD73-919D-2D5569D437D8}"/>
              </a:ext>
            </a:extLst>
          </p:cNvPr>
          <p:cNvSpPr/>
          <p:nvPr/>
        </p:nvSpPr>
        <p:spPr>
          <a:xfrm>
            <a:off x="4346100" y="112058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F3574B-6445-2401-3726-40553DD5F0B6}"/>
              </a:ext>
            </a:extLst>
          </p:cNvPr>
          <p:cNvSpPr/>
          <p:nvPr/>
        </p:nvSpPr>
        <p:spPr>
          <a:xfrm>
            <a:off x="6162082" y="128135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ounded Rectangle 170">
            <a:extLst>
              <a:ext uri="{FF2B5EF4-FFF2-40B4-BE49-F238E27FC236}">
                <a16:creationId xmlns:a16="http://schemas.microsoft.com/office/drawing/2014/main" id="{00CAAFC8-8587-48E7-9959-0BEDA518AC50}"/>
              </a:ext>
            </a:extLst>
          </p:cNvPr>
          <p:cNvSpPr/>
          <p:nvPr/>
        </p:nvSpPr>
        <p:spPr>
          <a:xfrm>
            <a:off x="7264811" y="110170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DE1225-3021-834F-4F48-319E6D82BFB6}"/>
              </a:ext>
            </a:extLst>
          </p:cNvPr>
          <p:cNvSpPr/>
          <p:nvPr/>
        </p:nvSpPr>
        <p:spPr>
          <a:xfrm>
            <a:off x="9080793" y="127199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75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 animBg="1"/>
      <p:bldP spid="21" grpId="0"/>
      <p:bldP spid="22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37828-68AA-FED2-1EE5-CE39F9890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72" y="2119026"/>
            <a:ext cx="11229805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7" y="1938992"/>
            <a:ext cx="3333108" cy="3333108"/>
          </a:xfrm>
          <a:prstGeom prst="rect">
            <a:avLst/>
          </a:prstGeom>
        </p:spPr>
      </p:pic>
      <p:pic>
        <p:nvPicPr>
          <p:cNvPr id="16" name="Picture 15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id="{21F62C04-0FFC-45A8-84B5-1D4441995E9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47" y="3114634"/>
            <a:ext cx="1859797" cy="1859797"/>
          </a:xfrm>
          <a:prstGeom prst="rect">
            <a:avLst/>
          </a:prstGeom>
        </p:spPr>
      </p:pic>
      <p:pic>
        <p:nvPicPr>
          <p:cNvPr id="18" name="Picture 17" descr="A picture containing pot&#10;&#10;Description automatically generated">
            <a:extLst>
              <a:ext uri="{FF2B5EF4-FFF2-40B4-BE49-F238E27FC236}">
                <a16:creationId xmlns:a16="http://schemas.microsoft.com/office/drawing/2014/main" id="{FF3DDFA6-482A-4B12-871D-C9501C5E52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78" y="1536400"/>
            <a:ext cx="3890396" cy="3890396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F85BD8C-2AF6-4FA8-BDB1-6B688E75F70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9563">
            <a:off x="4305491" y="3188526"/>
            <a:ext cx="2256448" cy="22564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D29382-4CA7-4204-8E7B-B44730CD996A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CB5CE88A-EAF3-4368-B117-1CE7E4DF7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C5C7F8-7599-4339-BC87-BBFD3669D84F}"/>
                </a:ext>
              </a:extLst>
            </p:cNvPr>
            <p:cNvSpPr/>
            <p:nvPr/>
          </p:nvSpPr>
          <p:spPr>
            <a:xfrm rot="21391225">
              <a:off x="1611545" y="394120"/>
              <a:ext cx="3959773" cy="28007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tố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xoài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thơm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12C3C6-7506-47AB-9559-2CBF00DE6E66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F9B3C1A5-D67A-4914-A7E0-1FC1E7840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EB89AEE-8B18-4E1F-9C90-3A5F7E26B65F}"/>
                </a:ext>
              </a:extLst>
            </p:cNvPr>
            <p:cNvSpPr/>
            <p:nvPr/>
          </p:nvSpPr>
          <p:spPr>
            <a:xfrm rot="21391225">
              <a:off x="1396300" y="624514"/>
              <a:ext cx="4473903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CE267B5-9FB4-7725-9375-76FC9BFA13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7323" y="3423130"/>
            <a:ext cx="494360" cy="189340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2D0332E7-6203-1EBB-B7A9-CFE68B171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0651" y="376274"/>
            <a:ext cx="406400" cy="406400"/>
          </a:xfrm>
          <a:prstGeom prst="rect">
            <a:avLst/>
          </a:prstGeom>
        </p:spPr>
      </p:pic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CB48BED8-59FC-692D-A6BF-C8AEC48AA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52068" y="9563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C0E413-5E6E-4173-960E-7C07280DF086}"/>
              </a:ext>
            </a:extLst>
          </p:cNvPr>
          <p:cNvSpPr/>
          <p:nvPr/>
        </p:nvSpPr>
        <p:spPr>
          <a:xfrm>
            <a:off x="1359852" y="1411925"/>
            <a:ext cx="6970793" cy="3527105"/>
          </a:xfrm>
          <a:custGeom>
            <a:avLst/>
            <a:gdLst>
              <a:gd name="connsiteX0" fmla="*/ 0 w 6970793"/>
              <a:gd name="connsiteY0" fmla="*/ 587863 h 3527105"/>
              <a:gd name="connsiteX1" fmla="*/ 587863 w 6970793"/>
              <a:gd name="connsiteY1" fmla="*/ 0 h 3527105"/>
              <a:gd name="connsiteX2" fmla="*/ 6382930 w 6970793"/>
              <a:gd name="connsiteY2" fmla="*/ 0 h 3527105"/>
              <a:gd name="connsiteX3" fmla="*/ 6970793 w 6970793"/>
              <a:gd name="connsiteY3" fmla="*/ 587863 h 3527105"/>
              <a:gd name="connsiteX4" fmla="*/ 6970793 w 6970793"/>
              <a:gd name="connsiteY4" fmla="*/ 2939242 h 3527105"/>
              <a:gd name="connsiteX5" fmla="*/ 6382930 w 6970793"/>
              <a:gd name="connsiteY5" fmla="*/ 3527105 h 3527105"/>
              <a:gd name="connsiteX6" fmla="*/ 587863 w 6970793"/>
              <a:gd name="connsiteY6" fmla="*/ 3527105 h 3527105"/>
              <a:gd name="connsiteX7" fmla="*/ 0 w 6970793"/>
              <a:gd name="connsiteY7" fmla="*/ 2939242 h 3527105"/>
              <a:gd name="connsiteX8" fmla="*/ 0 w 6970793"/>
              <a:gd name="connsiteY8" fmla="*/ 587863 h 352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0793" h="3527105" fill="none" extrusionOk="0">
                <a:moveTo>
                  <a:pt x="0" y="587863"/>
                </a:moveTo>
                <a:cubicBezTo>
                  <a:pt x="1488" y="303482"/>
                  <a:pt x="273167" y="16735"/>
                  <a:pt x="587863" y="0"/>
                </a:cubicBezTo>
                <a:cubicBezTo>
                  <a:pt x="2258856" y="72427"/>
                  <a:pt x="5226291" y="61419"/>
                  <a:pt x="6382930" y="0"/>
                </a:cubicBezTo>
                <a:cubicBezTo>
                  <a:pt x="6698547" y="-62308"/>
                  <a:pt x="6935914" y="252645"/>
                  <a:pt x="6970793" y="587863"/>
                </a:cubicBezTo>
                <a:cubicBezTo>
                  <a:pt x="7071669" y="921345"/>
                  <a:pt x="6863480" y="2607690"/>
                  <a:pt x="6970793" y="2939242"/>
                </a:cubicBezTo>
                <a:cubicBezTo>
                  <a:pt x="6981137" y="3211413"/>
                  <a:pt x="6703245" y="3522226"/>
                  <a:pt x="6382930" y="3527105"/>
                </a:cubicBezTo>
                <a:cubicBezTo>
                  <a:pt x="3670583" y="3556932"/>
                  <a:pt x="3093358" y="3447799"/>
                  <a:pt x="587863" y="3527105"/>
                </a:cubicBezTo>
                <a:cubicBezTo>
                  <a:pt x="324277" y="3520200"/>
                  <a:pt x="-37181" y="3271262"/>
                  <a:pt x="0" y="2939242"/>
                </a:cubicBezTo>
                <a:cubicBezTo>
                  <a:pt x="50037" y="2298062"/>
                  <a:pt x="770" y="939103"/>
                  <a:pt x="0" y="587863"/>
                </a:cubicBezTo>
                <a:close/>
              </a:path>
              <a:path w="6970793" h="3527105" stroke="0" extrusionOk="0">
                <a:moveTo>
                  <a:pt x="0" y="587863"/>
                </a:moveTo>
                <a:cubicBezTo>
                  <a:pt x="61672" y="280006"/>
                  <a:pt x="269194" y="12498"/>
                  <a:pt x="587863" y="0"/>
                </a:cubicBezTo>
                <a:cubicBezTo>
                  <a:pt x="2128668" y="123000"/>
                  <a:pt x="4080322" y="-96860"/>
                  <a:pt x="6382930" y="0"/>
                </a:cubicBezTo>
                <a:cubicBezTo>
                  <a:pt x="6665988" y="-31713"/>
                  <a:pt x="6989030" y="226429"/>
                  <a:pt x="6970793" y="587863"/>
                </a:cubicBezTo>
                <a:cubicBezTo>
                  <a:pt x="6973966" y="1664027"/>
                  <a:pt x="7065060" y="2174252"/>
                  <a:pt x="6970793" y="2939242"/>
                </a:cubicBezTo>
                <a:cubicBezTo>
                  <a:pt x="6921789" y="3281663"/>
                  <a:pt x="6698660" y="3525642"/>
                  <a:pt x="6382930" y="3527105"/>
                </a:cubicBezTo>
                <a:cubicBezTo>
                  <a:pt x="3903446" y="3366398"/>
                  <a:pt x="1391684" y="3566772"/>
                  <a:pt x="587863" y="3527105"/>
                </a:cubicBezTo>
                <a:cubicBezTo>
                  <a:pt x="205945" y="3515542"/>
                  <a:pt x="-24952" y="3252606"/>
                  <a:pt x="0" y="2939242"/>
                </a:cubicBezTo>
                <a:cubicBezTo>
                  <a:pt x="32216" y="2394235"/>
                  <a:pt x="57206" y="986346"/>
                  <a:pt x="0" y="5878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+ 6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? </a:t>
            </a: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56" y="2094292"/>
            <a:ext cx="3333108" cy="3333108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92" y="144179"/>
            <a:ext cx="85917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D846B-F080-8C49-EB61-6C56EA15F424}"/>
              </a:ext>
            </a:extLst>
          </p:cNvPr>
          <p:cNvSpPr/>
          <p:nvPr/>
        </p:nvSpPr>
        <p:spPr>
          <a:xfrm>
            <a:off x="5505698" y="2687528"/>
            <a:ext cx="885270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C0E413-5E6E-4173-960E-7C07280DF086}"/>
              </a:ext>
            </a:extLst>
          </p:cNvPr>
          <p:cNvSpPr/>
          <p:nvPr/>
        </p:nvSpPr>
        <p:spPr>
          <a:xfrm>
            <a:off x="1400990" y="1411925"/>
            <a:ext cx="7263507" cy="3563223"/>
          </a:xfrm>
          <a:custGeom>
            <a:avLst/>
            <a:gdLst>
              <a:gd name="connsiteX0" fmla="*/ 0 w 7263507"/>
              <a:gd name="connsiteY0" fmla="*/ 593882 h 3563223"/>
              <a:gd name="connsiteX1" fmla="*/ 593882 w 7263507"/>
              <a:gd name="connsiteY1" fmla="*/ 0 h 3563223"/>
              <a:gd name="connsiteX2" fmla="*/ 6669625 w 7263507"/>
              <a:gd name="connsiteY2" fmla="*/ 0 h 3563223"/>
              <a:gd name="connsiteX3" fmla="*/ 7263507 w 7263507"/>
              <a:gd name="connsiteY3" fmla="*/ 593882 h 3563223"/>
              <a:gd name="connsiteX4" fmla="*/ 7263507 w 7263507"/>
              <a:gd name="connsiteY4" fmla="*/ 2969341 h 3563223"/>
              <a:gd name="connsiteX5" fmla="*/ 6669625 w 7263507"/>
              <a:gd name="connsiteY5" fmla="*/ 3563223 h 3563223"/>
              <a:gd name="connsiteX6" fmla="*/ 593882 w 7263507"/>
              <a:gd name="connsiteY6" fmla="*/ 3563223 h 3563223"/>
              <a:gd name="connsiteX7" fmla="*/ 0 w 7263507"/>
              <a:gd name="connsiteY7" fmla="*/ 2969341 h 3563223"/>
              <a:gd name="connsiteX8" fmla="*/ 0 w 7263507"/>
              <a:gd name="connsiteY8" fmla="*/ 593882 h 356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3507" h="3563223" fill="none" extrusionOk="0">
                <a:moveTo>
                  <a:pt x="0" y="593882"/>
                </a:moveTo>
                <a:cubicBezTo>
                  <a:pt x="599" y="282100"/>
                  <a:pt x="286486" y="34566"/>
                  <a:pt x="593882" y="0"/>
                </a:cubicBezTo>
                <a:cubicBezTo>
                  <a:pt x="1302115" y="72427"/>
                  <a:pt x="4368020" y="61419"/>
                  <a:pt x="6669625" y="0"/>
                </a:cubicBezTo>
                <a:cubicBezTo>
                  <a:pt x="6992841" y="-32880"/>
                  <a:pt x="7246453" y="260732"/>
                  <a:pt x="7263507" y="593882"/>
                </a:cubicBezTo>
                <a:cubicBezTo>
                  <a:pt x="7364383" y="1193768"/>
                  <a:pt x="7156194" y="2707499"/>
                  <a:pt x="7263507" y="2969341"/>
                </a:cubicBezTo>
                <a:cubicBezTo>
                  <a:pt x="7273405" y="3247099"/>
                  <a:pt x="6968431" y="3530505"/>
                  <a:pt x="6669625" y="3563223"/>
                </a:cubicBezTo>
                <a:cubicBezTo>
                  <a:pt x="3838736" y="3593050"/>
                  <a:pt x="2566531" y="3483917"/>
                  <a:pt x="593882" y="3563223"/>
                </a:cubicBezTo>
                <a:cubicBezTo>
                  <a:pt x="306266" y="3558659"/>
                  <a:pt x="-13417" y="3299986"/>
                  <a:pt x="0" y="2969341"/>
                </a:cubicBezTo>
                <a:cubicBezTo>
                  <a:pt x="50037" y="1978971"/>
                  <a:pt x="770" y="1729003"/>
                  <a:pt x="0" y="593882"/>
                </a:cubicBezTo>
                <a:close/>
              </a:path>
              <a:path w="7263507" h="3563223" stroke="0" extrusionOk="0">
                <a:moveTo>
                  <a:pt x="0" y="593882"/>
                </a:moveTo>
                <a:cubicBezTo>
                  <a:pt x="23291" y="272239"/>
                  <a:pt x="278887" y="27078"/>
                  <a:pt x="593882" y="0"/>
                </a:cubicBezTo>
                <a:cubicBezTo>
                  <a:pt x="2908996" y="123000"/>
                  <a:pt x="4561739" y="-96860"/>
                  <a:pt x="6669625" y="0"/>
                </a:cubicBezTo>
                <a:cubicBezTo>
                  <a:pt x="6988565" y="-6899"/>
                  <a:pt x="7273819" y="245101"/>
                  <a:pt x="7263507" y="593882"/>
                </a:cubicBezTo>
                <a:cubicBezTo>
                  <a:pt x="7266680" y="1521755"/>
                  <a:pt x="7357774" y="2501845"/>
                  <a:pt x="7263507" y="2969341"/>
                </a:cubicBezTo>
                <a:cubicBezTo>
                  <a:pt x="7220600" y="3312877"/>
                  <a:pt x="6937957" y="3553459"/>
                  <a:pt x="6669625" y="3563223"/>
                </a:cubicBezTo>
                <a:cubicBezTo>
                  <a:pt x="4981811" y="3402516"/>
                  <a:pt x="2363584" y="3602890"/>
                  <a:pt x="593882" y="3563223"/>
                </a:cubicBezTo>
                <a:cubicBezTo>
                  <a:pt x="239600" y="3557913"/>
                  <a:pt x="-38816" y="3279748"/>
                  <a:pt x="0" y="2969341"/>
                </a:cubicBezTo>
                <a:cubicBezTo>
                  <a:pt x="32216" y="1943710"/>
                  <a:pt x="57206" y="1053327"/>
                  <a:pt x="0" y="593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+ 7 = </a:t>
            </a:r>
          </a:p>
        </p:txBody>
      </p:sp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D846B-F080-8C49-EB61-6C56EA15F424}"/>
              </a:ext>
            </a:extLst>
          </p:cNvPr>
          <p:cNvSpPr/>
          <p:nvPr/>
        </p:nvSpPr>
        <p:spPr>
          <a:xfrm>
            <a:off x="5931201" y="2680745"/>
            <a:ext cx="1117300" cy="102516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id="{76DCAA7A-B911-1956-991C-E2BCEA20E0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2" y="3238949"/>
            <a:ext cx="2070285" cy="20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7" y="329609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2050" name="Picture 2" descr="Yummy Doedle Voor Smakelijk Lekker Smakelijk Voedselje - Vectorlogo. Yummy  Lettering Cartoon Heerlijk Smaakgeel Dat Op Voedsel Tik Vector Illustratie  - Illustration of geïsoleerd, banier: 219553590">
            <a:extLst>
              <a:ext uri="{FF2B5EF4-FFF2-40B4-BE49-F238E27FC236}">
                <a16:creationId xmlns:a16="http://schemas.microsoft.com/office/drawing/2014/main" id="{D069C438-A623-4F44-A6A3-B47F6083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68" b="89984" l="10000" r="90000">
                        <a14:foregroundMark x1="86563" y1="7668" x2="86563" y2="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969">
            <a:off x="-198930" y="374574"/>
            <a:ext cx="7140539" cy="28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up, food, dessert&#10;&#10;Description automatically generated">
            <a:extLst>
              <a:ext uri="{FF2B5EF4-FFF2-40B4-BE49-F238E27FC236}">
                <a16:creationId xmlns:a16="http://schemas.microsoft.com/office/drawing/2014/main" id="{C0F80D72-CE25-43F1-849A-55959C09A11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27" y="2129967"/>
            <a:ext cx="3456136" cy="3456136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5BD8324-B936-C4C0-8298-1C3D57A65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8077" y="3742107"/>
            <a:ext cx="494360" cy="18934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78CA0C6-2347-5922-7E5C-F973EB1DF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52549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453E9-740F-3AD7-E5D0-A486F7A31057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863E0D-B4B1-42A3-8140-13AC21538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64" y="1197670"/>
            <a:ext cx="1005927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719D8-0EA8-4A90-BE9F-FEE6AACA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11B588E0-DAAB-CA21-A4C7-503B9E0751E7}"/>
              </a:ext>
            </a:extLst>
          </p:cNvPr>
          <p:cNvGrpSpPr/>
          <p:nvPr/>
        </p:nvGrpSpPr>
        <p:grpSpPr>
          <a:xfrm>
            <a:off x="1183277" y="2602541"/>
            <a:ext cx="3922078" cy="3922078"/>
            <a:chOff x="3051715" y="1629522"/>
            <a:chExt cx="7107908" cy="7107908"/>
          </a:xfrm>
        </p:grpSpPr>
        <p:sp>
          <p:nvSpPr>
            <p:cNvPr id="17" name="弧形 7">
              <a:extLst>
                <a:ext uri="{FF2B5EF4-FFF2-40B4-BE49-F238E27FC236}">
                  <a16:creationId xmlns:a16="http://schemas.microsoft.com/office/drawing/2014/main" id="{585BD1C7-9844-F4FC-DF54-E8A86995BEAF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弧形 8">
              <a:extLst>
                <a:ext uri="{FF2B5EF4-FFF2-40B4-BE49-F238E27FC236}">
                  <a16:creationId xmlns:a16="http://schemas.microsoft.com/office/drawing/2014/main" id="{EBA52771-2914-8907-5C6C-9C0F60D811E3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弧形 9">
              <a:extLst>
                <a:ext uri="{FF2B5EF4-FFF2-40B4-BE49-F238E27FC236}">
                  <a16:creationId xmlns:a16="http://schemas.microsoft.com/office/drawing/2014/main" id="{DE1B8596-951C-90A1-373A-907C85F588B8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弧形 10">
              <a:extLst>
                <a:ext uri="{FF2B5EF4-FFF2-40B4-BE49-F238E27FC236}">
                  <a16:creationId xmlns:a16="http://schemas.microsoft.com/office/drawing/2014/main" id="{0DCC436F-99E8-3151-7010-186FDE09780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弧形 11">
              <a:extLst>
                <a:ext uri="{FF2B5EF4-FFF2-40B4-BE49-F238E27FC236}">
                  <a16:creationId xmlns:a16="http://schemas.microsoft.com/office/drawing/2014/main" id="{1721EF6C-C7F0-393C-1805-891089CEA43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任意多边形 82">
            <a:extLst>
              <a:ext uri="{FF2B5EF4-FFF2-40B4-BE49-F238E27FC236}">
                <a16:creationId xmlns:a16="http://schemas.microsoft.com/office/drawing/2014/main" id="{F3E47A15-41DA-5E9E-2FE5-77498BD4D762}"/>
              </a:ext>
            </a:extLst>
          </p:cNvPr>
          <p:cNvSpPr/>
          <p:nvPr/>
        </p:nvSpPr>
        <p:spPr>
          <a:xfrm rot="5400000">
            <a:off x="1526738" y="2336164"/>
            <a:ext cx="1388203" cy="389607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3" name="组合 3">
            <a:extLst>
              <a:ext uri="{FF2B5EF4-FFF2-40B4-BE49-F238E27FC236}">
                <a16:creationId xmlns:a16="http://schemas.microsoft.com/office/drawing/2014/main" id="{B5D3F6C1-80EC-7B0A-D608-251F34008EE0}"/>
              </a:ext>
            </a:extLst>
          </p:cNvPr>
          <p:cNvGrpSpPr/>
          <p:nvPr/>
        </p:nvGrpSpPr>
        <p:grpSpPr>
          <a:xfrm flipH="1">
            <a:off x="3156132" y="3938866"/>
            <a:ext cx="1965645" cy="1232847"/>
            <a:chOff x="594425" y="1153191"/>
            <a:chExt cx="2605975" cy="1634460"/>
          </a:xfrm>
        </p:grpSpPr>
        <p:sp>
          <p:nvSpPr>
            <p:cNvPr id="24" name="任意多边形 9">
              <a:extLst>
                <a:ext uri="{FF2B5EF4-FFF2-40B4-BE49-F238E27FC236}">
                  <a16:creationId xmlns:a16="http://schemas.microsoft.com/office/drawing/2014/main" id="{C0893FF5-CBFE-2AE2-0B67-EAF1B4D08AA1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任意多边形 10">
              <a:extLst>
                <a:ext uri="{FF2B5EF4-FFF2-40B4-BE49-F238E27FC236}">
                  <a16:creationId xmlns:a16="http://schemas.microsoft.com/office/drawing/2014/main" id="{14324CBB-A40F-28B6-5211-8F4D2A5A83DA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6" name="组合 12">
            <a:extLst>
              <a:ext uri="{FF2B5EF4-FFF2-40B4-BE49-F238E27FC236}">
                <a16:creationId xmlns:a16="http://schemas.microsoft.com/office/drawing/2014/main" id="{97917432-240A-6A64-417D-569A56B1B49C}"/>
              </a:ext>
            </a:extLst>
          </p:cNvPr>
          <p:cNvGrpSpPr/>
          <p:nvPr/>
        </p:nvGrpSpPr>
        <p:grpSpPr>
          <a:xfrm>
            <a:off x="3312034" y="3845479"/>
            <a:ext cx="619808" cy="623440"/>
            <a:chOff x="1267237" y="4149067"/>
            <a:chExt cx="1172591" cy="1179462"/>
          </a:xfrm>
        </p:grpSpPr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id="{4D802889-5624-3D93-4B57-B1A53E3CACEE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76FF15F7-8B22-D251-6955-2EB2B33DE80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A5D488A-D914-9BD6-259C-A83698A5929F}"/>
              </a:ext>
            </a:extLst>
          </p:cNvPr>
          <p:cNvSpPr txBox="1">
            <a:spLocks/>
          </p:cNvSpPr>
          <p:nvPr/>
        </p:nvSpPr>
        <p:spPr>
          <a:xfrm>
            <a:off x="6821747" y="2553210"/>
            <a:ext cx="5055025" cy="115216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GV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phép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cộng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trừ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4018FF2-5C8C-DE3F-7D5C-0611B5AFF130}"/>
              </a:ext>
            </a:extLst>
          </p:cNvPr>
          <p:cNvSpPr txBox="1">
            <a:spLocks/>
          </p:cNvSpPr>
          <p:nvPr/>
        </p:nvSpPr>
        <p:spPr>
          <a:xfrm>
            <a:off x="6864172" y="4179007"/>
            <a:ext cx="5055025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HS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bảng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con.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2">
            <a:extLst>
              <a:ext uri="{FF2B5EF4-FFF2-40B4-BE49-F238E27FC236}">
                <a16:creationId xmlns:a16="http://schemas.microsoft.com/office/drawing/2014/main" id="{22197A4E-C92E-4AF8-79B4-B412E309B3A4}"/>
              </a:ext>
            </a:extLst>
          </p:cNvPr>
          <p:cNvGrpSpPr/>
          <p:nvPr/>
        </p:nvGrpSpPr>
        <p:grpSpPr>
          <a:xfrm>
            <a:off x="5211361" y="2590238"/>
            <a:ext cx="1228122" cy="1183134"/>
            <a:chOff x="5309122" y="3164740"/>
            <a:chExt cx="1228122" cy="1183134"/>
          </a:xfrm>
        </p:grpSpPr>
        <p:grpSp>
          <p:nvGrpSpPr>
            <p:cNvPr id="32" name="组合 41">
              <a:extLst>
                <a:ext uri="{FF2B5EF4-FFF2-40B4-BE49-F238E27FC236}">
                  <a16:creationId xmlns:a16="http://schemas.microsoft.com/office/drawing/2014/main" id="{9B4C9E11-6CC7-CF02-FB4F-75E89AE5A8F6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34" name="椭圆 42">
                <a:extLst>
                  <a:ext uri="{FF2B5EF4-FFF2-40B4-BE49-F238E27FC236}">
                    <a16:creationId xmlns:a16="http://schemas.microsoft.com/office/drawing/2014/main" id="{4012F90D-E384-05EC-829F-8E930E459ECF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5" name="组合 43">
                <a:extLst>
                  <a:ext uri="{FF2B5EF4-FFF2-40B4-BE49-F238E27FC236}">
                    <a16:creationId xmlns:a16="http://schemas.microsoft.com/office/drawing/2014/main" id="{B0172536-AF37-8924-5946-E8F1637BA789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36" name="组合 44">
                  <a:extLst>
                    <a:ext uri="{FF2B5EF4-FFF2-40B4-BE49-F238E27FC236}">
                      <a16:creationId xmlns:a16="http://schemas.microsoft.com/office/drawing/2014/main" id="{6175C799-0325-F591-BE25-F27777007A2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38" name="椭圆 46">
                    <a:extLst>
                      <a:ext uri="{FF2B5EF4-FFF2-40B4-BE49-F238E27FC236}">
                        <a16:creationId xmlns:a16="http://schemas.microsoft.com/office/drawing/2014/main" id="{D2AA4F5E-70DC-8E74-A9FE-4B9449A623FA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" name="椭圆 47">
                    <a:extLst>
                      <a:ext uri="{FF2B5EF4-FFF2-40B4-BE49-F238E27FC236}">
                        <a16:creationId xmlns:a16="http://schemas.microsoft.com/office/drawing/2014/main" id="{B0AEFD86-9C47-B64D-CC16-809D37E10264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" name="弧形 48">
                    <a:extLst>
                      <a:ext uri="{FF2B5EF4-FFF2-40B4-BE49-F238E27FC236}">
                        <a16:creationId xmlns:a16="http://schemas.microsoft.com/office/drawing/2014/main" id="{6DD732B1-C333-3421-B009-0224111063EE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弧形 49">
                    <a:extLst>
                      <a:ext uri="{FF2B5EF4-FFF2-40B4-BE49-F238E27FC236}">
                        <a16:creationId xmlns:a16="http://schemas.microsoft.com/office/drawing/2014/main" id="{44FB0130-A891-FFD5-0C14-BF52C1CA93D5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37" name="TextBox 322">
                  <a:extLst>
                    <a:ext uri="{FF2B5EF4-FFF2-40B4-BE49-F238E27FC236}">
                      <a16:creationId xmlns:a16="http://schemas.microsoft.com/office/drawing/2014/main" id="{B5E3DB47-B989-5302-FBBE-EB06039D616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3" name="文本框 57">
              <a:extLst>
                <a:ext uri="{FF2B5EF4-FFF2-40B4-BE49-F238E27FC236}">
                  <a16:creationId xmlns:a16="http://schemas.microsoft.com/office/drawing/2014/main" id="{5A2CD875-301C-5E93-8D47-7788736FEB70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2" name="组合 33">
            <a:extLst>
              <a:ext uri="{FF2B5EF4-FFF2-40B4-BE49-F238E27FC236}">
                <a16:creationId xmlns:a16="http://schemas.microsoft.com/office/drawing/2014/main" id="{FCC69B81-C47C-6A12-0DB3-749533B35FDC}"/>
              </a:ext>
            </a:extLst>
          </p:cNvPr>
          <p:cNvGrpSpPr/>
          <p:nvPr/>
        </p:nvGrpSpPr>
        <p:grpSpPr>
          <a:xfrm>
            <a:off x="5210214" y="4380825"/>
            <a:ext cx="1177219" cy="1194956"/>
            <a:chOff x="5327184" y="4853017"/>
            <a:chExt cx="1177219" cy="1194956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id="{6E3C9543-8D97-0DFE-0F31-0F267049CF8E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45" name="椭圆 17">
                <a:extLst>
                  <a:ext uri="{FF2B5EF4-FFF2-40B4-BE49-F238E27FC236}">
                    <a16:creationId xmlns:a16="http://schemas.microsoft.com/office/drawing/2014/main" id="{B67ED659-819E-9957-8425-24BFCD9D5361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6" name="组合 18">
                <a:extLst>
                  <a:ext uri="{FF2B5EF4-FFF2-40B4-BE49-F238E27FC236}">
                    <a16:creationId xmlns:a16="http://schemas.microsoft.com/office/drawing/2014/main" id="{6767E9AD-2B0B-CB29-AB9B-A3B0308BEB4A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48" name="椭圆 20">
                  <a:extLst>
                    <a:ext uri="{FF2B5EF4-FFF2-40B4-BE49-F238E27FC236}">
                      <a16:creationId xmlns:a16="http://schemas.microsoft.com/office/drawing/2014/main" id="{C8406C48-A8A5-BD20-79A0-89624A70B47C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椭圆 21">
                  <a:extLst>
                    <a:ext uri="{FF2B5EF4-FFF2-40B4-BE49-F238E27FC236}">
                      <a16:creationId xmlns:a16="http://schemas.microsoft.com/office/drawing/2014/main" id="{8982D3F7-3C5D-6597-6E0B-B522277C1BA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弧形 22">
                  <a:extLst>
                    <a:ext uri="{FF2B5EF4-FFF2-40B4-BE49-F238E27FC236}">
                      <a16:creationId xmlns:a16="http://schemas.microsoft.com/office/drawing/2014/main" id="{3B6A5CA5-D84B-A437-6BE2-DCD513E6C180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弧形 23">
                  <a:extLst>
                    <a:ext uri="{FF2B5EF4-FFF2-40B4-BE49-F238E27FC236}">
                      <a16:creationId xmlns:a16="http://schemas.microsoft.com/office/drawing/2014/main" id="{27D4A560-F54B-04FB-91D5-30E5EC86A1EC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7C5BF6D3-E317-31E8-B520-2F70735FEE06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44" name="文本框 58">
              <a:extLst>
                <a:ext uri="{FF2B5EF4-FFF2-40B4-BE49-F238E27FC236}">
                  <a16:creationId xmlns:a16="http://schemas.microsoft.com/office/drawing/2014/main" id="{59357D48-40B7-808A-6CF2-0D2332E3F7C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A04A2BE-A9CF-786D-46AA-E059DF2FB09E}"/>
              </a:ext>
            </a:extLst>
          </p:cNvPr>
          <p:cNvSpPr txBox="1"/>
          <p:nvPr/>
        </p:nvSpPr>
        <p:spPr>
          <a:xfrm>
            <a:off x="278296" y="3845479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F0CB82-6F68-FD1D-9BC6-01BE1A0C6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09" y="816055"/>
            <a:ext cx="784623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46 + 12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34300" y="2566196"/>
            <a:ext cx="1562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12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0302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35 + 5 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8172451" y="2566196"/>
            <a:ext cx="1123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89437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76 - 43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76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05725" y="2566196"/>
            <a:ext cx="159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43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67288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98 - 56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98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05725" y="2566196"/>
            <a:ext cx="159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56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42</a:t>
            </a:r>
            <a:endParaRPr kumimoji="0" lang="en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7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6F769-914C-23E0-AD70-C816E0FEA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70" y="1095375"/>
            <a:ext cx="7877050" cy="186925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8BF9FE4-01E9-6655-C252-D21CDDEB6457}"/>
              </a:ext>
            </a:extLst>
          </p:cNvPr>
          <p:cNvSpPr/>
          <p:nvPr/>
        </p:nvSpPr>
        <p:spPr>
          <a:xfrm>
            <a:off x="7595013" y="274320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519</Words>
  <Application>Microsoft Office PowerPoint</Application>
  <PresentationFormat>Widescreen</PresentationFormat>
  <Paragraphs>209</Paragraphs>
  <Slides>27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Bevan</vt:lpstr>
      <vt:lpstr>Comfortaa Medium</vt:lpstr>
      <vt:lpstr>等线</vt:lpstr>
      <vt:lpstr>Rubik Black</vt:lpstr>
      <vt:lpstr>Arial</vt:lpstr>
      <vt:lpstr>Calibri</vt:lpstr>
      <vt:lpstr>Times New Roman</vt:lpstr>
      <vt:lpstr>UTM Cookies</vt:lpstr>
      <vt:lpstr>UVN Banh Mi</vt:lpstr>
      <vt:lpstr>Wingdings</vt:lpstr>
      <vt:lpstr>Custom Design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46 + 12</vt:lpstr>
      <vt:lpstr>35 + 5 </vt:lpstr>
      <vt:lpstr>76 - 43</vt:lpstr>
      <vt:lpstr>98 - 56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2024-04-27T02:35:30Z</dcterms:created>
  <dcterms:modified xsi:type="dcterms:W3CDTF">2025-07-01T07:51:22Z</dcterms:modified>
</cp:coreProperties>
</file>