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8"/>
  </p:notesMasterIdLst>
  <p:sldIdLst>
    <p:sldId id="314" r:id="rId3"/>
    <p:sldId id="7730" r:id="rId4"/>
    <p:sldId id="3182" r:id="rId5"/>
    <p:sldId id="3183" r:id="rId6"/>
    <p:sldId id="322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2C8E6-3470-45EC-B9A9-B2A66A682B2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3AC95-3671-4CA2-BA5E-F9EEE7A8F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BB207B-5037-4523-94F5-994A45A60A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861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4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60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50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0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7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38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9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6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77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5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52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669512" y="566664"/>
            <a:ext cx="10852977" cy="5724673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10362184" y="290013"/>
            <a:ext cx="1160304" cy="22702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-1" y="-193685"/>
            <a:ext cx="1331495" cy="26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2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145029" y="167641"/>
            <a:ext cx="11901942" cy="6522720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11107398" y="-58035"/>
            <a:ext cx="939573" cy="18383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38349" y="-333102"/>
            <a:ext cx="1331495" cy="26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145029" y="167641"/>
            <a:ext cx="11901942" cy="6522720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11107398" y="-58035"/>
            <a:ext cx="939573" cy="18383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38349" y="-333102"/>
            <a:ext cx="1331495" cy="26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7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669512" y="566664"/>
            <a:ext cx="10852977" cy="5724673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171452" y="303951"/>
            <a:ext cx="11849098" cy="6250100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1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7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6D9EF15-104C-6432-587D-D6FDA6B5FAB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brown plant&#10;&#10;Description automatically generated">
            <a:extLst>
              <a:ext uri="{FF2B5EF4-FFF2-40B4-BE49-F238E27FC236}">
                <a16:creationId xmlns:a16="http://schemas.microsoft.com/office/drawing/2014/main" id="{11206F2F-48FF-DEC7-5FF5-1E36BB4FC33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53A3AB-7905-5F23-934F-36CF36E6B6AE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sX0" fmla="*/ 0 w 11523133"/>
              <a:gd name="csY0" fmla="*/ 1081903 h 6491287"/>
              <a:gd name="csX1" fmla="*/ 1081903 w 11523133"/>
              <a:gd name="csY1" fmla="*/ 0 h 6491287"/>
              <a:gd name="csX2" fmla="*/ 1844020 w 11523133"/>
              <a:gd name="csY2" fmla="*/ 0 h 6491287"/>
              <a:gd name="csX3" fmla="*/ 2512543 w 11523133"/>
              <a:gd name="csY3" fmla="*/ 0 h 6491287"/>
              <a:gd name="csX4" fmla="*/ 3368253 w 11523133"/>
              <a:gd name="csY4" fmla="*/ 0 h 6491287"/>
              <a:gd name="csX5" fmla="*/ 3943183 w 11523133"/>
              <a:gd name="csY5" fmla="*/ 0 h 6491287"/>
              <a:gd name="csX6" fmla="*/ 4424520 w 11523133"/>
              <a:gd name="csY6" fmla="*/ 0 h 6491287"/>
              <a:gd name="csX7" fmla="*/ 5093043 w 11523133"/>
              <a:gd name="csY7" fmla="*/ 0 h 6491287"/>
              <a:gd name="csX8" fmla="*/ 5855160 w 11523133"/>
              <a:gd name="csY8" fmla="*/ 0 h 6491287"/>
              <a:gd name="csX9" fmla="*/ 6710870 w 11523133"/>
              <a:gd name="csY9" fmla="*/ 0 h 6491287"/>
              <a:gd name="csX10" fmla="*/ 7472986 w 11523133"/>
              <a:gd name="csY10" fmla="*/ 0 h 6491287"/>
              <a:gd name="csX11" fmla="*/ 8328696 w 11523133"/>
              <a:gd name="csY11" fmla="*/ 0 h 6491287"/>
              <a:gd name="csX12" fmla="*/ 9090813 w 11523133"/>
              <a:gd name="csY12" fmla="*/ 0 h 6491287"/>
              <a:gd name="csX13" fmla="*/ 9572150 w 11523133"/>
              <a:gd name="csY13" fmla="*/ 0 h 6491287"/>
              <a:gd name="csX14" fmla="*/ 10441230 w 11523133"/>
              <a:gd name="csY14" fmla="*/ 0 h 6491287"/>
              <a:gd name="csX15" fmla="*/ 11523133 w 11523133"/>
              <a:gd name="csY15" fmla="*/ 1081903 h 6491287"/>
              <a:gd name="csX16" fmla="*/ 11523133 w 11523133"/>
              <a:gd name="csY16" fmla="*/ 1743389 h 6491287"/>
              <a:gd name="csX17" fmla="*/ 11523133 w 11523133"/>
              <a:gd name="csY17" fmla="*/ 2275051 h 6491287"/>
              <a:gd name="csX18" fmla="*/ 11523133 w 11523133"/>
              <a:gd name="csY18" fmla="*/ 2806713 h 6491287"/>
              <a:gd name="csX19" fmla="*/ 11523133 w 11523133"/>
              <a:gd name="csY19" fmla="*/ 3424925 h 6491287"/>
              <a:gd name="csX20" fmla="*/ 11523133 w 11523133"/>
              <a:gd name="csY20" fmla="*/ 4043136 h 6491287"/>
              <a:gd name="csX21" fmla="*/ 11523133 w 11523133"/>
              <a:gd name="csY21" fmla="*/ 4618073 h 6491287"/>
              <a:gd name="csX22" fmla="*/ 11523133 w 11523133"/>
              <a:gd name="csY22" fmla="*/ 5409384 h 6491287"/>
              <a:gd name="csX23" fmla="*/ 10441230 w 11523133"/>
              <a:gd name="csY23" fmla="*/ 6491287 h 6491287"/>
              <a:gd name="csX24" fmla="*/ 10053486 w 11523133"/>
              <a:gd name="csY24" fmla="*/ 6491287 h 6491287"/>
              <a:gd name="csX25" fmla="*/ 9291370 w 11523133"/>
              <a:gd name="csY25" fmla="*/ 6491287 h 6491287"/>
              <a:gd name="csX26" fmla="*/ 8435660 w 11523133"/>
              <a:gd name="csY26" fmla="*/ 6491287 h 6491287"/>
              <a:gd name="csX27" fmla="*/ 8047916 w 11523133"/>
              <a:gd name="csY27" fmla="*/ 6491287 h 6491287"/>
              <a:gd name="csX28" fmla="*/ 7192206 w 11523133"/>
              <a:gd name="csY28" fmla="*/ 6491287 h 6491287"/>
              <a:gd name="csX29" fmla="*/ 6336497 w 11523133"/>
              <a:gd name="csY29" fmla="*/ 6491287 h 6491287"/>
              <a:gd name="csX30" fmla="*/ 5948753 w 11523133"/>
              <a:gd name="csY30" fmla="*/ 6491287 h 6491287"/>
              <a:gd name="csX31" fmla="*/ 5280230 w 11523133"/>
              <a:gd name="csY31" fmla="*/ 6491287 h 6491287"/>
              <a:gd name="csX32" fmla="*/ 4705300 w 11523133"/>
              <a:gd name="csY32" fmla="*/ 6491287 h 6491287"/>
              <a:gd name="csX33" fmla="*/ 4130370 w 11523133"/>
              <a:gd name="csY33" fmla="*/ 6491287 h 6491287"/>
              <a:gd name="csX34" fmla="*/ 3555439 w 11523133"/>
              <a:gd name="csY34" fmla="*/ 6491287 h 6491287"/>
              <a:gd name="csX35" fmla="*/ 3167696 w 11523133"/>
              <a:gd name="csY35" fmla="*/ 6491287 h 6491287"/>
              <a:gd name="csX36" fmla="*/ 2311986 w 11523133"/>
              <a:gd name="csY36" fmla="*/ 6491287 h 6491287"/>
              <a:gd name="csX37" fmla="*/ 1081903 w 11523133"/>
              <a:gd name="csY37" fmla="*/ 6491287 h 6491287"/>
              <a:gd name="csX38" fmla="*/ 0 w 11523133"/>
              <a:gd name="csY38" fmla="*/ 5409384 h 6491287"/>
              <a:gd name="csX39" fmla="*/ 0 w 11523133"/>
              <a:gd name="csY39" fmla="*/ 4747898 h 6491287"/>
              <a:gd name="csX40" fmla="*/ 0 w 11523133"/>
              <a:gd name="csY40" fmla="*/ 4086411 h 6491287"/>
              <a:gd name="csX41" fmla="*/ 0 w 11523133"/>
              <a:gd name="csY41" fmla="*/ 3511474 h 6491287"/>
              <a:gd name="csX42" fmla="*/ 0 w 11523133"/>
              <a:gd name="csY42" fmla="*/ 2979813 h 6491287"/>
              <a:gd name="csX43" fmla="*/ 0 w 11523133"/>
              <a:gd name="csY43" fmla="*/ 2448151 h 6491287"/>
              <a:gd name="csX44" fmla="*/ 0 w 11523133"/>
              <a:gd name="csY44" fmla="*/ 1786664 h 6491287"/>
              <a:gd name="csX45" fmla="*/ 0 w 11523133"/>
              <a:gd name="csY45" fmla="*/ 1081903 h 64912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595D88-8918-E1F0-AF75-2134E1F864D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94" y="217730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EC13C9-64C2-A48F-8E05-1303A69B27E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94" y="217730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0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2.jpeg"/><Relationship Id="rId21" Type="http://schemas.openxmlformats.org/officeDocument/2006/relationships/image" Target="../media/image26.sv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microsoft.com/office/2007/relationships/hdphoto" Target="../media/hdphoto1.wdp"/><Relationship Id="rId23" Type="http://schemas.openxmlformats.org/officeDocument/2006/relationships/image" Target="../media/image23.png"/><Relationship Id="rId10" Type="http://schemas.openxmlformats.org/officeDocument/2006/relationships/image" Target="../media/image13.png"/><Relationship Id="rId19" Type="http://schemas.openxmlformats.org/officeDocument/2006/relationships/image" Target="../media/image24.sv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F54ADB-8E9A-4AEF-98B0-4EE09DD5B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95869" y="3098042"/>
            <a:ext cx="13183737" cy="375995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7F2C3E-FCE0-44E4-9AFA-C81C873CA0E2}"/>
              </a:ext>
            </a:extLst>
          </p:cNvPr>
          <p:cNvSpPr/>
          <p:nvPr/>
        </p:nvSpPr>
        <p:spPr>
          <a:xfrm>
            <a:off x="906796" y="724253"/>
            <a:ext cx="10378409" cy="5409494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01990D-34B9-4EF0-97BC-F7E516ACF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372335" y="5193746"/>
            <a:ext cx="11205782" cy="12673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503DFCE-53A2-4030-AD38-F239094219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61584" r="5129" b="17076"/>
          <a:stretch/>
        </p:blipFill>
        <p:spPr>
          <a:xfrm>
            <a:off x="378037" y="4704776"/>
            <a:ext cx="11334163" cy="10461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036DB89-C9F4-40EC-95B6-493E9AC315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6" t="83908"/>
          <a:stretch/>
        </p:blipFill>
        <p:spPr>
          <a:xfrm>
            <a:off x="9310797" y="4111946"/>
            <a:ext cx="1971533" cy="207704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11A1C2C-0800-4A4A-BB1F-FC91FDB6D1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79228"/>
          <a:stretch/>
        </p:blipFill>
        <p:spPr>
          <a:xfrm>
            <a:off x="10021315" y="85486"/>
            <a:ext cx="1387427" cy="142451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2D6FEB9-C886-40D5-BD7B-C15CCEFB91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902046" y="3271483"/>
            <a:ext cx="4571570" cy="2040464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64129E2-20E9-48F5-9616-B69708F8FE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71462" b="7836"/>
          <a:stretch/>
        </p:blipFill>
        <p:spPr>
          <a:xfrm>
            <a:off x="3480431" y="3831422"/>
            <a:ext cx="2759702" cy="206687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BDA17FB-F6A7-4449-A64E-10327F22A3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9" r="14345"/>
          <a:stretch/>
        </p:blipFill>
        <p:spPr>
          <a:xfrm>
            <a:off x="6519348" y="4793342"/>
            <a:ext cx="3915771" cy="70437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FCDAF57-7820-4329-BFC2-66360D668C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16143" r="38770" b="52090"/>
          <a:stretch/>
        </p:blipFill>
        <p:spPr>
          <a:xfrm flipH="1">
            <a:off x="9310797" y="3776076"/>
            <a:ext cx="1998392" cy="1559681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27CE6462-C096-47F3-B00C-312D3C8E21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6" b="81810"/>
          <a:stretch/>
        </p:blipFill>
        <p:spPr>
          <a:xfrm>
            <a:off x="878062" y="4229494"/>
            <a:ext cx="2170142" cy="184455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0ADF411-021E-4F16-8253-FEB1E5255E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6" r="24215"/>
          <a:stretch/>
        </p:blipFill>
        <p:spPr>
          <a:xfrm>
            <a:off x="1209162" y="4949899"/>
            <a:ext cx="3464574" cy="2056960"/>
          </a:xfrm>
          <a:prstGeom prst="rect">
            <a:avLst/>
          </a:prstGeom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A46EA28E-A7B9-4D21-A86F-89058263233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583573" y="4893467"/>
            <a:ext cx="3602201" cy="20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E78EE6-B408-4A3E-B626-653A428ED8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" r="42746" b="56812"/>
          <a:stretch/>
        </p:blipFill>
        <p:spPr>
          <a:xfrm rot="332820">
            <a:off x="2605802" y="5024253"/>
            <a:ext cx="6980396" cy="2414330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5E91DADD-7776-4AB0-89F9-EF7ADD577C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6" t="8593" r="6609" b="5319"/>
          <a:stretch/>
        </p:blipFill>
        <p:spPr>
          <a:xfrm>
            <a:off x="11653638" y="-139700"/>
            <a:ext cx="3035300" cy="6997700"/>
          </a:xfrm>
          <a:prstGeom prst="rect">
            <a:avLst/>
          </a:prstGeom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F8A56E36-4639-49AC-8D4B-F103BCD30C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49251" l="54584" r="99859">
                        <a14:foregroundMark x1="69676" y1="321" x2="69676" y2="321"/>
                        <a14:foregroundMark x1="69041" y1="2248" x2="69041" y2="2248"/>
                        <a14:foregroundMark x1="56982" y1="26874" x2="54654" y2="34154"/>
                        <a14:foregroundMark x1="55078" y1="26552" x2="61142" y2="33512"/>
                        <a14:foregroundMark x1="94640" y1="19272" x2="94852" y2="23340"/>
                        <a14:foregroundMark x1="96121" y1="18630" x2="97532" y2="30942"/>
                        <a14:foregroundMark x1="97532" y1="25589" x2="93371" y2="43255"/>
                        <a14:foregroundMark x1="93371" y1="43255" x2="79478" y2="45503"/>
                        <a14:foregroundMark x1="74260" y1="45503" x2="91749" y2="47109"/>
                        <a14:foregroundMark x1="72567" y1="41970" x2="94358" y2="46788"/>
                        <a14:foregroundMark x1="94358" y1="46788" x2="98378" y2="42934"/>
                        <a14:foregroundMark x1="99436" y1="36617" x2="99224" y2="49251"/>
                        <a14:foregroundMark x1="97743" y1="35974" x2="99859" y2="45824"/>
                      </a14:backgroundRemoval>
                    </a14:imgEffect>
                  </a14:imgLayer>
                </a14:imgProps>
              </a:ext>
            </a:extLst>
          </a:blip>
          <a:srcRect l="51296" b="48499"/>
          <a:stretch/>
        </p:blipFill>
        <p:spPr>
          <a:xfrm>
            <a:off x="7552524" y="5457553"/>
            <a:ext cx="2981886" cy="2077124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7C32C25-DACA-4BDB-BE7A-87E0A0ACC9D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H="1">
            <a:off x="8836134" y="2840225"/>
            <a:ext cx="3520183" cy="3927680"/>
          </a:xfrm>
          <a:prstGeom prst="rect">
            <a:avLst/>
          </a:prstGeom>
        </p:spPr>
      </p:pic>
      <p:pic>
        <p:nvPicPr>
          <p:cNvPr id="31" name="图片 29">
            <a:extLst>
              <a:ext uri="{FF2B5EF4-FFF2-40B4-BE49-F238E27FC236}">
                <a16:creationId xmlns:a16="http://schemas.microsoft.com/office/drawing/2014/main" id="{3ADC8A4F-D0A1-44EC-9973-BF29532E67A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91" y="-14672"/>
            <a:ext cx="3824081" cy="2205422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F8741785-03FC-41AA-9181-5FBAE8C5C4B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6" t="8593" r="6609" b="5319"/>
          <a:stretch/>
        </p:blipFill>
        <p:spPr>
          <a:xfrm>
            <a:off x="0" y="-139700"/>
            <a:ext cx="2713914" cy="6997700"/>
          </a:xfrm>
          <a:prstGeom prst="rect">
            <a:avLst/>
          </a:prstGeom>
        </p:spPr>
      </p:pic>
      <p:pic>
        <p:nvPicPr>
          <p:cNvPr id="45" name="Picture 9">
            <a:extLst>
              <a:ext uri="{FF2B5EF4-FFF2-40B4-BE49-F238E27FC236}">
                <a16:creationId xmlns:a16="http://schemas.microsoft.com/office/drawing/2014/main" id="{95DB2BDC-3D91-4D7B-845D-6DF46B4F20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402552" y="2385265"/>
            <a:ext cx="2137885" cy="3701966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B290330E-327F-40A6-B81D-45D2B9D9C37A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070889" y="4535862"/>
            <a:ext cx="1457313" cy="14785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7B731DE-841C-4DB8-92F2-00431DDC2694}"/>
              </a:ext>
            </a:extLst>
          </p:cNvPr>
          <p:cNvGrpSpPr/>
          <p:nvPr/>
        </p:nvGrpSpPr>
        <p:grpSpPr>
          <a:xfrm>
            <a:off x="-17860" y="5953284"/>
            <a:ext cx="12227721" cy="1412569"/>
            <a:chOff x="142441" y="5130201"/>
            <a:chExt cx="12227721" cy="128415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849620F-9398-462A-9977-71B5243E0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43873" t="35409" b="1"/>
            <a:stretch/>
          </p:blipFill>
          <p:spPr>
            <a:xfrm>
              <a:off x="142441" y="5130201"/>
              <a:ext cx="12227721" cy="128415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F011477-2925-47EE-B096-36981BCEA336}"/>
                </a:ext>
              </a:extLst>
            </p:cNvPr>
            <p:cNvSpPr/>
            <p:nvPr/>
          </p:nvSpPr>
          <p:spPr>
            <a:xfrm>
              <a:off x="5085094" y="5663707"/>
              <a:ext cx="58930" cy="733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460A1CA-56CE-39FA-D5D0-72DF11E6DE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10996" y="2063526"/>
            <a:ext cx="634039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49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" dur="4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" dur="4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4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4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_nguyn_bi_202601292046_x10y7">
            <a:hlinkClick r:id="" action="ppaction://media"/>
            <a:extLst>
              <a:ext uri="{FF2B5EF4-FFF2-40B4-BE49-F238E27FC236}">
                <a16:creationId xmlns:a16="http://schemas.microsoft.com/office/drawing/2014/main" id="{140C23EE-70BC-D84F-2DD0-655E0D55F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8408" y="98425"/>
            <a:ext cx="14319114" cy="668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11BD1A8-8C78-4523-87FE-90F364E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62" y="3329609"/>
            <a:ext cx="8070366" cy="258251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BEA216E-574E-447B-8AAF-3C79B473AD15}"/>
              </a:ext>
            </a:extLst>
          </p:cNvPr>
          <p:cNvSpPr/>
          <p:nvPr/>
        </p:nvSpPr>
        <p:spPr>
          <a:xfrm>
            <a:off x="844826" y="2035451"/>
            <a:ext cx="3226905" cy="1104900"/>
          </a:xfrm>
          <a:prstGeom prst="wedgeRoundRectCallout">
            <a:avLst>
              <a:gd name="adj1" fmla="val 31988"/>
              <a:gd name="adj2" fmla="val 641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4825983-42E2-4CF5-98EE-A6F35AD40093}"/>
              </a:ext>
            </a:extLst>
          </p:cNvPr>
          <p:cNvSpPr/>
          <p:nvPr/>
        </p:nvSpPr>
        <p:spPr>
          <a:xfrm>
            <a:off x="7822096" y="1958009"/>
            <a:ext cx="3226905" cy="1192282"/>
          </a:xfrm>
          <a:prstGeom prst="wedgeRoundRectCallout">
            <a:avLst>
              <a:gd name="adj1" fmla="val 3651"/>
              <a:gd name="adj2" fmla="val 7498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1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1B52DD-AFDA-4F66-806B-E58B1F7050AD}"/>
              </a:ext>
            </a:extLst>
          </p:cNvPr>
          <p:cNvGrpSpPr/>
          <p:nvPr/>
        </p:nvGrpSpPr>
        <p:grpSpPr>
          <a:xfrm>
            <a:off x="367747" y="1043609"/>
            <a:ext cx="6301409" cy="3429000"/>
            <a:chOff x="367747" y="1798983"/>
            <a:chExt cx="6639339" cy="3669746"/>
          </a:xfrm>
        </p:grpSpPr>
        <p:pic>
          <p:nvPicPr>
            <p:cNvPr id="1026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51AC28-62C9-4D95-B9ED-5E38BEC7A61B}"/>
                </a:ext>
              </a:extLst>
            </p:cNvPr>
            <p:cNvSpPr txBox="1"/>
            <p:nvPr/>
          </p:nvSpPr>
          <p:spPr>
            <a:xfrm>
              <a:off x="2902226" y="179898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2D219D1-6C85-4859-B186-258143DA288A}"/>
                </a:ext>
              </a:extLst>
            </p:cNvPr>
            <p:cNvSpPr txBox="1"/>
            <p:nvPr/>
          </p:nvSpPr>
          <p:spPr>
            <a:xfrm>
              <a:off x="5595730" y="329979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C4AD7EB-916A-44D8-A955-EA9F3F04ED48}"/>
                </a:ext>
              </a:extLst>
            </p:cNvPr>
            <p:cNvSpPr txBox="1"/>
            <p:nvPr/>
          </p:nvSpPr>
          <p:spPr>
            <a:xfrm>
              <a:off x="2922103" y="476084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EB877C3-6A19-4D90-A5A3-669E2981DFA6}"/>
                </a:ext>
              </a:extLst>
            </p:cNvPr>
            <p:cNvSpPr txBox="1"/>
            <p:nvPr/>
          </p:nvSpPr>
          <p:spPr>
            <a:xfrm>
              <a:off x="367747" y="319046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Chu vi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ABCD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marL="342900" indent="-342900">
              <a:buAutoNum type="arabicPlain" startAt="5"/>
            </a:pPr>
            <a:r>
              <a:rPr lang="en-US" sz="3200" dirty="0"/>
              <a:t>+ 3 + 5 + 3 = 16 (cm)</a:t>
            </a:r>
          </a:p>
          <a:p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(5 + 3) x 2 = 16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4661452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 chiều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8221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/>
              </a:rPr>
              <a:t>MNPQ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+ 5  + 5 + 5 = 20 (cm)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5 x 4 = 20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5327374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9" y="1348617"/>
            <a:ext cx="3702862" cy="3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127183" y="113306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255377" y="4218666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337930" y="2532645"/>
            <a:ext cx="1339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3984787" y="276755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11656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136</Words>
  <Application>Microsoft Office PowerPoint</Application>
  <PresentationFormat>Widescreen</PresentationFormat>
  <Paragraphs>19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宋体</vt:lpstr>
      <vt:lpstr>Arial</vt:lpstr>
      <vt:lpstr>Calibri</vt:lpstr>
      <vt:lpstr>等线</vt:lpstr>
      <vt:lpstr>等线 Light</vt:lpstr>
      <vt:lpstr>ITC Avant Garde Std Bk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48</cp:revision>
  <dcterms:created xsi:type="dcterms:W3CDTF">2022-10-23T06:00:00Z</dcterms:created>
  <dcterms:modified xsi:type="dcterms:W3CDTF">2026-02-06T02:50:21Z</dcterms:modified>
</cp:coreProperties>
</file>