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  <p:sldMasterId id="2147483726" r:id="rId3"/>
    <p:sldMasterId id="2147483738" r:id="rId4"/>
    <p:sldMasterId id="2147483765" r:id="rId5"/>
    <p:sldMasterId id="2147483780" r:id="rId6"/>
    <p:sldMasterId id="2147483795" r:id="rId7"/>
    <p:sldMasterId id="2147483810" r:id="rId8"/>
    <p:sldMasterId id="2147483825" r:id="rId9"/>
  </p:sldMasterIdLst>
  <p:notesMasterIdLst>
    <p:notesMasterId r:id="rId35"/>
  </p:notesMasterIdLst>
  <p:sldIdLst>
    <p:sldId id="258" r:id="rId10"/>
    <p:sldId id="2007577104" r:id="rId11"/>
    <p:sldId id="318" r:id="rId12"/>
    <p:sldId id="2007577105" r:id="rId13"/>
    <p:sldId id="2007577106" r:id="rId14"/>
    <p:sldId id="2007577107" r:id="rId15"/>
    <p:sldId id="256" r:id="rId16"/>
    <p:sldId id="291" r:id="rId17"/>
    <p:sldId id="289" r:id="rId18"/>
    <p:sldId id="2007577108" r:id="rId19"/>
    <p:sldId id="2007577109" r:id="rId20"/>
    <p:sldId id="2007577110" r:id="rId21"/>
    <p:sldId id="2007577111" r:id="rId22"/>
    <p:sldId id="2007577112" r:id="rId23"/>
    <p:sldId id="2007577113" r:id="rId24"/>
    <p:sldId id="2007577114" r:id="rId25"/>
    <p:sldId id="2007577115" r:id="rId26"/>
    <p:sldId id="2007577116" r:id="rId27"/>
    <p:sldId id="296" r:id="rId28"/>
    <p:sldId id="2007577117" r:id="rId29"/>
    <p:sldId id="2007577119" r:id="rId30"/>
    <p:sldId id="2007577120" r:id="rId31"/>
    <p:sldId id="2748" r:id="rId32"/>
    <p:sldId id="2007577118" r:id="rId33"/>
    <p:sldId id="29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C3244B-4427-4216-BD20-1BC5C109F8DE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EDBE5-5106-428A-97EC-A1C7CF77D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79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74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66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579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322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501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419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096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emf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5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emf"/><Relationship Id="rId5" Type="http://schemas.openxmlformats.org/officeDocument/2006/relationships/image" Target="../media/image9.emf"/><Relationship Id="rId4" Type="http://schemas.openxmlformats.org/officeDocument/2006/relationships/image" Target="../media/image13.emf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emf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5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emf"/><Relationship Id="rId5" Type="http://schemas.openxmlformats.org/officeDocument/2006/relationships/image" Target="../media/image9.emf"/><Relationship Id="rId4" Type="http://schemas.openxmlformats.org/officeDocument/2006/relationships/image" Target="../media/image13.emf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emf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5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2.emf"/><Relationship Id="rId5" Type="http://schemas.openxmlformats.org/officeDocument/2006/relationships/image" Target="../media/image9.emf"/><Relationship Id="rId4" Type="http://schemas.openxmlformats.org/officeDocument/2006/relationships/image" Target="../media/image13.emf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4.emf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5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2.emf"/><Relationship Id="rId5" Type="http://schemas.openxmlformats.org/officeDocument/2006/relationships/image" Target="../media/image9.emf"/><Relationship Id="rId4" Type="http://schemas.openxmlformats.org/officeDocument/2006/relationships/image" Target="../media/image13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74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780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11B91D-EE9A-420A-9F10-02175033D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CC0607-83B0-4C32-A2DB-DC27DFDC4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DA33036-F66C-4876-95D5-9F33895690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F5AA68-8E10-43BE-9C21-C465387495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7154EBD-7912-4A4F-BA1D-2FBFD8F6F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A51E850-E03D-481D-AF10-8956915F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5766231-0007-4E2E-854B-582F8CE8D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AE1CC80-AADE-42A2-997B-452F62F0A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937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A233AE-FBF3-4E14-A743-8C99E78E7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BE85ED-005D-401D-8B6B-C419162579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D2BC7B-5E91-4B97-BCE4-AC58BC930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8C5614-A367-4E35-B3B0-82CF2254C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353800" y="-93900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5991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90DC1F-38EB-48E6-8C52-21D8E215E9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A7A6E0D-BAE0-43BC-8F66-E957B0F0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63DF06-A974-41E9-9533-706316459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85905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8C8AAE-F68D-4CB8-8C2F-2B44AC81A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25211C-4897-467E-AEA7-8CA51D9BF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2A9D562-E04B-48A9-9980-C41428B72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A39ABC2-4A83-4907-9458-48F30AC9B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BCD3E6-590A-472C-816E-C7B41DF0E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038190-1E6F-4CCE-88E7-C4E010A21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353800" y="-93900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35870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99EC26-6234-4C9F-9346-F9154AB4A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7762B7E-04B9-4317-BFE2-9440E7ACA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A4425D-CD31-4725-9847-8E3A9FF1E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F6CB55-33EB-4EA1-83E7-56DD9DF6D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A17A22D-D103-4107-9119-2A896DF3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317F9B-DF6B-4E98-AABB-E618897A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9077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2E3001-34C1-4802-87B7-0660EA6E2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EEB021-336F-446B-A5CB-D5A674618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2555DE-A1CA-472A-85CF-266876A81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EC6C19-17B0-4289-9D89-D61D7159C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884576-9190-4F21-A35E-7EAEF02F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7651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3D673C-A178-4AE8-81E9-AFF83FC395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6D469D-C2E4-40BF-A404-674B3557B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95A22A-7DE5-4925-AD62-51F7DA26B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7F4804-8189-4AA7-8CBC-3328C4684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1A772C-56F5-419D-9F1A-7527DADA2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478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45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68046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58308016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514709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62993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17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759006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296844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128756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000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506566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828185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053833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5005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250275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681489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232195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142464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04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98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517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085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66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719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210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861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552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727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25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763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44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621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85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13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165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1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0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24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3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8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623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4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42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08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41473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73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87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6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076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5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3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811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4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6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342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31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91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2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62655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17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08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928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0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601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3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504825" y="228600"/>
            <a:ext cx="11268075" cy="6419849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9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02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9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412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78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5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376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7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314414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17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70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2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816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4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1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3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30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760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72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217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2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34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6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843285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E9CBB4B-3B26-4525-B432-8B800771D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1353800" y="-93900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1353800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 rot="5400000">
            <a:off x="-347125" y="3244333"/>
            <a:ext cx="1063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572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C2A217D-ED2E-4E0A-A3D7-4C001539C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9301191A-AF8E-42C5-AAD3-16E33E31DBD4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115024" y="6279706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6743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1369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6EAC14-93C8-41A4-8F3D-735C3FE3C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6A2229-ABE2-43EA-A72C-8AC3D8F69D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F3769D-18D4-42FB-9210-628E62701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8C9220-ED5B-41C8-98CF-3D4506C29D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FB0CB8-A4EB-4D2D-BFE9-E6C2EBA2F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6298273-E673-446B-8005-9147E953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353800" y="-93900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629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7.emf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7.emf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7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6" Type="http://schemas.openxmlformats.org/officeDocument/2006/relationships/image" Target="../media/image7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7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80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705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3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4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736B20F-AF33-25C5-3980-378D301AF51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9378" y="139148"/>
            <a:ext cx="1689652" cy="16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8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2A112DC9-F573-4C30-9171-23A504E430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0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17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59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98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3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8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7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31.png"/><Relationship Id="rId5" Type="http://schemas.openxmlformats.org/officeDocument/2006/relationships/audio" Target="NULL" TargetMode="External"/><Relationship Id="rId1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3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8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7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3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7EB28-DE4E-43A4-9408-CE4BF9303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571" y="2387210"/>
            <a:ext cx="674885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70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90544D-EFFC-7582-C0D8-0FD48DD19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174" y="714374"/>
            <a:ext cx="8315325" cy="525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5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E9D05F-8BAA-4D56-4DC1-A9E148716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562" y="595312"/>
            <a:ext cx="8296404" cy="522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7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693EA9-C831-0DF5-3ED7-20EBF1BD3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" y="1638300"/>
            <a:ext cx="3837578" cy="4324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EFA22A-6CBF-8FA0-169A-014E394E8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024" y="323767"/>
            <a:ext cx="5868585" cy="789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E28ADC-5DFA-A9C6-6D5F-DD09199AADF7}"/>
              </a:ext>
            </a:extLst>
          </p:cNvPr>
          <p:cNvSpPr txBox="1"/>
          <p:nvPr/>
        </p:nvSpPr>
        <p:spPr>
          <a:xfrm>
            <a:off x="5505450" y="2675836"/>
            <a:ext cx="5534025" cy="1754326"/>
          </a:xfrm>
          <a:custGeom>
            <a:avLst/>
            <a:gdLst>
              <a:gd name="connsiteX0" fmla="*/ 0 w 5534025"/>
              <a:gd name="connsiteY0" fmla="*/ 0 h 1754326"/>
              <a:gd name="connsiteX1" fmla="*/ 5534025 w 5534025"/>
              <a:gd name="connsiteY1" fmla="*/ 0 h 1754326"/>
              <a:gd name="connsiteX2" fmla="*/ 5534025 w 5534025"/>
              <a:gd name="connsiteY2" fmla="*/ 1754326 h 1754326"/>
              <a:gd name="connsiteX3" fmla="*/ 0 w 5534025"/>
              <a:gd name="connsiteY3" fmla="*/ 1754326 h 1754326"/>
              <a:gd name="connsiteX4" fmla="*/ 0 w 5534025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34025" h="1754326" fill="none" extrusionOk="0">
                <a:moveTo>
                  <a:pt x="0" y="0"/>
                </a:moveTo>
                <a:cubicBezTo>
                  <a:pt x="2579137" y="5222"/>
                  <a:pt x="4819336" y="24918"/>
                  <a:pt x="5534025" y="0"/>
                </a:cubicBezTo>
                <a:cubicBezTo>
                  <a:pt x="5598600" y="239465"/>
                  <a:pt x="5435952" y="1500058"/>
                  <a:pt x="5534025" y="1754326"/>
                </a:cubicBezTo>
                <a:cubicBezTo>
                  <a:pt x="4045164" y="1589565"/>
                  <a:pt x="2647149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534025" h="1754326" stroke="0" extrusionOk="0">
                <a:moveTo>
                  <a:pt x="0" y="0"/>
                </a:moveTo>
                <a:cubicBezTo>
                  <a:pt x="2466748" y="11849"/>
                  <a:pt x="4191930" y="-161459"/>
                  <a:pt x="5534025" y="0"/>
                </a:cubicBezTo>
                <a:cubicBezTo>
                  <a:pt x="5508211" y="606792"/>
                  <a:pt x="5387495" y="1569389"/>
                  <a:pt x="5534025" y="1754326"/>
                </a:cubicBezTo>
                <a:cubicBezTo>
                  <a:pt x="3956176" y="1608466"/>
                  <a:pt x="193557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Bạn nhỏ lau dọn nhà bếp sạch sẽ, đồ dùng sắp xếp ngăn nắp trên tủ.</a:t>
            </a:r>
          </a:p>
        </p:txBody>
      </p:sp>
    </p:spTree>
    <p:extLst>
      <p:ext uri="{BB962C8B-B14F-4D97-AF65-F5344CB8AC3E}">
        <p14:creationId xmlns:p14="http://schemas.microsoft.com/office/powerpoint/2010/main" val="917808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EFA22A-6CBF-8FA0-169A-014E394E8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024" y="323767"/>
            <a:ext cx="5868585" cy="789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E28ADC-5DFA-A9C6-6D5F-DD09199AADF7}"/>
              </a:ext>
            </a:extLst>
          </p:cNvPr>
          <p:cNvSpPr txBox="1"/>
          <p:nvPr/>
        </p:nvSpPr>
        <p:spPr>
          <a:xfrm>
            <a:off x="5505450" y="2675836"/>
            <a:ext cx="5534025" cy="1754326"/>
          </a:xfrm>
          <a:custGeom>
            <a:avLst/>
            <a:gdLst>
              <a:gd name="connsiteX0" fmla="*/ 0 w 5534025"/>
              <a:gd name="connsiteY0" fmla="*/ 0 h 1754326"/>
              <a:gd name="connsiteX1" fmla="*/ 5534025 w 5534025"/>
              <a:gd name="connsiteY1" fmla="*/ 0 h 1754326"/>
              <a:gd name="connsiteX2" fmla="*/ 5534025 w 5534025"/>
              <a:gd name="connsiteY2" fmla="*/ 1754326 h 1754326"/>
              <a:gd name="connsiteX3" fmla="*/ 0 w 5534025"/>
              <a:gd name="connsiteY3" fmla="*/ 1754326 h 1754326"/>
              <a:gd name="connsiteX4" fmla="*/ 0 w 5534025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34025" h="1754326" fill="none" extrusionOk="0">
                <a:moveTo>
                  <a:pt x="0" y="0"/>
                </a:moveTo>
                <a:cubicBezTo>
                  <a:pt x="2579137" y="5222"/>
                  <a:pt x="4819336" y="24918"/>
                  <a:pt x="5534025" y="0"/>
                </a:cubicBezTo>
                <a:cubicBezTo>
                  <a:pt x="5598600" y="239465"/>
                  <a:pt x="5435952" y="1500058"/>
                  <a:pt x="5534025" y="1754326"/>
                </a:cubicBezTo>
                <a:cubicBezTo>
                  <a:pt x="4045164" y="1589565"/>
                  <a:pt x="2647149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534025" h="1754326" stroke="0" extrusionOk="0">
                <a:moveTo>
                  <a:pt x="0" y="0"/>
                </a:moveTo>
                <a:cubicBezTo>
                  <a:pt x="2466748" y="11849"/>
                  <a:pt x="4191930" y="-161459"/>
                  <a:pt x="5534025" y="0"/>
                </a:cubicBezTo>
                <a:cubicBezTo>
                  <a:pt x="5508211" y="606792"/>
                  <a:pt x="5387495" y="1569389"/>
                  <a:pt x="5534025" y="1754326"/>
                </a:cubicBezTo>
                <a:cubicBezTo>
                  <a:pt x="3956176" y="1608466"/>
                  <a:pt x="193557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Bạn nhỏ giúp bố mẹ gấp gọn quần áo, chăn màn vào tủ đồ.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1281A3-B5F4-A135-5492-7DB727D32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162" y="1543051"/>
            <a:ext cx="3629435" cy="410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96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EFA22A-6CBF-8FA0-169A-014E394E8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024" y="323767"/>
            <a:ext cx="5868585" cy="789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E28ADC-5DFA-A9C6-6D5F-DD09199AADF7}"/>
              </a:ext>
            </a:extLst>
          </p:cNvPr>
          <p:cNvSpPr txBox="1"/>
          <p:nvPr/>
        </p:nvSpPr>
        <p:spPr>
          <a:xfrm>
            <a:off x="5505450" y="2675836"/>
            <a:ext cx="5534025" cy="1754326"/>
          </a:xfrm>
          <a:custGeom>
            <a:avLst/>
            <a:gdLst>
              <a:gd name="connsiteX0" fmla="*/ 0 w 5534025"/>
              <a:gd name="connsiteY0" fmla="*/ 0 h 1754326"/>
              <a:gd name="connsiteX1" fmla="*/ 5534025 w 5534025"/>
              <a:gd name="connsiteY1" fmla="*/ 0 h 1754326"/>
              <a:gd name="connsiteX2" fmla="*/ 5534025 w 5534025"/>
              <a:gd name="connsiteY2" fmla="*/ 1754326 h 1754326"/>
              <a:gd name="connsiteX3" fmla="*/ 0 w 5534025"/>
              <a:gd name="connsiteY3" fmla="*/ 1754326 h 1754326"/>
              <a:gd name="connsiteX4" fmla="*/ 0 w 5534025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34025" h="1754326" fill="none" extrusionOk="0">
                <a:moveTo>
                  <a:pt x="0" y="0"/>
                </a:moveTo>
                <a:cubicBezTo>
                  <a:pt x="2579137" y="5222"/>
                  <a:pt x="4819336" y="24918"/>
                  <a:pt x="5534025" y="0"/>
                </a:cubicBezTo>
                <a:cubicBezTo>
                  <a:pt x="5598600" y="239465"/>
                  <a:pt x="5435952" y="1500058"/>
                  <a:pt x="5534025" y="1754326"/>
                </a:cubicBezTo>
                <a:cubicBezTo>
                  <a:pt x="4045164" y="1589565"/>
                  <a:pt x="2647149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534025" h="1754326" stroke="0" extrusionOk="0">
                <a:moveTo>
                  <a:pt x="0" y="0"/>
                </a:moveTo>
                <a:cubicBezTo>
                  <a:pt x="2466748" y="11849"/>
                  <a:pt x="4191930" y="-161459"/>
                  <a:pt x="5534025" y="0"/>
                </a:cubicBezTo>
                <a:cubicBezTo>
                  <a:pt x="5508211" y="606792"/>
                  <a:pt x="5387495" y="1569389"/>
                  <a:pt x="5534025" y="1754326"/>
                </a:cubicBezTo>
                <a:cubicBezTo>
                  <a:pt x="3956176" y="1608466"/>
                  <a:pt x="193557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Bạn nhỏ lấy đồ trong tủ lạnh nhưng quên đóng cửa tủ.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A15EC-326B-DAE0-3CC9-5747C692E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4" y="1590675"/>
            <a:ext cx="3527203" cy="401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20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EFA22A-6CBF-8FA0-169A-014E394E8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024" y="323767"/>
            <a:ext cx="5868585" cy="789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E28ADC-5DFA-A9C6-6D5F-DD09199AADF7}"/>
              </a:ext>
            </a:extLst>
          </p:cNvPr>
          <p:cNvSpPr txBox="1"/>
          <p:nvPr/>
        </p:nvSpPr>
        <p:spPr>
          <a:xfrm>
            <a:off x="5505450" y="2675836"/>
            <a:ext cx="5534025" cy="1200329"/>
          </a:xfrm>
          <a:custGeom>
            <a:avLst/>
            <a:gdLst>
              <a:gd name="connsiteX0" fmla="*/ 0 w 5534025"/>
              <a:gd name="connsiteY0" fmla="*/ 0 h 1200329"/>
              <a:gd name="connsiteX1" fmla="*/ 5534025 w 5534025"/>
              <a:gd name="connsiteY1" fmla="*/ 0 h 1200329"/>
              <a:gd name="connsiteX2" fmla="*/ 5534025 w 5534025"/>
              <a:gd name="connsiteY2" fmla="*/ 1200329 h 1200329"/>
              <a:gd name="connsiteX3" fmla="*/ 0 w 5534025"/>
              <a:gd name="connsiteY3" fmla="*/ 1200329 h 1200329"/>
              <a:gd name="connsiteX4" fmla="*/ 0 w 5534025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34025" h="1200329" fill="none" extrusionOk="0">
                <a:moveTo>
                  <a:pt x="0" y="0"/>
                </a:moveTo>
                <a:cubicBezTo>
                  <a:pt x="2579137" y="5222"/>
                  <a:pt x="4819336" y="24918"/>
                  <a:pt x="5534025" y="0"/>
                </a:cubicBezTo>
                <a:cubicBezTo>
                  <a:pt x="5600759" y="180425"/>
                  <a:pt x="5587042" y="1037242"/>
                  <a:pt x="5534025" y="1200329"/>
                </a:cubicBezTo>
                <a:cubicBezTo>
                  <a:pt x="4045164" y="1035568"/>
                  <a:pt x="2647149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534025" h="1200329" stroke="0" extrusionOk="0">
                <a:moveTo>
                  <a:pt x="0" y="0"/>
                </a:moveTo>
                <a:cubicBezTo>
                  <a:pt x="2466748" y="11849"/>
                  <a:pt x="4191930" y="-161459"/>
                  <a:pt x="5534025" y="0"/>
                </a:cubicBezTo>
                <a:cubicBezTo>
                  <a:pt x="5458983" y="255061"/>
                  <a:pt x="5604547" y="845340"/>
                  <a:pt x="5534025" y="1200329"/>
                </a:cubicBezTo>
                <a:cubicBezTo>
                  <a:pt x="3956176" y="1054469"/>
                  <a:pt x="1935578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Cả nhà đang vệ sinh các đồ dùng trong gia đình.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4F0127-F087-67BF-BD02-089861F64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337" y="1642507"/>
            <a:ext cx="3662363" cy="411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28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EFA22A-6CBF-8FA0-169A-014E394E8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024" y="323767"/>
            <a:ext cx="5868585" cy="789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E28ADC-5DFA-A9C6-6D5F-DD09199AADF7}"/>
              </a:ext>
            </a:extLst>
          </p:cNvPr>
          <p:cNvSpPr txBox="1"/>
          <p:nvPr/>
        </p:nvSpPr>
        <p:spPr>
          <a:xfrm>
            <a:off x="5353050" y="2675836"/>
            <a:ext cx="5686425" cy="1754326"/>
          </a:xfrm>
          <a:custGeom>
            <a:avLst/>
            <a:gdLst>
              <a:gd name="connsiteX0" fmla="*/ 0 w 5686425"/>
              <a:gd name="connsiteY0" fmla="*/ 0 h 1754326"/>
              <a:gd name="connsiteX1" fmla="*/ 5686425 w 5686425"/>
              <a:gd name="connsiteY1" fmla="*/ 0 h 1754326"/>
              <a:gd name="connsiteX2" fmla="*/ 5686425 w 5686425"/>
              <a:gd name="connsiteY2" fmla="*/ 1754326 h 1754326"/>
              <a:gd name="connsiteX3" fmla="*/ 0 w 5686425"/>
              <a:gd name="connsiteY3" fmla="*/ 1754326 h 1754326"/>
              <a:gd name="connsiteX4" fmla="*/ 0 w 5686425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6425" h="1754326" fill="none" extrusionOk="0">
                <a:moveTo>
                  <a:pt x="0" y="0"/>
                </a:moveTo>
                <a:cubicBezTo>
                  <a:pt x="1634277" y="5222"/>
                  <a:pt x="3424914" y="24918"/>
                  <a:pt x="5686425" y="0"/>
                </a:cubicBezTo>
                <a:cubicBezTo>
                  <a:pt x="5751000" y="239465"/>
                  <a:pt x="5588352" y="1500058"/>
                  <a:pt x="5686425" y="1754326"/>
                </a:cubicBezTo>
                <a:cubicBezTo>
                  <a:pt x="3332659" y="1589565"/>
                  <a:pt x="1557463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686425" h="1754326" stroke="0" extrusionOk="0">
                <a:moveTo>
                  <a:pt x="0" y="0"/>
                </a:moveTo>
                <a:cubicBezTo>
                  <a:pt x="2051461" y="11849"/>
                  <a:pt x="4035759" y="-161459"/>
                  <a:pt x="5686425" y="0"/>
                </a:cubicBezTo>
                <a:cubicBezTo>
                  <a:pt x="5660611" y="606792"/>
                  <a:pt x="5539895" y="1569389"/>
                  <a:pt x="5686425" y="1754326"/>
                </a:cubicBezTo>
                <a:cubicBezTo>
                  <a:pt x="3849480" y="1608466"/>
                  <a:pt x="2514670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Bạn nhỏ lau dọn bồn rửa mặt, sử dụng găng tay và bình xịt cẩn thận, sạch sẽ.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C964ED-25DD-B660-5F70-A189EDCDF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489710"/>
            <a:ext cx="3771900" cy="443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10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EFA22A-6CBF-8FA0-169A-014E394E8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024" y="323767"/>
            <a:ext cx="5868585" cy="789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E28ADC-5DFA-A9C6-6D5F-DD09199AADF7}"/>
              </a:ext>
            </a:extLst>
          </p:cNvPr>
          <p:cNvSpPr txBox="1"/>
          <p:nvPr/>
        </p:nvSpPr>
        <p:spPr>
          <a:xfrm>
            <a:off x="5353050" y="2675836"/>
            <a:ext cx="5829300" cy="1323439"/>
          </a:xfrm>
          <a:custGeom>
            <a:avLst/>
            <a:gdLst>
              <a:gd name="connsiteX0" fmla="*/ 0 w 5829300"/>
              <a:gd name="connsiteY0" fmla="*/ 0 h 1323439"/>
              <a:gd name="connsiteX1" fmla="*/ 5829300 w 5829300"/>
              <a:gd name="connsiteY1" fmla="*/ 0 h 1323439"/>
              <a:gd name="connsiteX2" fmla="*/ 5829300 w 5829300"/>
              <a:gd name="connsiteY2" fmla="*/ 1323439 h 1323439"/>
              <a:gd name="connsiteX3" fmla="*/ 0 w 5829300"/>
              <a:gd name="connsiteY3" fmla="*/ 1323439 h 1323439"/>
              <a:gd name="connsiteX4" fmla="*/ 0 w 5829300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9300" h="1323439" fill="none" extrusionOk="0">
                <a:moveTo>
                  <a:pt x="0" y="0"/>
                </a:moveTo>
                <a:cubicBezTo>
                  <a:pt x="1214242" y="5222"/>
                  <a:pt x="4867986" y="24918"/>
                  <a:pt x="5829300" y="0"/>
                </a:cubicBezTo>
                <a:cubicBezTo>
                  <a:pt x="5766706" y="502581"/>
                  <a:pt x="5792342" y="742429"/>
                  <a:pt x="5829300" y="1323439"/>
                </a:cubicBezTo>
                <a:cubicBezTo>
                  <a:pt x="3015445" y="1158678"/>
                  <a:pt x="863067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5829300" h="1323439" stroke="0" extrusionOk="0">
                <a:moveTo>
                  <a:pt x="0" y="0"/>
                </a:moveTo>
                <a:cubicBezTo>
                  <a:pt x="2431511" y="11849"/>
                  <a:pt x="4564431" y="-161459"/>
                  <a:pt x="5829300" y="0"/>
                </a:cubicBezTo>
                <a:cubicBezTo>
                  <a:pt x="5814640" y="501774"/>
                  <a:pt x="5749365" y="1007572"/>
                  <a:pt x="5829300" y="1323439"/>
                </a:cubicBezTo>
                <a:cubicBezTo>
                  <a:pt x="4309523" y="1177579"/>
                  <a:pt x="2871832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Hai anh em đùa nghịch, nhảy nhót lên bàn ghế.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15A9F8-25DE-279F-C2AE-E30E6F1C7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537" y="1657350"/>
            <a:ext cx="3582988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8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3A2C6096-C92E-8B13-54B1-0D793104F160}"/>
              </a:ext>
            </a:extLst>
          </p:cNvPr>
          <p:cNvSpPr/>
          <p:nvPr/>
        </p:nvSpPr>
        <p:spPr>
          <a:xfrm>
            <a:off x="2918480" y="1171575"/>
            <a:ext cx="5846334" cy="3143250"/>
          </a:xfrm>
          <a:prstGeom prst="cloudCallout">
            <a:avLst>
              <a:gd name="adj1" fmla="val -48521"/>
              <a:gd name="adj2" fmla="val 4984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3C1DEF-CF32-4EDE-D130-8EDFE190F30B}"/>
              </a:ext>
            </a:extLst>
          </p:cNvPr>
          <p:cNvSpPr txBox="1"/>
          <p:nvPr/>
        </p:nvSpPr>
        <p:spPr>
          <a:xfrm>
            <a:off x="3579177" y="1931849"/>
            <a:ext cx="47669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em việc bảo quản đồ dùng gia đình có ích lợi gì?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EE2EC-9118-D648-ADE1-60C225D50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9756" y="2743200"/>
            <a:ext cx="191338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6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" b="9667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885" y="-209991"/>
            <a:ext cx="11320558" cy="67235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86758" y="560033"/>
            <a:ext cx="59682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Lợi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ích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quản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đình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Bảo quản đồ dùng gia đình giúp đồ dùng luôn sách sẽ, bền đẹp, sử dụng được lâu dài…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 đó giúp em rèn luyện tính ngăn nắp, gọn gàng và ý thức trách nhiệm trong cuộc 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5038" y="4453689"/>
            <a:ext cx="4106686" cy="240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0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3A2C6096-C92E-8B13-54B1-0D793104F160}"/>
              </a:ext>
            </a:extLst>
          </p:cNvPr>
          <p:cNvSpPr/>
          <p:nvPr/>
        </p:nvSpPr>
        <p:spPr>
          <a:xfrm>
            <a:off x="2918480" y="1171575"/>
            <a:ext cx="5846334" cy="3143250"/>
          </a:xfrm>
          <a:prstGeom prst="cloudCallout">
            <a:avLst>
              <a:gd name="adj1" fmla="val -48521"/>
              <a:gd name="adj2" fmla="val 4984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3C1DEF-CF32-4EDE-D130-8EDFE190F30B}"/>
              </a:ext>
            </a:extLst>
          </p:cNvPr>
          <p:cNvSpPr txBox="1"/>
          <p:nvPr/>
        </p:nvSpPr>
        <p:spPr>
          <a:xfrm>
            <a:off x="3579177" y="1931849"/>
            <a:ext cx="47669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thêm những việc cần làm để bảo quản đồ dùng gia đình?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EE2EC-9118-D648-ADE1-60C225D50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9756" y="2743200"/>
            <a:ext cx="191338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8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653C228D-92AE-7C47-9F9E-6FCD9FC94B95}"/>
              </a:ext>
            </a:extLst>
          </p:cNvPr>
          <p:cNvSpPr txBox="1">
            <a:spLocks/>
          </p:cNvSpPr>
          <p:nvPr/>
        </p:nvSpPr>
        <p:spPr>
          <a:xfrm>
            <a:off x="923431" y="443303"/>
            <a:ext cx="10648470" cy="6717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mbria" panose="02040503050406030204" pitchFamily="18" charset="0"/>
              <a:ea typeface="字魂56号-洪亮毛笔隶书简体" panose="00000500000000000000" pitchFamily="2" charset="-122"/>
            </a:endParaRPr>
          </a:p>
        </p:txBody>
      </p:sp>
      <p:grpSp>
        <p:nvGrpSpPr>
          <p:cNvPr id="7" name="组合 1">
            <a:extLst>
              <a:ext uri="{FF2B5EF4-FFF2-40B4-BE49-F238E27FC236}">
                <a16:creationId xmlns:a16="http://schemas.microsoft.com/office/drawing/2014/main" id="{B732E5CD-8EB3-6C42-D63A-0DEFEFFA2157}"/>
              </a:ext>
            </a:extLst>
          </p:cNvPr>
          <p:cNvGrpSpPr/>
          <p:nvPr/>
        </p:nvGrpSpPr>
        <p:grpSpPr>
          <a:xfrm>
            <a:off x="-213359" y="868807"/>
            <a:ext cx="11853332" cy="2988501"/>
            <a:chOff x="1084352" y="2377836"/>
            <a:chExt cx="5851292" cy="1743632"/>
          </a:xfrm>
        </p:grpSpPr>
        <p:sp>
          <p:nvSpPr>
            <p:cNvPr id="8" name="矩形: 圆角 19">
              <a:extLst>
                <a:ext uri="{FF2B5EF4-FFF2-40B4-BE49-F238E27FC236}">
                  <a16:creationId xmlns:a16="http://schemas.microsoft.com/office/drawing/2014/main" id="{6E156474-997D-62AA-3056-38043D10E6EC}"/>
                </a:ext>
              </a:extLst>
            </p:cNvPr>
            <p:cNvSpPr/>
            <p:nvPr/>
          </p:nvSpPr>
          <p:spPr>
            <a:xfrm>
              <a:off x="1756975" y="2651946"/>
              <a:ext cx="5178669" cy="1213104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61C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9" name="图片 2">
              <a:extLst>
                <a:ext uri="{FF2B5EF4-FFF2-40B4-BE49-F238E27FC236}">
                  <a16:creationId xmlns:a16="http://schemas.microsoft.com/office/drawing/2014/main" id="{E0625D67-3F28-F355-79B6-153FD50D0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52" y="2377836"/>
              <a:ext cx="1477244" cy="1743632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FC2F3E7-AFE4-458D-75C9-BDF0A6227FBA}"/>
              </a:ext>
            </a:extLst>
          </p:cNvPr>
          <p:cNvSpPr txBox="1"/>
          <p:nvPr/>
        </p:nvSpPr>
        <p:spPr>
          <a:xfrm>
            <a:off x="1728330" y="1416677"/>
            <a:ext cx="972535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bụi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6" name="组合 1">
            <a:extLst>
              <a:ext uri="{FF2B5EF4-FFF2-40B4-BE49-F238E27FC236}">
                <a16:creationId xmlns:a16="http://schemas.microsoft.com/office/drawing/2014/main" id="{37D89365-F4A0-AA2A-0DBF-F5C1C75E549C}"/>
              </a:ext>
            </a:extLst>
          </p:cNvPr>
          <p:cNvGrpSpPr/>
          <p:nvPr/>
        </p:nvGrpSpPr>
        <p:grpSpPr>
          <a:xfrm>
            <a:off x="-233680" y="3493216"/>
            <a:ext cx="11998959" cy="2988501"/>
            <a:chOff x="1084352" y="2377836"/>
            <a:chExt cx="5851292" cy="1743632"/>
          </a:xfrm>
        </p:grpSpPr>
        <p:sp>
          <p:nvSpPr>
            <p:cNvPr id="17" name="矩形: 圆角 19">
              <a:extLst>
                <a:ext uri="{FF2B5EF4-FFF2-40B4-BE49-F238E27FC236}">
                  <a16:creationId xmlns:a16="http://schemas.microsoft.com/office/drawing/2014/main" id="{0AB2D1ED-C2E2-B666-01BC-D39380A758C4}"/>
                </a:ext>
              </a:extLst>
            </p:cNvPr>
            <p:cNvSpPr/>
            <p:nvPr/>
          </p:nvSpPr>
          <p:spPr>
            <a:xfrm>
              <a:off x="1756975" y="2651946"/>
              <a:ext cx="5178669" cy="1213104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61C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0538CD75-A5B8-F9D8-0981-24C7D955F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52" y="2377836"/>
              <a:ext cx="1477244" cy="1743632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D0C65EA-DE00-2127-088A-3E16F6F5048E}"/>
              </a:ext>
            </a:extLst>
          </p:cNvPr>
          <p:cNvSpPr txBox="1"/>
          <p:nvPr/>
        </p:nvSpPr>
        <p:spPr>
          <a:xfrm>
            <a:off x="1783644" y="4085372"/>
            <a:ext cx="996504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 dùng phòng bếp: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Sắp xếp ngăn nắp, đúng vị trí; vệ sinh sạch sẽ sau khi sử dụng; không nên phơi đồ dùng bằng gỗ nơi có ánh sáng, gần nguồn điện; không nên sử dụng đồ nhựa để đựng thức ăn nóng hoặc thức ăn nhiều dầu mỡ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4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">
            <a:extLst>
              <a:ext uri="{FF2B5EF4-FFF2-40B4-BE49-F238E27FC236}">
                <a16:creationId xmlns:a16="http://schemas.microsoft.com/office/drawing/2014/main" id="{621481F3-D955-0437-E097-F2505006ACDE}"/>
              </a:ext>
            </a:extLst>
          </p:cNvPr>
          <p:cNvGrpSpPr/>
          <p:nvPr/>
        </p:nvGrpSpPr>
        <p:grpSpPr>
          <a:xfrm>
            <a:off x="-25957" y="1355361"/>
            <a:ext cx="11648997" cy="4324079"/>
            <a:chOff x="1084352" y="2377836"/>
            <a:chExt cx="5851292" cy="1743632"/>
          </a:xfrm>
        </p:grpSpPr>
        <p:sp>
          <p:nvSpPr>
            <p:cNvPr id="10" name="矩形: 圆角 19">
              <a:extLst>
                <a:ext uri="{FF2B5EF4-FFF2-40B4-BE49-F238E27FC236}">
                  <a16:creationId xmlns:a16="http://schemas.microsoft.com/office/drawing/2014/main" id="{7243D650-0FB9-0B58-76AC-383A0168FB5B}"/>
                </a:ext>
              </a:extLst>
            </p:cNvPr>
            <p:cNvSpPr/>
            <p:nvPr/>
          </p:nvSpPr>
          <p:spPr>
            <a:xfrm>
              <a:off x="1756975" y="2651946"/>
              <a:ext cx="5178669" cy="1213104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61C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E2530EA4-E475-7D05-2F3F-7C78F7967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52" y="2377836"/>
              <a:ext cx="1477244" cy="174363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4F66699-3D27-CC46-EFAD-1961CFCABC85}"/>
              </a:ext>
            </a:extLst>
          </p:cNvPr>
          <p:cNvSpPr txBox="1"/>
          <p:nvPr/>
        </p:nvSpPr>
        <p:spPr>
          <a:xfrm>
            <a:off x="2102025" y="2059607"/>
            <a:ext cx="939909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 dùng khu vực nhà vệ sinh: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Thường xuyên lau rửa nhà vệ sinh sạch sẽ, nhất là gương, chậu rửa mặt, bồn cầu; sau khi tắm nên dùng chổi quét sạch nước trên sàn từ chỗ cao xuống chỗ thấp.</a:t>
            </a:r>
          </a:p>
        </p:txBody>
      </p:sp>
    </p:spTree>
    <p:extLst>
      <p:ext uri="{BB962C8B-B14F-4D97-AF65-F5344CB8AC3E}">
        <p14:creationId xmlns:p14="http://schemas.microsoft.com/office/powerpoint/2010/main" val="144736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5D748B93-28B4-4F00-8632-C4BB30E30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5849" y="1923156"/>
            <a:ext cx="9880018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hangingPunct="1">
              <a:spcBef>
                <a:spcPct val="40000"/>
              </a:spcBef>
            </a:pP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 quản đồ dùng gia đình giúp đồ dùng gia đình luôn sạch sẽ, bền đẹp, sử dụng bền lâu,.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Qua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rèn luyện tính ngăn nắp, gọn gàng và ý thức trách nhiệm trong cuộc sống.</a:t>
            </a:r>
            <a:endParaRPr kumimoji="1" lang="vi-VN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id="{374165FE-B01F-4D80-818A-08DB13D3862C}"/>
              </a:ext>
            </a:extLst>
          </p:cNvPr>
          <p:cNvSpPr txBox="1"/>
          <p:nvPr/>
        </p:nvSpPr>
        <p:spPr>
          <a:xfrm>
            <a:off x="4211432" y="610292"/>
            <a:ext cx="3978686" cy="105221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4800">
                <a:solidFill>
                  <a:schemeClr val="tx1">
                    <a:lumMod val="85000"/>
                    <a:lumOff val="15000"/>
                  </a:schemeClr>
                </a:solidFill>
                <a:latin typeface="UTM Rockwell" panose="02040603050506020204" pitchFamily="18" charset="0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Rockwell" panose="02040603050506020204" pitchFamily="18" charset="0"/>
                <a:ea typeface="字魂35号-经典雅黑" panose="02000000000000000000" pitchFamily="2" charset="-122"/>
                <a:cs typeface="+mn-cs"/>
              </a:rPr>
              <a:t>KẾT LUẬN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Rockwell" panose="02040603050506020204" pitchFamily="18" charset="0"/>
              <a:ea typeface="字魂35号-经典雅黑" panose="02000000000000000000" pitchFamily="2" charset="-122"/>
              <a:cs typeface="+mn-cs"/>
            </a:endParaRPr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271"/>
            <a:ext cx="1794726" cy="247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3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3A2C6096-C92E-8B13-54B1-0D793104F160}"/>
              </a:ext>
            </a:extLst>
          </p:cNvPr>
          <p:cNvSpPr/>
          <p:nvPr/>
        </p:nvSpPr>
        <p:spPr>
          <a:xfrm>
            <a:off x="2918480" y="1171575"/>
            <a:ext cx="5846334" cy="3143250"/>
          </a:xfrm>
          <a:prstGeom prst="cloudCallout">
            <a:avLst>
              <a:gd name="adj1" fmla="val -48521"/>
              <a:gd name="adj2" fmla="val 4984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3C1DEF-CF32-4EDE-D130-8EDFE190F30B}"/>
              </a:ext>
            </a:extLst>
          </p:cNvPr>
          <p:cNvSpPr txBox="1"/>
          <p:nvPr/>
        </p:nvSpPr>
        <p:spPr>
          <a:xfrm>
            <a:off x="3626802" y="2065199"/>
            <a:ext cx="4766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bài hôm nay các em đã biết những gì?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EE2EC-9118-D648-ADE1-60C225D50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9756" y="2743200"/>
            <a:ext cx="191338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9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">
            <a:extLst>
              <a:ext uri="{FF2B5EF4-FFF2-40B4-BE49-F238E27FC236}">
                <a16:creationId xmlns:a16="http://schemas.microsoft.com/office/drawing/2014/main" id="{80E549F6-AD2E-4267-912E-E42B40C124B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79293" y="2229069"/>
            <a:ext cx="7224105" cy="2215991"/>
          </a:xfrm>
          <a:prstGeom prst="rect">
            <a:avLst/>
          </a:prstGeom>
          <a:noFill/>
          <a:ln w="28575">
            <a:noFill/>
            <a:prstDash val="lgDashDot"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TẠM BIỆT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CÁC EM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UTM Seagull" panose="020406030505060202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68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91800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cánh, không biết bay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quay như chong chóng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gió xua cái nóng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 điện là hết quay.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314" y="2264197"/>
            <a:ext cx="2821837" cy="62093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02641" y="2450216"/>
            <a:ext cx="3092466" cy="87098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45155" y="2222808"/>
            <a:ext cx="3745149" cy="87098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586369" y="1990975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7706" y="1940668"/>
            <a:ext cx="2894894" cy="101367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tivi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81" y="1943101"/>
            <a:ext cx="2696102" cy="96435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83070" y="1989991"/>
            <a:ext cx="3207859" cy="96435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001950" y="38101"/>
            <a:ext cx="10768518" cy="14477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Miệng tròn, lòng trắng phau phau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 cơm, đựng thịt, đựng rau hằng ngày.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cái gì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9387125" y="1616375"/>
            <a:ext cx="2459313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2843" y="1616375"/>
            <a:ext cx="2389150" cy="100726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28210" y="1562100"/>
            <a:ext cx="2389150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đũa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3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83">
            <a:extLst>
              <a:ext uri="{FF2B5EF4-FFF2-40B4-BE49-F238E27FC236}">
                <a16:creationId xmlns:a16="http://schemas.microsoft.com/office/drawing/2014/main" id="{7AE7BAA0-AB17-40BE-8A37-859095EEB442}"/>
              </a:ext>
            </a:extLst>
          </p:cNvPr>
          <p:cNvSpPr txBox="1"/>
          <p:nvPr/>
        </p:nvSpPr>
        <p:spPr>
          <a:xfrm>
            <a:off x="2565470" y="1522376"/>
            <a:ext cx="72603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...,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tháng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...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94A73"/>
              </a:solidFill>
              <a:effectLst/>
              <a:uLnTx/>
              <a:uFillTx/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800" r="48400">
                        <a14:backgroundMark x1="15400" y1="43800" x2="11200" y2="57200"/>
                        <a14:backgroundMark x1="8800" y1="56600" x2="10400" y2="62400"/>
                        <a14:backgroundMark x1="10200" y1="54200" x2="15200" y2="63600"/>
                        <a14:backgroundMark x1="16400" y1="58000" x2="17800" y2="64600"/>
                        <a14:backgroundMark x1="21800" y1="59000" x2="26200" y2="69800"/>
                        <a14:backgroundMark x1="29600" y1="70400" x2="30800" y2="73600"/>
                        <a14:backgroundMark x1="14400" y1="54000" x2="21600" y2="64200"/>
                        <a14:backgroundMark x1="18200" y1="42200" x2="9600" y2="55600"/>
                        <a14:backgroundMark x1="18400" y1="39200" x2="17800" y2="46000"/>
                        <a14:backgroundMark x1="21200" y1="37400" x2="19400" y2="45400"/>
                        <a14:backgroundMark x1="23600" y1="38200" x2="19400" y2="42800"/>
                        <a14:backgroundMark x1="15800" y1="53000" x2="20000" y2="54800"/>
                        <a14:backgroundMark x1="20400" y1="54800" x2="21200" y2="56600"/>
                        <a14:backgroundMark x1="46200" y1="51400" x2="46800" y2="58600"/>
                        <a14:backgroundMark x1="16400" y1="53000" x2="22200" y2="560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69" r="50801" b="11067"/>
          <a:stretch>
            <a:fillRect/>
          </a:stretch>
        </p:blipFill>
        <p:spPr>
          <a:xfrm>
            <a:off x="-1325886" y="3237982"/>
            <a:ext cx="3309780" cy="3771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600" b="100000" l="46800" r="836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85" t="31645" r="16627"/>
          <a:stretch>
            <a:fillRect/>
          </a:stretch>
        </p:blipFill>
        <p:spPr>
          <a:xfrm rot="21438028">
            <a:off x="10101993" y="3530339"/>
            <a:ext cx="2107576" cy="4141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C0E7E1-90ED-C5F9-87BD-3C4935814D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5928" y="2240610"/>
            <a:ext cx="3084843" cy="1176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2B4F78-9817-684B-4221-E4FB9BFCB8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0536" y="2824243"/>
            <a:ext cx="7328027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3055 L -2.08333E-6 2.59259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280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5255 L 4.58333E-6 1.48148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11CD12-1A5A-0CC5-C3A6-61AA568CD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659" y="2263809"/>
            <a:ext cx="696833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9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4C53F2-694D-3E56-0C5C-6C4EC6246D94}"/>
              </a:ext>
            </a:extLst>
          </p:cNvPr>
          <p:cNvSpPr txBox="1"/>
          <p:nvPr/>
        </p:nvSpPr>
        <p:spPr>
          <a:xfrm>
            <a:off x="93063" y="237308"/>
            <a:ext cx="12187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xét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bảo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quản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gia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đình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đây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624120-3949-5E27-BE19-665C7AAD1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2" y="1538287"/>
            <a:ext cx="7978343" cy="446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文本框 11"/>
</p:tagLst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549</Words>
  <Application>Microsoft Office PowerPoint</Application>
  <PresentationFormat>Widescreen</PresentationFormat>
  <Paragraphs>49</Paragraphs>
  <Slides>25</Slides>
  <Notes>7</Notes>
  <HiddenSlides>0</HiddenSlides>
  <MMClips>17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49" baseType="lpstr">
      <vt:lpstr>Averta Std CY Bold</vt:lpstr>
      <vt:lpstr>等线</vt:lpstr>
      <vt:lpstr>Quicksand Medium</vt:lpstr>
      <vt:lpstr>UVN Hoa Dao</vt:lpstr>
      <vt:lpstr>字魂105号-简雅黑</vt:lpstr>
      <vt:lpstr>Arial</vt:lpstr>
      <vt:lpstr>Arial-Rounded</vt:lpstr>
      <vt:lpstr>Calibri</vt:lpstr>
      <vt:lpstr>Calibri Light</vt:lpstr>
      <vt:lpstr>Cambria</vt:lpstr>
      <vt:lpstr>Cambria Math</vt:lpstr>
      <vt:lpstr>Times New Roman</vt:lpstr>
      <vt:lpstr>UTM Flavour</vt:lpstr>
      <vt:lpstr>UTM Rockwell</vt:lpstr>
      <vt:lpstr>UTM Seagull</vt:lpstr>
      <vt:lpstr>6_Office Theme</vt:lpstr>
      <vt:lpstr>Hoạt động</vt:lpstr>
      <vt:lpstr>2_Office Theme</vt:lpstr>
      <vt:lpstr>3_Office Theme</vt:lpstr>
      <vt:lpstr>1_Office 主题​​</vt:lpstr>
      <vt:lpstr>2_Office 主题​​</vt:lpstr>
      <vt:lpstr>3_Office 主题​​</vt:lpstr>
      <vt:lpstr>4_Office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10</cp:revision>
  <dcterms:created xsi:type="dcterms:W3CDTF">2022-08-17T08:09:25Z</dcterms:created>
  <dcterms:modified xsi:type="dcterms:W3CDTF">2024-11-23T12:28:17Z</dcterms:modified>
</cp:coreProperties>
</file>