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9" r:id="rId2"/>
    <p:sldMasterId id="2147483712" r:id="rId3"/>
    <p:sldMasterId id="2147483724" r:id="rId4"/>
  </p:sldMasterIdLst>
  <p:notesMasterIdLst>
    <p:notesMasterId r:id="rId27"/>
  </p:notesMasterIdLst>
  <p:sldIdLst>
    <p:sldId id="370" r:id="rId5"/>
    <p:sldId id="611" r:id="rId6"/>
    <p:sldId id="352" r:id="rId7"/>
    <p:sldId id="257" r:id="rId8"/>
    <p:sldId id="372" r:id="rId9"/>
    <p:sldId id="626" r:id="rId10"/>
    <p:sldId id="373" r:id="rId11"/>
    <p:sldId id="376" r:id="rId12"/>
    <p:sldId id="559" r:id="rId13"/>
    <p:sldId id="614" r:id="rId14"/>
    <p:sldId id="621" r:id="rId15"/>
    <p:sldId id="622" r:id="rId16"/>
    <p:sldId id="623" r:id="rId17"/>
    <p:sldId id="620" r:id="rId18"/>
    <p:sldId id="381" r:id="rId19"/>
    <p:sldId id="280" r:id="rId20"/>
    <p:sldId id="281" r:id="rId21"/>
    <p:sldId id="282" r:id="rId22"/>
    <p:sldId id="283" r:id="rId23"/>
    <p:sldId id="284" r:id="rId24"/>
    <p:sldId id="366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9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25BA5-4E06-4C3D-902B-8D8E2BD47F8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8ED6B-44A7-423F-9813-741EA263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0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910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178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147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638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740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6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57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9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2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67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64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chia </a:t>
            </a:r>
            <a:r>
              <a:rPr lang="en-US" altLang="zh-CN" baseline="0" dirty="0" err="1"/>
              <a:t>sẻ</a:t>
            </a:r>
            <a:endParaRPr lang="en-US" altLang="zh-CN" dirty="0"/>
          </a:p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tiếp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90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489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09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1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46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44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7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90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1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63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6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81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39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4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0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99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69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2026/1/7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422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30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93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8151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977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0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9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8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06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73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3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682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96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5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6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9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0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01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6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13295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52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4.xml"/><Relationship Id="rId6" Type="http://schemas.openxmlformats.org/officeDocument/2006/relationships/image" Target="../media/image29.png"/><Relationship Id="rId11" Type="http://schemas.openxmlformats.org/officeDocument/2006/relationships/image" Target="../media/image56.png"/><Relationship Id="rId5" Type="http://schemas.openxmlformats.org/officeDocument/2006/relationships/image" Target="../media/image26.png"/><Relationship Id="rId10" Type="http://schemas.openxmlformats.org/officeDocument/2006/relationships/image" Target="../media/image55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5.xml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59.png"/><Relationship Id="rId4" Type="http://schemas.openxmlformats.org/officeDocument/2006/relationships/image" Target="../media/image25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6.xml"/><Relationship Id="rId6" Type="http://schemas.openxmlformats.org/officeDocument/2006/relationships/image" Target="../media/image29.png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openxmlformats.org/officeDocument/2006/relationships/image" Target="../media/image60.png"/><Relationship Id="rId4" Type="http://schemas.openxmlformats.org/officeDocument/2006/relationships/image" Target="../media/image25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26.png"/><Relationship Id="rId10" Type="http://schemas.openxmlformats.org/officeDocument/2006/relationships/image" Target="../media/image61.png"/><Relationship Id="rId4" Type="http://schemas.openxmlformats.org/officeDocument/2006/relationships/image" Target="../media/image25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slide" Target="slide18.xml"/><Relationship Id="rId18" Type="http://schemas.openxmlformats.org/officeDocument/2006/relationships/image" Target="../media/image69.png"/><Relationship Id="rId3" Type="http://schemas.openxmlformats.org/officeDocument/2006/relationships/image" Target="../media/image62.jpeg"/><Relationship Id="rId21" Type="http://schemas.openxmlformats.org/officeDocument/2006/relationships/image" Target="../media/image71.jpeg"/><Relationship Id="rId7" Type="http://schemas.openxmlformats.org/officeDocument/2006/relationships/slide" Target="slide20.xml"/><Relationship Id="rId12" Type="http://schemas.microsoft.com/office/2007/relationships/hdphoto" Target="../media/hdphoto8.wdp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7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65.png"/><Relationship Id="rId5" Type="http://schemas.openxmlformats.org/officeDocument/2006/relationships/image" Target="../media/image63.png"/><Relationship Id="rId15" Type="http://schemas.microsoft.com/office/2007/relationships/hdphoto" Target="../media/hdphoto9.wdp"/><Relationship Id="rId10" Type="http://schemas.openxmlformats.org/officeDocument/2006/relationships/slide" Target="slide19.xml"/><Relationship Id="rId19" Type="http://schemas.openxmlformats.org/officeDocument/2006/relationships/image" Target="../media/image70.png"/><Relationship Id="rId4" Type="http://schemas.openxmlformats.org/officeDocument/2006/relationships/slide" Target="slide17.xml"/><Relationship Id="rId9" Type="http://schemas.microsoft.com/office/2007/relationships/hdphoto" Target="../media/hdphoto7.wdp"/><Relationship Id="rId14" Type="http://schemas.openxmlformats.org/officeDocument/2006/relationships/image" Target="../media/image66.png"/><Relationship Id="rId22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slide" Target="slide16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37.png"/><Relationship Id="rId1" Type="http://schemas.openxmlformats.org/officeDocument/2006/relationships/tags" Target="../tags/tag6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gif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.wd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1">
            <a:extLst>
              <a:ext uri="{FF2B5EF4-FFF2-40B4-BE49-F238E27FC236}">
                <a16:creationId xmlns:a16="http://schemas.microsoft.com/office/drawing/2014/main" id="{ADD2FF39-E238-44DE-8FE7-E8DC90E75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48" y="350733"/>
            <a:ext cx="11446905" cy="6361247"/>
          </a:xfrm>
          <a:prstGeom prst="rect">
            <a:avLst/>
          </a:prstGeom>
          <a:effectLst>
            <a:outerShdw blurRad="25400" algn="ctr" rotWithShape="0">
              <a:prstClr val="black">
                <a:alpha val="69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F0C9D9-6446-4C3F-99E7-286663CDB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625" y="2217554"/>
            <a:ext cx="6236749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75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79586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615" y="875412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F90200A7-C167-49D9-F30F-6C1F59599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93" b="92143" l="5921" r="93553">
                        <a14:foregroundMark x1="12500" y1="8571" x2="29737" y2="14821"/>
                        <a14:foregroundMark x1="10263" y1="34464" x2="8947" y2="64821"/>
                        <a14:foregroundMark x1="8947" y1="64821" x2="10395" y2="54286"/>
                        <a14:foregroundMark x1="10132" y1="84643" x2="18289" y2="84643"/>
                        <a14:foregroundMark x1="45789" y1="10000" x2="46316" y2="41250"/>
                        <a14:foregroundMark x1="63816" y1="15000" x2="74474" y2="15893"/>
                        <a14:foregroundMark x1="74474" y1="15893" x2="80263" y2="20714"/>
                        <a14:foregroundMark x1="80263" y1="20714" x2="86711" y2="30714"/>
                        <a14:foregroundMark x1="86711" y1="30714" x2="93553" y2="31429"/>
                        <a14:foregroundMark x1="66579" y1="48214" x2="69079" y2="61607"/>
                        <a14:foregroundMark x1="69079" y1="61607" x2="69605" y2="62321"/>
                        <a14:foregroundMark x1="86184" y1="68750" x2="89605" y2="83571"/>
                        <a14:foregroundMark x1="83158" y1="72679" x2="91316" y2="74643"/>
                        <a14:foregroundMark x1="91316" y1="74643" x2="93158" y2="84464"/>
                        <a14:foregroundMark x1="93158" y1="84464" x2="88947" y2="92143"/>
                        <a14:foregroundMark x1="88947" y1="92143" x2="87895" y2="67679"/>
                        <a14:foregroundMark x1="56806" y1="69493" x2="51184" y2="69821"/>
                        <a14:foregroundMark x1="87895" y1="67679" x2="75168" y2="68422"/>
                        <a14:foregroundMark x1="51184" y1="69821" x2="54868" y2="66250"/>
                        <a14:foregroundMark x1="37632" y1="66071" x2="37368" y2="84821"/>
                        <a14:foregroundMark x1="37368" y1="84821" x2="37237" y2="84821"/>
                        <a14:foregroundMark x1="44342" y1="13929" x2="49605" y2="15714"/>
                        <a14:foregroundMark x1="5921" y1="86429" x2="6579" y2="78750"/>
                        <a14:backgroundMark x1="59211" y1="66429" x2="64605" y2="71786"/>
                        <a14:backgroundMark x1="64605" y1="71786" x2="76447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44" y="379586"/>
            <a:ext cx="4180244" cy="3080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C37741-80F5-A55A-35EF-BC747FD994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2873" y="3195911"/>
            <a:ext cx="3222734" cy="3222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783C8-B5BF-542E-5D41-2A5C4E5C87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4584" y="2642589"/>
            <a:ext cx="7023201" cy="42050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FE2401-F45B-0BB6-4DDE-38F2471D6F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556987" y="900807"/>
            <a:ext cx="11918713" cy="18411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DBACF5-081C-3D72-E73B-921999F188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1454" y="2517562"/>
            <a:ext cx="11924810" cy="20179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68012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424" y="366207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C37741-80F5-A55A-35EF-BC747FD99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178" y="2642589"/>
            <a:ext cx="3222734" cy="3222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783C8-B5BF-542E-5D41-2A5C4E5C87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81434" y="2642589"/>
            <a:ext cx="7023201" cy="4205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6E3DF-80E9-A9BA-B438-BCB71A7AAF0A}"/>
              </a:ext>
            </a:extLst>
          </p:cNvPr>
          <p:cNvSpPr txBox="1"/>
          <p:nvPr/>
        </p:nvSpPr>
        <p:spPr>
          <a:xfrm>
            <a:off x="2396460" y="888263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BA5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5D52E-1D61-DD83-8067-94B8A2E614F3}"/>
              </a:ext>
            </a:extLst>
          </p:cNvPr>
          <p:cNvSpPr txBox="1"/>
          <p:nvPr/>
        </p:nvSpPr>
        <p:spPr>
          <a:xfrm>
            <a:off x="7163728" y="4000219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F6EC7B93-52B0-2949-3053-DEF916C5AA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00" b="93833" l="10000" r="90000">
                        <a14:foregroundMark x1="40333" y1="9500" x2="57000" y2="6000"/>
                        <a14:foregroundMark x1="57000" y1="6000" x2="62667" y2="6000"/>
                        <a14:foregroundMark x1="36889" y1="93833" x2="57667" y2="93833"/>
                        <a14:foregroundMark x1="57667" y1="93833" x2="59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234" y="1912988"/>
            <a:ext cx="2834378" cy="1889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9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68012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424" y="366207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C37741-80F5-A55A-35EF-BC747FD99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178" y="2642589"/>
            <a:ext cx="3222734" cy="3222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783C8-B5BF-542E-5D41-2A5C4E5C87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81434" y="2692795"/>
            <a:ext cx="7023201" cy="4205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6E3DF-80E9-A9BA-B438-BCB71A7AAF0A}"/>
              </a:ext>
            </a:extLst>
          </p:cNvPr>
          <p:cNvSpPr txBox="1"/>
          <p:nvPr/>
        </p:nvSpPr>
        <p:spPr>
          <a:xfrm>
            <a:off x="2281684" y="535471"/>
            <a:ext cx="55543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BA5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5D52E-1D61-DD83-8067-94B8A2E614F3}"/>
              </a:ext>
            </a:extLst>
          </p:cNvPr>
          <p:cNvSpPr txBox="1"/>
          <p:nvPr/>
        </p:nvSpPr>
        <p:spPr>
          <a:xfrm>
            <a:off x="7163728" y="4000219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195525E-4C15-30E8-3B89-CF8A9C9255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3281" y1="11250" x2="57969" y2="11250"/>
                        <a14:foregroundMark x1="48438" y1="69531" x2="45469" y2="82656"/>
                        <a14:foregroundMark x1="45469" y1="82656" x2="62969" y2="87656"/>
                        <a14:foregroundMark x1="62969" y1="87656" x2="62813" y2="76406"/>
                        <a14:foregroundMark x1="62813" y1="76406" x2="57500" y2="68438"/>
                        <a14:foregroundMark x1="57500" y1="68438" x2="55781" y2="67656"/>
                        <a14:foregroundMark x1="36719" y1="80156" x2="37656" y2="71719"/>
                        <a14:foregroundMark x1="37656" y1="71719" x2="45469" y2="64375"/>
                        <a14:foregroundMark x1="45469" y1="64375" x2="56719" y2="64219"/>
                        <a14:foregroundMark x1="56719" y1="64219" x2="65781" y2="71250"/>
                        <a14:foregroundMark x1="65781" y1="71250" x2="65938" y2="81875"/>
                        <a14:foregroundMark x1="37031" y1="73906" x2="47969" y2="69375"/>
                        <a14:foregroundMark x1="47969" y1="69375" x2="58281" y2="72188"/>
                        <a14:foregroundMark x1="58281" y1="72188" x2="50000" y2="75469"/>
                        <a14:foregroundMark x1="50000" y1="75469" x2="58125" y2="70938"/>
                        <a14:foregroundMark x1="58125" y1="70938" x2="59062" y2="70938"/>
                        <a14:foregroundMark x1="49844" y1="68750" x2="42500" y2="68750"/>
                        <a14:foregroundMark x1="42500" y1="10156" x2="57969" y2="11719"/>
                        <a14:foregroundMark x1="52812" y1="66563" x2="57500" y2="69063"/>
                        <a14:foregroundMark x1="44688" y1="67656" x2="63750" y2="81563"/>
                        <a14:foregroundMark x1="63750" y1="81563" x2="67500" y2="78594"/>
                        <a14:foregroundMark x1="48750" y1="61875" x2="57969" y2="67969"/>
                        <a14:foregroundMark x1="35938" y1="76094" x2="38906" y2="8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13" y="727384"/>
            <a:ext cx="3830410" cy="383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1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68012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424" y="366207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C37741-80F5-A55A-35EF-BC747FD99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178" y="2642589"/>
            <a:ext cx="3222734" cy="3222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783C8-B5BF-542E-5D41-2A5C4E5C87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81434" y="2692795"/>
            <a:ext cx="7023201" cy="4205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6E3DF-80E9-A9BA-B438-BCB71A7AAF0A}"/>
              </a:ext>
            </a:extLst>
          </p:cNvPr>
          <p:cNvSpPr txBox="1"/>
          <p:nvPr/>
        </p:nvSpPr>
        <p:spPr>
          <a:xfrm>
            <a:off x="2189087" y="913366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lộ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BA5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5D52E-1D61-DD83-8067-94B8A2E614F3}"/>
              </a:ext>
            </a:extLst>
          </p:cNvPr>
          <p:cNvSpPr txBox="1"/>
          <p:nvPr/>
        </p:nvSpPr>
        <p:spPr>
          <a:xfrm>
            <a:off x="7163728" y="4000219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1658F17-75B2-5693-938D-F0AD46B370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3333" y1="16917" x2="33917" y2="71833"/>
                        <a14:foregroundMark x1="29083" y1="80333" x2="32333" y2="83917"/>
                        <a14:foregroundMark x1="44667" y1="79000" x2="52500" y2="84583"/>
                        <a14:foregroundMark x1="58667" y1="80000" x2="66833" y2="8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16" y="512977"/>
            <a:ext cx="3824868" cy="38248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61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95E21C-2024-D68F-3CC7-B88B585B9D8C}"/>
              </a:ext>
            </a:extLst>
          </p:cNvPr>
          <p:cNvSpPr/>
          <p:nvPr/>
        </p:nvSpPr>
        <p:spPr>
          <a:xfrm>
            <a:off x="316952" y="57501"/>
            <a:ext cx="11379115" cy="10772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0CEC92-E231-1AA1-AA43-9ACD5AF9C994}"/>
              </a:ext>
            </a:extLst>
          </p:cNvPr>
          <p:cNvSpPr txBox="1"/>
          <p:nvPr/>
        </p:nvSpPr>
        <p:spPr>
          <a:xfrm>
            <a:off x="321127" y="21399"/>
            <a:ext cx="11279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D8561-5D3F-04D6-F1FC-5F599BC9B949}"/>
              </a:ext>
            </a:extLst>
          </p:cNvPr>
          <p:cNvSpPr txBox="1"/>
          <p:nvPr/>
        </p:nvSpPr>
        <p:spPr>
          <a:xfrm>
            <a:off x="831676" y="2257243"/>
            <a:ext cx="1067355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ạ.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(Theo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Truyện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dỏm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92C5A4-2607-8EFA-B969-1F0D0520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05" y="1021666"/>
            <a:ext cx="11918713" cy="13839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490989-EC85-99C2-FE7A-3CA699641081}"/>
              </a:ext>
            </a:extLst>
          </p:cNvPr>
          <p:cNvSpPr/>
          <p:nvPr/>
        </p:nvSpPr>
        <p:spPr>
          <a:xfrm>
            <a:off x="4224760" y="2371150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7EAB0C-51DD-350D-C2C4-8A8ADF17E989}"/>
              </a:ext>
            </a:extLst>
          </p:cNvPr>
          <p:cNvSpPr/>
          <p:nvPr/>
        </p:nvSpPr>
        <p:spPr>
          <a:xfrm>
            <a:off x="7733818" y="3572299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4313B4-9B48-7223-18DD-178CF9698EC1}"/>
              </a:ext>
            </a:extLst>
          </p:cNvPr>
          <p:cNvSpPr/>
          <p:nvPr/>
        </p:nvSpPr>
        <p:spPr>
          <a:xfrm>
            <a:off x="6622648" y="4259659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C4AF20-8DB1-9E0A-2D0B-83E9EB4E2561}"/>
              </a:ext>
            </a:extLst>
          </p:cNvPr>
          <p:cNvSpPr/>
          <p:nvPr/>
        </p:nvSpPr>
        <p:spPr>
          <a:xfrm>
            <a:off x="3810000" y="3065703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CDEC9C-46D7-AD95-9173-035BC525249E}"/>
              </a:ext>
            </a:extLst>
          </p:cNvPr>
          <p:cNvSpPr txBox="1"/>
          <p:nvPr/>
        </p:nvSpPr>
        <p:spPr>
          <a:xfrm>
            <a:off x="12836324" y="867785"/>
            <a:ext cx="74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1C7E4-370E-0063-0E7A-49651699AA52}"/>
              </a:ext>
            </a:extLst>
          </p:cNvPr>
          <p:cNvSpPr txBox="1"/>
          <p:nvPr/>
        </p:nvSpPr>
        <p:spPr>
          <a:xfrm>
            <a:off x="12750389" y="1825878"/>
            <a:ext cx="74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553140-C3CE-2292-9470-661237266DC6}"/>
              </a:ext>
            </a:extLst>
          </p:cNvPr>
          <p:cNvSpPr txBox="1"/>
          <p:nvPr/>
        </p:nvSpPr>
        <p:spPr>
          <a:xfrm>
            <a:off x="13497137" y="57501"/>
            <a:ext cx="7341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10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B21EF-693B-6D59-67B0-D9D5834A0173}"/>
              </a:ext>
            </a:extLst>
          </p:cNvPr>
          <p:cNvSpPr txBox="1"/>
          <p:nvPr/>
        </p:nvSpPr>
        <p:spPr>
          <a:xfrm>
            <a:off x="12807568" y="3327400"/>
            <a:ext cx="746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461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69518 0.20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66" y="100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72995 0.1571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46393 0.372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03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50677 0.0900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39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9" grpId="0" animBg="1"/>
      <p:bldP spid="20" grpId="0" animBg="1"/>
      <p:bldP spid="21" grpId="0" animBg="1"/>
      <p:bldP spid="22" grpId="0" animBg="1"/>
      <p:bldP spid="2" grpId="0"/>
      <p:bldP spid="4" grpId="0"/>
      <p:bldP spid="4" grpId="1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1">
            <a:extLst>
              <a:ext uri="{FF2B5EF4-FFF2-40B4-BE49-F238E27FC236}">
                <a16:creationId xmlns:a16="http://schemas.microsoft.com/office/drawing/2014/main" id="{ADD2FF39-E238-44DE-8FE7-E8DC90E75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48" y="350733"/>
            <a:ext cx="11446905" cy="6361247"/>
          </a:xfrm>
          <a:prstGeom prst="rect">
            <a:avLst/>
          </a:prstGeom>
          <a:effectLst>
            <a:outerShdw blurRad="25400" algn="ctr" rotWithShape="0">
              <a:prstClr val="black">
                <a:alpha val="69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7AB3AD-86A4-28BE-B31E-D00613BA3CFF}"/>
              </a:ext>
            </a:extLst>
          </p:cNvPr>
          <p:cNvSpPr txBox="1"/>
          <p:nvPr/>
        </p:nvSpPr>
        <p:spPr>
          <a:xfrm>
            <a:off x="3352800" y="2695575"/>
            <a:ext cx="5048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8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66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7799" y="177800"/>
            <a:ext cx="11836400" cy="419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51B3CDC-8953-4068-B9A3-7AFBF99A54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357082"/>
            <a:ext cx="12190132" cy="226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2567BA2-6EC6-4953-BE2E-C10D44A333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77" l="5625" r="98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83" y="1817197"/>
            <a:ext cx="2930591" cy="2706217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96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4337" y="1435044"/>
            <a:ext cx="3277663" cy="3539876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100" y1="66574" x2="50700" y2="66296"/>
                        <a14:foregroundMark x1="57800" y1="67037" x2="65600" y2="662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1011" y="1212583"/>
            <a:ext cx="3507352" cy="3787941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389" b="66574" l="26200" r="71900"/>
                    </a14:imgEffect>
                  </a14:imgLayer>
                </a14:imgProps>
              </a:ext>
            </a:extLst>
          </a:blip>
          <a:srcRect l="26000" t="26148" r="27440" b="33555"/>
          <a:stretch/>
        </p:blipFill>
        <p:spPr>
          <a:xfrm>
            <a:off x="3398902" y="2210436"/>
            <a:ext cx="2403646" cy="22467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567" y="2627746"/>
            <a:ext cx="1920676" cy="19206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r="3520"/>
          <a:stretch/>
        </p:blipFill>
        <p:spPr>
          <a:xfrm>
            <a:off x="3207667" y="2210436"/>
            <a:ext cx="2671524" cy="21553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r="2932"/>
          <a:stretch/>
        </p:blipFill>
        <p:spPr>
          <a:xfrm>
            <a:off x="6687587" y="2617428"/>
            <a:ext cx="1794200" cy="19059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r="2932"/>
          <a:stretch/>
        </p:blipFill>
        <p:spPr>
          <a:xfrm>
            <a:off x="9088945" y="2078568"/>
            <a:ext cx="2919274" cy="310115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176409" y="4815991"/>
            <a:ext cx="8045657" cy="123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Hộp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quà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may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mắn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14" name="Picture 2" descr="Cartoon gold old buttons for game or web design Vector Image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9819" r="60963" b="60437"/>
          <a:stretch/>
        </p:blipFill>
        <p:spPr bwMode="auto">
          <a:xfrm flipH="1">
            <a:off x="11054079" y="5393601"/>
            <a:ext cx="9601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22" action="ppaction://hlinksldjump"/>
          </p:cNvPr>
          <p:cNvSpPr/>
          <p:nvPr/>
        </p:nvSpPr>
        <p:spPr>
          <a:xfrm>
            <a:off x="9792182" y="0"/>
            <a:ext cx="1840375" cy="625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5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0.00169 0.09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36" name="Freeform 5"/>
          <p:cNvSpPr/>
          <p:nvPr/>
        </p:nvSpPr>
        <p:spPr bwMode="auto">
          <a:xfrm>
            <a:off x="-396240" y="371280"/>
            <a:ext cx="12725400" cy="1600395"/>
          </a:xfrm>
          <a:custGeom>
            <a:avLst/>
            <a:gdLst>
              <a:gd name="T0" fmla="*/ 360 w 2379"/>
              <a:gd name="T1" fmla="*/ 78 h 1260"/>
              <a:gd name="T2" fmla="*/ 141 w 2379"/>
              <a:gd name="T3" fmla="*/ 488 h 1260"/>
              <a:gd name="T4" fmla="*/ 189 w 2379"/>
              <a:gd name="T5" fmla="*/ 818 h 1260"/>
              <a:gd name="T6" fmla="*/ 454 w 2379"/>
              <a:gd name="T7" fmla="*/ 1194 h 1260"/>
              <a:gd name="T8" fmla="*/ 1705 w 2379"/>
              <a:gd name="T9" fmla="*/ 1177 h 1260"/>
              <a:gd name="T10" fmla="*/ 2349 w 2379"/>
              <a:gd name="T11" fmla="*/ 1068 h 1260"/>
              <a:gd name="T12" fmla="*/ 2300 w 2379"/>
              <a:gd name="T13" fmla="*/ 517 h 1260"/>
              <a:gd name="T14" fmla="*/ 1942 w 2379"/>
              <a:gd name="T15" fmla="*/ 60 h 1260"/>
              <a:gd name="T16" fmla="*/ 1215 w 2379"/>
              <a:gd name="T17" fmla="*/ 152 h 1260"/>
              <a:gd name="T18" fmla="*/ 360 w 2379"/>
              <a:gd name="T19" fmla="*/ 78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79" h="1260">
                <a:moveTo>
                  <a:pt x="360" y="78"/>
                </a:moveTo>
                <a:cubicBezTo>
                  <a:pt x="189" y="79"/>
                  <a:pt x="0" y="144"/>
                  <a:pt x="141" y="488"/>
                </a:cubicBezTo>
                <a:cubicBezTo>
                  <a:pt x="198" y="627"/>
                  <a:pt x="190" y="731"/>
                  <a:pt x="189" y="818"/>
                </a:cubicBezTo>
                <a:cubicBezTo>
                  <a:pt x="186" y="972"/>
                  <a:pt x="95" y="1211"/>
                  <a:pt x="454" y="1194"/>
                </a:cubicBezTo>
                <a:cubicBezTo>
                  <a:pt x="791" y="1178"/>
                  <a:pt x="1367" y="1146"/>
                  <a:pt x="1705" y="1177"/>
                </a:cubicBezTo>
                <a:cubicBezTo>
                  <a:pt x="2167" y="1219"/>
                  <a:pt x="2326" y="1260"/>
                  <a:pt x="2349" y="1068"/>
                </a:cubicBezTo>
                <a:cubicBezTo>
                  <a:pt x="2372" y="876"/>
                  <a:pt x="2199" y="882"/>
                  <a:pt x="2300" y="517"/>
                </a:cubicBezTo>
                <a:cubicBezTo>
                  <a:pt x="2379" y="234"/>
                  <a:pt x="2197" y="0"/>
                  <a:pt x="1942" y="60"/>
                </a:cubicBezTo>
                <a:cubicBezTo>
                  <a:pt x="1637" y="132"/>
                  <a:pt x="1487" y="122"/>
                  <a:pt x="1215" y="152"/>
                </a:cubicBezTo>
                <a:cubicBezTo>
                  <a:pt x="970" y="179"/>
                  <a:pt x="753" y="74"/>
                  <a:pt x="360" y="78"/>
                </a:cubicBezTo>
                <a:close/>
              </a:path>
            </a:pathLst>
          </a:custGeom>
          <a:solidFill>
            <a:srgbClr val="FBF0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5" name="Google Shape;304;p20"/>
          <p:cNvSpPr txBox="1">
            <a:spLocks/>
          </p:cNvSpPr>
          <p:nvPr/>
        </p:nvSpPr>
        <p:spPr>
          <a:xfrm>
            <a:off x="429350" y="995989"/>
            <a:ext cx="11290292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Trong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yêu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quý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lười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biếng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nhút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nhát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nào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chỉ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cảm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người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trong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gia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đình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829407" y="2893092"/>
            <a:ext cx="7315200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quý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Cartoon gold old buttons for game or web design Vector Image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9819" r="60963" b="60437"/>
          <a:stretch/>
        </p:blipFill>
        <p:spPr bwMode="auto">
          <a:xfrm>
            <a:off x="31158" y="5364378"/>
            <a:ext cx="9601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5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36" name="Freeform 5"/>
          <p:cNvSpPr/>
          <p:nvPr/>
        </p:nvSpPr>
        <p:spPr bwMode="auto">
          <a:xfrm>
            <a:off x="-396240" y="371280"/>
            <a:ext cx="12725400" cy="1800420"/>
          </a:xfrm>
          <a:custGeom>
            <a:avLst/>
            <a:gdLst>
              <a:gd name="T0" fmla="*/ 360 w 2379"/>
              <a:gd name="T1" fmla="*/ 78 h 1260"/>
              <a:gd name="T2" fmla="*/ 141 w 2379"/>
              <a:gd name="T3" fmla="*/ 488 h 1260"/>
              <a:gd name="T4" fmla="*/ 189 w 2379"/>
              <a:gd name="T5" fmla="*/ 818 h 1260"/>
              <a:gd name="T6" fmla="*/ 454 w 2379"/>
              <a:gd name="T7" fmla="*/ 1194 h 1260"/>
              <a:gd name="T8" fmla="*/ 1705 w 2379"/>
              <a:gd name="T9" fmla="*/ 1177 h 1260"/>
              <a:gd name="T10" fmla="*/ 2349 w 2379"/>
              <a:gd name="T11" fmla="*/ 1068 h 1260"/>
              <a:gd name="T12" fmla="*/ 2300 w 2379"/>
              <a:gd name="T13" fmla="*/ 517 h 1260"/>
              <a:gd name="T14" fmla="*/ 1942 w 2379"/>
              <a:gd name="T15" fmla="*/ 60 h 1260"/>
              <a:gd name="T16" fmla="*/ 1215 w 2379"/>
              <a:gd name="T17" fmla="*/ 152 h 1260"/>
              <a:gd name="T18" fmla="*/ 360 w 2379"/>
              <a:gd name="T19" fmla="*/ 78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79" h="1260">
                <a:moveTo>
                  <a:pt x="360" y="78"/>
                </a:moveTo>
                <a:cubicBezTo>
                  <a:pt x="189" y="79"/>
                  <a:pt x="0" y="144"/>
                  <a:pt x="141" y="488"/>
                </a:cubicBezTo>
                <a:cubicBezTo>
                  <a:pt x="198" y="627"/>
                  <a:pt x="190" y="731"/>
                  <a:pt x="189" y="818"/>
                </a:cubicBezTo>
                <a:cubicBezTo>
                  <a:pt x="186" y="972"/>
                  <a:pt x="95" y="1211"/>
                  <a:pt x="454" y="1194"/>
                </a:cubicBezTo>
                <a:cubicBezTo>
                  <a:pt x="791" y="1178"/>
                  <a:pt x="1367" y="1146"/>
                  <a:pt x="1705" y="1177"/>
                </a:cubicBezTo>
                <a:cubicBezTo>
                  <a:pt x="2167" y="1219"/>
                  <a:pt x="2326" y="1260"/>
                  <a:pt x="2349" y="1068"/>
                </a:cubicBezTo>
                <a:cubicBezTo>
                  <a:pt x="2372" y="876"/>
                  <a:pt x="2199" y="882"/>
                  <a:pt x="2300" y="517"/>
                </a:cubicBezTo>
                <a:cubicBezTo>
                  <a:pt x="2379" y="234"/>
                  <a:pt x="2197" y="0"/>
                  <a:pt x="1942" y="60"/>
                </a:cubicBezTo>
                <a:cubicBezTo>
                  <a:pt x="1637" y="132"/>
                  <a:pt x="1487" y="122"/>
                  <a:pt x="1215" y="152"/>
                </a:cubicBezTo>
                <a:cubicBezTo>
                  <a:pt x="970" y="179"/>
                  <a:pt x="753" y="74"/>
                  <a:pt x="360" y="78"/>
                </a:cubicBezTo>
                <a:close/>
              </a:path>
            </a:pathLst>
          </a:custGeom>
          <a:solidFill>
            <a:srgbClr val="FBF0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5" name="Google Shape;304;p20"/>
          <p:cNvSpPr txBox="1">
            <a:spLocks/>
          </p:cNvSpPr>
          <p:nvPr/>
        </p:nvSpPr>
        <p:spPr>
          <a:xfrm>
            <a:off x="449920" y="795342"/>
            <a:ext cx="11290292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Điền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dấu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hợp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cho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sau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đây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Hôm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qua…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trời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mưa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to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nhỉ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…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298864" y="2636178"/>
            <a:ext cx="9283536" cy="21452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qua,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to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nhỉ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qua,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to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qua,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to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 descr="Cartoon gold old buttons for game or web design Vector Imag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9819" r="60963" b="60437"/>
          <a:stretch/>
        </p:blipFill>
        <p:spPr bwMode="auto">
          <a:xfrm>
            <a:off x="31158" y="5364378"/>
            <a:ext cx="9601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4119B12-041F-4440-A879-D4741EFEA86E}"/>
              </a:ext>
            </a:extLst>
          </p:cNvPr>
          <p:cNvSpPr/>
          <p:nvPr/>
        </p:nvSpPr>
        <p:spPr>
          <a:xfrm>
            <a:off x="2298864" y="3443157"/>
            <a:ext cx="663411" cy="5954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sp>
        <p:nvSpPr>
          <p:cNvPr id="36" name="Freeform 5"/>
          <p:cNvSpPr/>
          <p:nvPr/>
        </p:nvSpPr>
        <p:spPr bwMode="auto">
          <a:xfrm>
            <a:off x="-396240" y="371280"/>
            <a:ext cx="12725400" cy="1653847"/>
          </a:xfrm>
          <a:custGeom>
            <a:avLst/>
            <a:gdLst>
              <a:gd name="T0" fmla="*/ 360 w 2379"/>
              <a:gd name="T1" fmla="*/ 78 h 1260"/>
              <a:gd name="T2" fmla="*/ 141 w 2379"/>
              <a:gd name="T3" fmla="*/ 488 h 1260"/>
              <a:gd name="T4" fmla="*/ 189 w 2379"/>
              <a:gd name="T5" fmla="*/ 818 h 1260"/>
              <a:gd name="T6" fmla="*/ 454 w 2379"/>
              <a:gd name="T7" fmla="*/ 1194 h 1260"/>
              <a:gd name="T8" fmla="*/ 1705 w 2379"/>
              <a:gd name="T9" fmla="*/ 1177 h 1260"/>
              <a:gd name="T10" fmla="*/ 2349 w 2379"/>
              <a:gd name="T11" fmla="*/ 1068 h 1260"/>
              <a:gd name="T12" fmla="*/ 2300 w 2379"/>
              <a:gd name="T13" fmla="*/ 517 h 1260"/>
              <a:gd name="T14" fmla="*/ 1942 w 2379"/>
              <a:gd name="T15" fmla="*/ 60 h 1260"/>
              <a:gd name="T16" fmla="*/ 1215 w 2379"/>
              <a:gd name="T17" fmla="*/ 152 h 1260"/>
              <a:gd name="T18" fmla="*/ 360 w 2379"/>
              <a:gd name="T19" fmla="*/ 78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79" h="1260">
                <a:moveTo>
                  <a:pt x="360" y="78"/>
                </a:moveTo>
                <a:cubicBezTo>
                  <a:pt x="189" y="79"/>
                  <a:pt x="0" y="144"/>
                  <a:pt x="141" y="488"/>
                </a:cubicBezTo>
                <a:cubicBezTo>
                  <a:pt x="198" y="627"/>
                  <a:pt x="190" y="731"/>
                  <a:pt x="189" y="818"/>
                </a:cubicBezTo>
                <a:cubicBezTo>
                  <a:pt x="186" y="972"/>
                  <a:pt x="95" y="1211"/>
                  <a:pt x="454" y="1194"/>
                </a:cubicBezTo>
                <a:cubicBezTo>
                  <a:pt x="791" y="1178"/>
                  <a:pt x="1367" y="1146"/>
                  <a:pt x="1705" y="1177"/>
                </a:cubicBezTo>
                <a:cubicBezTo>
                  <a:pt x="2167" y="1219"/>
                  <a:pt x="2326" y="1260"/>
                  <a:pt x="2349" y="1068"/>
                </a:cubicBezTo>
                <a:cubicBezTo>
                  <a:pt x="2372" y="876"/>
                  <a:pt x="2199" y="882"/>
                  <a:pt x="2300" y="517"/>
                </a:cubicBezTo>
                <a:cubicBezTo>
                  <a:pt x="2379" y="234"/>
                  <a:pt x="2197" y="0"/>
                  <a:pt x="1942" y="60"/>
                </a:cubicBezTo>
                <a:cubicBezTo>
                  <a:pt x="1637" y="132"/>
                  <a:pt x="1487" y="122"/>
                  <a:pt x="1215" y="152"/>
                </a:cubicBezTo>
                <a:cubicBezTo>
                  <a:pt x="970" y="179"/>
                  <a:pt x="753" y="74"/>
                  <a:pt x="360" y="78"/>
                </a:cubicBezTo>
                <a:close/>
              </a:path>
            </a:pathLst>
          </a:custGeom>
          <a:solidFill>
            <a:srgbClr val="FBF0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5" name="Google Shape;304;p20"/>
          <p:cNvSpPr txBox="1">
            <a:spLocks/>
          </p:cNvSpPr>
          <p:nvPr/>
        </p:nvSpPr>
        <p:spPr>
          <a:xfrm>
            <a:off x="511218" y="2045858"/>
            <a:ext cx="11290292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sau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chỉ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tính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của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con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người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xấu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xí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xinh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xắn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thân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thiện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Odibee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4" name="Picture 2" descr="Cartoon gold old buttons for game or web design Vector Image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9819" r="60963" b="60437"/>
          <a:stretch/>
        </p:blipFill>
        <p:spPr bwMode="auto">
          <a:xfrm>
            <a:off x="31158" y="5364378"/>
            <a:ext cx="9601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2714625" y="2942158"/>
            <a:ext cx="5114622" cy="1467917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prstClr val="white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400" b="1" kern="0" dirty="0">
                <a:solidFill>
                  <a:prstClr val="white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prstClr val="white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400" b="1" kern="0" dirty="0">
                <a:solidFill>
                  <a:prstClr val="white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4400" b="1" kern="0" dirty="0" err="1">
                <a:solidFill>
                  <a:prstClr val="white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thân</a:t>
            </a:r>
            <a:r>
              <a:rPr lang="en-US" sz="4400" b="1" kern="0" dirty="0">
                <a:solidFill>
                  <a:prstClr val="white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prstClr val="white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thiện</a:t>
            </a:r>
            <a:endParaRPr kumimoji="0" lang="en-VN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96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705" y="46663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27075">
            <a:off x="835789" y="1758950"/>
            <a:ext cx="7404697" cy="4002042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099" y="2887678"/>
            <a:ext cx="2595503" cy="3574135"/>
          </a:xfrm>
          <a:prstGeom prst="rect">
            <a:avLst/>
          </a:prstGeom>
        </p:spPr>
      </p:pic>
      <p:pic>
        <p:nvPicPr>
          <p:cNvPr id="9" name="图片 8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4385" y="2606511"/>
            <a:ext cx="4192647" cy="3717471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2510" y="289560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1995" y="544830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2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6B9692-CEC0-5EA3-BCFC-23FDB09381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3244" y="-1101642"/>
            <a:ext cx="5201984" cy="4033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E8D1AA-9D3F-936D-EF6A-77FBC47C86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3208" y="5255161"/>
            <a:ext cx="7590178" cy="1572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829112-E3CF-1F28-3345-A66F353D01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0139" y="5238605"/>
            <a:ext cx="7590178" cy="1572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76A79C-0C3F-55E8-6705-371643ED6E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2579" y="5255161"/>
            <a:ext cx="7590178" cy="15729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F345FA-F377-C394-7FF7-9255F043DA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396" y="180889"/>
            <a:ext cx="945944" cy="945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873ACE-7172-CFA1-60E5-7DE4D6640F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FDF291-366F-ACEC-EBB2-8343970D3E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60907" y="343630"/>
            <a:ext cx="6937849" cy="21398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85A612-F56E-2597-5782-6AE38FF1AD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6951" y="1326489"/>
            <a:ext cx="9096020" cy="26215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BDDE1C7-4871-395D-0F1C-4152F97DE4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9500" y="2416123"/>
            <a:ext cx="7687722" cy="37920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36" name="Freeform 5"/>
          <p:cNvSpPr/>
          <p:nvPr/>
        </p:nvSpPr>
        <p:spPr bwMode="auto">
          <a:xfrm>
            <a:off x="-396240" y="371280"/>
            <a:ext cx="12725400" cy="1338289"/>
          </a:xfrm>
          <a:custGeom>
            <a:avLst/>
            <a:gdLst>
              <a:gd name="T0" fmla="*/ 360 w 2379"/>
              <a:gd name="T1" fmla="*/ 78 h 1260"/>
              <a:gd name="T2" fmla="*/ 141 w 2379"/>
              <a:gd name="T3" fmla="*/ 488 h 1260"/>
              <a:gd name="T4" fmla="*/ 189 w 2379"/>
              <a:gd name="T5" fmla="*/ 818 h 1260"/>
              <a:gd name="T6" fmla="*/ 454 w 2379"/>
              <a:gd name="T7" fmla="*/ 1194 h 1260"/>
              <a:gd name="T8" fmla="*/ 1705 w 2379"/>
              <a:gd name="T9" fmla="*/ 1177 h 1260"/>
              <a:gd name="T10" fmla="*/ 2349 w 2379"/>
              <a:gd name="T11" fmla="*/ 1068 h 1260"/>
              <a:gd name="T12" fmla="*/ 2300 w 2379"/>
              <a:gd name="T13" fmla="*/ 517 h 1260"/>
              <a:gd name="T14" fmla="*/ 1942 w 2379"/>
              <a:gd name="T15" fmla="*/ 60 h 1260"/>
              <a:gd name="T16" fmla="*/ 1215 w 2379"/>
              <a:gd name="T17" fmla="*/ 152 h 1260"/>
              <a:gd name="T18" fmla="*/ 360 w 2379"/>
              <a:gd name="T19" fmla="*/ 78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79" h="1260">
                <a:moveTo>
                  <a:pt x="360" y="78"/>
                </a:moveTo>
                <a:cubicBezTo>
                  <a:pt x="189" y="79"/>
                  <a:pt x="0" y="144"/>
                  <a:pt x="141" y="488"/>
                </a:cubicBezTo>
                <a:cubicBezTo>
                  <a:pt x="198" y="627"/>
                  <a:pt x="190" y="731"/>
                  <a:pt x="189" y="818"/>
                </a:cubicBezTo>
                <a:cubicBezTo>
                  <a:pt x="186" y="972"/>
                  <a:pt x="95" y="1211"/>
                  <a:pt x="454" y="1194"/>
                </a:cubicBezTo>
                <a:cubicBezTo>
                  <a:pt x="791" y="1178"/>
                  <a:pt x="1367" y="1146"/>
                  <a:pt x="1705" y="1177"/>
                </a:cubicBezTo>
                <a:cubicBezTo>
                  <a:pt x="2167" y="1219"/>
                  <a:pt x="2326" y="1260"/>
                  <a:pt x="2349" y="1068"/>
                </a:cubicBezTo>
                <a:cubicBezTo>
                  <a:pt x="2372" y="876"/>
                  <a:pt x="2199" y="882"/>
                  <a:pt x="2300" y="517"/>
                </a:cubicBezTo>
                <a:cubicBezTo>
                  <a:pt x="2379" y="234"/>
                  <a:pt x="2197" y="0"/>
                  <a:pt x="1942" y="60"/>
                </a:cubicBezTo>
                <a:cubicBezTo>
                  <a:pt x="1637" y="132"/>
                  <a:pt x="1487" y="122"/>
                  <a:pt x="1215" y="152"/>
                </a:cubicBezTo>
                <a:cubicBezTo>
                  <a:pt x="970" y="179"/>
                  <a:pt x="753" y="74"/>
                  <a:pt x="360" y="78"/>
                </a:cubicBezTo>
                <a:close/>
              </a:path>
            </a:pathLst>
          </a:custGeom>
          <a:solidFill>
            <a:srgbClr val="FBF0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35" name="Google Shape;304;p20"/>
          <p:cNvSpPr txBox="1">
            <a:spLocks/>
          </p:cNvSpPr>
          <p:nvPr/>
        </p:nvSpPr>
        <p:spPr>
          <a:xfrm>
            <a:off x="511218" y="832007"/>
            <a:ext cx="11290292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Điền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dấu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hợp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vào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cuối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sau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đây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chơi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nhảy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dây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không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4" name="Picture 2" descr="Cartoon gold old buttons for game or web design Vector Image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9819" r="60963" b="60437"/>
          <a:stretch/>
        </p:blipFill>
        <p:spPr bwMode="auto">
          <a:xfrm>
            <a:off x="31158" y="5364378"/>
            <a:ext cx="9601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54">
            <a:extLst>
              <a:ext uri="{FF2B5EF4-FFF2-40B4-BE49-F238E27FC236}">
                <a16:creationId xmlns:a16="http://schemas.microsoft.com/office/drawing/2014/main" id="{89846B53-9CB7-4FAA-8561-61AE10D04175}"/>
              </a:ext>
            </a:extLst>
          </p:cNvPr>
          <p:cNvSpPr/>
          <p:nvPr/>
        </p:nvSpPr>
        <p:spPr>
          <a:xfrm>
            <a:off x="3752850" y="2752831"/>
            <a:ext cx="5258282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0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2A95A7B-60FC-4323-99D5-5CA65769676E}"/>
              </a:ext>
            </a:extLst>
          </p:cNvPr>
          <p:cNvGrpSpPr/>
          <p:nvPr/>
        </p:nvGrpSpPr>
        <p:grpSpPr>
          <a:xfrm>
            <a:off x="1874262" y="1400876"/>
            <a:ext cx="8869937" cy="1265041"/>
            <a:chOff x="5835193" y="1564848"/>
            <a:chExt cx="4157220" cy="884390"/>
          </a:xfrm>
          <a:solidFill>
            <a:srgbClr val="BDEEFF"/>
          </a:solidFill>
        </p:grpSpPr>
        <p:sp>
          <p:nvSpPr>
            <p:cNvPr id="14" name="Rounded Rectangular Callout 28">
              <a:extLst>
                <a:ext uri="{FF2B5EF4-FFF2-40B4-BE49-F238E27FC236}">
                  <a16:creationId xmlns:a16="http://schemas.microsoft.com/office/drawing/2014/main" id="{FBAAD2E0-2FB4-48F3-A32B-DB252C2C683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F1258C-58CE-4093-9737-7874722FFD08}"/>
                </a:ext>
              </a:extLst>
            </p:cNvPr>
            <p:cNvSpPr/>
            <p:nvPr/>
          </p:nvSpPr>
          <p:spPr>
            <a:xfrm>
              <a:off x="5979062" y="1664239"/>
              <a:ext cx="3831999" cy="784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Sau khi học xong bài hôm nay, em có cảm nhận hay ý kiến gì không?</a:t>
              </a:r>
              <a:endParaRPr lang="en-US" sz="3200" b="1" dirty="0">
                <a:effectLst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E221B83-170C-4819-B7C6-1212236336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4" y="2578962"/>
            <a:ext cx="3349125" cy="259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57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17" y="2153223"/>
            <a:ext cx="6143414" cy="26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">
            <a:extLst>
              <a:ext uri="{FF2B5EF4-FFF2-40B4-BE49-F238E27FC236}">
                <a16:creationId xmlns:a16="http://schemas.microsoft.com/office/drawing/2014/main" id="{800A7841-54B4-4C65-8C79-7B4004DFB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057399" y="0"/>
            <a:ext cx="9210675" cy="6453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EF5E25-EECA-4F0E-9815-B48EA4D5FC73}"/>
              </a:ext>
            </a:extLst>
          </p:cNvPr>
          <p:cNvSpPr txBox="1"/>
          <p:nvPr/>
        </p:nvSpPr>
        <p:spPr>
          <a:xfrm>
            <a:off x="5378231" y="1507489"/>
            <a:ext cx="40275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Yêu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cầu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cần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đạt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CD0134-0C08-4588-BEA4-09AD9A3AA9D3}"/>
              </a:ext>
            </a:extLst>
          </p:cNvPr>
          <p:cNvSpPr txBox="1"/>
          <p:nvPr/>
        </p:nvSpPr>
        <p:spPr>
          <a:xfrm>
            <a:off x="3631342" y="2445107"/>
            <a:ext cx="650325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lvl="0" indent="-457200" defTabSz="1219170">
              <a:buFont typeface="Arial" panose="020B0604020202020204" pitchFamily="34" charset="0"/>
              <a:buChar char="•"/>
            </a:pPr>
            <a:r>
              <a:rPr lang="vi-VN" altLang="zh-CN" sz="3200" b="1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Phát triển vốn từ chỉ tình cảm của người thân trong gia đình, từ chỉ tính cách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B3A1A7-69DF-45B2-AD61-E0203FACB45C}"/>
              </a:ext>
            </a:extLst>
          </p:cNvPr>
          <p:cNvSpPr txBox="1"/>
          <p:nvPr/>
        </p:nvSpPr>
        <p:spPr>
          <a:xfrm>
            <a:off x="3631342" y="4324622"/>
            <a:ext cx="666518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lvl="0" indent="-457200" defTabSz="1219170">
              <a:buFont typeface="Arial" panose="020B0604020202020204" pitchFamily="34" charset="0"/>
              <a:buChar char="•"/>
            </a:pPr>
            <a:r>
              <a:rPr lang="vi-VN" altLang="zh-CN" sz="3200" b="1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Biết sử dụng dấu câu (dấu chấm, dấu chấm than và dấu chấm hỏi)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966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18BA46BF-A0E4-4FE4-8F4C-3F20F79F8707}"/>
              </a:ext>
            </a:extLst>
          </p:cNvPr>
          <p:cNvGrpSpPr/>
          <p:nvPr/>
        </p:nvGrpSpPr>
        <p:grpSpPr>
          <a:xfrm>
            <a:off x="9440547" y="4093104"/>
            <a:ext cx="2657475" cy="2607915"/>
            <a:chOff x="7149571" y="1239988"/>
            <a:chExt cx="2657475" cy="2607915"/>
          </a:xfrm>
        </p:grpSpPr>
        <p:pic>
          <p:nvPicPr>
            <p:cNvPr id="39" name="图片 2">
              <a:extLst>
                <a:ext uri="{FF2B5EF4-FFF2-40B4-BE49-F238E27FC236}">
                  <a16:creationId xmlns:a16="http://schemas.microsoft.com/office/drawing/2014/main" id="{D8D9EBC1-6306-46DF-BF75-5B2C816FC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9571" y="1239988"/>
              <a:ext cx="2657475" cy="1524442"/>
            </a:xfrm>
            <a:prstGeom prst="rect">
              <a:avLst/>
            </a:prstGeom>
          </p:spPr>
        </p:pic>
        <p:sp>
          <p:nvSpPr>
            <p:cNvPr id="35" name="Rounded Rectangle 29">
              <a:extLst>
                <a:ext uri="{FF2B5EF4-FFF2-40B4-BE49-F238E27FC236}">
                  <a16:creationId xmlns:a16="http://schemas.microsoft.com/office/drawing/2014/main" id="{41EBA7BC-31F3-4865-B508-6BDFE268F9A6}"/>
                </a:ext>
              </a:extLst>
            </p:cNvPr>
            <p:cNvSpPr/>
            <p:nvPr/>
          </p:nvSpPr>
          <p:spPr>
            <a:xfrm>
              <a:off x="7245810" y="2607355"/>
              <a:ext cx="2540131" cy="1240548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BAF17-C8D4-4E75-A367-7F08F5F862BB}"/>
              </a:ext>
            </a:extLst>
          </p:cNvPr>
          <p:cNvGrpSpPr/>
          <p:nvPr/>
        </p:nvGrpSpPr>
        <p:grpSpPr>
          <a:xfrm>
            <a:off x="314323" y="0"/>
            <a:ext cx="11806242" cy="1371600"/>
            <a:chOff x="1718222" y="192870"/>
            <a:chExt cx="5440211" cy="1371600"/>
          </a:xfrm>
        </p:grpSpPr>
        <p:sp>
          <p:nvSpPr>
            <p:cNvPr id="19" name="Google Shape;1352;p29">
              <a:extLst>
                <a:ext uri="{FF2B5EF4-FFF2-40B4-BE49-F238E27FC236}">
                  <a16:creationId xmlns:a16="http://schemas.microsoft.com/office/drawing/2014/main" id="{3A0D9F24-60C5-4890-A13B-A96DC3B096BA}"/>
                </a:ext>
              </a:extLst>
            </p:cNvPr>
            <p:cNvSpPr/>
            <p:nvPr/>
          </p:nvSpPr>
          <p:spPr>
            <a:xfrm>
              <a:off x="2227351" y="625942"/>
              <a:ext cx="484110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697;p24">
              <a:extLst>
                <a:ext uri="{FF2B5EF4-FFF2-40B4-BE49-F238E27FC236}">
                  <a16:creationId xmlns:a16="http://schemas.microsoft.com/office/drawing/2014/main" id="{DB1EAEA1-40E7-4C0A-88DD-D32C0229E95D}"/>
                </a:ext>
              </a:extLst>
            </p:cNvPr>
            <p:cNvSpPr txBox="1">
              <a:spLocks/>
            </p:cNvSpPr>
            <p:nvPr/>
          </p:nvSpPr>
          <p:spPr>
            <a:xfrm>
              <a:off x="2137376" y="625942"/>
              <a:ext cx="5021057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1.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từ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dưới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đây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chỉ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tình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thân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vi-VN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endPara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BD57900-9277-4727-B4DD-0E7C4FC0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8222" y="192870"/>
              <a:ext cx="588131" cy="13716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AB428F-AAC6-4363-8DCC-E95C19ACB1DD}"/>
              </a:ext>
            </a:extLst>
          </p:cNvPr>
          <p:cNvGrpSpPr/>
          <p:nvPr/>
        </p:nvGrpSpPr>
        <p:grpSpPr>
          <a:xfrm>
            <a:off x="719720" y="1923432"/>
            <a:ext cx="2622664" cy="756178"/>
            <a:chOff x="4795736" y="5155162"/>
            <a:chExt cx="1408892" cy="54593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971DFC4-27AF-44B2-B070-9AB25CC0DF2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B3A458B-BBAD-456D-AA28-E4CC95EBC1AE}"/>
                </a:ext>
              </a:extLst>
            </p:cNvPr>
            <p:cNvSpPr txBox="1"/>
            <p:nvPr/>
          </p:nvSpPr>
          <p:spPr>
            <a:xfrm>
              <a:off x="4895379" y="5196731"/>
              <a:ext cx="1209605" cy="466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F64A78-DD00-484E-A581-6AD9AE394D44}"/>
              </a:ext>
            </a:extLst>
          </p:cNvPr>
          <p:cNvGrpSpPr/>
          <p:nvPr/>
        </p:nvGrpSpPr>
        <p:grpSpPr>
          <a:xfrm>
            <a:off x="4681016" y="2532393"/>
            <a:ext cx="2657475" cy="740213"/>
            <a:chOff x="4795736" y="5155162"/>
            <a:chExt cx="1408892" cy="54593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9EA20C8-DBE4-4D0A-9ED9-F1D3F362E584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7B43C1-92FE-40D8-B0A3-2BC37F901D15}"/>
                </a:ext>
              </a:extLst>
            </p:cNvPr>
            <p:cNvSpPr txBox="1"/>
            <p:nvPr/>
          </p:nvSpPr>
          <p:spPr>
            <a:xfrm>
              <a:off x="4895379" y="5175503"/>
              <a:ext cx="1209605" cy="47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E681C0-8059-4F08-AAD8-6E0FEE34DF60}"/>
              </a:ext>
            </a:extLst>
          </p:cNvPr>
          <p:cNvGrpSpPr/>
          <p:nvPr/>
        </p:nvGrpSpPr>
        <p:grpSpPr>
          <a:xfrm>
            <a:off x="7338491" y="1592820"/>
            <a:ext cx="2450880" cy="668882"/>
            <a:chOff x="4795736" y="5155162"/>
            <a:chExt cx="1408892" cy="54593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6AE5A09-3F12-4B17-BFDA-B5BDFE18821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62A79-6DBF-45DA-A2F0-AD8512C7B6D5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CFFE900-1404-40AB-B820-F50118C3EFA7}"/>
              </a:ext>
            </a:extLst>
          </p:cNvPr>
          <p:cNvGrpSpPr/>
          <p:nvPr/>
        </p:nvGrpSpPr>
        <p:grpSpPr>
          <a:xfrm>
            <a:off x="665876" y="3684234"/>
            <a:ext cx="3162302" cy="668882"/>
            <a:chOff x="4795736" y="5155162"/>
            <a:chExt cx="1408892" cy="54593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B9E56F7-5692-4E87-B75C-FD0F27003C3E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A8B35A-E4A6-4037-8526-76898F4DD471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708C46-B598-47D5-8A7A-064F2C674AA1}"/>
              </a:ext>
            </a:extLst>
          </p:cNvPr>
          <p:cNvGrpSpPr/>
          <p:nvPr/>
        </p:nvGrpSpPr>
        <p:grpSpPr>
          <a:xfrm>
            <a:off x="4090465" y="4808214"/>
            <a:ext cx="3162302" cy="668882"/>
            <a:chOff x="4795736" y="5155162"/>
            <a:chExt cx="1408892" cy="54593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734F577-4A47-49FC-94ED-3415B7F8DF32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D10F255-1587-4B7B-844A-BA34962AB5DB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kính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427264-CBD5-4078-BC00-7AB25C1F4BD1}"/>
              </a:ext>
            </a:extLst>
          </p:cNvPr>
          <p:cNvGrpSpPr/>
          <p:nvPr/>
        </p:nvGrpSpPr>
        <p:grpSpPr>
          <a:xfrm>
            <a:off x="6278245" y="3543297"/>
            <a:ext cx="3162302" cy="668882"/>
            <a:chOff x="4795736" y="5155162"/>
            <a:chExt cx="1408892" cy="54593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CBF3C3F8-53C3-4B8F-82CE-9DCFE19D703D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5FBD157-0672-43B0-8838-696BEB7AA884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vui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110711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BAF17-C8D4-4E75-A367-7F08F5F862BB}"/>
              </a:ext>
            </a:extLst>
          </p:cNvPr>
          <p:cNvGrpSpPr/>
          <p:nvPr/>
        </p:nvGrpSpPr>
        <p:grpSpPr>
          <a:xfrm>
            <a:off x="314323" y="0"/>
            <a:ext cx="11734804" cy="1371600"/>
            <a:chOff x="1718222" y="192870"/>
            <a:chExt cx="5407293" cy="1371600"/>
          </a:xfrm>
        </p:grpSpPr>
        <p:sp>
          <p:nvSpPr>
            <p:cNvPr id="19" name="Google Shape;1352;p29">
              <a:extLst>
                <a:ext uri="{FF2B5EF4-FFF2-40B4-BE49-F238E27FC236}">
                  <a16:creationId xmlns:a16="http://schemas.microsoft.com/office/drawing/2014/main" id="{3A0D9F24-60C5-4890-A13B-A96DC3B096BA}"/>
                </a:ext>
              </a:extLst>
            </p:cNvPr>
            <p:cNvSpPr/>
            <p:nvPr/>
          </p:nvSpPr>
          <p:spPr>
            <a:xfrm>
              <a:off x="2227351" y="625942"/>
              <a:ext cx="484110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697;p24">
              <a:extLst>
                <a:ext uri="{FF2B5EF4-FFF2-40B4-BE49-F238E27FC236}">
                  <a16:creationId xmlns:a16="http://schemas.microsoft.com/office/drawing/2014/main" id="{DB1EAEA1-40E7-4C0A-88DD-D32C0229E95D}"/>
                </a:ext>
              </a:extLst>
            </p:cNvPr>
            <p:cNvSpPr txBox="1">
              <a:spLocks/>
            </p:cNvSpPr>
            <p:nvPr/>
          </p:nvSpPr>
          <p:spPr>
            <a:xfrm>
              <a:off x="2170293" y="625942"/>
              <a:ext cx="4955222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đình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BD57900-9277-4727-B4DD-0E7C4FC0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8222" y="192870"/>
              <a:ext cx="588131" cy="13716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AB428F-AAC6-4363-8DCC-E95C19ACB1DD}"/>
              </a:ext>
            </a:extLst>
          </p:cNvPr>
          <p:cNvGrpSpPr/>
          <p:nvPr/>
        </p:nvGrpSpPr>
        <p:grpSpPr>
          <a:xfrm>
            <a:off x="719720" y="1923432"/>
            <a:ext cx="2622664" cy="756178"/>
            <a:chOff x="4795736" y="5155162"/>
            <a:chExt cx="1408892" cy="54593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971DFC4-27AF-44B2-B070-9AB25CC0DF2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B3A458B-BBAD-456D-AA28-E4CC95EBC1AE}"/>
                </a:ext>
              </a:extLst>
            </p:cNvPr>
            <p:cNvSpPr txBox="1"/>
            <p:nvPr/>
          </p:nvSpPr>
          <p:spPr>
            <a:xfrm>
              <a:off x="4895379" y="5196731"/>
              <a:ext cx="1209605" cy="466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F64A78-DD00-484E-A581-6AD9AE394D44}"/>
              </a:ext>
            </a:extLst>
          </p:cNvPr>
          <p:cNvGrpSpPr/>
          <p:nvPr/>
        </p:nvGrpSpPr>
        <p:grpSpPr>
          <a:xfrm>
            <a:off x="4283996" y="2394388"/>
            <a:ext cx="2657475" cy="740213"/>
            <a:chOff x="4795736" y="5155162"/>
            <a:chExt cx="1408892" cy="54593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9EA20C8-DBE4-4D0A-9ED9-F1D3F362E584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7B43C1-92FE-40D8-B0A3-2BC37F901D15}"/>
                </a:ext>
              </a:extLst>
            </p:cNvPr>
            <p:cNvSpPr txBox="1"/>
            <p:nvPr/>
          </p:nvSpPr>
          <p:spPr>
            <a:xfrm>
              <a:off x="4895379" y="5175503"/>
              <a:ext cx="1209605" cy="47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E681C0-8059-4F08-AAD8-6E0FEE34DF60}"/>
              </a:ext>
            </a:extLst>
          </p:cNvPr>
          <p:cNvGrpSpPr/>
          <p:nvPr/>
        </p:nvGrpSpPr>
        <p:grpSpPr>
          <a:xfrm>
            <a:off x="8654352" y="1606765"/>
            <a:ext cx="2450880" cy="668882"/>
            <a:chOff x="4795736" y="5155162"/>
            <a:chExt cx="1408892" cy="54593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6AE5A09-3F12-4B17-BFDA-B5BDFE18821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62A79-6DBF-45DA-A2F0-AD8512C7B6D5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CFFE900-1404-40AB-B820-F50118C3EFA7}"/>
              </a:ext>
            </a:extLst>
          </p:cNvPr>
          <p:cNvGrpSpPr/>
          <p:nvPr/>
        </p:nvGrpSpPr>
        <p:grpSpPr>
          <a:xfrm>
            <a:off x="665876" y="3684234"/>
            <a:ext cx="3162302" cy="668882"/>
            <a:chOff x="4795736" y="5155162"/>
            <a:chExt cx="1408892" cy="54593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B9E56F7-5692-4E87-B75C-FD0F27003C3E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A8B35A-E4A6-4037-8526-76898F4DD471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708C46-B598-47D5-8A7A-064F2C674AA1}"/>
              </a:ext>
            </a:extLst>
          </p:cNvPr>
          <p:cNvGrpSpPr/>
          <p:nvPr/>
        </p:nvGrpSpPr>
        <p:grpSpPr>
          <a:xfrm>
            <a:off x="4090465" y="4808214"/>
            <a:ext cx="3162302" cy="668882"/>
            <a:chOff x="4795736" y="5155162"/>
            <a:chExt cx="1408892" cy="54593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734F577-4A47-49FC-94ED-3415B7F8DF32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D10F255-1587-4B7B-844A-BA34962AB5DB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kính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427264-CBD5-4078-BC00-7AB25C1F4BD1}"/>
              </a:ext>
            </a:extLst>
          </p:cNvPr>
          <p:cNvGrpSpPr/>
          <p:nvPr/>
        </p:nvGrpSpPr>
        <p:grpSpPr>
          <a:xfrm>
            <a:off x="7150541" y="3543297"/>
            <a:ext cx="3162302" cy="668882"/>
            <a:chOff x="4795736" y="5155162"/>
            <a:chExt cx="1408892" cy="54593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CBF3C3F8-53C3-4B8F-82CE-9DCFE19D703D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5FBD157-0672-43B0-8838-696BEB7AA884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vui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0853E98-33DB-4759-B1F7-FF64D61D9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35" y="1240278"/>
            <a:ext cx="1664055" cy="1408922"/>
          </a:xfrm>
          <a:prstGeom prst="rect">
            <a:avLst/>
          </a:prstGeom>
        </p:spPr>
      </p:pic>
      <p:pic>
        <p:nvPicPr>
          <p:cNvPr id="6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1AC4EAC-8028-48AC-8280-DD1BC89A7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18491" y="2353053"/>
            <a:ext cx="726024" cy="732376"/>
          </a:xfrm>
          <a:prstGeom prst="rect">
            <a:avLst/>
          </a:prstGeom>
        </p:spPr>
      </p:pic>
      <p:pic>
        <p:nvPicPr>
          <p:cNvPr id="44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B4ADBA-373E-4354-BBAA-47859E1D7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4977" y="6125624"/>
            <a:ext cx="732376" cy="732376"/>
          </a:xfrm>
          <a:prstGeom prst="rect">
            <a:avLst/>
          </a:prstGeom>
        </p:spPr>
      </p:pic>
      <p:pic>
        <p:nvPicPr>
          <p:cNvPr id="45" name="Picture 44" descr="Shape&#10;&#10;Description automatically generated">
            <a:extLst>
              <a:ext uri="{FF2B5EF4-FFF2-40B4-BE49-F238E27FC236}">
                <a16:creationId xmlns:a16="http://schemas.microsoft.com/office/drawing/2014/main" id="{BC7736ED-2CCA-4738-8800-FD5412177A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83" y="892599"/>
            <a:ext cx="1664055" cy="1408922"/>
          </a:xfrm>
          <a:prstGeom prst="rect">
            <a:avLst/>
          </a:prstGeom>
        </p:spPr>
      </p:pic>
      <p:pic>
        <p:nvPicPr>
          <p:cNvPr id="49" name="Picture 48" descr="Shape&#10;&#10;Description automatically generated">
            <a:extLst>
              <a:ext uri="{FF2B5EF4-FFF2-40B4-BE49-F238E27FC236}">
                <a16:creationId xmlns:a16="http://schemas.microsoft.com/office/drawing/2014/main" id="{DD6891D7-8D55-43BA-9620-CE371D9A39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969" y="2979772"/>
            <a:ext cx="1664055" cy="1408922"/>
          </a:xfrm>
          <a:prstGeom prst="rect">
            <a:avLst/>
          </a:prstGeom>
        </p:spPr>
      </p:pic>
      <p:pic>
        <p:nvPicPr>
          <p:cNvPr id="52" name="Picture 51" descr="Shape&#10;&#10;Description automatically generated">
            <a:extLst>
              <a:ext uri="{FF2B5EF4-FFF2-40B4-BE49-F238E27FC236}">
                <a16:creationId xmlns:a16="http://schemas.microsoft.com/office/drawing/2014/main" id="{88E90808-82CC-4503-8B63-F5E22629E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04" y="4177785"/>
            <a:ext cx="1664055" cy="1408922"/>
          </a:xfrm>
          <a:prstGeom prst="rect">
            <a:avLst/>
          </a:prstGeom>
        </p:spPr>
      </p:pic>
      <p:pic>
        <p:nvPicPr>
          <p:cNvPr id="63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52969E3-EEB1-4C5A-A54D-7CACED73E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0527" y="3249632"/>
            <a:ext cx="726024" cy="732376"/>
          </a:xfrm>
          <a:prstGeom prst="rect">
            <a:avLst/>
          </a:prstGeom>
        </p:spPr>
      </p:pic>
      <p:pic>
        <p:nvPicPr>
          <p:cNvPr id="64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F0E02A2-1179-49ED-9878-024B00B05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40274" y="4075838"/>
            <a:ext cx="726024" cy="732376"/>
          </a:xfrm>
          <a:prstGeom prst="rect">
            <a:avLst/>
          </a:prstGeom>
        </p:spPr>
      </p:pic>
      <p:pic>
        <p:nvPicPr>
          <p:cNvPr id="65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3BF3C5B-0C55-4B77-920B-79984269F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41329" y="4854331"/>
            <a:ext cx="726024" cy="7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2111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80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808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2808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2808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4"/>
                    </p:tgtEl>
                  </p:cMediaNode>
                </p:audio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80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808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2808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2808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4"/>
                    </p:tgtEl>
                  </p:cMediaNode>
                </p:audio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4A0CC8-FAA3-9ECC-0392-870B19468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1049B-EF40-C9C7-DFEC-B878A61E7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8771"/>
            <a:ext cx="359229" cy="3592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2BA372-759D-98CF-89C7-52B53F94D0B1}"/>
              </a:ext>
            </a:extLst>
          </p:cNvPr>
          <p:cNvSpPr/>
          <p:nvPr/>
        </p:nvSpPr>
        <p:spPr>
          <a:xfrm>
            <a:off x="778328" y="942143"/>
            <a:ext cx="10635343" cy="5306258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8202C9-0BA8-676C-980A-0E4CC7391E0D}"/>
              </a:ext>
            </a:extLst>
          </p:cNvPr>
          <p:cNvGrpSpPr/>
          <p:nvPr/>
        </p:nvGrpSpPr>
        <p:grpSpPr>
          <a:xfrm>
            <a:off x="1767055" y="203739"/>
            <a:ext cx="8996493" cy="656167"/>
            <a:chOff x="316953" y="57501"/>
            <a:chExt cx="8996493" cy="6561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72295D4-F63C-568E-2119-7CB7572E47A3}"/>
                </a:ext>
              </a:extLst>
            </p:cNvPr>
            <p:cNvSpPr/>
            <p:nvPr/>
          </p:nvSpPr>
          <p:spPr>
            <a:xfrm>
              <a:off x="316953" y="57501"/>
              <a:ext cx="8583980" cy="656167"/>
            </a:xfrm>
            <a:prstGeom prst="roundRect">
              <a:avLst/>
            </a:prstGeom>
            <a:solidFill>
              <a:srgbClr val="F9BA6A"/>
            </a:solidFill>
            <a:ln>
              <a:solidFill>
                <a:schemeClr val="accent4">
                  <a:lumMod val="7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ea typeface="汉仪正圆-55W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0A585C-7807-6110-4418-58C2F09E6946}"/>
                </a:ext>
              </a:extLst>
            </p:cNvPr>
            <p:cNvSpPr txBox="1"/>
            <p:nvPr/>
          </p:nvSpPr>
          <p:spPr>
            <a:xfrm>
              <a:off x="316953" y="93196"/>
              <a:ext cx="8996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vừa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3303D907-471F-18DB-0744-7DBBFB7C68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28" y="545035"/>
            <a:ext cx="5317672" cy="5038797"/>
          </a:xfrm>
          <a:prstGeom prst="rect">
            <a:avLst/>
          </a:prstGeom>
        </p:spPr>
      </p:pic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85AD27A7-F644-DFC3-4AC5-8690B9109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71" y="545034"/>
            <a:ext cx="5038797" cy="50387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2E8BCB-C400-6FD6-94BB-67ABE7DC2FA3}"/>
              </a:ext>
            </a:extLst>
          </p:cNvPr>
          <p:cNvGrpSpPr/>
          <p:nvPr/>
        </p:nvGrpSpPr>
        <p:grpSpPr>
          <a:xfrm>
            <a:off x="1631103" y="2113268"/>
            <a:ext cx="2519916" cy="811121"/>
            <a:chOff x="5956702" y="1441937"/>
            <a:chExt cx="2519916" cy="81112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F96C2FE-41FD-D9A5-D570-031A5154DDD7}"/>
                </a:ext>
              </a:extLst>
            </p:cNvPr>
            <p:cNvSpPr/>
            <p:nvPr/>
          </p:nvSpPr>
          <p:spPr>
            <a:xfrm>
              <a:off x="5956702" y="1444983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1C5138-8552-AB23-6231-228C77EC31E9}"/>
                </a:ext>
              </a:extLst>
            </p:cNvPr>
            <p:cNvSpPr txBox="1"/>
            <p:nvPr/>
          </p:nvSpPr>
          <p:spPr>
            <a:xfrm>
              <a:off x="5977557" y="1441937"/>
              <a:ext cx="24345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7E5FC8-FA7F-4FB1-0600-2A57390D2BA3}"/>
              </a:ext>
            </a:extLst>
          </p:cNvPr>
          <p:cNvGrpSpPr/>
          <p:nvPr/>
        </p:nvGrpSpPr>
        <p:grpSpPr>
          <a:xfrm>
            <a:off x="2270542" y="3089176"/>
            <a:ext cx="2978750" cy="841321"/>
            <a:chOff x="8653288" y="2517647"/>
            <a:chExt cx="2978750" cy="8413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3E5D4A-9505-6641-8CEE-C9EB11871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3288" y="2517647"/>
              <a:ext cx="2947338" cy="8413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0CC1DE-E092-E51C-B431-FBDD3C9BFF64}"/>
                </a:ext>
              </a:extLst>
            </p:cNvPr>
            <p:cNvSpPr txBox="1"/>
            <p:nvPr/>
          </p:nvSpPr>
          <p:spPr>
            <a:xfrm>
              <a:off x="8653288" y="2543880"/>
              <a:ext cx="29787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thương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CA7815-6050-A41F-C7AA-7594151CC2AC}"/>
              </a:ext>
            </a:extLst>
          </p:cNvPr>
          <p:cNvGrpSpPr/>
          <p:nvPr/>
        </p:nvGrpSpPr>
        <p:grpSpPr>
          <a:xfrm>
            <a:off x="1943364" y="4127329"/>
            <a:ext cx="2839207" cy="841321"/>
            <a:chOff x="5878110" y="2502353"/>
            <a:chExt cx="2839207" cy="8413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204F25E-EC21-B701-20ED-DDB335107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8110" y="2502353"/>
              <a:ext cx="2548349" cy="84132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203C05-56B6-A064-F998-2AB30E89F1CB}"/>
                </a:ext>
              </a:extLst>
            </p:cNvPr>
            <p:cNvSpPr txBox="1"/>
            <p:nvPr/>
          </p:nvSpPr>
          <p:spPr>
            <a:xfrm>
              <a:off x="5929656" y="2529749"/>
              <a:ext cx="27876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tâm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9F1E2E-F6A0-F8C6-38B6-5B2E244E03D3}"/>
              </a:ext>
            </a:extLst>
          </p:cNvPr>
          <p:cNvGrpSpPr/>
          <p:nvPr/>
        </p:nvGrpSpPr>
        <p:grpSpPr>
          <a:xfrm>
            <a:off x="6660193" y="2174120"/>
            <a:ext cx="2739370" cy="808075"/>
            <a:chOff x="7106933" y="3514327"/>
            <a:chExt cx="2739370" cy="8080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54A087-198D-165D-F6B3-0F706195C76B}"/>
                </a:ext>
              </a:extLst>
            </p:cNvPr>
            <p:cNvSpPr/>
            <p:nvPr/>
          </p:nvSpPr>
          <p:spPr>
            <a:xfrm>
              <a:off x="7152284" y="3514327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B9218E-0D05-176A-66A9-57D18A944CA0}"/>
                </a:ext>
              </a:extLst>
            </p:cNvPr>
            <p:cNvSpPr txBox="1"/>
            <p:nvPr/>
          </p:nvSpPr>
          <p:spPr>
            <a:xfrm>
              <a:off x="7106933" y="3532279"/>
              <a:ext cx="2739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trọng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6997D5-83B9-73D8-AA09-330D12470117}"/>
              </a:ext>
            </a:extLst>
          </p:cNvPr>
          <p:cNvGrpSpPr/>
          <p:nvPr/>
        </p:nvGrpSpPr>
        <p:grpSpPr>
          <a:xfrm>
            <a:off x="7676354" y="3131765"/>
            <a:ext cx="2739370" cy="808075"/>
            <a:chOff x="7106933" y="3514327"/>
            <a:chExt cx="2739370" cy="80807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A3D6E81-6B22-2A23-CB4E-14AA05529C95}"/>
                </a:ext>
              </a:extLst>
            </p:cNvPr>
            <p:cNvSpPr/>
            <p:nvPr/>
          </p:nvSpPr>
          <p:spPr>
            <a:xfrm>
              <a:off x="7152284" y="3514327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0A4E4A-013D-4BBB-EFFC-BB5DC4371288}"/>
                </a:ext>
              </a:extLst>
            </p:cNvPr>
            <p:cNvSpPr txBox="1"/>
            <p:nvPr/>
          </p:nvSpPr>
          <p:spPr>
            <a:xfrm>
              <a:off x="7106933" y="3532279"/>
              <a:ext cx="2739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9D635B-7A02-69C3-9357-68A28805F8B7}"/>
              </a:ext>
            </a:extLst>
          </p:cNvPr>
          <p:cNvGrpSpPr/>
          <p:nvPr/>
        </p:nvGrpSpPr>
        <p:grpSpPr>
          <a:xfrm>
            <a:off x="7450045" y="4143951"/>
            <a:ext cx="2739370" cy="808075"/>
            <a:chOff x="7106933" y="3514327"/>
            <a:chExt cx="2739370" cy="80807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F4075B9-FE9B-DB20-E69F-C4A3355BF745}"/>
                </a:ext>
              </a:extLst>
            </p:cNvPr>
            <p:cNvSpPr/>
            <p:nvPr/>
          </p:nvSpPr>
          <p:spPr>
            <a:xfrm>
              <a:off x="7152284" y="3514327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36D8DF4-8C4F-871E-F26D-0C59D5ABA229}"/>
                </a:ext>
              </a:extLst>
            </p:cNvPr>
            <p:cNvSpPr txBox="1"/>
            <p:nvPr/>
          </p:nvSpPr>
          <p:spPr>
            <a:xfrm>
              <a:off x="7106933" y="3532279"/>
              <a:ext cx="2739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đùm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bọc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C4ECCCA-0F21-CBCF-1105-E01428F8B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65" b="95113" l="1695" r="89831">
                        <a14:foregroundMark x1="22518" y1="15881" x2="19128" y2="39442"/>
                        <a14:foregroundMark x1="19128" y1="39442" x2="34625" y2="54276"/>
                        <a14:foregroundMark x1="34625" y1="54276" x2="27845" y2="44154"/>
                        <a14:foregroundMark x1="27845" y1="44154" x2="33172" y2="20419"/>
                        <a14:foregroundMark x1="33172" y1="20419" x2="42857" y2="10122"/>
                        <a14:foregroundMark x1="49395" y1="9424" x2="66586" y2="9773"/>
                        <a14:foregroundMark x1="63923" y1="8901" x2="52300" y2="4014"/>
                        <a14:foregroundMark x1="52300" y1="4014" x2="50121" y2="3839"/>
                        <a14:foregroundMark x1="15981" y1="33682" x2="11138" y2="48168"/>
                        <a14:foregroundMark x1="11138" y1="48168" x2="1695" y2="60558"/>
                        <a14:foregroundMark x1="1695" y1="60558" x2="12833" y2="74520"/>
                        <a14:foregroundMark x1="12833" y1="74520" x2="16223" y2="85515"/>
                        <a14:foregroundMark x1="16223" y1="85515" x2="14286" y2="61082"/>
                        <a14:foregroundMark x1="14286" y1="61082" x2="33414" y2="37173"/>
                        <a14:foregroundMark x1="48910" y1="84817" x2="52300" y2="95113"/>
                        <a14:foregroundMark x1="38015" y1="59337" x2="50605" y2="58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33372" y="3996177"/>
            <a:ext cx="1705551" cy="23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0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7" descr="C:\Users\Am'be'r\Desktop\14.png14">
            <a:extLst>
              <a:ext uri="{FF2B5EF4-FFF2-40B4-BE49-F238E27FC236}">
                <a16:creationId xmlns:a16="http://schemas.microsoft.com/office/drawing/2014/main" id="{37CB0610-F620-6229-9A2F-38E08969FE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322800" y="2535146"/>
            <a:ext cx="2664915" cy="36701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6616EC-FE4F-4BC8-1004-CBEF0E09FF70}"/>
              </a:ext>
            </a:extLst>
          </p:cNvPr>
          <p:cNvSpPr/>
          <p:nvPr/>
        </p:nvSpPr>
        <p:spPr>
          <a:xfrm>
            <a:off x="316952" y="57501"/>
            <a:ext cx="11379115" cy="107721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0FD5F-153E-4A09-3BE9-BB056DB8A957}"/>
              </a:ext>
            </a:extLst>
          </p:cNvPr>
          <p:cNvSpPr txBox="1"/>
          <p:nvPr/>
        </p:nvSpPr>
        <p:spPr>
          <a:xfrm>
            <a:off x="377644" y="57501"/>
            <a:ext cx="11257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850EA009-5083-2D8E-C56E-45B34BEBA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71" y="307576"/>
            <a:ext cx="9176658" cy="6550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5CF04-9F3F-27D1-E16B-6B10C92804FA}"/>
              </a:ext>
            </a:extLst>
          </p:cNvPr>
          <p:cNvSpPr txBox="1"/>
          <p:nvPr/>
        </p:nvSpPr>
        <p:spPr>
          <a:xfrm>
            <a:off x="4436025" y="1775806"/>
            <a:ext cx="67000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Khi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nhẫn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2D6574-BA42-ED0C-CA3B-DD8A94C0B067}"/>
              </a:ext>
            </a:extLst>
          </p:cNvPr>
          <p:cNvCxnSpPr/>
          <p:nvPr/>
        </p:nvCxnSpPr>
        <p:spPr>
          <a:xfrm>
            <a:off x="4549722" y="3124959"/>
            <a:ext cx="263687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351980-3081-8AE9-14F9-0162E5301A76}"/>
              </a:ext>
            </a:extLst>
          </p:cNvPr>
          <p:cNvCxnSpPr>
            <a:cxnSpLocks/>
          </p:cNvCxnSpPr>
          <p:nvPr/>
        </p:nvCxnSpPr>
        <p:spPr>
          <a:xfrm>
            <a:off x="7706579" y="3843171"/>
            <a:ext cx="201436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651935-0F06-4BF2-4907-66D893F1DC14}"/>
              </a:ext>
            </a:extLst>
          </p:cNvPr>
          <p:cNvCxnSpPr>
            <a:cxnSpLocks/>
          </p:cNvCxnSpPr>
          <p:nvPr/>
        </p:nvCxnSpPr>
        <p:spPr>
          <a:xfrm>
            <a:off x="4549722" y="5182359"/>
            <a:ext cx="3625449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p_31985051_698">
            <a:hlinkClick r:id="" action="ppaction://media"/>
            <a:extLst>
              <a:ext uri="{FF2B5EF4-FFF2-40B4-BE49-F238E27FC236}">
                <a16:creationId xmlns:a16="http://schemas.microsoft.com/office/drawing/2014/main" id="{68288FE4-8700-A1FA-D265-D02386256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4080" y="78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9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2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2A95A7B-60FC-4323-99D5-5CA65769676E}"/>
              </a:ext>
            </a:extLst>
          </p:cNvPr>
          <p:cNvGrpSpPr/>
          <p:nvPr/>
        </p:nvGrpSpPr>
        <p:grpSpPr>
          <a:xfrm>
            <a:off x="2541013" y="1442479"/>
            <a:ext cx="8041262" cy="1280492"/>
            <a:chOff x="5835193" y="1564848"/>
            <a:chExt cx="4157220" cy="895192"/>
          </a:xfrm>
          <a:solidFill>
            <a:srgbClr val="BDEEFF"/>
          </a:solidFill>
        </p:grpSpPr>
        <p:sp>
          <p:nvSpPr>
            <p:cNvPr id="14" name="Rounded Rectangular Callout 28">
              <a:extLst>
                <a:ext uri="{FF2B5EF4-FFF2-40B4-BE49-F238E27FC236}">
                  <a16:creationId xmlns:a16="http://schemas.microsoft.com/office/drawing/2014/main" id="{FBAAD2E0-2FB4-48F3-A32B-DB252C2C683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F1258C-58CE-4093-9737-7874722FFD08}"/>
                </a:ext>
              </a:extLst>
            </p:cNvPr>
            <p:cNvSpPr/>
            <p:nvPr/>
          </p:nvSpPr>
          <p:spPr>
            <a:xfrm>
              <a:off x="5900174" y="1585029"/>
              <a:ext cx="4092239" cy="87501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Chia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sẻ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thân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gia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đình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5">
            <a:extLst>
              <a:ext uri="{FF2B5EF4-FFF2-40B4-BE49-F238E27FC236}">
                <a16:creationId xmlns:a16="http://schemas.microsoft.com/office/drawing/2014/main" id="{C0DF3278-017C-4AF7-AFC2-B1D2DACC28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408690" y="2856883"/>
            <a:ext cx="2497563" cy="33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27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95E21C-2024-D68F-3CC7-B88B585B9D8C}"/>
              </a:ext>
            </a:extLst>
          </p:cNvPr>
          <p:cNvSpPr/>
          <p:nvPr/>
        </p:nvSpPr>
        <p:spPr>
          <a:xfrm>
            <a:off x="316952" y="57501"/>
            <a:ext cx="11379115" cy="10772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0CEC92-E231-1AA1-AA43-9ACD5AF9C994}"/>
              </a:ext>
            </a:extLst>
          </p:cNvPr>
          <p:cNvSpPr txBox="1"/>
          <p:nvPr/>
        </p:nvSpPr>
        <p:spPr>
          <a:xfrm>
            <a:off x="321127" y="21399"/>
            <a:ext cx="11279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D8561-5D3F-04D6-F1FC-5F599BC9B949}"/>
              </a:ext>
            </a:extLst>
          </p:cNvPr>
          <p:cNvSpPr txBox="1"/>
          <p:nvPr/>
        </p:nvSpPr>
        <p:spPr>
          <a:xfrm>
            <a:off x="831676" y="2257243"/>
            <a:ext cx="1067355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ạ.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(Theo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Truyện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dỏm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92C5A4-2607-8EFA-B969-1F0D0520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05" y="1021666"/>
            <a:ext cx="11918713" cy="13839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490989-EC85-99C2-FE7A-3CA699641081}"/>
              </a:ext>
            </a:extLst>
          </p:cNvPr>
          <p:cNvSpPr/>
          <p:nvPr/>
        </p:nvSpPr>
        <p:spPr>
          <a:xfrm>
            <a:off x="4235393" y="2408210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7EAB0C-51DD-350D-C2C4-8A8ADF17E989}"/>
              </a:ext>
            </a:extLst>
          </p:cNvPr>
          <p:cNvSpPr/>
          <p:nvPr/>
        </p:nvSpPr>
        <p:spPr>
          <a:xfrm>
            <a:off x="7733818" y="3572299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4313B4-9B48-7223-18DD-178CF9698EC1}"/>
              </a:ext>
            </a:extLst>
          </p:cNvPr>
          <p:cNvSpPr/>
          <p:nvPr/>
        </p:nvSpPr>
        <p:spPr>
          <a:xfrm>
            <a:off x="6622648" y="4259659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C4AF20-8DB1-9E0A-2D0B-83E9EB4E2561}"/>
              </a:ext>
            </a:extLst>
          </p:cNvPr>
          <p:cNvSpPr/>
          <p:nvPr/>
        </p:nvSpPr>
        <p:spPr>
          <a:xfrm>
            <a:off x="3810000" y="3065703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CDEC9C-46D7-AD95-9173-035BC525249E}"/>
              </a:ext>
            </a:extLst>
          </p:cNvPr>
          <p:cNvSpPr txBox="1"/>
          <p:nvPr/>
        </p:nvSpPr>
        <p:spPr>
          <a:xfrm>
            <a:off x="12836324" y="867785"/>
            <a:ext cx="74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1C7E4-370E-0063-0E7A-49651699AA52}"/>
              </a:ext>
            </a:extLst>
          </p:cNvPr>
          <p:cNvSpPr txBox="1"/>
          <p:nvPr/>
        </p:nvSpPr>
        <p:spPr>
          <a:xfrm>
            <a:off x="12750389" y="1825878"/>
            <a:ext cx="74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553140-C3CE-2292-9470-661237266DC6}"/>
              </a:ext>
            </a:extLst>
          </p:cNvPr>
          <p:cNvSpPr txBox="1"/>
          <p:nvPr/>
        </p:nvSpPr>
        <p:spPr>
          <a:xfrm>
            <a:off x="13497137" y="57501"/>
            <a:ext cx="7341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1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B21EF-693B-6D59-67B0-D9D5834A0173}"/>
              </a:ext>
            </a:extLst>
          </p:cNvPr>
          <p:cNvSpPr txBox="1"/>
          <p:nvPr/>
        </p:nvSpPr>
        <p:spPr>
          <a:xfrm>
            <a:off x="12807568" y="3327400"/>
            <a:ext cx="746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585</Words>
  <Application>Microsoft Office PowerPoint</Application>
  <PresentationFormat>Widescreen</PresentationFormat>
  <Paragraphs>87</Paragraphs>
  <Slides>22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等线 Light</vt:lpstr>
      <vt:lpstr>Arial</vt:lpstr>
      <vt:lpstr>Arial-Rounded</vt:lpstr>
      <vt:lpstr>Calibri</vt:lpstr>
      <vt:lpstr>Cambria</vt:lpstr>
      <vt:lpstr>Odibee Sans</vt:lpstr>
      <vt:lpstr>UVN Banh Mi</vt:lpstr>
      <vt:lpstr>Wingdings</vt:lpstr>
      <vt:lpstr>字魂131号-酷乐潮玩体</vt:lpstr>
      <vt:lpstr>思源黑体 Medium</vt:lpstr>
      <vt:lpstr>1_Office 主题​​</vt:lpstr>
      <vt:lpstr>Office 主题​​</vt:lpstr>
      <vt:lpstr>2_Office 主题​​</vt:lpstr>
      <vt:lpstr>未定义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63</cp:revision>
  <dcterms:created xsi:type="dcterms:W3CDTF">2022-01-09T14:02:33Z</dcterms:created>
  <dcterms:modified xsi:type="dcterms:W3CDTF">2026-01-07T13:32:07Z</dcterms:modified>
</cp:coreProperties>
</file>