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80" r:id="rId3"/>
    <p:sldMasterId id="2147483692" r:id="rId4"/>
    <p:sldMasterId id="2147483766" r:id="rId5"/>
    <p:sldMasterId id="2147483787" r:id="rId6"/>
    <p:sldMasterId id="2147483849" r:id="rId7"/>
  </p:sldMasterIdLst>
  <p:notesMasterIdLst>
    <p:notesMasterId r:id="rId39"/>
  </p:notesMasterIdLst>
  <p:sldIdLst>
    <p:sldId id="257" r:id="rId8"/>
    <p:sldId id="324" r:id="rId9"/>
    <p:sldId id="258" r:id="rId10"/>
    <p:sldId id="299" r:id="rId11"/>
    <p:sldId id="300" r:id="rId12"/>
    <p:sldId id="301" r:id="rId13"/>
    <p:sldId id="262" r:id="rId14"/>
    <p:sldId id="325" r:id="rId15"/>
    <p:sldId id="327" r:id="rId16"/>
    <p:sldId id="263" r:id="rId17"/>
    <p:sldId id="302" r:id="rId18"/>
    <p:sldId id="264" r:id="rId19"/>
    <p:sldId id="303" r:id="rId20"/>
    <p:sldId id="304" r:id="rId21"/>
    <p:sldId id="305" r:id="rId22"/>
    <p:sldId id="306" r:id="rId23"/>
    <p:sldId id="308" r:id="rId24"/>
    <p:sldId id="307" r:id="rId25"/>
    <p:sldId id="271" r:id="rId26"/>
    <p:sldId id="309" r:id="rId27"/>
    <p:sldId id="310" r:id="rId28"/>
    <p:sldId id="311" r:id="rId29"/>
    <p:sldId id="312" r:id="rId30"/>
    <p:sldId id="292" r:id="rId31"/>
    <p:sldId id="319" r:id="rId32"/>
    <p:sldId id="320" r:id="rId33"/>
    <p:sldId id="321" r:id="rId34"/>
    <p:sldId id="322" r:id="rId35"/>
    <p:sldId id="323" r:id="rId36"/>
    <p:sldId id="318" r:id="rId37"/>
    <p:sldId id="29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453" autoAdjust="0"/>
  </p:normalViewPr>
  <p:slideViewPr>
    <p:cSldViewPr snapToGrid="0">
      <p:cViewPr varScale="1">
        <p:scale>
          <a:sx n="58" d="100"/>
          <a:sy n="58" d="100"/>
        </p:scale>
        <p:origin x="98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FA96DF-1D7F-4CF4-82B6-270BBB660450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881FCF-7A67-4F99-81B5-98BD9995B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351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3308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1122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7643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805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935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4525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4147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1587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0923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1609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3CCB6CA-BE65-4DA3-A6EB-21D1E12311E3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4920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5619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: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trứng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81FCF-7A67-4F99-81B5-98BD9995BE5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5465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892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them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endParaRPr lang="en-US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639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1409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7096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369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863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067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030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30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6" name="Google Shape;66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7" name="Google Shape;6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3363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2" name="Google Shape;72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3" name="Google Shape;73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9675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8" name="Google Shape;78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9" name="Google Shape;79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4627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182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794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285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853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692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297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381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325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999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929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275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519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E0F634-2952-4C25-8EE6-E3F97401A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F4ED4D9-41D3-4789-9496-04EF70B70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9BADB1-9CA5-4A20-9B9A-7B429C03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C8CE8A-A5E7-41C9-90E1-A6822579A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CDAB8A-32C9-46BA-B541-E1E2E054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589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41D196-1644-4884-A18A-9EE990266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A541A7-F3B7-4117-BED7-4C47A63B1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D78433-CAD6-48BE-8486-71FDAA404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D34008-AE46-4421-8FF8-0ACE75A7B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DB0EF3-F2DE-4C25-B7A5-960329E8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164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3E9D74-5BB6-4966-9234-7F84F06D5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FA2FCA-55B8-4411-AFD8-153B50074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B91848-3604-4F37-BB36-E297D2753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458473-E533-4EF3-B1AF-1FD9BB180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0DAE1B-11F5-4385-BA7B-93E3B5269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632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B379C-0506-4E6B-96A9-58CBC0264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FDD4B2-C0D3-409A-BC73-8E1EBA8E7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1797F7-9D43-47B8-9B7C-0ABB517B1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860DE06-15CE-4DF9-B08B-BD725ADBB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CDFDE7-F840-46A0-96E5-EC51D5104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925EEA-26B2-433D-B69E-A3F50960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501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FC9F51-4CBA-440B-A038-BFD2E33D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A5EF82-411C-4A1A-91AB-B66C3FDB3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D525AE8-B0A8-4271-BD85-C74FB5340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900F73-046E-4994-8C19-1967CA6618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F48C15D-1F41-494C-A9D6-6ABD4040C5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C7A981B-840C-4E45-B350-45229C5E6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0D9D4A-DFE1-442A-81B4-2890E876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9016879-167F-4E43-A27C-6D7F79C4C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05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AFBC1-F364-42F3-9538-BB3512088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996F2D-D165-43D2-BD9D-06F656C5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BF87568-4432-43E3-952F-C29B16E8F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B49DF6-AE43-4318-BCCE-443F85C87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817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9" name="Google Shape;19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0" name="Google Shape;20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4866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CD3D442-FC8F-4566-AF80-FED47D977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CD7897D-F5B7-4175-AE98-5053C4FB4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DE37A7-426F-47AC-90E4-0228D5950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41DF714-2A14-400B-8451-8B903A336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590" b="17332"/>
          <a:stretch/>
        </p:blipFill>
        <p:spPr>
          <a:xfrm>
            <a:off x="0" y="5001065"/>
            <a:ext cx="6858000" cy="1856935"/>
          </a:xfrm>
          <a:prstGeom prst="round1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416740-6B53-47A2-8EAE-0CA56918D1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55589" b="17333"/>
          <a:stretch/>
        </p:blipFill>
        <p:spPr>
          <a:xfrm flipH="1">
            <a:off x="6858000" y="5001065"/>
            <a:ext cx="5334000" cy="1856935"/>
          </a:xfrm>
          <a:prstGeom prst="round1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26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22013-1B4B-475C-9B73-984551047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D5E6C6-B077-4A95-824A-7B0FD354E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7209E23-47FF-400C-BC15-28EED06CA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E2D5361-4726-4055-AFCE-7B06BA7C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ADB5ED-DD6E-4E33-B634-9575F4A20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8A70E4-6853-4044-9A84-2D424DA5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404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2B14CF-E703-4C5D-9C88-814FC49E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FCE9F7F-997B-488D-AD79-7E51FD09A5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5B8B0F-662D-46DB-804F-D33D0C6B0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A30281-24A2-468C-95C6-5D0B4F040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9E2CF0-3D3B-4B9B-AC2A-EEC8FDEFE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7CD578-C661-4160-B113-0CF1D41C3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74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8863A5-CC72-42E6-91B3-E00DB38C4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D94B05-07BD-49C2-9AD4-179BFBA47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36934E-71EB-49A7-AC15-E7A97E7AD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4357A71-450D-44A3-81D6-CC798E9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BBAE83-49AE-4577-ABB7-9D3BB878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863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477AA57-8C30-458F-ACBA-6AB7361AE9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6E291F-571C-4DC7-945D-8DD5C2B9D1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14D79B-A3DB-4BF4-B39E-FC56679C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ED841A-2348-46F1-80A3-3F045FCAA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08034-0AC8-4764-8AF5-7CFF35D6D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979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7925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5475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3937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4773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685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5" name="Google Shape;25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6" name="Google Shape;26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5122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1811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7980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2748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3540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6655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7408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9730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2698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7787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9090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1" name="Google Shape;3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2" name="Google Shape;3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9487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449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8871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3687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0585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242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D4F72-9C88-4FAE-A79C-196FB240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469ED-473A-429E-90F2-7E5A28749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F0944-FEC0-46AA-8A2E-EF33322B6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37570E95-FF94-4E61-A96A-52D49F4AB569}" type="datetimeFigureOut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11/5/2024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DE49C-F487-4EB8-8022-D2EEE8161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DA512-D606-4D53-8506-15107B86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FC6541B-21F7-484C-BBCE-31F3E9E1DECC}" type="slidenum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542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0DFFB-A23B-455B-93BF-C7B63385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7CDEF-1CF5-4AF6-A9AE-05C0DA80A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0FFB-EA06-48CF-991E-448CFBF1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9C369-D400-4249-8D19-398CB2A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636C7B-3E4A-4090-954E-D08937AC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811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D17523-8383-44AC-BDFD-8A2C5AE0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C8D0ED-7BA0-4BE9-ACEB-6DDD4E719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83BE8D-1969-45E5-B875-21DB9DDA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5BE1D4-4229-4B87-9514-7C8D24BA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493DA0-F622-49C8-8C6C-F4C25F6D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618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7CDDA5-FE3E-405A-A817-C6556347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929182-5206-4004-B6D2-98E7DD445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4359BE-F7AB-486A-8A94-E141BADB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046E29-F047-49DF-9CD4-2BF5AA69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B1F642-4609-4FE3-92BF-0E875D28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20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FC48C-8A4D-41C1-88C1-900BED29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370943-0CB4-4C80-981E-63ED23988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8589BE3-605A-481B-8E1C-DD9642BA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47DFE2-5611-442C-B133-7E0E0344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D3381E-77B8-4A0B-9317-72576049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0FD80B-B963-47CF-A009-F246213C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746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8" name="Google Shape;38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9" name="Google Shape;39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9903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99FAE8-F9F8-4383-B6D9-5CC223F5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80F299-06AF-4C13-9A3A-DA55D5019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7FCFE5-B2A0-4945-8D50-B9671A282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1C02EDE-2E5E-47DB-8D09-97A659AFB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A8BF1D-252B-429C-B6F0-E7141FD71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A550D3-36B8-4303-81E6-6AAAAA1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B13AF3A-303C-45CB-8798-6201DBF1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65EF07-B92B-490E-A690-24F5A97C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537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4CA53B-5C6E-4A6A-85C2-57A4B01B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58CC0C4-7B31-4D04-A3E5-FBD7581A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E4F695-B7B1-412F-960C-C7341FA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27C1431-5046-4CB1-AA78-A9638B90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4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889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947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825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AD739B-3841-436A-8194-CA6DD09A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E5BE5F-D121-4150-9F8E-8E2A35CD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4C075F-C0FF-4864-8C43-9F06DE960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7A047-360E-44C3-991A-E6792756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7D2B4F-A71B-45FA-8ED7-4E1D4672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976287-E04D-461B-988C-D250E8AF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31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F907EF-BDFA-4AE9-A4E4-78AEBF4C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D9EB539-1DC4-4398-8967-CF4706505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291FADD-F515-4A5D-8C0D-F25C698A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B051DC-8B6F-4901-A3E8-306750A8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901F76-A76B-42C9-932E-B7ABC1C6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6CF9DB-FDEB-418E-AACB-24FE36EE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37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D9A06D-873E-4B3F-A9F2-8203F6A8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CE42919-19EB-4218-8BEA-AA25DE194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F875D5-0CA4-4322-BC48-6CE1095B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A709DD-8EA4-45D6-9406-8E2316AE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02A9D4-F4A0-48C2-8019-2B6A2CA4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433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B57059-7976-42A0-8389-793A39373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E833C-FB21-4336-B453-87B6CB484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CA5356-D990-40D2-9186-FC461705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B59A9A-BA8D-4B61-9ED2-8E0EB0BF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4EBBB-C83D-4B92-8E9E-5EB1CEA4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222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424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7" name="Google Shape;47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8" name="Google Shape;48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9923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2" name="Google Shape;5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3" name="Google Shape;5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9231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9" name="Google Shape;59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0" name="Google Shape;60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5833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483777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" name="Google Shape;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" name="Google Shape;1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1583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39906A7-3FF3-8328-1662-157ADDA9047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8313" y="-104892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378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76B533A-9ECD-48C0-8B09-2B74A019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5B0D41B-80E3-4AEF-BA51-A9A328CFA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EBE480-C3EE-4F03-8379-C2F08D4660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151584-EEE5-4DCE-B450-CD07293D2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5798EA-3E98-4C90-8473-EDB262BCE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83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01170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7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7887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8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309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microsoft.com/office/2007/relationships/hdphoto" Target="../media/hdphoto3.wdp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10" Type="http://schemas.openxmlformats.org/officeDocument/2006/relationships/image" Target="../media/image33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control" Target="../activeX/activeX3.xml"/><Relationship Id="rId7" Type="http://schemas.openxmlformats.org/officeDocument/2006/relationships/image" Target="../media/image37.png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.xml"/><Relationship Id="rId4" Type="http://schemas.openxmlformats.org/officeDocument/2006/relationships/control" Target="../activeX/activeX4.xml"/><Relationship Id="rId9" Type="http://schemas.openxmlformats.org/officeDocument/2006/relationships/image" Target="../media/image39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microsoft.com/office/2007/relationships/hdphoto" Target="../media/hdphoto6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0.png"/><Relationship Id="rId18" Type="http://schemas.microsoft.com/office/2007/relationships/hdphoto" Target="../media/hdphoto11.wdp"/><Relationship Id="rId3" Type="http://schemas.openxmlformats.org/officeDocument/2006/relationships/slideLayout" Target="../slideLayouts/slideLayout55.xml"/><Relationship Id="rId21" Type="http://schemas.microsoft.com/office/2007/relationships/hdphoto" Target="../media/hdphoto12.wdp"/><Relationship Id="rId7" Type="http://schemas.openxmlformats.org/officeDocument/2006/relationships/image" Target="../media/image47.png"/><Relationship Id="rId12" Type="http://schemas.openxmlformats.org/officeDocument/2006/relationships/slide" Target="slide17.xml"/><Relationship Id="rId17" Type="http://schemas.openxmlformats.org/officeDocument/2006/relationships/image" Target="../media/image52.png"/><Relationship Id="rId2" Type="http://schemas.openxmlformats.org/officeDocument/2006/relationships/audio" Target="../media/media5.mp3"/><Relationship Id="rId16" Type="http://schemas.microsoft.com/office/2007/relationships/hdphoto" Target="../media/hdphoto10.wdp"/><Relationship Id="rId20" Type="http://schemas.openxmlformats.org/officeDocument/2006/relationships/image" Target="../media/image54.png"/><Relationship Id="rId1" Type="http://schemas.microsoft.com/office/2007/relationships/media" Target="../media/media5.mp3"/><Relationship Id="rId6" Type="http://schemas.openxmlformats.org/officeDocument/2006/relationships/slide" Target="slide3.xml"/><Relationship Id="rId11" Type="http://schemas.microsoft.com/office/2007/relationships/hdphoto" Target="../media/hdphoto8.wdp"/><Relationship Id="rId5" Type="http://schemas.openxmlformats.org/officeDocument/2006/relationships/image" Target="../media/image46.jpg"/><Relationship Id="rId15" Type="http://schemas.openxmlformats.org/officeDocument/2006/relationships/image" Target="../media/image51.png"/><Relationship Id="rId10" Type="http://schemas.openxmlformats.org/officeDocument/2006/relationships/image" Target="../media/image49.png"/><Relationship Id="rId19" Type="http://schemas.openxmlformats.org/officeDocument/2006/relationships/image" Target="../media/image53.png"/><Relationship Id="rId4" Type="http://schemas.openxmlformats.org/officeDocument/2006/relationships/notesSlide" Target="../notesSlides/notesSlide19.xml"/><Relationship Id="rId9" Type="http://schemas.microsoft.com/office/2007/relationships/hdphoto" Target="../media/hdphoto7.wdp"/><Relationship Id="rId14" Type="http://schemas.microsoft.com/office/2007/relationships/hdphoto" Target="../media/hdphoto9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7.png"/><Relationship Id="rId18" Type="http://schemas.openxmlformats.org/officeDocument/2006/relationships/image" Target="../media/image59.gif"/><Relationship Id="rId3" Type="http://schemas.openxmlformats.org/officeDocument/2006/relationships/image" Target="../media/image55.jpg"/><Relationship Id="rId7" Type="http://schemas.openxmlformats.org/officeDocument/2006/relationships/image" Target="../media/image49.png"/><Relationship Id="rId12" Type="http://schemas.openxmlformats.org/officeDocument/2006/relationships/slide" Target="slide29.xml"/><Relationship Id="rId17" Type="http://schemas.microsoft.com/office/2007/relationships/hdphoto" Target="../media/hdphoto15.wdp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58.png"/><Relationship Id="rId20" Type="http://schemas.microsoft.com/office/2007/relationships/hdphoto" Target="../media/hdphoto12.wdp"/><Relationship Id="rId1" Type="http://schemas.openxmlformats.org/officeDocument/2006/relationships/slideLayout" Target="../slideLayouts/slideLayout55.xml"/><Relationship Id="rId6" Type="http://schemas.microsoft.com/office/2007/relationships/hdphoto" Target="../media/hdphoto13.wdp"/><Relationship Id="rId11" Type="http://schemas.microsoft.com/office/2007/relationships/hdphoto" Target="../media/hdphoto10.wdp"/><Relationship Id="rId5" Type="http://schemas.openxmlformats.org/officeDocument/2006/relationships/image" Target="../media/image56.png"/><Relationship Id="rId15" Type="http://schemas.openxmlformats.org/officeDocument/2006/relationships/slide" Target="slide27.xml"/><Relationship Id="rId10" Type="http://schemas.openxmlformats.org/officeDocument/2006/relationships/image" Target="../media/image51.png"/><Relationship Id="rId19" Type="http://schemas.openxmlformats.org/officeDocument/2006/relationships/image" Target="../media/image54.png"/><Relationship Id="rId4" Type="http://schemas.openxmlformats.org/officeDocument/2006/relationships/slide" Target="slide12.xml"/><Relationship Id="rId9" Type="http://schemas.openxmlformats.org/officeDocument/2006/relationships/slide" Target="slide28.xml"/><Relationship Id="rId14" Type="http://schemas.microsoft.com/office/2007/relationships/hdphoto" Target="../media/hdphoto1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microsoft.com/office/2007/relationships/hdphoto" Target="../media/hdphoto12.wdp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4.png"/><Relationship Id="rId5" Type="http://schemas.openxmlformats.org/officeDocument/2006/relationships/slide" Target="slide26.xml"/><Relationship Id="rId4" Type="http://schemas.microsoft.com/office/2007/relationships/hdphoto" Target="../media/hdphoto8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microsoft.com/office/2007/relationships/hdphoto" Target="../media/hdphoto12.wdp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4.png"/><Relationship Id="rId5" Type="http://schemas.openxmlformats.org/officeDocument/2006/relationships/slide" Target="slide26.xml"/><Relationship Id="rId4" Type="http://schemas.microsoft.com/office/2007/relationships/hdphoto" Target="../media/hdphoto8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microsoft.com/office/2007/relationships/hdphoto" Target="../media/hdphoto12.wdp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4.png"/><Relationship Id="rId5" Type="http://schemas.openxmlformats.org/officeDocument/2006/relationships/slide" Target="slide26.xml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1.xml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jpg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12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jpg"/><Relationship Id="rId11" Type="http://schemas.openxmlformats.org/officeDocument/2006/relationships/image" Target="../media/image18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12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jpg"/><Relationship Id="rId11" Type="http://schemas.openxmlformats.org/officeDocument/2006/relationships/image" Target="../media/image18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10" Type="http://schemas.openxmlformats.org/officeDocument/2006/relationships/image" Target="../media/image25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gif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CD8253CB-8CAB-4469-8F9B-7A535BA27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3F409D62-5FB6-406E-8DFA-69CFF2836693}"/>
              </a:ext>
            </a:extLst>
          </p:cNvPr>
          <p:cNvSpPr/>
          <p:nvPr/>
        </p:nvSpPr>
        <p:spPr>
          <a:xfrm>
            <a:off x="441790" y="646475"/>
            <a:ext cx="11750210" cy="5691570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4" name="图片 1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782494E-53FA-4285-AD05-BCA18FC2B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15" name="图片 1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C526400-2692-4251-8210-6AC252B0B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16" name="图片 1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13E0C92A-3FDA-45B2-ACA8-54B3EC1616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17" name="图片 1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0F4B10E6-31C1-465F-8EFF-89DCFEC87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18" name="图片 1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703DD82A-BBC0-4D34-8D3F-3ED00DC32A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>
            <a:extLst>
              <a:ext uri="{FF2B5EF4-FFF2-40B4-BE49-F238E27FC236}">
                <a16:creationId xmlns:a16="http://schemas.microsoft.com/office/drawing/2014/main" id="{0942A2FA-F4DC-41F5-9D6C-CAB0FEF8B4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>
            <a:extLst>
              <a:ext uri="{FF2B5EF4-FFF2-40B4-BE49-F238E27FC236}">
                <a16:creationId xmlns:a16="http://schemas.microsoft.com/office/drawing/2014/main" id="{8780A172-3114-4E23-9C21-40975F5ECC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149588" y="646475"/>
            <a:ext cx="273050" cy="2921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102905" y="900676"/>
            <a:ext cx="7765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….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/>
          <a:srcRect b="37822"/>
          <a:stretch/>
        </p:blipFill>
        <p:spPr>
          <a:xfrm>
            <a:off x="4886112" y="1521105"/>
            <a:ext cx="2499577" cy="996959"/>
          </a:xfrm>
          <a:prstGeom prst="rect">
            <a:avLst/>
          </a:prstGeom>
        </p:spPr>
      </p:pic>
      <p:pic>
        <p:nvPicPr>
          <p:cNvPr id="2" name="图片 4">
            <a:extLst>
              <a:ext uri="{FF2B5EF4-FFF2-40B4-BE49-F238E27FC236}">
                <a16:creationId xmlns:a16="http://schemas.microsoft.com/office/drawing/2014/main" id="{2878BB82-D98D-4324-D273-F856DE70E8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26" y="3599814"/>
            <a:ext cx="3202047" cy="2935210"/>
          </a:xfrm>
          <a:prstGeom prst="rect">
            <a:avLst/>
          </a:prstGeom>
        </p:spPr>
      </p:pic>
      <p:pic>
        <p:nvPicPr>
          <p:cNvPr id="3" name="图片 17">
            <a:extLst>
              <a:ext uri="{FF2B5EF4-FFF2-40B4-BE49-F238E27FC236}">
                <a16:creationId xmlns:a16="http://schemas.microsoft.com/office/drawing/2014/main" id="{70E8CBDD-21A9-05E5-B531-FEE122688F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9170" y="3554858"/>
            <a:ext cx="3782830" cy="35258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A6578C-51A4-C001-5A7A-4BB9D24AC3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5782" y="2505486"/>
            <a:ext cx="10888400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55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4" y="1016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aphicFrame>
        <p:nvGraphicFramePr>
          <p:cNvPr id="58" name="Table 20">
            <a:extLst>
              <a:ext uri="{FF2B5EF4-FFF2-40B4-BE49-F238E27FC236}">
                <a16:creationId xmlns:a16="http://schemas.microsoft.com/office/drawing/2014/main" id="{D3B2FB91-A837-4EAF-9C79-C46DC5B677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338272"/>
              </p:ext>
            </p:extLst>
          </p:nvPr>
        </p:nvGraphicFramePr>
        <p:xfrm>
          <a:off x="1212182" y="4344722"/>
          <a:ext cx="4455678" cy="1867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141059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pic>
        <p:nvPicPr>
          <p:cNvPr id="59" name="Picture 4" descr="Không có mô tả.">
            <a:extLst>
              <a:ext uri="{FF2B5EF4-FFF2-40B4-BE49-F238E27FC236}">
                <a16:creationId xmlns:a16="http://schemas.microsoft.com/office/drawing/2014/main" id="{5B34E66C-0F44-4F4A-A7CD-E157B5B767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802109" y="42165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A68FB85D-3F32-4110-88AA-9C0BC646023F}"/>
              </a:ext>
            </a:extLst>
          </p:cNvPr>
          <p:cNvGrpSpPr/>
          <p:nvPr/>
        </p:nvGrpSpPr>
        <p:grpSpPr>
          <a:xfrm>
            <a:off x="9298330" y="558333"/>
            <a:ext cx="2393819" cy="862691"/>
            <a:chOff x="4615909" y="561512"/>
            <a:chExt cx="2393819" cy="80377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61" name="Speech Bubble: Oval 4">
              <a:extLst>
                <a:ext uri="{FF2B5EF4-FFF2-40B4-BE49-F238E27FC236}">
                  <a16:creationId xmlns:a16="http://schemas.microsoft.com/office/drawing/2014/main" id="{5C1441A6-570B-4CEC-BA9C-059020742CF7}"/>
                </a:ext>
              </a:extLst>
            </p:cNvPr>
            <p:cNvSpPr/>
            <p:nvPr/>
          </p:nvSpPr>
          <p:spPr>
            <a:xfrm>
              <a:off x="4687057" y="561512"/>
              <a:ext cx="2175644" cy="786616"/>
            </a:xfrm>
            <a:prstGeom prst="wedgeEllipseCallout">
              <a:avLst>
                <a:gd name="adj1" fmla="val 10413"/>
                <a:gd name="adj2" fmla="val 7992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73F53A3-D10C-4F10-A57E-510AA8CCBC31}"/>
                </a:ext>
              </a:extLst>
            </p:cNvPr>
            <p:cNvSpPr txBox="1"/>
            <p:nvPr/>
          </p:nvSpPr>
          <p:spPr>
            <a:xfrm>
              <a:off x="4615909" y="705744"/>
              <a:ext cx="2393819" cy="659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Vậy có bao nhiêu quả bơ?</a:t>
              </a:r>
            </a:p>
          </p:txBody>
        </p:sp>
      </p:grpSp>
      <p:sp>
        <p:nvSpPr>
          <p:cNvPr id="63" name="Rectangle: Rounded Corners 6">
            <a:extLst>
              <a:ext uri="{FF2B5EF4-FFF2-40B4-BE49-F238E27FC236}">
                <a16:creationId xmlns:a16="http://schemas.microsoft.com/office/drawing/2014/main" id="{C871035A-A13D-481A-840F-F5A86176389D}"/>
              </a:ext>
            </a:extLst>
          </p:cNvPr>
          <p:cNvSpPr/>
          <p:nvPr/>
        </p:nvSpPr>
        <p:spPr>
          <a:xfrm>
            <a:off x="2242651" y="1353995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32 – 7 = ?</a:t>
            </a:r>
          </a:p>
        </p:txBody>
      </p:sp>
      <p:graphicFrame>
        <p:nvGraphicFramePr>
          <p:cNvPr id="64" name="Table 20">
            <a:extLst>
              <a:ext uri="{FF2B5EF4-FFF2-40B4-BE49-F238E27FC236}">
                <a16:creationId xmlns:a16="http://schemas.microsoft.com/office/drawing/2014/main" id="{17F8C38A-B618-4361-BB36-5ED6F40E8C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123049"/>
              </p:ext>
            </p:extLst>
          </p:nvPr>
        </p:nvGraphicFramePr>
        <p:xfrm>
          <a:off x="1195057" y="2203245"/>
          <a:ext cx="4455678" cy="1867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141059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pic>
        <p:nvPicPr>
          <p:cNvPr id="65" name="Picture 64">
            <a:extLst>
              <a:ext uri="{FF2B5EF4-FFF2-40B4-BE49-F238E27FC236}">
                <a16:creationId xmlns:a16="http://schemas.microsoft.com/office/drawing/2014/main" id="{F377C53E-B6E2-40C4-A917-696DED6A4C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4311" y="2780603"/>
            <a:ext cx="401802" cy="1171968"/>
          </a:xfrm>
          <a:prstGeom prst="rect">
            <a:avLst/>
          </a:prstGeom>
        </p:spPr>
      </p:pic>
      <p:sp>
        <p:nvSpPr>
          <p:cNvPr id="66" name="Can 33">
            <a:extLst>
              <a:ext uri="{FF2B5EF4-FFF2-40B4-BE49-F238E27FC236}">
                <a16:creationId xmlns:a16="http://schemas.microsoft.com/office/drawing/2014/main" id="{084B1CAD-FAE0-462E-AF68-8A2117D97423}"/>
              </a:ext>
            </a:extLst>
          </p:cNvPr>
          <p:cNvSpPr/>
          <p:nvPr/>
        </p:nvSpPr>
        <p:spPr>
          <a:xfrm>
            <a:off x="4482466" y="2843080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Can 33">
            <a:extLst>
              <a:ext uri="{FF2B5EF4-FFF2-40B4-BE49-F238E27FC236}">
                <a16:creationId xmlns:a16="http://schemas.microsoft.com/office/drawing/2014/main" id="{9D0FB269-C8A5-4024-A43C-FD36C486676F}"/>
              </a:ext>
            </a:extLst>
          </p:cNvPr>
          <p:cNvSpPr/>
          <p:nvPr/>
        </p:nvSpPr>
        <p:spPr>
          <a:xfrm>
            <a:off x="4269650" y="2843080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Can 33">
            <a:extLst>
              <a:ext uri="{FF2B5EF4-FFF2-40B4-BE49-F238E27FC236}">
                <a16:creationId xmlns:a16="http://schemas.microsoft.com/office/drawing/2014/main" id="{97C1975A-5A9D-474D-A625-4DB5BB63DD14}"/>
              </a:ext>
            </a:extLst>
          </p:cNvPr>
          <p:cNvSpPr/>
          <p:nvPr/>
        </p:nvSpPr>
        <p:spPr>
          <a:xfrm>
            <a:off x="3821320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Can 33">
            <a:extLst>
              <a:ext uri="{FF2B5EF4-FFF2-40B4-BE49-F238E27FC236}">
                <a16:creationId xmlns:a16="http://schemas.microsoft.com/office/drawing/2014/main" id="{DFFC72BF-BCFE-4AC5-83E6-A86526BF02C6}"/>
              </a:ext>
            </a:extLst>
          </p:cNvPr>
          <p:cNvSpPr/>
          <p:nvPr/>
        </p:nvSpPr>
        <p:spPr>
          <a:xfrm>
            <a:off x="3684498" y="4900677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: Rounded Corners 13">
            <a:extLst>
              <a:ext uri="{FF2B5EF4-FFF2-40B4-BE49-F238E27FC236}">
                <a16:creationId xmlns:a16="http://schemas.microsoft.com/office/drawing/2014/main" id="{F66BF305-B9C6-4AB5-AB39-08E538CC6A36}"/>
              </a:ext>
            </a:extLst>
          </p:cNvPr>
          <p:cNvSpPr/>
          <p:nvPr/>
        </p:nvSpPr>
        <p:spPr>
          <a:xfrm>
            <a:off x="6001092" y="3330391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1A777D58-3FB2-48A1-8BD1-272111383840}"/>
              </a:ext>
            </a:extLst>
          </p:cNvPr>
          <p:cNvSpPr/>
          <p:nvPr/>
        </p:nvSpPr>
        <p:spPr>
          <a:xfrm>
            <a:off x="6275419" y="3347245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32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EDBF066-8193-4B19-A5F6-8A5024120B85}"/>
              </a:ext>
            </a:extLst>
          </p:cNvPr>
          <p:cNvSpPr/>
          <p:nvPr/>
        </p:nvSpPr>
        <p:spPr>
          <a:xfrm>
            <a:off x="6024017" y="3857924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–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CD13476-BAEE-4D5D-97EB-FF75D77C7227}"/>
              </a:ext>
            </a:extLst>
          </p:cNvPr>
          <p:cNvSpPr/>
          <p:nvPr/>
        </p:nvSpPr>
        <p:spPr>
          <a:xfrm>
            <a:off x="6590681" y="4210084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7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03386E30-8D8F-4B9F-BEC8-D011E49DA4EA}"/>
              </a:ext>
            </a:extLst>
          </p:cNvPr>
          <p:cNvCxnSpPr/>
          <p:nvPr/>
        </p:nvCxnSpPr>
        <p:spPr>
          <a:xfrm>
            <a:off x="6138255" y="5041081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B5E87C5F-E439-4DB6-A039-176C708C0DD5}"/>
              </a:ext>
            </a:extLst>
          </p:cNvPr>
          <p:cNvSpPr/>
          <p:nvPr/>
        </p:nvSpPr>
        <p:spPr>
          <a:xfrm>
            <a:off x="6596541" y="506711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8034EA4-9CA3-4A3B-A0D7-BCEA359E15FD}"/>
              </a:ext>
            </a:extLst>
          </p:cNvPr>
          <p:cNvSpPr/>
          <p:nvPr/>
        </p:nvSpPr>
        <p:spPr>
          <a:xfrm>
            <a:off x="6263309" y="506180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82D8E8B-D3B4-4183-9935-49B19709E52C}"/>
              </a:ext>
            </a:extLst>
          </p:cNvPr>
          <p:cNvSpPr txBox="1"/>
          <p:nvPr/>
        </p:nvSpPr>
        <p:spPr>
          <a:xfrm>
            <a:off x="7603204" y="3341899"/>
            <a:ext cx="38919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2 không trừ được 7, lấy 12 trừ 7 bằng 5, viết 5, nhớ 1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3 trừ 1 bằng 2, viết 2</a:t>
            </a:r>
          </a:p>
        </p:txBody>
      </p:sp>
      <p:sp>
        <p:nvSpPr>
          <p:cNvPr id="78" name="Rectangle: Rounded Corners 21">
            <a:extLst>
              <a:ext uri="{FF2B5EF4-FFF2-40B4-BE49-F238E27FC236}">
                <a16:creationId xmlns:a16="http://schemas.microsoft.com/office/drawing/2014/main" id="{9A2A63A1-E446-43F0-96F8-A29B3C5DF220}"/>
              </a:ext>
            </a:extLst>
          </p:cNvPr>
          <p:cNvSpPr/>
          <p:nvPr/>
        </p:nvSpPr>
        <p:spPr>
          <a:xfrm>
            <a:off x="8347599" y="5342256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35 – 7 = </a:t>
            </a:r>
            <a:r>
              <a:rPr lang="vi-VN" sz="2800" dirty="0">
                <a:solidFill>
                  <a:srgbClr val="FF0000"/>
                </a:solidFill>
              </a:rPr>
              <a:t>25</a:t>
            </a:r>
            <a:endParaRPr lang="vi-VN" sz="2800" dirty="0">
              <a:solidFill>
                <a:schemeClr val="tx1"/>
              </a:solidFill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D3E996E4-40E1-4394-958A-E5F9051B8CD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5062" y="1067080"/>
            <a:ext cx="3587595" cy="2465656"/>
          </a:xfrm>
          <a:prstGeom prst="rect">
            <a:avLst/>
          </a:prstGeom>
        </p:spPr>
      </p:pic>
      <p:grpSp>
        <p:nvGrpSpPr>
          <p:cNvPr id="80" name="Group 79">
            <a:extLst>
              <a:ext uri="{FF2B5EF4-FFF2-40B4-BE49-F238E27FC236}">
                <a16:creationId xmlns:a16="http://schemas.microsoft.com/office/drawing/2014/main" id="{A2E127E9-9585-493D-837D-C9E82F463841}"/>
              </a:ext>
            </a:extLst>
          </p:cNvPr>
          <p:cNvGrpSpPr/>
          <p:nvPr/>
        </p:nvGrpSpPr>
        <p:grpSpPr>
          <a:xfrm>
            <a:off x="4802569" y="645485"/>
            <a:ext cx="2175644" cy="967090"/>
            <a:chOff x="2461083" y="1127778"/>
            <a:chExt cx="2175644" cy="967090"/>
          </a:xfrm>
        </p:grpSpPr>
        <p:sp>
          <p:nvSpPr>
            <p:cNvPr id="81" name="Speech Bubble: Oval 24">
              <a:extLst>
                <a:ext uri="{FF2B5EF4-FFF2-40B4-BE49-F238E27FC236}">
                  <a16:creationId xmlns:a16="http://schemas.microsoft.com/office/drawing/2014/main" id="{8DDE1B98-A947-48B3-8FF3-E466E13950C5}"/>
                </a:ext>
              </a:extLst>
            </p:cNvPr>
            <p:cNvSpPr/>
            <p:nvPr/>
          </p:nvSpPr>
          <p:spPr>
            <a:xfrm>
              <a:off x="2461083" y="1127778"/>
              <a:ext cx="2079852" cy="967090"/>
            </a:xfrm>
            <a:prstGeom prst="wedgeEllipseCallout">
              <a:avLst>
                <a:gd name="adj1" fmla="val 51781"/>
                <a:gd name="adj2" fmla="val 52929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A116587-8AD9-44C1-9DD7-88CF877AA28E}"/>
                </a:ext>
              </a:extLst>
            </p:cNvPr>
            <p:cNvSpPr txBox="1"/>
            <p:nvPr/>
          </p:nvSpPr>
          <p:spPr>
            <a:xfrm>
              <a:off x="2461083" y="1250562"/>
              <a:ext cx="21756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Có 32 quả </a:t>
              </a: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dưa hấu và bơ.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33389849-F916-420A-BAAE-A52177EFFF9C}"/>
              </a:ext>
            </a:extLst>
          </p:cNvPr>
          <p:cNvGrpSpPr/>
          <p:nvPr/>
        </p:nvGrpSpPr>
        <p:grpSpPr>
          <a:xfrm>
            <a:off x="6974838" y="639433"/>
            <a:ext cx="2369997" cy="678674"/>
            <a:chOff x="2574258" y="2918249"/>
            <a:chExt cx="2369997" cy="678674"/>
          </a:xfrm>
        </p:grpSpPr>
        <p:sp>
          <p:nvSpPr>
            <p:cNvPr id="84" name="Speech Bubble: Oval 27">
              <a:extLst>
                <a:ext uri="{FF2B5EF4-FFF2-40B4-BE49-F238E27FC236}">
                  <a16:creationId xmlns:a16="http://schemas.microsoft.com/office/drawing/2014/main" id="{342669A5-353A-436A-8512-3E438CD9D7F7}"/>
                </a:ext>
              </a:extLst>
            </p:cNvPr>
            <p:cNvSpPr/>
            <p:nvPr/>
          </p:nvSpPr>
          <p:spPr>
            <a:xfrm>
              <a:off x="2641600" y="2918249"/>
              <a:ext cx="2175645" cy="678674"/>
            </a:xfrm>
            <a:prstGeom prst="wedgeEllipseCallout">
              <a:avLst>
                <a:gd name="adj1" fmla="val 25595"/>
                <a:gd name="adj2" fmla="val 7926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0438839-FC4F-42ED-BE8D-E5B7ABB6713F}"/>
                </a:ext>
              </a:extLst>
            </p:cNvPr>
            <p:cNvSpPr txBox="1"/>
            <p:nvPr/>
          </p:nvSpPr>
          <p:spPr>
            <a:xfrm>
              <a:off x="2574258" y="3056825"/>
              <a:ext cx="23699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Có 7 quả dưa hấu.</a:t>
              </a:r>
            </a:p>
          </p:txBody>
        </p:sp>
      </p:grpSp>
      <p:pic>
        <p:nvPicPr>
          <p:cNvPr id="86" name="Picture 85">
            <a:extLst>
              <a:ext uri="{FF2B5EF4-FFF2-40B4-BE49-F238E27FC236}">
                <a16:creationId xmlns:a16="http://schemas.microsoft.com/office/drawing/2014/main" id="{50026046-AA2F-4FD6-A0C7-BE58FFB6EE2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37856" y="1796397"/>
            <a:ext cx="1143881" cy="1497227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94425B8A-DAC6-4776-B923-FA7B01B3C92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7216" y="2780603"/>
            <a:ext cx="401802" cy="1171968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A4CC04CA-E29C-4EFC-B903-054A8B28C28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29356" y="2780603"/>
            <a:ext cx="401802" cy="1171968"/>
          </a:xfrm>
          <a:prstGeom prst="rect">
            <a:avLst/>
          </a:prstGeom>
        </p:spPr>
      </p:pic>
      <p:sp>
        <p:nvSpPr>
          <p:cNvPr id="89" name="Rectangle: Rounded Corners 32">
            <a:extLst>
              <a:ext uri="{FF2B5EF4-FFF2-40B4-BE49-F238E27FC236}">
                <a16:creationId xmlns:a16="http://schemas.microsoft.com/office/drawing/2014/main" id="{0D5E5D8A-128E-4481-AD93-0A720672E8AC}"/>
              </a:ext>
            </a:extLst>
          </p:cNvPr>
          <p:cNvSpPr/>
          <p:nvPr/>
        </p:nvSpPr>
        <p:spPr>
          <a:xfrm>
            <a:off x="2565643" y="2741511"/>
            <a:ext cx="535307" cy="1250153"/>
          </a:xfrm>
          <a:prstGeom prst="roundRect">
            <a:avLst/>
          </a:pr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28D4386D-71AA-48D1-B2C6-4B34C75E286F}"/>
              </a:ext>
            </a:extLst>
          </p:cNvPr>
          <p:cNvCxnSpPr>
            <a:cxnSpLocks/>
            <a:stCxn id="89" idx="3"/>
          </p:cNvCxnSpPr>
          <p:nvPr/>
        </p:nvCxnSpPr>
        <p:spPr>
          <a:xfrm>
            <a:off x="3100950" y="3366588"/>
            <a:ext cx="628654" cy="2228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" name="Picture 90">
            <a:extLst>
              <a:ext uri="{FF2B5EF4-FFF2-40B4-BE49-F238E27FC236}">
                <a16:creationId xmlns:a16="http://schemas.microsoft.com/office/drawing/2014/main" id="{B4CCF5BA-0AE4-46E9-BBD4-3FEFA2606F9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7150" y="4951308"/>
            <a:ext cx="401802" cy="1171968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E52AAE10-CB6E-4BBD-A77C-C7AAC737B92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0055" y="4951308"/>
            <a:ext cx="401802" cy="1171968"/>
          </a:xfrm>
          <a:prstGeom prst="rect">
            <a:avLst/>
          </a:prstGeom>
        </p:spPr>
      </p:pic>
      <p:sp>
        <p:nvSpPr>
          <p:cNvPr id="93" name="Arrow: Down 36">
            <a:extLst>
              <a:ext uri="{FF2B5EF4-FFF2-40B4-BE49-F238E27FC236}">
                <a16:creationId xmlns:a16="http://schemas.microsoft.com/office/drawing/2014/main" id="{BB0D7879-52FB-4DBF-BB27-BABF964AD4EA}"/>
              </a:ext>
            </a:extLst>
          </p:cNvPr>
          <p:cNvSpPr/>
          <p:nvPr/>
        </p:nvSpPr>
        <p:spPr>
          <a:xfrm>
            <a:off x="3239348" y="3940506"/>
            <a:ext cx="314637" cy="529896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4" name="Can 33">
            <a:extLst>
              <a:ext uri="{FF2B5EF4-FFF2-40B4-BE49-F238E27FC236}">
                <a16:creationId xmlns:a16="http://schemas.microsoft.com/office/drawing/2014/main" id="{F73DACE5-B8B6-46BD-9F3B-31CDA3781D5A}"/>
              </a:ext>
            </a:extLst>
          </p:cNvPr>
          <p:cNvSpPr/>
          <p:nvPr/>
        </p:nvSpPr>
        <p:spPr>
          <a:xfrm>
            <a:off x="3553985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Can 33">
            <a:extLst>
              <a:ext uri="{FF2B5EF4-FFF2-40B4-BE49-F238E27FC236}">
                <a16:creationId xmlns:a16="http://schemas.microsoft.com/office/drawing/2014/main" id="{1E3299E1-D356-4C5C-AF25-39846286FE99}"/>
              </a:ext>
            </a:extLst>
          </p:cNvPr>
          <p:cNvSpPr/>
          <p:nvPr/>
        </p:nvSpPr>
        <p:spPr>
          <a:xfrm>
            <a:off x="3951628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Can 33">
            <a:extLst>
              <a:ext uri="{FF2B5EF4-FFF2-40B4-BE49-F238E27FC236}">
                <a16:creationId xmlns:a16="http://schemas.microsoft.com/office/drawing/2014/main" id="{1DDFCFA8-2B23-4EC9-92CA-4B236C4F849D}"/>
              </a:ext>
            </a:extLst>
          </p:cNvPr>
          <p:cNvSpPr/>
          <p:nvPr/>
        </p:nvSpPr>
        <p:spPr>
          <a:xfrm>
            <a:off x="4081936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Can 33">
            <a:extLst>
              <a:ext uri="{FF2B5EF4-FFF2-40B4-BE49-F238E27FC236}">
                <a16:creationId xmlns:a16="http://schemas.microsoft.com/office/drawing/2014/main" id="{A47CBDD9-6AF6-479B-8D35-8D50E27F2EE0}"/>
              </a:ext>
            </a:extLst>
          </p:cNvPr>
          <p:cNvSpPr/>
          <p:nvPr/>
        </p:nvSpPr>
        <p:spPr>
          <a:xfrm>
            <a:off x="4212244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Can 33">
            <a:extLst>
              <a:ext uri="{FF2B5EF4-FFF2-40B4-BE49-F238E27FC236}">
                <a16:creationId xmlns:a16="http://schemas.microsoft.com/office/drawing/2014/main" id="{B68D83B2-6D02-42D3-BE69-3438CB620A65}"/>
              </a:ext>
            </a:extLst>
          </p:cNvPr>
          <p:cNvSpPr/>
          <p:nvPr/>
        </p:nvSpPr>
        <p:spPr>
          <a:xfrm>
            <a:off x="4342552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Can 33">
            <a:extLst>
              <a:ext uri="{FF2B5EF4-FFF2-40B4-BE49-F238E27FC236}">
                <a16:creationId xmlns:a16="http://schemas.microsoft.com/office/drawing/2014/main" id="{EB507970-2381-45FD-BC7D-0598A2058907}"/>
              </a:ext>
            </a:extLst>
          </p:cNvPr>
          <p:cNvSpPr/>
          <p:nvPr/>
        </p:nvSpPr>
        <p:spPr>
          <a:xfrm>
            <a:off x="4472860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Can 33">
            <a:extLst>
              <a:ext uri="{FF2B5EF4-FFF2-40B4-BE49-F238E27FC236}">
                <a16:creationId xmlns:a16="http://schemas.microsoft.com/office/drawing/2014/main" id="{4541D745-16E4-459F-AAD6-92A24501E4C0}"/>
              </a:ext>
            </a:extLst>
          </p:cNvPr>
          <p:cNvSpPr/>
          <p:nvPr/>
        </p:nvSpPr>
        <p:spPr>
          <a:xfrm>
            <a:off x="4603168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Can 33">
            <a:extLst>
              <a:ext uri="{FF2B5EF4-FFF2-40B4-BE49-F238E27FC236}">
                <a16:creationId xmlns:a16="http://schemas.microsoft.com/office/drawing/2014/main" id="{CCB18082-1B6B-46C6-9AFD-F1E02A8704C7}"/>
              </a:ext>
            </a:extLst>
          </p:cNvPr>
          <p:cNvSpPr/>
          <p:nvPr/>
        </p:nvSpPr>
        <p:spPr>
          <a:xfrm>
            <a:off x="4733476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Can 33">
            <a:extLst>
              <a:ext uri="{FF2B5EF4-FFF2-40B4-BE49-F238E27FC236}">
                <a16:creationId xmlns:a16="http://schemas.microsoft.com/office/drawing/2014/main" id="{525B03E7-B8B3-4C14-A6CE-2CDCD422CD4B}"/>
              </a:ext>
            </a:extLst>
          </p:cNvPr>
          <p:cNvSpPr/>
          <p:nvPr/>
        </p:nvSpPr>
        <p:spPr>
          <a:xfrm>
            <a:off x="5116899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Can 33">
            <a:extLst>
              <a:ext uri="{FF2B5EF4-FFF2-40B4-BE49-F238E27FC236}">
                <a16:creationId xmlns:a16="http://schemas.microsoft.com/office/drawing/2014/main" id="{78A38B96-2280-4EF6-8B36-438D48B3646A}"/>
              </a:ext>
            </a:extLst>
          </p:cNvPr>
          <p:cNvSpPr/>
          <p:nvPr/>
        </p:nvSpPr>
        <p:spPr>
          <a:xfrm>
            <a:off x="5247207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E8363425-C3CD-4D12-9A57-849179AA0D78}"/>
              </a:ext>
            </a:extLst>
          </p:cNvPr>
          <p:cNvCxnSpPr/>
          <p:nvPr/>
        </p:nvCxnSpPr>
        <p:spPr>
          <a:xfrm flipV="1">
            <a:off x="3493601" y="4989565"/>
            <a:ext cx="945470" cy="10453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644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11119 0.30857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00"/>
                            </p:stCondLst>
                            <p:childTnLst>
                              <p:par>
                                <p:cTn id="18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/>
      <p:bldP spid="72" grpId="0"/>
      <p:bldP spid="73" grpId="0"/>
      <p:bldP spid="75" grpId="0"/>
      <p:bldP spid="76" grpId="0" build="p"/>
      <p:bldP spid="77" grpId="0" uiExpand="1" build="p"/>
      <p:bldP spid="78" grpId="0" animBg="1"/>
      <p:bldP spid="89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CD8253CB-8CAB-4469-8F9B-7A535BA27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3F409D62-5FB6-406E-8DFA-69CFF2836693}"/>
              </a:ext>
            </a:extLst>
          </p:cNvPr>
          <p:cNvSpPr/>
          <p:nvPr/>
        </p:nvSpPr>
        <p:spPr>
          <a:xfrm>
            <a:off x="825672" y="646475"/>
            <a:ext cx="9867483" cy="5691570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4" name="图片 1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782494E-53FA-4285-AD05-BCA18FC2B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15" name="图片 1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C526400-2692-4251-8210-6AC252B0B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16" name="图片 1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13E0C92A-3FDA-45B2-ACA8-54B3EC1616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17" name="图片 1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0F4B10E6-31C1-465F-8EFF-89DCFEC87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18" name="图片 1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703DD82A-BBC0-4D34-8D3F-3ED00DC32A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F68F70A-84D7-4A5B-9D8A-D1170A7AFD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6A7CA63-DEB9-4F49-9B56-C981AF45F1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762" y="4271435"/>
            <a:ext cx="1961296" cy="1557028"/>
          </a:xfrm>
          <a:prstGeom prst="rect">
            <a:avLst/>
          </a:prstGeom>
        </p:spPr>
      </p:pic>
      <p:pic>
        <p:nvPicPr>
          <p:cNvPr id="27" name="图片 26" descr="图片包含 玩偶, 玩具&#10;&#10;已生成高可信度的说明">
            <a:extLst>
              <a:ext uri="{FF2B5EF4-FFF2-40B4-BE49-F238E27FC236}">
                <a16:creationId xmlns:a16="http://schemas.microsoft.com/office/drawing/2014/main" id="{1DE4D653-9BA5-485C-9940-60F26FE7ED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" y="3646297"/>
            <a:ext cx="2235335" cy="227815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AB95BF0-0D58-4B6D-9E9C-0BF5B761DE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B0B750F-9B20-407C-A392-F1CB93AFE2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>
            <a:extLst>
              <a:ext uri="{FF2B5EF4-FFF2-40B4-BE49-F238E27FC236}">
                <a16:creationId xmlns:a16="http://schemas.microsoft.com/office/drawing/2014/main" id="{0942A2FA-F4DC-41F5-9D6C-CAB0FEF8B45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>
            <a:extLst>
              <a:ext uri="{FF2B5EF4-FFF2-40B4-BE49-F238E27FC236}">
                <a16:creationId xmlns:a16="http://schemas.microsoft.com/office/drawing/2014/main" id="{65CC889D-2AF5-45B5-BBD8-46B64078C1C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256559" y="-70639"/>
            <a:ext cx="398280" cy="426067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>
            <a:extLst>
              <a:ext uri="{FF2B5EF4-FFF2-40B4-BE49-F238E27FC236}">
                <a16:creationId xmlns:a16="http://schemas.microsoft.com/office/drawing/2014/main" id="{8780A172-3114-4E23-9C21-40975F5ECC3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149588" y="646475"/>
            <a:ext cx="273050" cy="292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463FF9-C69A-EA20-A63B-C27467A6A8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55639" y="321568"/>
            <a:ext cx="6901270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0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4" y="1016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B7555F1-354B-4DAA-953E-1DA624BC08D5}"/>
              </a:ext>
            </a:extLst>
          </p:cNvPr>
          <p:cNvGrpSpPr/>
          <p:nvPr/>
        </p:nvGrpSpPr>
        <p:grpSpPr>
          <a:xfrm>
            <a:off x="2467524" y="2188333"/>
            <a:ext cx="8229600" cy="2199588"/>
            <a:chOff x="2478157" y="1382506"/>
            <a:chExt cx="8229600" cy="2199588"/>
          </a:xfrm>
        </p:grpSpPr>
        <p:sp>
          <p:nvSpPr>
            <p:cNvPr id="28" name="Rectangle: Rounded Corners 2">
              <a:extLst>
                <a:ext uri="{FF2B5EF4-FFF2-40B4-BE49-F238E27FC236}">
                  <a16:creationId xmlns:a16="http://schemas.microsoft.com/office/drawing/2014/main" id="{3DFCE20B-F8F3-4152-9236-FB197B306815}"/>
                </a:ext>
              </a:extLst>
            </p:cNvPr>
            <p:cNvSpPr/>
            <p:nvPr/>
          </p:nvSpPr>
          <p:spPr>
            <a:xfrm>
              <a:off x="2478157" y="1382506"/>
              <a:ext cx="8229600" cy="2199588"/>
            </a:xfrm>
            <a:prstGeom prst="roundRect">
              <a:avLst/>
            </a:prstGeom>
            <a:solidFill>
              <a:srgbClr val="FFECAF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 dirty="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1C17740-BAE7-48AD-B436-9E16F6D553F5}"/>
                </a:ext>
              </a:extLst>
            </p:cNvPr>
            <p:cNvGrpSpPr/>
            <p:nvPr/>
          </p:nvGrpSpPr>
          <p:grpSpPr>
            <a:xfrm>
              <a:off x="2633967" y="1421167"/>
              <a:ext cx="949459" cy="1754326"/>
              <a:chOff x="2567706" y="1602691"/>
              <a:chExt cx="949459" cy="1754326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17CA0B8-759E-4A0B-AA84-D0B39513AA7C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697627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3600" dirty="0"/>
                  <a:t>42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3600" dirty="0"/>
                  <a:t>  8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9CE2505-C982-4637-B64B-D3D276EAEEE7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600" dirty="0"/>
                  <a:t>–</a:t>
                </a:r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1CBED389-A562-4B6A-BF9E-444DD9BCF510}"/>
                  </a:ext>
                </a:extLst>
              </p:cNvPr>
              <p:cNvCxnSpPr/>
              <p:nvPr/>
            </p:nvCxnSpPr>
            <p:spPr>
              <a:xfrm>
                <a:off x="2758576" y="3201233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03B18A9-46D9-45D3-8973-0C781A076B63}"/>
                </a:ext>
              </a:extLst>
            </p:cNvPr>
            <p:cNvGrpSpPr/>
            <p:nvPr/>
          </p:nvGrpSpPr>
          <p:grpSpPr>
            <a:xfrm>
              <a:off x="4853706" y="1421167"/>
              <a:ext cx="1201290" cy="1754326"/>
              <a:chOff x="2567706" y="1602691"/>
              <a:chExt cx="1201290" cy="1754326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61F9D78-0F08-418C-9F2D-4973C7A681FD}"/>
                  </a:ext>
                </a:extLst>
              </p:cNvPr>
              <p:cNvSpPr txBox="1"/>
              <p:nvPr/>
            </p:nvSpPr>
            <p:spPr>
              <a:xfrm>
                <a:off x="2755901" y="1602691"/>
                <a:ext cx="1013095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3600" dirty="0"/>
                  <a:t>56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3600" dirty="0"/>
                  <a:t>  9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D9261B5-1E66-4254-A765-4F09A20D6D9D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600" dirty="0"/>
                  <a:t>–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9B4CA473-0CC5-49C7-9C76-085B89467511}"/>
                  </a:ext>
                </a:extLst>
              </p:cNvPr>
              <p:cNvCxnSpPr/>
              <p:nvPr/>
            </p:nvCxnSpPr>
            <p:spPr>
              <a:xfrm>
                <a:off x="2707436" y="3201233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A9DC33D-90B2-41C2-AAFF-E1E6EA0A7540}"/>
                </a:ext>
              </a:extLst>
            </p:cNvPr>
            <p:cNvGrpSpPr/>
            <p:nvPr/>
          </p:nvGrpSpPr>
          <p:grpSpPr>
            <a:xfrm>
              <a:off x="7073445" y="1421167"/>
              <a:ext cx="949459" cy="1754326"/>
              <a:chOff x="2567706" y="1602691"/>
              <a:chExt cx="949459" cy="1754326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97FDA53-42D5-490A-B865-6127671436CC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697627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3600" dirty="0"/>
                  <a:t>60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3600" dirty="0"/>
                  <a:t>  5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3FBAC9D-6038-4552-A1F9-4FC3BCC6E3FB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600" dirty="0"/>
                  <a:t>–</a:t>
                </a: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F4220B63-58A9-46A3-B3AE-19DCCC2DD96D}"/>
                  </a:ext>
                </a:extLst>
              </p:cNvPr>
              <p:cNvCxnSpPr/>
              <p:nvPr/>
            </p:nvCxnSpPr>
            <p:spPr>
              <a:xfrm>
                <a:off x="2705151" y="3193678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E8A6779-0BF7-40C6-A428-164A6EF03C0E}"/>
                </a:ext>
              </a:extLst>
            </p:cNvPr>
            <p:cNvGrpSpPr/>
            <p:nvPr/>
          </p:nvGrpSpPr>
          <p:grpSpPr>
            <a:xfrm>
              <a:off x="9293184" y="1421167"/>
              <a:ext cx="949459" cy="1754326"/>
              <a:chOff x="2567706" y="1602691"/>
              <a:chExt cx="949459" cy="1754326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AA46041-2A1B-425F-9F3B-CB2EC276DF49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697627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3600" dirty="0"/>
                  <a:t>75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3600" dirty="0"/>
                  <a:t>  6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B0DCDD5-C11D-440A-8E73-4AEC0B166706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600" dirty="0"/>
                  <a:t>–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D8823B6-8D44-47FD-BC52-E4A854B77C77}"/>
                  </a:ext>
                </a:extLst>
              </p:cNvPr>
              <p:cNvCxnSpPr/>
              <p:nvPr/>
            </p:nvCxnSpPr>
            <p:spPr>
              <a:xfrm>
                <a:off x="2749139" y="3167651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5" name="Picture 4" descr="Không có mô tả.">
            <a:extLst>
              <a:ext uri="{FF2B5EF4-FFF2-40B4-BE49-F238E27FC236}">
                <a16:creationId xmlns:a16="http://schemas.microsoft.com/office/drawing/2014/main" id="{1247D879-0FE3-458E-A394-A7B8610CAC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487852" y="500592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418F73B1-19FF-4A46-9972-4A8A241FB886}"/>
              </a:ext>
            </a:extLst>
          </p:cNvPr>
          <p:cNvSpPr/>
          <p:nvPr/>
        </p:nvSpPr>
        <p:spPr>
          <a:xfrm>
            <a:off x="883449" y="160269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  <a:endParaRPr lang="vi-VN" sz="3600" b="1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21DDDDF-C872-498A-93F0-E4DD2C4D89E7}"/>
              </a:ext>
            </a:extLst>
          </p:cNvPr>
          <p:cNvSpPr txBox="1"/>
          <p:nvPr/>
        </p:nvSpPr>
        <p:spPr>
          <a:xfrm>
            <a:off x="1422371" y="1528793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/>
              <a:t>Tính.</a:t>
            </a:r>
          </a:p>
        </p:txBody>
      </p:sp>
    </p:spTree>
    <p:extLst>
      <p:ext uri="{BB962C8B-B14F-4D97-AF65-F5344CB8AC3E}">
        <p14:creationId xmlns:p14="http://schemas.microsoft.com/office/powerpoint/2010/main" val="324208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42 - 8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8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036622" y="2676064"/>
            <a:ext cx="2742213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12 - 8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285692" y="2676064"/>
            <a:ext cx="1906308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7" y="4359570"/>
            <a:ext cx="356498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Mượn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95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56 - 9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9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036624" y="2676064"/>
            <a:ext cx="2529776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16 - 9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245561" y="2676063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44453" y="419782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707492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Mượn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756" y="420129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569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424 -0.275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19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60 - 5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02052" y="2676064"/>
            <a:ext cx="2593323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10 - 5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351050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794322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MƯỢN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98812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75 - 6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75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6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959542" y="2676064"/>
            <a:ext cx="2540377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15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- 6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0208611" y="2673583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9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794322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MƯỢN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20781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008 -0.275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íṩľíḋê">
            <a:extLst>
              <a:ext uri="{FF2B5EF4-FFF2-40B4-BE49-F238E27FC236}">
                <a16:creationId xmlns:a16="http://schemas.microsoft.com/office/drawing/2014/main" id="{27DC053B-B3A6-43D7-97A2-F8AE3007BFB0}"/>
              </a:ext>
            </a:extLst>
          </p:cNvPr>
          <p:cNvSpPr/>
          <p:nvPr/>
        </p:nvSpPr>
        <p:spPr bwMode="auto">
          <a:xfrm>
            <a:off x="8994780" y="2302872"/>
            <a:ext cx="1270000" cy="688975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E867CE64-92FA-4133-B056-2FF65A9C4005}"/>
              </a:ext>
            </a:extLst>
          </p:cNvPr>
          <p:cNvGrpSpPr/>
          <p:nvPr/>
        </p:nvGrpSpPr>
        <p:grpSpPr>
          <a:xfrm>
            <a:off x="4727686" y="757700"/>
            <a:ext cx="3217284" cy="1429674"/>
            <a:chOff x="9025957" y="-2162931"/>
            <a:chExt cx="2298700" cy="1208088"/>
          </a:xfrm>
        </p:grpSpPr>
        <p:sp>
          <p:nvSpPr>
            <p:cNvPr id="125" name="íSļídè">
              <a:extLst>
                <a:ext uri="{FF2B5EF4-FFF2-40B4-BE49-F238E27FC236}">
                  <a16:creationId xmlns:a16="http://schemas.microsoft.com/office/drawing/2014/main" id="{77BC134E-F66B-4E54-A056-7B8EEE022167}"/>
                </a:ext>
              </a:extLst>
            </p:cNvPr>
            <p:cNvSpPr/>
            <p:nvPr/>
          </p:nvSpPr>
          <p:spPr bwMode="auto">
            <a:xfrm>
              <a:off x="11016682" y="-1048506"/>
              <a:ext cx="111125" cy="49213"/>
            </a:xfrm>
            <a:custGeom>
              <a:avLst/>
              <a:gdLst>
                <a:gd name="T0" fmla="*/ 2 w 32"/>
                <a:gd name="T1" fmla="*/ 14 h 14"/>
                <a:gd name="T2" fmla="*/ 29 w 32"/>
                <a:gd name="T3" fmla="*/ 13 h 14"/>
                <a:gd name="T4" fmla="*/ 31 w 32"/>
                <a:gd name="T5" fmla="*/ 12 h 14"/>
                <a:gd name="T6" fmla="*/ 1 w 32"/>
                <a:gd name="T7" fmla="*/ 12 h 14"/>
                <a:gd name="T8" fmla="*/ 2 w 32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4">
                  <a:moveTo>
                    <a:pt x="2" y="14"/>
                  </a:moveTo>
                  <a:cubicBezTo>
                    <a:pt x="10" y="10"/>
                    <a:pt x="23" y="2"/>
                    <a:pt x="29" y="13"/>
                  </a:cubicBezTo>
                  <a:cubicBezTo>
                    <a:pt x="30" y="14"/>
                    <a:pt x="32" y="13"/>
                    <a:pt x="31" y="12"/>
                  </a:cubicBezTo>
                  <a:cubicBezTo>
                    <a:pt x="24" y="0"/>
                    <a:pt x="11" y="7"/>
                    <a:pt x="1" y="12"/>
                  </a:cubicBezTo>
                  <a:cubicBezTo>
                    <a:pt x="0" y="12"/>
                    <a:pt x="1" y="14"/>
                    <a:pt x="2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7" name="iṣlîḍê">
              <a:extLst>
                <a:ext uri="{FF2B5EF4-FFF2-40B4-BE49-F238E27FC236}">
                  <a16:creationId xmlns:a16="http://schemas.microsoft.com/office/drawing/2014/main" id="{7B2672BC-8C14-42DC-975B-86DBD0F3654A}"/>
                </a:ext>
              </a:extLst>
            </p:cNvPr>
            <p:cNvSpPr/>
            <p:nvPr/>
          </p:nvSpPr>
          <p:spPr bwMode="auto">
            <a:xfrm>
              <a:off x="11119870" y="-999293"/>
              <a:ext cx="14288" cy="14288"/>
            </a:xfrm>
            <a:custGeom>
              <a:avLst/>
              <a:gdLst>
                <a:gd name="T0" fmla="*/ 2 w 4"/>
                <a:gd name="T1" fmla="*/ 1 h 4"/>
                <a:gd name="T2" fmla="*/ 1 w 4"/>
                <a:gd name="T3" fmla="*/ 2 h 4"/>
                <a:gd name="T4" fmla="*/ 2 w 4"/>
                <a:gd name="T5" fmla="*/ 4 h 4"/>
                <a:gd name="T6" fmla="*/ 4 w 4"/>
                <a:gd name="T7" fmla="*/ 2 h 4"/>
                <a:gd name="T8" fmla="*/ 2 w 4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1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3"/>
                    <a:pt x="3" y="3"/>
                    <a:pt x="4" y="2"/>
                  </a:cubicBezTo>
                  <a:cubicBezTo>
                    <a:pt x="4" y="1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8" name="iśḷídê">
              <a:extLst>
                <a:ext uri="{FF2B5EF4-FFF2-40B4-BE49-F238E27FC236}">
                  <a16:creationId xmlns:a16="http://schemas.microsoft.com/office/drawing/2014/main" id="{C80E2A8A-D675-4150-81F4-EBE288DCAEAD}"/>
                </a:ext>
              </a:extLst>
            </p:cNvPr>
            <p:cNvSpPr/>
            <p:nvPr/>
          </p:nvSpPr>
          <p:spPr bwMode="auto">
            <a:xfrm>
              <a:off x="11130982" y="-989768"/>
              <a:ext cx="11113" cy="11113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1 h 3"/>
                <a:gd name="T4" fmla="*/ 2 w 3"/>
                <a:gd name="T5" fmla="*/ 2 h 3"/>
                <a:gd name="T6" fmla="*/ 2 w 3"/>
                <a:gd name="T7" fmla="*/ 2 h 3"/>
                <a:gd name="T8" fmla="*/ 0 w 3"/>
                <a:gd name="T9" fmla="*/ 1 h 3"/>
                <a:gd name="T10" fmla="*/ 0 w 3"/>
                <a:gd name="T11" fmla="*/ 2 h 3"/>
                <a:gd name="T12" fmla="*/ 2 w 3"/>
                <a:gd name="T13" fmla="*/ 3 h 3"/>
                <a:gd name="T14" fmla="*/ 3 w 3"/>
                <a:gd name="T15" fmla="*/ 2 h 3"/>
                <a:gd name="T16" fmla="*/ 1 w 3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0" y="0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3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9" name="î$líďé">
              <a:extLst>
                <a:ext uri="{FF2B5EF4-FFF2-40B4-BE49-F238E27FC236}">
                  <a16:creationId xmlns:a16="http://schemas.microsoft.com/office/drawing/2014/main" id="{ECCB9A23-D3A9-4C10-8BD9-4CE9E4B35F64}"/>
                </a:ext>
              </a:extLst>
            </p:cNvPr>
            <p:cNvSpPr/>
            <p:nvPr/>
          </p:nvSpPr>
          <p:spPr bwMode="auto">
            <a:xfrm>
              <a:off x="11130982" y="-978656"/>
              <a:ext cx="17463" cy="14288"/>
            </a:xfrm>
            <a:custGeom>
              <a:avLst/>
              <a:gdLst>
                <a:gd name="T0" fmla="*/ 3 w 5"/>
                <a:gd name="T1" fmla="*/ 0 h 4"/>
                <a:gd name="T2" fmla="*/ 1 w 5"/>
                <a:gd name="T3" fmla="*/ 2 h 4"/>
                <a:gd name="T4" fmla="*/ 3 w 5"/>
                <a:gd name="T5" fmla="*/ 3 h 4"/>
                <a:gd name="T6" fmla="*/ 4 w 5"/>
                <a:gd name="T7" fmla="*/ 2 h 4"/>
                <a:gd name="T8" fmla="*/ 3 w 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1"/>
                    <a:pt x="2" y="1"/>
                    <a:pt x="1" y="2"/>
                  </a:cubicBezTo>
                  <a:cubicBezTo>
                    <a:pt x="0" y="2"/>
                    <a:pt x="2" y="4"/>
                    <a:pt x="3" y="3"/>
                  </a:cubicBezTo>
                  <a:cubicBezTo>
                    <a:pt x="3" y="3"/>
                    <a:pt x="4" y="2"/>
                    <a:pt x="4" y="2"/>
                  </a:cubicBezTo>
                  <a:cubicBezTo>
                    <a:pt x="5" y="1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58" name="îśļïḓè">
              <a:extLst>
                <a:ext uri="{FF2B5EF4-FFF2-40B4-BE49-F238E27FC236}">
                  <a16:creationId xmlns:a16="http://schemas.microsoft.com/office/drawing/2014/main" id="{99AE3911-425B-4452-BF23-C5808A9DA416}"/>
                </a:ext>
              </a:extLst>
            </p:cNvPr>
            <p:cNvSpPr/>
            <p:nvPr/>
          </p:nvSpPr>
          <p:spPr bwMode="auto">
            <a:xfrm>
              <a:off x="11165907" y="-2131181"/>
              <a:ext cx="158750" cy="147638"/>
            </a:xfrm>
            <a:custGeom>
              <a:avLst/>
              <a:gdLst>
                <a:gd name="T0" fmla="*/ 46 w 46"/>
                <a:gd name="T1" fmla="*/ 2 h 43"/>
                <a:gd name="T2" fmla="*/ 46 w 46"/>
                <a:gd name="T3" fmla="*/ 4 h 43"/>
                <a:gd name="T4" fmla="*/ 45 w 46"/>
                <a:gd name="T5" fmla="*/ 7 h 43"/>
                <a:gd name="T6" fmla="*/ 43 w 46"/>
                <a:gd name="T7" fmla="*/ 11 h 43"/>
                <a:gd name="T8" fmla="*/ 41 w 46"/>
                <a:gd name="T9" fmla="*/ 16 h 43"/>
                <a:gd name="T10" fmla="*/ 38 w 46"/>
                <a:gd name="T11" fmla="*/ 20 h 43"/>
                <a:gd name="T12" fmla="*/ 31 w 46"/>
                <a:gd name="T13" fmla="*/ 29 h 43"/>
                <a:gd name="T14" fmla="*/ 21 w 46"/>
                <a:gd name="T15" fmla="*/ 36 h 43"/>
                <a:gd name="T16" fmla="*/ 16 w 46"/>
                <a:gd name="T17" fmla="*/ 39 h 43"/>
                <a:gd name="T18" fmla="*/ 12 w 46"/>
                <a:gd name="T19" fmla="*/ 40 h 43"/>
                <a:gd name="T20" fmla="*/ 8 w 46"/>
                <a:gd name="T21" fmla="*/ 42 h 43"/>
                <a:gd name="T22" fmla="*/ 5 w 46"/>
                <a:gd name="T23" fmla="*/ 42 h 43"/>
                <a:gd name="T24" fmla="*/ 2 w 46"/>
                <a:gd name="T25" fmla="*/ 43 h 43"/>
                <a:gd name="T26" fmla="*/ 0 w 46"/>
                <a:gd name="T27" fmla="*/ 41 h 43"/>
                <a:gd name="T28" fmla="*/ 1 w 46"/>
                <a:gd name="T29" fmla="*/ 40 h 43"/>
                <a:gd name="T30" fmla="*/ 1 w 46"/>
                <a:gd name="T31" fmla="*/ 40 h 43"/>
                <a:gd name="T32" fmla="*/ 4 w 46"/>
                <a:gd name="T33" fmla="*/ 39 h 43"/>
                <a:gd name="T34" fmla="*/ 10 w 46"/>
                <a:gd name="T35" fmla="*/ 37 h 43"/>
                <a:gd name="T36" fmla="*/ 15 w 46"/>
                <a:gd name="T37" fmla="*/ 35 h 43"/>
                <a:gd name="T38" fmla="*/ 19 w 46"/>
                <a:gd name="T39" fmla="*/ 33 h 43"/>
                <a:gd name="T40" fmla="*/ 23 w 46"/>
                <a:gd name="T41" fmla="*/ 30 h 43"/>
                <a:gd name="T42" fmla="*/ 28 w 46"/>
                <a:gd name="T43" fmla="*/ 26 h 43"/>
                <a:gd name="T44" fmla="*/ 35 w 46"/>
                <a:gd name="T45" fmla="*/ 18 h 43"/>
                <a:gd name="T46" fmla="*/ 38 w 46"/>
                <a:gd name="T47" fmla="*/ 14 h 43"/>
                <a:gd name="T48" fmla="*/ 40 w 46"/>
                <a:gd name="T49" fmla="*/ 10 h 43"/>
                <a:gd name="T50" fmla="*/ 43 w 46"/>
                <a:gd name="T51" fmla="*/ 3 h 43"/>
                <a:gd name="T52" fmla="*/ 44 w 46"/>
                <a:gd name="T53" fmla="*/ 1 h 43"/>
                <a:gd name="T54" fmla="*/ 45 w 46"/>
                <a:gd name="T55" fmla="*/ 0 h 43"/>
                <a:gd name="T56" fmla="*/ 46 w 46"/>
                <a:gd name="T5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" h="43">
                  <a:moveTo>
                    <a:pt x="46" y="2"/>
                  </a:moveTo>
                  <a:cubicBezTo>
                    <a:pt x="46" y="2"/>
                    <a:pt x="46" y="3"/>
                    <a:pt x="46" y="4"/>
                  </a:cubicBezTo>
                  <a:cubicBezTo>
                    <a:pt x="45" y="5"/>
                    <a:pt x="45" y="6"/>
                    <a:pt x="45" y="7"/>
                  </a:cubicBezTo>
                  <a:cubicBezTo>
                    <a:pt x="44" y="8"/>
                    <a:pt x="44" y="10"/>
                    <a:pt x="43" y="11"/>
                  </a:cubicBezTo>
                  <a:cubicBezTo>
                    <a:pt x="43" y="13"/>
                    <a:pt x="42" y="14"/>
                    <a:pt x="41" y="16"/>
                  </a:cubicBezTo>
                  <a:cubicBezTo>
                    <a:pt x="40" y="17"/>
                    <a:pt x="39" y="19"/>
                    <a:pt x="38" y="20"/>
                  </a:cubicBezTo>
                  <a:cubicBezTo>
                    <a:pt x="36" y="23"/>
                    <a:pt x="34" y="26"/>
                    <a:pt x="31" y="29"/>
                  </a:cubicBezTo>
                  <a:cubicBezTo>
                    <a:pt x="28" y="32"/>
                    <a:pt x="24" y="34"/>
                    <a:pt x="21" y="36"/>
                  </a:cubicBezTo>
                  <a:cubicBezTo>
                    <a:pt x="19" y="37"/>
                    <a:pt x="18" y="38"/>
                    <a:pt x="16" y="39"/>
                  </a:cubicBezTo>
                  <a:cubicBezTo>
                    <a:pt x="15" y="39"/>
                    <a:pt x="13" y="40"/>
                    <a:pt x="12" y="40"/>
                  </a:cubicBezTo>
                  <a:cubicBezTo>
                    <a:pt x="10" y="41"/>
                    <a:pt x="9" y="41"/>
                    <a:pt x="8" y="42"/>
                  </a:cubicBezTo>
                  <a:cubicBezTo>
                    <a:pt x="7" y="42"/>
                    <a:pt x="5" y="42"/>
                    <a:pt x="5" y="42"/>
                  </a:cubicBezTo>
                  <a:cubicBezTo>
                    <a:pt x="3" y="42"/>
                    <a:pt x="2" y="43"/>
                    <a:pt x="2" y="43"/>
                  </a:cubicBezTo>
                  <a:cubicBezTo>
                    <a:pt x="1" y="43"/>
                    <a:pt x="1" y="42"/>
                    <a:pt x="0" y="41"/>
                  </a:cubicBezTo>
                  <a:cubicBezTo>
                    <a:pt x="0" y="41"/>
                    <a:pt x="1" y="40"/>
                    <a:pt x="1" y="40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2" y="40"/>
                    <a:pt x="4" y="39"/>
                  </a:cubicBezTo>
                  <a:cubicBezTo>
                    <a:pt x="6" y="39"/>
                    <a:pt x="8" y="38"/>
                    <a:pt x="10" y="37"/>
                  </a:cubicBezTo>
                  <a:cubicBezTo>
                    <a:pt x="12" y="37"/>
                    <a:pt x="13" y="36"/>
                    <a:pt x="15" y="35"/>
                  </a:cubicBezTo>
                  <a:cubicBezTo>
                    <a:pt x="16" y="34"/>
                    <a:pt x="17" y="34"/>
                    <a:pt x="19" y="33"/>
                  </a:cubicBezTo>
                  <a:cubicBezTo>
                    <a:pt x="20" y="32"/>
                    <a:pt x="22" y="31"/>
                    <a:pt x="23" y="30"/>
                  </a:cubicBezTo>
                  <a:cubicBezTo>
                    <a:pt x="25" y="29"/>
                    <a:pt x="26" y="27"/>
                    <a:pt x="28" y="26"/>
                  </a:cubicBezTo>
                  <a:cubicBezTo>
                    <a:pt x="31" y="23"/>
                    <a:pt x="33" y="21"/>
                    <a:pt x="35" y="18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39" y="12"/>
                    <a:pt x="40" y="11"/>
                    <a:pt x="40" y="10"/>
                  </a:cubicBezTo>
                  <a:cubicBezTo>
                    <a:pt x="42" y="7"/>
                    <a:pt x="42" y="5"/>
                    <a:pt x="43" y="3"/>
                  </a:cubicBezTo>
                  <a:cubicBezTo>
                    <a:pt x="44" y="2"/>
                    <a:pt x="44" y="1"/>
                    <a:pt x="44" y="1"/>
                  </a:cubicBezTo>
                  <a:cubicBezTo>
                    <a:pt x="44" y="0"/>
                    <a:pt x="45" y="0"/>
                    <a:pt x="45" y="0"/>
                  </a:cubicBezTo>
                  <a:cubicBezTo>
                    <a:pt x="46" y="0"/>
                    <a:pt x="46" y="1"/>
                    <a:pt x="46" y="2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59" name="iṧļîďè">
              <a:extLst>
                <a:ext uri="{FF2B5EF4-FFF2-40B4-BE49-F238E27FC236}">
                  <a16:creationId xmlns:a16="http://schemas.microsoft.com/office/drawing/2014/main" id="{FF0EAF76-3B54-4FEE-B544-AB4F3C0A762F}"/>
                </a:ext>
              </a:extLst>
            </p:cNvPr>
            <p:cNvSpPr/>
            <p:nvPr/>
          </p:nvSpPr>
          <p:spPr bwMode="auto">
            <a:xfrm>
              <a:off x="11137332" y="-1996243"/>
              <a:ext cx="17463" cy="20638"/>
            </a:xfrm>
            <a:custGeom>
              <a:avLst/>
              <a:gdLst>
                <a:gd name="T0" fmla="*/ 4 w 5"/>
                <a:gd name="T1" fmla="*/ 1 h 6"/>
                <a:gd name="T2" fmla="*/ 4 w 5"/>
                <a:gd name="T3" fmla="*/ 2 h 6"/>
                <a:gd name="T4" fmla="*/ 5 w 5"/>
                <a:gd name="T5" fmla="*/ 3 h 6"/>
                <a:gd name="T6" fmla="*/ 4 w 5"/>
                <a:gd name="T7" fmla="*/ 4 h 6"/>
                <a:gd name="T8" fmla="*/ 4 w 5"/>
                <a:gd name="T9" fmla="*/ 5 h 6"/>
                <a:gd name="T10" fmla="*/ 1 w 5"/>
                <a:gd name="T11" fmla="*/ 5 h 6"/>
                <a:gd name="T12" fmla="*/ 1 w 5"/>
                <a:gd name="T13" fmla="*/ 4 h 6"/>
                <a:gd name="T14" fmla="*/ 0 w 5"/>
                <a:gd name="T15" fmla="*/ 3 h 6"/>
                <a:gd name="T16" fmla="*/ 1 w 5"/>
                <a:gd name="T17" fmla="*/ 1 h 6"/>
                <a:gd name="T18" fmla="*/ 1 w 5"/>
                <a:gd name="T19" fmla="*/ 1 h 6"/>
                <a:gd name="T20" fmla="*/ 4 w 5"/>
                <a:gd name="T2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6">
                  <a:moveTo>
                    <a:pt x="4" y="1"/>
                  </a:move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5" y="3"/>
                    <a:pt x="5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0" name="iSľiḍe">
              <a:extLst>
                <a:ext uri="{FF2B5EF4-FFF2-40B4-BE49-F238E27FC236}">
                  <a16:creationId xmlns:a16="http://schemas.microsoft.com/office/drawing/2014/main" id="{DE21EA25-35AD-4416-8DC0-E55BE7A2CABE}"/>
                </a:ext>
              </a:extLst>
            </p:cNvPr>
            <p:cNvSpPr/>
            <p:nvPr/>
          </p:nvSpPr>
          <p:spPr bwMode="auto">
            <a:xfrm>
              <a:off x="11124632" y="-1996243"/>
              <a:ext cx="12700" cy="20638"/>
            </a:xfrm>
            <a:custGeom>
              <a:avLst/>
              <a:gdLst>
                <a:gd name="T0" fmla="*/ 4 w 4"/>
                <a:gd name="T1" fmla="*/ 1 h 6"/>
                <a:gd name="T2" fmla="*/ 4 w 4"/>
                <a:gd name="T3" fmla="*/ 1 h 6"/>
                <a:gd name="T4" fmla="*/ 4 w 4"/>
                <a:gd name="T5" fmla="*/ 3 h 6"/>
                <a:gd name="T6" fmla="*/ 4 w 4"/>
                <a:gd name="T7" fmla="*/ 5 h 6"/>
                <a:gd name="T8" fmla="*/ 3 w 4"/>
                <a:gd name="T9" fmla="*/ 5 h 6"/>
                <a:gd name="T10" fmla="*/ 1 w 4"/>
                <a:gd name="T11" fmla="*/ 5 h 6"/>
                <a:gd name="T12" fmla="*/ 1 w 4"/>
                <a:gd name="T13" fmla="*/ 5 h 6"/>
                <a:gd name="T14" fmla="*/ 0 w 4"/>
                <a:gd name="T15" fmla="*/ 4 h 6"/>
                <a:gd name="T16" fmla="*/ 0 w 4"/>
                <a:gd name="T17" fmla="*/ 3 h 6"/>
                <a:gd name="T18" fmla="*/ 1 w 4"/>
                <a:gd name="T19" fmla="*/ 1 h 6"/>
                <a:gd name="T20" fmla="*/ 1 w 4"/>
                <a:gd name="T21" fmla="*/ 0 h 6"/>
                <a:gd name="T22" fmla="*/ 4 w 4"/>
                <a:gd name="T23" fmla="*/ 0 h 6"/>
                <a:gd name="T24" fmla="*/ 4 w 4"/>
                <a:gd name="T2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6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5" name="ï$1ïḓè">
              <a:extLst>
                <a:ext uri="{FF2B5EF4-FFF2-40B4-BE49-F238E27FC236}">
                  <a16:creationId xmlns:a16="http://schemas.microsoft.com/office/drawing/2014/main" id="{2891D241-06E5-405F-B826-F947B0CCAA4F}"/>
                </a:ext>
              </a:extLst>
            </p:cNvPr>
            <p:cNvSpPr/>
            <p:nvPr/>
          </p:nvSpPr>
          <p:spPr bwMode="auto">
            <a:xfrm>
              <a:off x="10729345" y="-2162931"/>
              <a:ext cx="20638" cy="17463"/>
            </a:xfrm>
            <a:custGeom>
              <a:avLst/>
              <a:gdLst>
                <a:gd name="T0" fmla="*/ 6 w 6"/>
                <a:gd name="T1" fmla="*/ 2 h 5"/>
                <a:gd name="T2" fmla="*/ 6 w 6"/>
                <a:gd name="T3" fmla="*/ 3 h 5"/>
                <a:gd name="T4" fmla="*/ 5 w 6"/>
                <a:gd name="T5" fmla="*/ 4 h 5"/>
                <a:gd name="T6" fmla="*/ 3 w 6"/>
                <a:gd name="T7" fmla="*/ 5 h 5"/>
                <a:gd name="T8" fmla="*/ 2 w 6"/>
                <a:gd name="T9" fmla="*/ 5 h 5"/>
                <a:gd name="T10" fmla="*/ 0 w 6"/>
                <a:gd name="T11" fmla="*/ 3 h 5"/>
                <a:gd name="T12" fmla="*/ 0 w 6"/>
                <a:gd name="T13" fmla="*/ 3 h 5"/>
                <a:gd name="T14" fmla="*/ 1 w 6"/>
                <a:gd name="T15" fmla="*/ 2 h 5"/>
                <a:gd name="T16" fmla="*/ 2 w 6"/>
                <a:gd name="T17" fmla="*/ 1 h 5"/>
                <a:gd name="T18" fmla="*/ 4 w 6"/>
                <a:gd name="T19" fmla="*/ 0 h 5"/>
                <a:gd name="T20" fmla="*/ 5 w 6"/>
                <a:gd name="T21" fmla="*/ 0 h 5"/>
                <a:gd name="T22" fmla="*/ 6 w 6"/>
                <a:gd name="T23" fmla="*/ 1 h 5"/>
                <a:gd name="T24" fmla="*/ 6 w 6"/>
                <a:gd name="T2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5">
                  <a:moveTo>
                    <a:pt x="6" y="2"/>
                  </a:moveTo>
                  <a:cubicBezTo>
                    <a:pt x="6" y="2"/>
                    <a:pt x="6" y="2"/>
                    <a:pt x="6" y="3"/>
                  </a:cubicBezTo>
                  <a:cubicBezTo>
                    <a:pt x="6" y="3"/>
                    <a:pt x="5" y="4"/>
                    <a:pt x="5" y="4"/>
                  </a:cubicBezTo>
                  <a:cubicBezTo>
                    <a:pt x="4" y="4"/>
                    <a:pt x="4" y="5"/>
                    <a:pt x="3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6" y="0"/>
                    <a:pt x="6" y="0"/>
                    <a:pt x="6" y="1"/>
                  </a:cubicBezTo>
                  <a:lnTo>
                    <a:pt x="6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6" name="îṡḻiḓe">
              <a:extLst>
                <a:ext uri="{FF2B5EF4-FFF2-40B4-BE49-F238E27FC236}">
                  <a16:creationId xmlns:a16="http://schemas.microsoft.com/office/drawing/2014/main" id="{DE1B1233-F96A-4604-8DD4-D38CDAD4B9AA}"/>
                </a:ext>
              </a:extLst>
            </p:cNvPr>
            <p:cNvSpPr/>
            <p:nvPr/>
          </p:nvSpPr>
          <p:spPr bwMode="auto">
            <a:xfrm>
              <a:off x="10742045" y="-2148643"/>
              <a:ext cx="17463" cy="20638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3 h 6"/>
                <a:gd name="T4" fmla="*/ 4 w 5"/>
                <a:gd name="T5" fmla="*/ 5 h 6"/>
                <a:gd name="T6" fmla="*/ 1 w 5"/>
                <a:gd name="T7" fmla="*/ 2 h 6"/>
                <a:gd name="T8" fmla="*/ 2 w 5"/>
                <a:gd name="T9" fmla="*/ 1 h 6"/>
                <a:gd name="T10" fmla="*/ 3 w 5"/>
                <a:gd name="T11" fmla="*/ 0 h 6"/>
                <a:gd name="T12" fmla="*/ 5 w 5"/>
                <a:gd name="T13" fmla="*/ 1 h 6"/>
                <a:gd name="T14" fmla="*/ 5 w 5"/>
                <a:gd name="T15" fmla="*/ 2 h 6"/>
                <a:gd name="T16" fmla="*/ 5 w 5"/>
                <a:gd name="T17" fmla="*/ 3 h 6"/>
                <a:gd name="T18" fmla="*/ 4 w 5"/>
                <a:gd name="T19" fmla="*/ 5 h 6"/>
                <a:gd name="T20" fmla="*/ 3 w 5"/>
                <a:gd name="T21" fmla="*/ 5 h 6"/>
                <a:gd name="T22" fmla="*/ 0 w 5"/>
                <a:gd name="T23" fmla="*/ 5 h 6"/>
                <a:gd name="T24" fmla="*/ 0 w 5"/>
                <a:gd name="T25" fmla="*/ 2 h 6"/>
                <a:gd name="T26" fmla="*/ 1 w 5"/>
                <a:gd name="T27" fmla="*/ 2 h 6"/>
                <a:gd name="T28" fmla="*/ 2 w 5"/>
                <a:gd name="T29" fmla="*/ 1 h 6"/>
                <a:gd name="T30" fmla="*/ 3 w 5"/>
                <a:gd name="T31" fmla="*/ 0 h 6"/>
                <a:gd name="T32" fmla="*/ 5 w 5"/>
                <a:gd name="T33" fmla="*/ 1 h 6"/>
                <a:gd name="T34" fmla="*/ 5 w 5"/>
                <a:gd name="T3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6">
                  <a:moveTo>
                    <a:pt x="5" y="2"/>
                  </a:moveTo>
                  <a:cubicBezTo>
                    <a:pt x="5" y="2"/>
                    <a:pt x="5" y="3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2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4" y="0"/>
                    <a:pt x="5" y="1"/>
                    <a:pt x="5" y="1"/>
                  </a:cubicBezTo>
                  <a:lnTo>
                    <a:pt x="5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7" name="iśľíḑê">
              <a:extLst>
                <a:ext uri="{FF2B5EF4-FFF2-40B4-BE49-F238E27FC236}">
                  <a16:creationId xmlns:a16="http://schemas.microsoft.com/office/drawing/2014/main" id="{0FF0BA17-ED4E-45FC-90E8-AAFFBDD2BA75}"/>
                </a:ext>
              </a:extLst>
            </p:cNvPr>
            <p:cNvSpPr/>
            <p:nvPr/>
          </p:nvSpPr>
          <p:spPr bwMode="auto">
            <a:xfrm>
              <a:off x="9025957" y="-2110543"/>
              <a:ext cx="2108200" cy="1155700"/>
            </a:xfrm>
            <a:custGeom>
              <a:avLst/>
              <a:gdLst>
                <a:gd name="T0" fmla="*/ 516 w 608"/>
                <a:gd name="T1" fmla="*/ 116 h 334"/>
                <a:gd name="T2" fmla="*/ 477 w 608"/>
                <a:gd name="T3" fmla="*/ 33 h 334"/>
                <a:gd name="T4" fmla="*/ 398 w 608"/>
                <a:gd name="T5" fmla="*/ 79 h 334"/>
                <a:gd name="T6" fmla="*/ 319 w 608"/>
                <a:gd name="T7" fmla="*/ 1 h 334"/>
                <a:gd name="T8" fmla="*/ 236 w 608"/>
                <a:gd name="T9" fmla="*/ 75 h 334"/>
                <a:gd name="T10" fmla="*/ 144 w 608"/>
                <a:gd name="T11" fmla="*/ 26 h 334"/>
                <a:gd name="T12" fmla="*/ 50 w 608"/>
                <a:gd name="T13" fmla="*/ 58 h 334"/>
                <a:gd name="T14" fmla="*/ 83 w 608"/>
                <a:gd name="T15" fmla="*/ 140 h 334"/>
                <a:gd name="T16" fmla="*/ 23 w 608"/>
                <a:gd name="T17" fmla="*/ 244 h 334"/>
                <a:gd name="T18" fmla="*/ 143 w 608"/>
                <a:gd name="T19" fmla="*/ 248 h 334"/>
                <a:gd name="T20" fmla="*/ 244 w 608"/>
                <a:gd name="T21" fmla="*/ 333 h 334"/>
                <a:gd name="T22" fmla="*/ 341 w 608"/>
                <a:gd name="T23" fmla="*/ 243 h 334"/>
                <a:gd name="T24" fmla="*/ 417 w 608"/>
                <a:gd name="T25" fmla="*/ 291 h 334"/>
                <a:gd name="T26" fmla="*/ 503 w 608"/>
                <a:gd name="T27" fmla="*/ 286 h 334"/>
                <a:gd name="T28" fmla="*/ 528 w 608"/>
                <a:gd name="T29" fmla="*/ 209 h 334"/>
                <a:gd name="T30" fmla="*/ 587 w 608"/>
                <a:gd name="T31" fmla="*/ 183 h 334"/>
                <a:gd name="T32" fmla="*/ 595 w 608"/>
                <a:gd name="T33" fmla="*/ 124 h 334"/>
                <a:gd name="T34" fmla="*/ 516 w 608"/>
                <a:gd name="T35" fmla="*/ 116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8" h="334">
                  <a:moveTo>
                    <a:pt x="516" y="116"/>
                  </a:moveTo>
                  <a:cubicBezTo>
                    <a:pt x="529" y="84"/>
                    <a:pt x="510" y="43"/>
                    <a:pt x="477" y="33"/>
                  </a:cubicBezTo>
                  <a:cubicBezTo>
                    <a:pt x="444" y="22"/>
                    <a:pt x="405" y="45"/>
                    <a:pt x="398" y="79"/>
                  </a:cubicBezTo>
                  <a:cubicBezTo>
                    <a:pt x="397" y="38"/>
                    <a:pt x="360" y="1"/>
                    <a:pt x="319" y="1"/>
                  </a:cubicBezTo>
                  <a:cubicBezTo>
                    <a:pt x="278" y="0"/>
                    <a:pt x="240" y="34"/>
                    <a:pt x="236" y="75"/>
                  </a:cubicBezTo>
                  <a:cubicBezTo>
                    <a:pt x="208" y="55"/>
                    <a:pt x="178" y="34"/>
                    <a:pt x="144" y="26"/>
                  </a:cubicBezTo>
                  <a:cubicBezTo>
                    <a:pt x="109" y="19"/>
                    <a:pt x="69" y="28"/>
                    <a:pt x="50" y="58"/>
                  </a:cubicBezTo>
                  <a:cubicBezTo>
                    <a:pt x="32" y="88"/>
                    <a:pt x="48" y="136"/>
                    <a:pt x="83" y="140"/>
                  </a:cubicBezTo>
                  <a:cubicBezTo>
                    <a:pt x="35" y="140"/>
                    <a:pt x="0" y="202"/>
                    <a:pt x="23" y="244"/>
                  </a:cubicBezTo>
                  <a:cubicBezTo>
                    <a:pt x="47" y="286"/>
                    <a:pt x="117" y="288"/>
                    <a:pt x="143" y="248"/>
                  </a:cubicBezTo>
                  <a:cubicBezTo>
                    <a:pt x="150" y="295"/>
                    <a:pt x="196" y="334"/>
                    <a:pt x="244" y="333"/>
                  </a:cubicBezTo>
                  <a:cubicBezTo>
                    <a:pt x="292" y="332"/>
                    <a:pt x="336" y="291"/>
                    <a:pt x="341" y="243"/>
                  </a:cubicBezTo>
                  <a:cubicBezTo>
                    <a:pt x="364" y="262"/>
                    <a:pt x="389" y="280"/>
                    <a:pt x="417" y="291"/>
                  </a:cubicBezTo>
                  <a:cubicBezTo>
                    <a:pt x="444" y="301"/>
                    <a:pt x="477" y="302"/>
                    <a:pt x="503" y="286"/>
                  </a:cubicBezTo>
                  <a:cubicBezTo>
                    <a:pt x="528" y="271"/>
                    <a:pt x="542" y="235"/>
                    <a:pt x="528" y="209"/>
                  </a:cubicBezTo>
                  <a:cubicBezTo>
                    <a:pt x="549" y="206"/>
                    <a:pt x="571" y="199"/>
                    <a:pt x="587" y="183"/>
                  </a:cubicBezTo>
                  <a:cubicBezTo>
                    <a:pt x="602" y="168"/>
                    <a:pt x="608" y="142"/>
                    <a:pt x="595" y="124"/>
                  </a:cubicBezTo>
                  <a:cubicBezTo>
                    <a:pt x="583" y="106"/>
                    <a:pt x="552" y="91"/>
                    <a:pt x="516" y="1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8" name="íṧḻiḍe">
              <a:extLst>
                <a:ext uri="{FF2B5EF4-FFF2-40B4-BE49-F238E27FC236}">
                  <a16:creationId xmlns:a16="http://schemas.microsoft.com/office/drawing/2014/main" id="{409DBC39-E499-4A2F-98AA-696D9C12D41A}"/>
                </a:ext>
              </a:extLst>
            </p:cNvPr>
            <p:cNvSpPr/>
            <p:nvPr/>
          </p:nvSpPr>
          <p:spPr bwMode="auto">
            <a:xfrm>
              <a:off x="10003857" y="-2054981"/>
              <a:ext cx="354013" cy="168275"/>
            </a:xfrm>
            <a:custGeom>
              <a:avLst/>
              <a:gdLst>
                <a:gd name="T0" fmla="*/ 98 w 102"/>
                <a:gd name="T1" fmla="*/ 48 h 49"/>
                <a:gd name="T2" fmla="*/ 97 w 102"/>
                <a:gd name="T3" fmla="*/ 47 h 49"/>
                <a:gd name="T4" fmla="*/ 96 w 102"/>
                <a:gd name="T5" fmla="*/ 43 h 49"/>
                <a:gd name="T6" fmla="*/ 93 w 102"/>
                <a:gd name="T7" fmla="*/ 38 h 49"/>
                <a:gd name="T8" fmla="*/ 89 w 102"/>
                <a:gd name="T9" fmla="*/ 32 h 49"/>
                <a:gd name="T10" fmla="*/ 83 w 102"/>
                <a:gd name="T11" fmla="*/ 26 h 49"/>
                <a:gd name="T12" fmla="*/ 76 w 102"/>
                <a:gd name="T13" fmla="*/ 19 h 49"/>
                <a:gd name="T14" fmla="*/ 58 w 102"/>
                <a:gd name="T15" fmla="*/ 10 h 49"/>
                <a:gd name="T16" fmla="*/ 48 w 102"/>
                <a:gd name="T17" fmla="*/ 7 h 49"/>
                <a:gd name="T18" fmla="*/ 38 w 102"/>
                <a:gd name="T19" fmla="*/ 7 h 49"/>
                <a:gd name="T20" fmla="*/ 28 w 102"/>
                <a:gd name="T21" fmla="*/ 8 h 49"/>
                <a:gd name="T22" fmla="*/ 20 w 102"/>
                <a:gd name="T23" fmla="*/ 10 h 49"/>
                <a:gd name="T24" fmla="*/ 13 w 102"/>
                <a:gd name="T25" fmla="*/ 12 h 49"/>
                <a:gd name="T26" fmla="*/ 8 w 102"/>
                <a:gd name="T27" fmla="*/ 15 h 49"/>
                <a:gd name="T28" fmla="*/ 4 w 102"/>
                <a:gd name="T29" fmla="*/ 17 h 49"/>
                <a:gd name="T30" fmla="*/ 4 w 102"/>
                <a:gd name="T31" fmla="*/ 18 h 49"/>
                <a:gd name="T32" fmla="*/ 1 w 102"/>
                <a:gd name="T33" fmla="*/ 17 h 49"/>
                <a:gd name="T34" fmla="*/ 1 w 102"/>
                <a:gd name="T35" fmla="*/ 14 h 49"/>
                <a:gd name="T36" fmla="*/ 2 w 102"/>
                <a:gd name="T37" fmla="*/ 13 h 49"/>
                <a:gd name="T38" fmla="*/ 5 w 102"/>
                <a:gd name="T39" fmla="*/ 11 h 49"/>
                <a:gd name="T40" fmla="*/ 11 w 102"/>
                <a:gd name="T41" fmla="*/ 8 h 49"/>
                <a:gd name="T42" fmla="*/ 18 w 102"/>
                <a:gd name="T43" fmla="*/ 4 h 49"/>
                <a:gd name="T44" fmla="*/ 37 w 102"/>
                <a:gd name="T45" fmla="*/ 0 h 49"/>
                <a:gd name="T46" fmla="*/ 49 w 102"/>
                <a:gd name="T47" fmla="*/ 1 h 49"/>
                <a:gd name="T48" fmla="*/ 60 w 102"/>
                <a:gd name="T49" fmla="*/ 3 h 49"/>
                <a:gd name="T50" fmla="*/ 80 w 102"/>
                <a:gd name="T51" fmla="*/ 14 h 49"/>
                <a:gd name="T52" fmla="*/ 94 w 102"/>
                <a:gd name="T53" fmla="*/ 29 h 49"/>
                <a:gd name="T54" fmla="*/ 98 w 102"/>
                <a:gd name="T55" fmla="*/ 36 h 49"/>
                <a:gd name="T56" fmla="*/ 100 w 102"/>
                <a:gd name="T57" fmla="*/ 42 h 49"/>
                <a:gd name="T58" fmla="*/ 101 w 102"/>
                <a:gd name="T59" fmla="*/ 45 h 49"/>
                <a:gd name="T60" fmla="*/ 101 w 102"/>
                <a:gd name="T61" fmla="*/ 46 h 49"/>
                <a:gd name="T62" fmla="*/ 100 w 102"/>
                <a:gd name="T63" fmla="*/ 49 h 49"/>
                <a:gd name="T64" fmla="*/ 98 w 102"/>
                <a:gd name="T65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2" h="49">
                  <a:moveTo>
                    <a:pt x="98" y="48"/>
                  </a:moveTo>
                  <a:cubicBezTo>
                    <a:pt x="98" y="48"/>
                    <a:pt x="97" y="47"/>
                    <a:pt x="97" y="47"/>
                  </a:cubicBezTo>
                  <a:cubicBezTo>
                    <a:pt x="97" y="46"/>
                    <a:pt x="96" y="45"/>
                    <a:pt x="96" y="43"/>
                  </a:cubicBezTo>
                  <a:cubicBezTo>
                    <a:pt x="95" y="42"/>
                    <a:pt x="94" y="40"/>
                    <a:pt x="93" y="38"/>
                  </a:cubicBezTo>
                  <a:cubicBezTo>
                    <a:pt x="92" y="36"/>
                    <a:pt x="91" y="34"/>
                    <a:pt x="89" y="32"/>
                  </a:cubicBezTo>
                  <a:cubicBezTo>
                    <a:pt x="87" y="30"/>
                    <a:pt x="86" y="28"/>
                    <a:pt x="83" y="26"/>
                  </a:cubicBezTo>
                  <a:cubicBezTo>
                    <a:pt x="81" y="23"/>
                    <a:pt x="79" y="21"/>
                    <a:pt x="76" y="19"/>
                  </a:cubicBezTo>
                  <a:cubicBezTo>
                    <a:pt x="71" y="15"/>
                    <a:pt x="65" y="12"/>
                    <a:pt x="58" y="10"/>
                  </a:cubicBezTo>
                  <a:cubicBezTo>
                    <a:pt x="54" y="9"/>
                    <a:pt x="51" y="8"/>
                    <a:pt x="48" y="7"/>
                  </a:cubicBezTo>
                  <a:cubicBezTo>
                    <a:pt x="44" y="7"/>
                    <a:pt x="41" y="7"/>
                    <a:pt x="38" y="7"/>
                  </a:cubicBezTo>
                  <a:cubicBezTo>
                    <a:pt x="34" y="7"/>
                    <a:pt x="31" y="7"/>
                    <a:pt x="28" y="8"/>
                  </a:cubicBezTo>
                  <a:cubicBezTo>
                    <a:pt x="25" y="8"/>
                    <a:pt x="22" y="9"/>
                    <a:pt x="20" y="10"/>
                  </a:cubicBezTo>
                  <a:cubicBezTo>
                    <a:pt x="17" y="11"/>
                    <a:pt x="15" y="12"/>
                    <a:pt x="13" y="12"/>
                  </a:cubicBezTo>
                  <a:cubicBezTo>
                    <a:pt x="11" y="13"/>
                    <a:pt x="9" y="14"/>
                    <a:pt x="8" y="15"/>
                  </a:cubicBezTo>
                  <a:cubicBezTo>
                    <a:pt x="5" y="16"/>
                    <a:pt x="4" y="17"/>
                    <a:pt x="4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8"/>
                    <a:pt x="1" y="18"/>
                    <a:pt x="1" y="17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1" y="14"/>
                    <a:pt x="1" y="14"/>
                    <a:pt x="2" y="13"/>
                  </a:cubicBezTo>
                  <a:cubicBezTo>
                    <a:pt x="3" y="13"/>
                    <a:pt x="4" y="12"/>
                    <a:pt x="5" y="11"/>
                  </a:cubicBezTo>
                  <a:cubicBezTo>
                    <a:pt x="7" y="10"/>
                    <a:pt x="8" y="9"/>
                    <a:pt x="11" y="8"/>
                  </a:cubicBezTo>
                  <a:cubicBezTo>
                    <a:pt x="13" y="6"/>
                    <a:pt x="15" y="5"/>
                    <a:pt x="18" y="4"/>
                  </a:cubicBezTo>
                  <a:cubicBezTo>
                    <a:pt x="23" y="2"/>
                    <a:pt x="30" y="1"/>
                    <a:pt x="37" y="0"/>
                  </a:cubicBezTo>
                  <a:cubicBezTo>
                    <a:pt x="41" y="0"/>
                    <a:pt x="45" y="0"/>
                    <a:pt x="49" y="1"/>
                  </a:cubicBezTo>
                  <a:cubicBezTo>
                    <a:pt x="52" y="1"/>
                    <a:pt x="56" y="2"/>
                    <a:pt x="60" y="3"/>
                  </a:cubicBezTo>
                  <a:cubicBezTo>
                    <a:pt x="68" y="6"/>
                    <a:pt x="74" y="10"/>
                    <a:pt x="80" y="14"/>
                  </a:cubicBezTo>
                  <a:cubicBezTo>
                    <a:pt x="86" y="19"/>
                    <a:pt x="90" y="24"/>
                    <a:pt x="94" y="29"/>
                  </a:cubicBezTo>
                  <a:cubicBezTo>
                    <a:pt x="95" y="31"/>
                    <a:pt x="96" y="34"/>
                    <a:pt x="98" y="36"/>
                  </a:cubicBezTo>
                  <a:cubicBezTo>
                    <a:pt x="98" y="38"/>
                    <a:pt x="99" y="40"/>
                    <a:pt x="100" y="42"/>
                  </a:cubicBezTo>
                  <a:cubicBezTo>
                    <a:pt x="101" y="43"/>
                    <a:pt x="101" y="44"/>
                    <a:pt x="101" y="45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02" y="48"/>
                    <a:pt x="101" y="49"/>
                    <a:pt x="100" y="49"/>
                  </a:cubicBezTo>
                  <a:cubicBezTo>
                    <a:pt x="99" y="49"/>
                    <a:pt x="98" y="49"/>
                    <a:pt x="98" y="48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9" name="îšlïḓè">
              <a:extLst>
                <a:ext uri="{FF2B5EF4-FFF2-40B4-BE49-F238E27FC236}">
                  <a16:creationId xmlns:a16="http://schemas.microsoft.com/office/drawing/2014/main" id="{797243FF-57A4-4856-B026-ABCCD8F1CC4C}"/>
                </a:ext>
              </a:extLst>
            </p:cNvPr>
            <p:cNvSpPr/>
            <p:nvPr/>
          </p:nvSpPr>
          <p:spPr bwMode="auto">
            <a:xfrm>
              <a:off x="9951470" y="-1983543"/>
              <a:ext cx="42863" cy="31750"/>
            </a:xfrm>
            <a:custGeom>
              <a:avLst/>
              <a:gdLst>
                <a:gd name="T0" fmla="*/ 3 w 12"/>
                <a:gd name="T1" fmla="*/ 0 h 9"/>
                <a:gd name="T2" fmla="*/ 5 w 12"/>
                <a:gd name="T3" fmla="*/ 0 h 9"/>
                <a:gd name="T4" fmla="*/ 8 w 12"/>
                <a:gd name="T5" fmla="*/ 2 h 9"/>
                <a:gd name="T6" fmla="*/ 11 w 12"/>
                <a:gd name="T7" fmla="*/ 4 h 9"/>
                <a:gd name="T8" fmla="*/ 12 w 12"/>
                <a:gd name="T9" fmla="*/ 6 h 9"/>
                <a:gd name="T10" fmla="*/ 10 w 12"/>
                <a:gd name="T11" fmla="*/ 9 h 9"/>
                <a:gd name="T12" fmla="*/ 9 w 12"/>
                <a:gd name="T13" fmla="*/ 9 h 9"/>
                <a:gd name="T14" fmla="*/ 7 w 12"/>
                <a:gd name="T15" fmla="*/ 9 h 9"/>
                <a:gd name="T16" fmla="*/ 4 w 12"/>
                <a:gd name="T17" fmla="*/ 8 h 9"/>
                <a:gd name="T18" fmla="*/ 2 w 12"/>
                <a:gd name="T19" fmla="*/ 5 h 9"/>
                <a:gd name="T20" fmla="*/ 1 w 12"/>
                <a:gd name="T21" fmla="*/ 4 h 9"/>
                <a:gd name="T22" fmla="*/ 2 w 12"/>
                <a:gd name="T23" fmla="*/ 0 h 9"/>
                <a:gd name="T24" fmla="*/ 3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3" y="0"/>
                  </a:moveTo>
                  <a:cubicBezTo>
                    <a:pt x="3" y="0"/>
                    <a:pt x="4" y="0"/>
                    <a:pt x="5" y="0"/>
                  </a:cubicBezTo>
                  <a:cubicBezTo>
                    <a:pt x="6" y="1"/>
                    <a:pt x="7" y="1"/>
                    <a:pt x="8" y="2"/>
                  </a:cubicBezTo>
                  <a:cubicBezTo>
                    <a:pt x="9" y="3"/>
                    <a:pt x="10" y="3"/>
                    <a:pt x="11" y="4"/>
                  </a:cubicBezTo>
                  <a:cubicBezTo>
                    <a:pt x="11" y="5"/>
                    <a:pt x="12" y="6"/>
                    <a:pt x="12" y="6"/>
                  </a:cubicBezTo>
                  <a:cubicBezTo>
                    <a:pt x="12" y="7"/>
                    <a:pt x="11" y="9"/>
                    <a:pt x="10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8" y="9"/>
                    <a:pt x="7" y="9"/>
                  </a:cubicBezTo>
                  <a:cubicBezTo>
                    <a:pt x="6" y="9"/>
                    <a:pt x="5" y="8"/>
                    <a:pt x="4" y="8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1" y="1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0" name="ïṥḷíḑé">
              <a:extLst>
                <a:ext uri="{FF2B5EF4-FFF2-40B4-BE49-F238E27FC236}">
                  <a16:creationId xmlns:a16="http://schemas.microsoft.com/office/drawing/2014/main" id="{25D006E3-DF11-45E5-87A5-8CFCCD2EE5ED}"/>
                </a:ext>
              </a:extLst>
            </p:cNvPr>
            <p:cNvSpPr/>
            <p:nvPr/>
          </p:nvSpPr>
          <p:spPr bwMode="auto">
            <a:xfrm>
              <a:off x="9935595" y="-1958143"/>
              <a:ext cx="33338" cy="23813"/>
            </a:xfrm>
            <a:custGeom>
              <a:avLst/>
              <a:gdLst>
                <a:gd name="T0" fmla="*/ 2 w 10"/>
                <a:gd name="T1" fmla="*/ 0 h 7"/>
                <a:gd name="T2" fmla="*/ 4 w 10"/>
                <a:gd name="T3" fmla="*/ 0 h 7"/>
                <a:gd name="T4" fmla="*/ 6 w 10"/>
                <a:gd name="T5" fmla="*/ 0 h 7"/>
                <a:gd name="T6" fmla="*/ 8 w 10"/>
                <a:gd name="T7" fmla="*/ 2 h 7"/>
                <a:gd name="T8" fmla="*/ 9 w 10"/>
                <a:gd name="T9" fmla="*/ 3 h 7"/>
                <a:gd name="T10" fmla="*/ 7 w 10"/>
                <a:gd name="T11" fmla="*/ 7 h 7"/>
                <a:gd name="T12" fmla="*/ 7 w 10"/>
                <a:gd name="T13" fmla="*/ 7 h 7"/>
                <a:gd name="T14" fmla="*/ 6 w 10"/>
                <a:gd name="T15" fmla="*/ 7 h 7"/>
                <a:gd name="T16" fmla="*/ 3 w 10"/>
                <a:gd name="T17" fmla="*/ 6 h 7"/>
                <a:gd name="T18" fmla="*/ 1 w 10"/>
                <a:gd name="T19" fmla="*/ 5 h 7"/>
                <a:gd name="T20" fmla="*/ 0 w 10"/>
                <a:gd name="T21" fmla="*/ 3 h 7"/>
                <a:gd name="T22" fmla="*/ 2 w 10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7">
                  <a:moveTo>
                    <a:pt x="2" y="0"/>
                  </a:moveTo>
                  <a:cubicBezTo>
                    <a:pt x="2" y="0"/>
                    <a:pt x="3" y="0"/>
                    <a:pt x="4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9" y="2"/>
                    <a:pt x="9" y="3"/>
                    <a:pt x="9" y="3"/>
                  </a:cubicBezTo>
                  <a:cubicBezTo>
                    <a:pt x="10" y="5"/>
                    <a:pt x="9" y="6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5" y="7"/>
                    <a:pt x="4" y="7"/>
                    <a:pt x="3" y="6"/>
                  </a:cubicBezTo>
                  <a:cubicBezTo>
                    <a:pt x="2" y="6"/>
                    <a:pt x="2" y="5"/>
                    <a:pt x="1" y="5"/>
                  </a:cubicBezTo>
                  <a:cubicBezTo>
                    <a:pt x="1" y="4"/>
                    <a:pt x="0" y="3"/>
                    <a:pt x="0" y="3"/>
                  </a:cubicBezTo>
                  <a:cubicBezTo>
                    <a:pt x="0" y="2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1" name="iṡ1îḑé">
              <a:extLst>
                <a:ext uri="{FF2B5EF4-FFF2-40B4-BE49-F238E27FC236}">
                  <a16:creationId xmlns:a16="http://schemas.microsoft.com/office/drawing/2014/main" id="{F0AFD7BE-FCD3-4431-BD26-4C2B8C26BC80}"/>
                </a:ext>
              </a:extLst>
            </p:cNvPr>
            <p:cNvSpPr/>
            <p:nvPr/>
          </p:nvSpPr>
          <p:spPr bwMode="auto">
            <a:xfrm>
              <a:off x="9206932" y="-1983543"/>
              <a:ext cx="187325" cy="277813"/>
            </a:xfrm>
            <a:custGeom>
              <a:avLst/>
              <a:gdLst>
                <a:gd name="T0" fmla="*/ 53 w 54"/>
                <a:gd name="T1" fmla="*/ 4 h 80"/>
                <a:gd name="T2" fmla="*/ 48 w 54"/>
                <a:gd name="T3" fmla="*/ 5 h 80"/>
                <a:gd name="T4" fmla="*/ 37 w 54"/>
                <a:gd name="T5" fmla="*/ 8 h 80"/>
                <a:gd name="T6" fmla="*/ 23 w 54"/>
                <a:gd name="T7" fmla="*/ 17 h 80"/>
                <a:gd name="T8" fmla="*/ 21 w 54"/>
                <a:gd name="T9" fmla="*/ 18 h 80"/>
                <a:gd name="T10" fmla="*/ 20 w 54"/>
                <a:gd name="T11" fmla="*/ 20 h 80"/>
                <a:gd name="T12" fmla="*/ 17 w 54"/>
                <a:gd name="T13" fmla="*/ 23 h 80"/>
                <a:gd name="T14" fmla="*/ 12 w 54"/>
                <a:gd name="T15" fmla="*/ 31 h 80"/>
                <a:gd name="T16" fmla="*/ 8 w 54"/>
                <a:gd name="T17" fmla="*/ 40 h 80"/>
                <a:gd name="T18" fmla="*/ 7 w 54"/>
                <a:gd name="T19" fmla="*/ 49 h 80"/>
                <a:gd name="T20" fmla="*/ 11 w 54"/>
                <a:gd name="T21" fmla="*/ 64 h 80"/>
                <a:gd name="T22" fmla="*/ 17 w 54"/>
                <a:gd name="T23" fmla="*/ 73 h 80"/>
                <a:gd name="T24" fmla="*/ 21 w 54"/>
                <a:gd name="T25" fmla="*/ 75 h 80"/>
                <a:gd name="T26" fmla="*/ 21 w 54"/>
                <a:gd name="T27" fmla="*/ 75 h 80"/>
                <a:gd name="T28" fmla="*/ 21 w 54"/>
                <a:gd name="T29" fmla="*/ 79 h 80"/>
                <a:gd name="T30" fmla="*/ 19 w 54"/>
                <a:gd name="T31" fmla="*/ 79 h 80"/>
                <a:gd name="T32" fmla="*/ 17 w 54"/>
                <a:gd name="T33" fmla="*/ 79 h 80"/>
                <a:gd name="T34" fmla="*/ 14 w 54"/>
                <a:gd name="T35" fmla="*/ 77 h 80"/>
                <a:gd name="T36" fmla="*/ 6 w 54"/>
                <a:gd name="T37" fmla="*/ 67 h 80"/>
                <a:gd name="T38" fmla="*/ 1 w 54"/>
                <a:gd name="T39" fmla="*/ 49 h 80"/>
                <a:gd name="T40" fmla="*/ 2 w 54"/>
                <a:gd name="T41" fmla="*/ 38 h 80"/>
                <a:gd name="T42" fmla="*/ 5 w 54"/>
                <a:gd name="T43" fmla="*/ 28 h 80"/>
                <a:gd name="T44" fmla="*/ 12 w 54"/>
                <a:gd name="T45" fmla="*/ 19 h 80"/>
                <a:gd name="T46" fmla="*/ 15 w 54"/>
                <a:gd name="T47" fmla="*/ 15 h 80"/>
                <a:gd name="T48" fmla="*/ 17 w 54"/>
                <a:gd name="T49" fmla="*/ 13 h 80"/>
                <a:gd name="T50" fmla="*/ 19 w 54"/>
                <a:gd name="T51" fmla="*/ 12 h 80"/>
                <a:gd name="T52" fmla="*/ 35 w 54"/>
                <a:gd name="T53" fmla="*/ 3 h 80"/>
                <a:gd name="T54" fmla="*/ 47 w 54"/>
                <a:gd name="T55" fmla="*/ 0 h 80"/>
                <a:gd name="T56" fmla="*/ 52 w 54"/>
                <a:gd name="T57" fmla="*/ 0 h 80"/>
                <a:gd name="T58" fmla="*/ 52 w 54"/>
                <a:gd name="T59" fmla="*/ 0 h 80"/>
                <a:gd name="T60" fmla="*/ 54 w 54"/>
                <a:gd name="T61" fmla="*/ 2 h 80"/>
                <a:gd name="T62" fmla="*/ 53 w 54"/>
                <a:gd name="T63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80">
                  <a:moveTo>
                    <a:pt x="53" y="4"/>
                  </a:moveTo>
                  <a:cubicBezTo>
                    <a:pt x="53" y="4"/>
                    <a:pt x="51" y="4"/>
                    <a:pt x="48" y="5"/>
                  </a:cubicBezTo>
                  <a:cubicBezTo>
                    <a:pt x="45" y="5"/>
                    <a:pt x="42" y="6"/>
                    <a:pt x="37" y="8"/>
                  </a:cubicBezTo>
                  <a:cubicBezTo>
                    <a:pt x="33" y="10"/>
                    <a:pt x="28" y="13"/>
                    <a:pt x="23" y="17"/>
                  </a:cubicBezTo>
                  <a:cubicBezTo>
                    <a:pt x="23" y="17"/>
                    <a:pt x="22" y="18"/>
                    <a:pt x="21" y="18"/>
                  </a:cubicBezTo>
                  <a:cubicBezTo>
                    <a:pt x="21" y="19"/>
                    <a:pt x="20" y="19"/>
                    <a:pt x="20" y="20"/>
                  </a:cubicBezTo>
                  <a:cubicBezTo>
                    <a:pt x="19" y="21"/>
                    <a:pt x="18" y="22"/>
                    <a:pt x="17" y="23"/>
                  </a:cubicBezTo>
                  <a:cubicBezTo>
                    <a:pt x="15" y="26"/>
                    <a:pt x="13" y="28"/>
                    <a:pt x="12" y="31"/>
                  </a:cubicBezTo>
                  <a:cubicBezTo>
                    <a:pt x="10" y="34"/>
                    <a:pt x="9" y="37"/>
                    <a:pt x="8" y="40"/>
                  </a:cubicBezTo>
                  <a:cubicBezTo>
                    <a:pt x="8" y="43"/>
                    <a:pt x="7" y="46"/>
                    <a:pt x="7" y="49"/>
                  </a:cubicBezTo>
                  <a:cubicBezTo>
                    <a:pt x="7" y="54"/>
                    <a:pt x="9" y="60"/>
                    <a:pt x="11" y="64"/>
                  </a:cubicBezTo>
                  <a:cubicBezTo>
                    <a:pt x="13" y="68"/>
                    <a:pt x="15" y="71"/>
                    <a:pt x="17" y="73"/>
                  </a:cubicBezTo>
                  <a:cubicBezTo>
                    <a:pt x="19" y="75"/>
                    <a:pt x="21" y="75"/>
                    <a:pt x="21" y="75"/>
                  </a:cubicBezTo>
                  <a:cubicBezTo>
                    <a:pt x="21" y="75"/>
                    <a:pt x="21" y="75"/>
                    <a:pt x="21" y="75"/>
                  </a:cubicBezTo>
                  <a:cubicBezTo>
                    <a:pt x="22" y="76"/>
                    <a:pt x="22" y="78"/>
                    <a:pt x="21" y="79"/>
                  </a:cubicBezTo>
                  <a:cubicBezTo>
                    <a:pt x="21" y="79"/>
                    <a:pt x="20" y="80"/>
                    <a:pt x="19" y="79"/>
                  </a:cubicBezTo>
                  <a:cubicBezTo>
                    <a:pt x="19" y="79"/>
                    <a:pt x="18" y="79"/>
                    <a:pt x="17" y="79"/>
                  </a:cubicBezTo>
                  <a:cubicBezTo>
                    <a:pt x="17" y="78"/>
                    <a:pt x="16" y="77"/>
                    <a:pt x="14" y="77"/>
                  </a:cubicBezTo>
                  <a:cubicBezTo>
                    <a:pt x="12" y="75"/>
                    <a:pt x="8" y="71"/>
                    <a:pt x="6" y="67"/>
                  </a:cubicBezTo>
                  <a:cubicBezTo>
                    <a:pt x="3" y="62"/>
                    <a:pt x="1" y="56"/>
                    <a:pt x="1" y="49"/>
                  </a:cubicBezTo>
                  <a:cubicBezTo>
                    <a:pt x="0" y="45"/>
                    <a:pt x="1" y="42"/>
                    <a:pt x="2" y="38"/>
                  </a:cubicBezTo>
                  <a:cubicBezTo>
                    <a:pt x="2" y="35"/>
                    <a:pt x="4" y="31"/>
                    <a:pt x="5" y="28"/>
                  </a:cubicBezTo>
                  <a:cubicBezTo>
                    <a:pt x="7" y="25"/>
                    <a:pt x="9" y="22"/>
                    <a:pt x="12" y="19"/>
                  </a:cubicBezTo>
                  <a:cubicBezTo>
                    <a:pt x="13" y="18"/>
                    <a:pt x="14" y="16"/>
                    <a:pt x="15" y="15"/>
                  </a:cubicBezTo>
                  <a:cubicBezTo>
                    <a:pt x="16" y="14"/>
                    <a:pt x="16" y="14"/>
                    <a:pt x="17" y="13"/>
                  </a:cubicBezTo>
                  <a:cubicBezTo>
                    <a:pt x="18" y="13"/>
                    <a:pt x="18" y="12"/>
                    <a:pt x="19" y="12"/>
                  </a:cubicBezTo>
                  <a:cubicBezTo>
                    <a:pt x="24" y="8"/>
                    <a:pt x="30" y="5"/>
                    <a:pt x="35" y="3"/>
                  </a:cubicBezTo>
                  <a:cubicBezTo>
                    <a:pt x="40" y="1"/>
                    <a:pt x="44" y="1"/>
                    <a:pt x="47" y="0"/>
                  </a:cubicBezTo>
                  <a:cubicBezTo>
                    <a:pt x="50" y="0"/>
                    <a:pt x="52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4" y="0"/>
                    <a:pt x="54" y="2"/>
                  </a:cubicBezTo>
                  <a:cubicBezTo>
                    <a:pt x="54" y="3"/>
                    <a:pt x="54" y="3"/>
                    <a:pt x="53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2" name="í$1ídè">
              <a:extLst>
                <a:ext uri="{FF2B5EF4-FFF2-40B4-BE49-F238E27FC236}">
                  <a16:creationId xmlns:a16="http://schemas.microsoft.com/office/drawing/2014/main" id="{5EAFF164-05E3-4E19-AF92-6DD5A73916FD}"/>
                </a:ext>
              </a:extLst>
            </p:cNvPr>
            <p:cNvSpPr/>
            <p:nvPr/>
          </p:nvSpPr>
          <p:spPr bwMode="auto">
            <a:xfrm>
              <a:off x="9279957" y="-1712081"/>
              <a:ext cx="30163" cy="26988"/>
            </a:xfrm>
            <a:custGeom>
              <a:avLst/>
              <a:gdLst>
                <a:gd name="T0" fmla="*/ 9 w 9"/>
                <a:gd name="T1" fmla="*/ 4 h 8"/>
                <a:gd name="T2" fmla="*/ 8 w 9"/>
                <a:gd name="T3" fmla="*/ 5 h 8"/>
                <a:gd name="T4" fmla="*/ 6 w 9"/>
                <a:gd name="T5" fmla="*/ 7 h 8"/>
                <a:gd name="T6" fmla="*/ 4 w 9"/>
                <a:gd name="T7" fmla="*/ 8 h 8"/>
                <a:gd name="T8" fmla="*/ 2 w 9"/>
                <a:gd name="T9" fmla="*/ 8 h 8"/>
                <a:gd name="T10" fmla="*/ 0 w 9"/>
                <a:gd name="T11" fmla="*/ 5 h 8"/>
                <a:gd name="T12" fmla="*/ 0 w 9"/>
                <a:gd name="T13" fmla="*/ 5 h 8"/>
                <a:gd name="T14" fmla="*/ 0 w 9"/>
                <a:gd name="T15" fmla="*/ 3 h 8"/>
                <a:gd name="T16" fmla="*/ 2 w 9"/>
                <a:gd name="T17" fmla="*/ 1 h 8"/>
                <a:gd name="T18" fmla="*/ 5 w 9"/>
                <a:gd name="T19" fmla="*/ 0 h 8"/>
                <a:gd name="T20" fmla="*/ 6 w 9"/>
                <a:gd name="T21" fmla="*/ 0 h 8"/>
                <a:gd name="T22" fmla="*/ 9 w 9"/>
                <a:gd name="T23" fmla="*/ 3 h 8"/>
                <a:gd name="T24" fmla="*/ 9 w 9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8" y="6"/>
                    <a:pt x="7" y="6"/>
                    <a:pt x="6" y="7"/>
                  </a:cubicBezTo>
                  <a:cubicBezTo>
                    <a:pt x="6" y="8"/>
                    <a:pt x="5" y="8"/>
                    <a:pt x="4" y="8"/>
                  </a:cubicBezTo>
                  <a:cubicBezTo>
                    <a:pt x="3" y="8"/>
                    <a:pt x="2" y="8"/>
                    <a:pt x="2" y="8"/>
                  </a:cubicBezTo>
                  <a:cubicBezTo>
                    <a:pt x="1" y="8"/>
                    <a:pt x="0" y="7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1" y="3"/>
                    <a:pt x="2" y="2"/>
                    <a:pt x="2" y="1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2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3" name="isľîḋe">
              <a:extLst>
                <a:ext uri="{FF2B5EF4-FFF2-40B4-BE49-F238E27FC236}">
                  <a16:creationId xmlns:a16="http://schemas.microsoft.com/office/drawing/2014/main" id="{348759C2-C498-474C-94DC-721C7463A2C5}"/>
                </a:ext>
              </a:extLst>
            </p:cNvPr>
            <p:cNvSpPr/>
            <p:nvPr/>
          </p:nvSpPr>
          <p:spPr bwMode="auto">
            <a:xfrm>
              <a:off x="9306945" y="-1688268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9 w 9"/>
                <a:gd name="T3" fmla="*/ 5 h 9"/>
                <a:gd name="T4" fmla="*/ 9 w 9"/>
                <a:gd name="T5" fmla="*/ 6 h 9"/>
                <a:gd name="T6" fmla="*/ 8 w 9"/>
                <a:gd name="T7" fmla="*/ 7 h 9"/>
                <a:gd name="T8" fmla="*/ 4 w 9"/>
                <a:gd name="T9" fmla="*/ 8 h 9"/>
                <a:gd name="T10" fmla="*/ 0 w 9"/>
                <a:gd name="T11" fmla="*/ 5 h 9"/>
                <a:gd name="T12" fmla="*/ 2 w 9"/>
                <a:gd name="T13" fmla="*/ 2 h 9"/>
                <a:gd name="T14" fmla="*/ 2 w 9"/>
                <a:gd name="T15" fmla="*/ 2 h 9"/>
                <a:gd name="T16" fmla="*/ 7 w 9"/>
                <a:gd name="T17" fmla="*/ 1 h 9"/>
                <a:gd name="T18" fmla="*/ 9 w 9"/>
                <a:gd name="T19" fmla="*/ 4 h 9"/>
                <a:gd name="T20" fmla="*/ 9 w 9"/>
                <a:gd name="T21" fmla="*/ 4 h 9"/>
                <a:gd name="T22" fmla="*/ 6 w 9"/>
                <a:gd name="T23" fmla="*/ 8 h 9"/>
                <a:gd name="T24" fmla="*/ 4 w 9"/>
                <a:gd name="T25" fmla="*/ 1 h 9"/>
                <a:gd name="T26" fmla="*/ 4 w 9"/>
                <a:gd name="T27" fmla="*/ 2 h 9"/>
                <a:gd name="T28" fmla="*/ 5 w 9"/>
                <a:gd name="T29" fmla="*/ 2 h 9"/>
                <a:gd name="T30" fmla="*/ 5 w 9"/>
                <a:gd name="T31" fmla="*/ 2 h 9"/>
                <a:gd name="T32" fmla="*/ 6 w 9"/>
                <a:gd name="T33" fmla="*/ 2 h 9"/>
                <a:gd name="T34" fmla="*/ 9 w 9"/>
                <a:gd name="T35" fmla="*/ 3 h 9"/>
                <a:gd name="T36" fmla="*/ 9 w 9"/>
                <a:gd name="T37" fmla="*/ 3 h 9"/>
                <a:gd name="T38" fmla="*/ 9 w 9"/>
                <a:gd name="T3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4"/>
                    <a:pt x="9" y="4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8" y="7"/>
                    <a:pt x="8" y="7"/>
                  </a:cubicBezTo>
                  <a:cubicBezTo>
                    <a:pt x="7" y="8"/>
                    <a:pt x="5" y="8"/>
                    <a:pt x="4" y="8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5" y="0"/>
                    <a:pt x="7" y="1"/>
                  </a:cubicBezTo>
                  <a:cubicBezTo>
                    <a:pt x="8" y="1"/>
                    <a:pt x="9" y="2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6"/>
                    <a:pt x="7" y="7"/>
                    <a:pt x="6" y="8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8" y="2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4" name="ïṣḻïḋê">
              <a:extLst>
                <a:ext uri="{FF2B5EF4-FFF2-40B4-BE49-F238E27FC236}">
                  <a16:creationId xmlns:a16="http://schemas.microsoft.com/office/drawing/2014/main" id="{2C00137C-70F5-430A-BB41-204CC19A7469}"/>
                </a:ext>
              </a:extLst>
            </p:cNvPr>
            <p:cNvSpPr/>
            <p:nvPr/>
          </p:nvSpPr>
          <p:spPr bwMode="auto">
            <a:xfrm>
              <a:off x="9913370" y="-1259643"/>
              <a:ext cx="257175" cy="257175"/>
            </a:xfrm>
            <a:custGeom>
              <a:avLst/>
              <a:gdLst>
                <a:gd name="T0" fmla="*/ 73 w 74"/>
                <a:gd name="T1" fmla="*/ 3 h 74"/>
                <a:gd name="T2" fmla="*/ 73 w 74"/>
                <a:gd name="T3" fmla="*/ 7 h 74"/>
                <a:gd name="T4" fmla="*/ 71 w 74"/>
                <a:gd name="T5" fmla="*/ 13 h 74"/>
                <a:gd name="T6" fmla="*/ 69 w 74"/>
                <a:gd name="T7" fmla="*/ 19 h 74"/>
                <a:gd name="T8" fmla="*/ 66 w 74"/>
                <a:gd name="T9" fmla="*/ 26 h 74"/>
                <a:gd name="T10" fmla="*/ 62 w 74"/>
                <a:gd name="T11" fmla="*/ 34 h 74"/>
                <a:gd name="T12" fmla="*/ 56 w 74"/>
                <a:gd name="T13" fmla="*/ 42 h 74"/>
                <a:gd name="T14" fmla="*/ 49 w 74"/>
                <a:gd name="T15" fmla="*/ 50 h 74"/>
                <a:gd name="T16" fmla="*/ 42 w 74"/>
                <a:gd name="T17" fmla="*/ 56 h 74"/>
                <a:gd name="T18" fmla="*/ 34 w 74"/>
                <a:gd name="T19" fmla="*/ 62 h 74"/>
                <a:gd name="T20" fmla="*/ 26 w 74"/>
                <a:gd name="T21" fmla="*/ 67 h 74"/>
                <a:gd name="T22" fmla="*/ 19 w 74"/>
                <a:gd name="T23" fmla="*/ 70 h 74"/>
                <a:gd name="T24" fmla="*/ 15 w 74"/>
                <a:gd name="T25" fmla="*/ 71 h 74"/>
                <a:gd name="T26" fmla="*/ 12 w 74"/>
                <a:gd name="T27" fmla="*/ 72 h 74"/>
                <a:gd name="T28" fmla="*/ 7 w 74"/>
                <a:gd name="T29" fmla="*/ 73 h 74"/>
                <a:gd name="T30" fmla="*/ 3 w 74"/>
                <a:gd name="T31" fmla="*/ 74 h 74"/>
                <a:gd name="T32" fmla="*/ 0 w 74"/>
                <a:gd name="T33" fmla="*/ 72 h 74"/>
                <a:gd name="T34" fmla="*/ 1 w 74"/>
                <a:gd name="T35" fmla="*/ 70 h 74"/>
                <a:gd name="T36" fmla="*/ 2 w 74"/>
                <a:gd name="T37" fmla="*/ 70 h 74"/>
                <a:gd name="T38" fmla="*/ 6 w 74"/>
                <a:gd name="T39" fmla="*/ 69 h 74"/>
                <a:gd name="T40" fmla="*/ 10 w 74"/>
                <a:gd name="T41" fmla="*/ 67 h 74"/>
                <a:gd name="T42" fmla="*/ 16 w 74"/>
                <a:gd name="T43" fmla="*/ 64 h 74"/>
                <a:gd name="T44" fmla="*/ 23 w 74"/>
                <a:gd name="T45" fmla="*/ 61 h 74"/>
                <a:gd name="T46" fmla="*/ 30 w 74"/>
                <a:gd name="T47" fmla="*/ 57 h 74"/>
                <a:gd name="T48" fmla="*/ 37 w 74"/>
                <a:gd name="T49" fmla="*/ 51 h 74"/>
                <a:gd name="T50" fmla="*/ 44 w 74"/>
                <a:gd name="T51" fmla="*/ 45 h 74"/>
                <a:gd name="T52" fmla="*/ 51 w 74"/>
                <a:gd name="T53" fmla="*/ 38 h 74"/>
                <a:gd name="T54" fmla="*/ 56 w 74"/>
                <a:gd name="T55" fmla="*/ 31 h 74"/>
                <a:gd name="T56" fmla="*/ 61 w 74"/>
                <a:gd name="T57" fmla="*/ 24 h 74"/>
                <a:gd name="T58" fmla="*/ 64 w 74"/>
                <a:gd name="T59" fmla="*/ 17 h 74"/>
                <a:gd name="T60" fmla="*/ 66 w 74"/>
                <a:gd name="T61" fmla="*/ 11 h 74"/>
                <a:gd name="T62" fmla="*/ 68 w 74"/>
                <a:gd name="T63" fmla="*/ 6 h 74"/>
                <a:gd name="T64" fmla="*/ 70 w 74"/>
                <a:gd name="T65" fmla="*/ 2 h 74"/>
                <a:gd name="T66" fmla="*/ 72 w 74"/>
                <a:gd name="T67" fmla="*/ 1 h 74"/>
                <a:gd name="T68" fmla="*/ 73 w 74"/>
                <a:gd name="T69" fmla="*/ 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4" h="74">
                  <a:moveTo>
                    <a:pt x="73" y="3"/>
                  </a:moveTo>
                  <a:cubicBezTo>
                    <a:pt x="73" y="3"/>
                    <a:pt x="73" y="5"/>
                    <a:pt x="73" y="7"/>
                  </a:cubicBezTo>
                  <a:cubicBezTo>
                    <a:pt x="72" y="9"/>
                    <a:pt x="72" y="11"/>
                    <a:pt x="71" y="13"/>
                  </a:cubicBezTo>
                  <a:cubicBezTo>
                    <a:pt x="71" y="15"/>
                    <a:pt x="70" y="17"/>
                    <a:pt x="69" y="19"/>
                  </a:cubicBezTo>
                  <a:cubicBezTo>
                    <a:pt x="68" y="21"/>
                    <a:pt x="67" y="24"/>
                    <a:pt x="66" y="26"/>
                  </a:cubicBezTo>
                  <a:cubicBezTo>
                    <a:pt x="65" y="29"/>
                    <a:pt x="63" y="32"/>
                    <a:pt x="62" y="34"/>
                  </a:cubicBezTo>
                  <a:cubicBezTo>
                    <a:pt x="60" y="37"/>
                    <a:pt x="58" y="40"/>
                    <a:pt x="56" y="42"/>
                  </a:cubicBezTo>
                  <a:cubicBezTo>
                    <a:pt x="54" y="45"/>
                    <a:pt x="52" y="47"/>
                    <a:pt x="49" y="50"/>
                  </a:cubicBezTo>
                  <a:cubicBezTo>
                    <a:pt x="47" y="52"/>
                    <a:pt x="44" y="54"/>
                    <a:pt x="42" y="56"/>
                  </a:cubicBezTo>
                  <a:cubicBezTo>
                    <a:pt x="39" y="59"/>
                    <a:pt x="37" y="60"/>
                    <a:pt x="34" y="62"/>
                  </a:cubicBezTo>
                  <a:cubicBezTo>
                    <a:pt x="31" y="64"/>
                    <a:pt x="29" y="65"/>
                    <a:pt x="26" y="67"/>
                  </a:cubicBezTo>
                  <a:cubicBezTo>
                    <a:pt x="24" y="68"/>
                    <a:pt x="21" y="69"/>
                    <a:pt x="19" y="70"/>
                  </a:cubicBezTo>
                  <a:cubicBezTo>
                    <a:pt x="17" y="70"/>
                    <a:pt x="16" y="71"/>
                    <a:pt x="15" y="71"/>
                  </a:cubicBezTo>
                  <a:cubicBezTo>
                    <a:pt x="14" y="71"/>
                    <a:pt x="13" y="72"/>
                    <a:pt x="12" y="72"/>
                  </a:cubicBezTo>
                  <a:cubicBezTo>
                    <a:pt x="10" y="73"/>
                    <a:pt x="9" y="73"/>
                    <a:pt x="7" y="73"/>
                  </a:cubicBez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4"/>
                    <a:pt x="0" y="72"/>
                  </a:cubicBezTo>
                  <a:cubicBezTo>
                    <a:pt x="0" y="71"/>
                    <a:pt x="0" y="70"/>
                    <a:pt x="1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3" y="69"/>
                    <a:pt x="6" y="69"/>
                  </a:cubicBezTo>
                  <a:cubicBezTo>
                    <a:pt x="7" y="68"/>
                    <a:pt x="9" y="68"/>
                    <a:pt x="10" y="67"/>
                  </a:cubicBezTo>
                  <a:cubicBezTo>
                    <a:pt x="12" y="66"/>
                    <a:pt x="14" y="65"/>
                    <a:pt x="16" y="64"/>
                  </a:cubicBezTo>
                  <a:cubicBezTo>
                    <a:pt x="19" y="64"/>
                    <a:pt x="21" y="62"/>
                    <a:pt x="23" y="61"/>
                  </a:cubicBezTo>
                  <a:cubicBezTo>
                    <a:pt x="25" y="60"/>
                    <a:pt x="28" y="58"/>
                    <a:pt x="30" y="57"/>
                  </a:cubicBezTo>
                  <a:cubicBezTo>
                    <a:pt x="33" y="55"/>
                    <a:pt x="35" y="53"/>
                    <a:pt x="37" y="51"/>
                  </a:cubicBezTo>
                  <a:cubicBezTo>
                    <a:pt x="40" y="49"/>
                    <a:pt x="42" y="47"/>
                    <a:pt x="44" y="45"/>
                  </a:cubicBezTo>
                  <a:cubicBezTo>
                    <a:pt x="47" y="43"/>
                    <a:pt x="49" y="40"/>
                    <a:pt x="51" y="38"/>
                  </a:cubicBezTo>
                  <a:cubicBezTo>
                    <a:pt x="53" y="36"/>
                    <a:pt x="54" y="33"/>
                    <a:pt x="56" y="31"/>
                  </a:cubicBezTo>
                  <a:cubicBezTo>
                    <a:pt x="58" y="28"/>
                    <a:pt x="59" y="26"/>
                    <a:pt x="61" y="24"/>
                  </a:cubicBezTo>
                  <a:cubicBezTo>
                    <a:pt x="62" y="21"/>
                    <a:pt x="63" y="19"/>
                    <a:pt x="64" y="17"/>
                  </a:cubicBezTo>
                  <a:cubicBezTo>
                    <a:pt x="65" y="15"/>
                    <a:pt x="66" y="13"/>
                    <a:pt x="66" y="11"/>
                  </a:cubicBezTo>
                  <a:cubicBezTo>
                    <a:pt x="67" y="9"/>
                    <a:pt x="68" y="8"/>
                    <a:pt x="68" y="6"/>
                  </a:cubicBezTo>
                  <a:cubicBezTo>
                    <a:pt x="69" y="4"/>
                    <a:pt x="70" y="2"/>
                    <a:pt x="70" y="2"/>
                  </a:cubicBezTo>
                  <a:cubicBezTo>
                    <a:pt x="70" y="1"/>
                    <a:pt x="71" y="0"/>
                    <a:pt x="72" y="1"/>
                  </a:cubicBezTo>
                  <a:cubicBezTo>
                    <a:pt x="73" y="1"/>
                    <a:pt x="74" y="2"/>
                    <a:pt x="73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5" name="işḷîḋe">
              <a:extLst>
                <a:ext uri="{FF2B5EF4-FFF2-40B4-BE49-F238E27FC236}">
                  <a16:creationId xmlns:a16="http://schemas.microsoft.com/office/drawing/2014/main" id="{2CD4479E-712F-4671-B032-7F558D8EEA30}"/>
                </a:ext>
              </a:extLst>
            </p:cNvPr>
            <p:cNvSpPr/>
            <p:nvPr/>
          </p:nvSpPr>
          <p:spPr bwMode="auto">
            <a:xfrm>
              <a:off x="9868920" y="-1019931"/>
              <a:ext cx="23813" cy="30163"/>
            </a:xfrm>
            <a:custGeom>
              <a:avLst/>
              <a:gdLst>
                <a:gd name="T0" fmla="*/ 5 w 7"/>
                <a:gd name="T1" fmla="*/ 1 h 9"/>
                <a:gd name="T2" fmla="*/ 6 w 7"/>
                <a:gd name="T3" fmla="*/ 2 h 9"/>
                <a:gd name="T4" fmla="*/ 7 w 7"/>
                <a:gd name="T5" fmla="*/ 5 h 9"/>
                <a:gd name="T6" fmla="*/ 6 w 7"/>
                <a:gd name="T7" fmla="*/ 7 h 9"/>
                <a:gd name="T8" fmla="*/ 5 w 7"/>
                <a:gd name="T9" fmla="*/ 8 h 9"/>
                <a:gd name="T10" fmla="*/ 1 w 7"/>
                <a:gd name="T11" fmla="*/ 8 h 9"/>
                <a:gd name="T12" fmla="*/ 1 w 7"/>
                <a:gd name="T13" fmla="*/ 8 h 9"/>
                <a:gd name="T14" fmla="*/ 0 w 7"/>
                <a:gd name="T15" fmla="*/ 7 h 9"/>
                <a:gd name="T16" fmla="*/ 0 w 7"/>
                <a:gd name="T17" fmla="*/ 4 h 9"/>
                <a:gd name="T18" fmla="*/ 0 w 7"/>
                <a:gd name="T19" fmla="*/ 2 h 9"/>
                <a:gd name="T20" fmla="*/ 1 w 7"/>
                <a:gd name="T21" fmla="*/ 1 h 9"/>
                <a:gd name="T22" fmla="*/ 5 w 7"/>
                <a:gd name="T2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9">
                  <a:moveTo>
                    <a:pt x="5" y="1"/>
                  </a:moveTo>
                  <a:cubicBezTo>
                    <a:pt x="5" y="1"/>
                    <a:pt x="6" y="2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6"/>
                    <a:pt x="6" y="7"/>
                  </a:cubicBezTo>
                  <a:cubicBezTo>
                    <a:pt x="6" y="8"/>
                    <a:pt x="5" y="8"/>
                    <a:pt x="5" y="8"/>
                  </a:cubicBezTo>
                  <a:cubicBezTo>
                    <a:pt x="4" y="9"/>
                    <a:pt x="2" y="9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0" y="8"/>
                    <a:pt x="0" y="7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6" name="íšḷïḋe">
              <a:extLst>
                <a:ext uri="{FF2B5EF4-FFF2-40B4-BE49-F238E27FC236}">
                  <a16:creationId xmlns:a16="http://schemas.microsoft.com/office/drawing/2014/main" id="{A026DB6E-6624-4872-9088-AD31D976F5B4}"/>
                </a:ext>
              </a:extLst>
            </p:cNvPr>
            <p:cNvSpPr/>
            <p:nvPr/>
          </p:nvSpPr>
          <p:spPr bwMode="auto">
            <a:xfrm>
              <a:off x="9845107" y="-1019931"/>
              <a:ext cx="23813" cy="34925"/>
            </a:xfrm>
            <a:custGeom>
              <a:avLst/>
              <a:gdLst>
                <a:gd name="T0" fmla="*/ 5 w 7"/>
                <a:gd name="T1" fmla="*/ 1 h 10"/>
                <a:gd name="T2" fmla="*/ 6 w 7"/>
                <a:gd name="T3" fmla="*/ 2 h 10"/>
                <a:gd name="T4" fmla="*/ 7 w 7"/>
                <a:gd name="T5" fmla="*/ 5 h 10"/>
                <a:gd name="T6" fmla="*/ 6 w 7"/>
                <a:gd name="T7" fmla="*/ 8 h 10"/>
                <a:gd name="T8" fmla="*/ 5 w 7"/>
                <a:gd name="T9" fmla="*/ 9 h 10"/>
                <a:gd name="T10" fmla="*/ 1 w 7"/>
                <a:gd name="T11" fmla="*/ 9 h 10"/>
                <a:gd name="T12" fmla="*/ 1 w 7"/>
                <a:gd name="T13" fmla="*/ 9 h 10"/>
                <a:gd name="T14" fmla="*/ 0 w 7"/>
                <a:gd name="T15" fmla="*/ 7 h 10"/>
                <a:gd name="T16" fmla="*/ 0 w 7"/>
                <a:gd name="T17" fmla="*/ 5 h 10"/>
                <a:gd name="T18" fmla="*/ 0 w 7"/>
                <a:gd name="T19" fmla="*/ 2 h 10"/>
                <a:gd name="T20" fmla="*/ 1 w 7"/>
                <a:gd name="T21" fmla="*/ 1 h 10"/>
                <a:gd name="T22" fmla="*/ 5 w 7"/>
                <a:gd name="T2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0">
                  <a:moveTo>
                    <a:pt x="5" y="1"/>
                  </a:moveTo>
                  <a:cubicBezTo>
                    <a:pt x="5" y="1"/>
                    <a:pt x="6" y="1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7"/>
                    <a:pt x="6" y="8"/>
                  </a:cubicBezTo>
                  <a:cubicBezTo>
                    <a:pt x="6" y="8"/>
                    <a:pt x="5" y="9"/>
                    <a:pt x="5" y="9"/>
                  </a:cubicBezTo>
                  <a:cubicBezTo>
                    <a:pt x="4" y="10"/>
                    <a:pt x="2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8"/>
                    <a:pt x="0" y="7"/>
                  </a:cubicBezTo>
                  <a:cubicBezTo>
                    <a:pt x="0" y="7"/>
                    <a:pt x="0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7" name="îṥliḓe">
              <a:extLst>
                <a:ext uri="{FF2B5EF4-FFF2-40B4-BE49-F238E27FC236}">
                  <a16:creationId xmlns:a16="http://schemas.microsoft.com/office/drawing/2014/main" id="{DCAAD8C6-F3BA-47FD-9EFD-0C95152E7F02}"/>
                </a:ext>
              </a:extLst>
            </p:cNvPr>
            <p:cNvSpPr/>
            <p:nvPr/>
          </p:nvSpPr>
          <p:spPr bwMode="auto">
            <a:xfrm>
              <a:off x="10319770" y="-1262818"/>
              <a:ext cx="427038" cy="149225"/>
            </a:xfrm>
            <a:custGeom>
              <a:avLst/>
              <a:gdLst>
                <a:gd name="T0" fmla="*/ 122 w 123"/>
                <a:gd name="T1" fmla="*/ 30 h 43"/>
                <a:gd name="T2" fmla="*/ 121 w 123"/>
                <a:gd name="T3" fmla="*/ 31 h 43"/>
                <a:gd name="T4" fmla="*/ 117 w 123"/>
                <a:gd name="T5" fmla="*/ 33 h 43"/>
                <a:gd name="T6" fmla="*/ 111 w 123"/>
                <a:gd name="T7" fmla="*/ 36 h 43"/>
                <a:gd name="T8" fmla="*/ 103 w 123"/>
                <a:gd name="T9" fmla="*/ 39 h 43"/>
                <a:gd name="T10" fmla="*/ 81 w 123"/>
                <a:gd name="T11" fmla="*/ 43 h 43"/>
                <a:gd name="T12" fmla="*/ 69 w 123"/>
                <a:gd name="T13" fmla="*/ 43 h 43"/>
                <a:gd name="T14" fmla="*/ 56 w 123"/>
                <a:gd name="T15" fmla="*/ 41 h 43"/>
                <a:gd name="T16" fmla="*/ 44 w 123"/>
                <a:gd name="T17" fmla="*/ 37 h 43"/>
                <a:gd name="T18" fmla="*/ 33 w 123"/>
                <a:gd name="T19" fmla="*/ 32 h 43"/>
                <a:gd name="T20" fmla="*/ 15 w 123"/>
                <a:gd name="T21" fmla="*/ 20 h 43"/>
                <a:gd name="T22" fmla="*/ 9 w 123"/>
                <a:gd name="T23" fmla="*/ 14 h 43"/>
                <a:gd name="T24" fmla="*/ 4 w 123"/>
                <a:gd name="T25" fmla="*/ 9 h 43"/>
                <a:gd name="T26" fmla="*/ 2 w 123"/>
                <a:gd name="T27" fmla="*/ 5 h 43"/>
                <a:gd name="T28" fmla="*/ 1 w 123"/>
                <a:gd name="T29" fmla="*/ 4 h 43"/>
                <a:gd name="T30" fmla="*/ 1 w 123"/>
                <a:gd name="T31" fmla="*/ 1 h 43"/>
                <a:gd name="T32" fmla="*/ 4 w 123"/>
                <a:gd name="T33" fmla="*/ 1 h 43"/>
                <a:gd name="T34" fmla="*/ 4 w 123"/>
                <a:gd name="T35" fmla="*/ 1 h 43"/>
                <a:gd name="T36" fmla="*/ 8 w 123"/>
                <a:gd name="T37" fmla="*/ 5 h 43"/>
                <a:gd name="T38" fmla="*/ 19 w 123"/>
                <a:gd name="T39" fmla="*/ 15 h 43"/>
                <a:gd name="T40" fmla="*/ 26 w 123"/>
                <a:gd name="T41" fmla="*/ 21 h 43"/>
                <a:gd name="T42" fmla="*/ 36 w 123"/>
                <a:gd name="T43" fmla="*/ 26 h 43"/>
                <a:gd name="T44" fmla="*/ 46 w 123"/>
                <a:gd name="T45" fmla="*/ 31 h 43"/>
                <a:gd name="T46" fmla="*/ 58 w 123"/>
                <a:gd name="T47" fmla="*/ 34 h 43"/>
                <a:gd name="T48" fmla="*/ 69 w 123"/>
                <a:gd name="T49" fmla="*/ 36 h 43"/>
                <a:gd name="T50" fmla="*/ 81 w 123"/>
                <a:gd name="T51" fmla="*/ 36 h 43"/>
                <a:gd name="T52" fmla="*/ 92 w 123"/>
                <a:gd name="T53" fmla="*/ 35 h 43"/>
                <a:gd name="T54" fmla="*/ 101 w 123"/>
                <a:gd name="T55" fmla="*/ 33 h 43"/>
                <a:gd name="T56" fmla="*/ 109 w 123"/>
                <a:gd name="T57" fmla="*/ 31 h 43"/>
                <a:gd name="T58" fmla="*/ 115 w 123"/>
                <a:gd name="T59" fmla="*/ 29 h 43"/>
                <a:gd name="T60" fmla="*/ 119 w 123"/>
                <a:gd name="T61" fmla="*/ 27 h 43"/>
                <a:gd name="T62" fmla="*/ 120 w 123"/>
                <a:gd name="T63" fmla="*/ 27 h 43"/>
                <a:gd name="T64" fmla="*/ 123 w 123"/>
                <a:gd name="T65" fmla="*/ 28 h 43"/>
                <a:gd name="T66" fmla="*/ 122 w 123"/>
                <a:gd name="T67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3" h="43">
                  <a:moveTo>
                    <a:pt x="122" y="30"/>
                  </a:moveTo>
                  <a:cubicBezTo>
                    <a:pt x="122" y="30"/>
                    <a:pt x="121" y="30"/>
                    <a:pt x="121" y="31"/>
                  </a:cubicBezTo>
                  <a:cubicBezTo>
                    <a:pt x="120" y="31"/>
                    <a:pt x="119" y="32"/>
                    <a:pt x="117" y="33"/>
                  </a:cubicBezTo>
                  <a:cubicBezTo>
                    <a:pt x="115" y="34"/>
                    <a:pt x="113" y="35"/>
                    <a:pt x="111" y="36"/>
                  </a:cubicBezTo>
                  <a:cubicBezTo>
                    <a:pt x="108" y="37"/>
                    <a:pt x="106" y="38"/>
                    <a:pt x="103" y="39"/>
                  </a:cubicBezTo>
                  <a:cubicBezTo>
                    <a:pt x="97" y="41"/>
                    <a:pt x="89" y="42"/>
                    <a:pt x="81" y="43"/>
                  </a:cubicBezTo>
                  <a:cubicBezTo>
                    <a:pt x="77" y="43"/>
                    <a:pt x="73" y="43"/>
                    <a:pt x="69" y="43"/>
                  </a:cubicBezTo>
                  <a:cubicBezTo>
                    <a:pt x="65" y="43"/>
                    <a:pt x="60" y="42"/>
                    <a:pt x="56" y="41"/>
                  </a:cubicBezTo>
                  <a:cubicBezTo>
                    <a:pt x="52" y="40"/>
                    <a:pt x="48" y="39"/>
                    <a:pt x="44" y="37"/>
                  </a:cubicBezTo>
                  <a:cubicBezTo>
                    <a:pt x="40" y="36"/>
                    <a:pt x="36" y="34"/>
                    <a:pt x="33" y="32"/>
                  </a:cubicBezTo>
                  <a:cubicBezTo>
                    <a:pt x="25" y="29"/>
                    <a:pt x="20" y="24"/>
                    <a:pt x="15" y="20"/>
                  </a:cubicBezTo>
                  <a:cubicBezTo>
                    <a:pt x="12" y="18"/>
                    <a:pt x="10" y="16"/>
                    <a:pt x="9" y="14"/>
                  </a:cubicBezTo>
                  <a:cubicBezTo>
                    <a:pt x="7" y="12"/>
                    <a:pt x="5" y="10"/>
                    <a:pt x="4" y="9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4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6" y="3"/>
                    <a:pt x="8" y="5"/>
                  </a:cubicBezTo>
                  <a:cubicBezTo>
                    <a:pt x="10" y="8"/>
                    <a:pt x="14" y="11"/>
                    <a:pt x="19" y="15"/>
                  </a:cubicBezTo>
                  <a:cubicBezTo>
                    <a:pt x="21" y="17"/>
                    <a:pt x="23" y="19"/>
                    <a:pt x="26" y="21"/>
                  </a:cubicBezTo>
                  <a:cubicBezTo>
                    <a:pt x="29" y="23"/>
                    <a:pt x="32" y="25"/>
                    <a:pt x="36" y="26"/>
                  </a:cubicBezTo>
                  <a:cubicBezTo>
                    <a:pt x="39" y="28"/>
                    <a:pt x="43" y="30"/>
                    <a:pt x="46" y="31"/>
                  </a:cubicBezTo>
                  <a:cubicBezTo>
                    <a:pt x="50" y="32"/>
                    <a:pt x="54" y="33"/>
                    <a:pt x="58" y="34"/>
                  </a:cubicBezTo>
                  <a:cubicBezTo>
                    <a:pt x="61" y="35"/>
                    <a:pt x="66" y="36"/>
                    <a:pt x="69" y="36"/>
                  </a:cubicBezTo>
                  <a:cubicBezTo>
                    <a:pt x="73" y="36"/>
                    <a:pt x="77" y="36"/>
                    <a:pt x="81" y="36"/>
                  </a:cubicBezTo>
                  <a:cubicBezTo>
                    <a:pt x="85" y="36"/>
                    <a:pt x="88" y="36"/>
                    <a:pt x="92" y="35"/>
                  </a:cubicBezTo>
                  <a:cubicBezTo>
                    <a:pt x="95" y="35"/>
                    <a:pt x="98" y="34"/>
                    <a:pt x="101" y="33"/>
                  </a:cubicBezTo>
                  <a:cubicBezTo>
                    <a:pt x="104" y="33"/>
                    <a:pt x="107" y="32"/>
                    <a:pt x="109" y="31"/>
                  </a:cubicBezTo>
                  <a:cubicBezTo>
                    <a:pt x="111" y="30"/>
                    <a:pt x="113" y="30"/>
                    <a:pt x="115" y="29"/>
                  </a:cubicBezTo>
                  <a:cubicBezTo>
                    <a:pt x="117" y="28"/>
                    <a:pt x="118" y="28"/>
                    <a:pt x="119" y="27"/>
                  </a:cubicBezTo>
                  <a:cubicBezTo>
                    <a:pt x="120" y="27"/>
                    <a:pt x="120" y="27"/>
                    <a:pt x="120" y="27"/>
                  </a:cubicBezTo>
                  <a:cubicBezTo>
                    <a:pt x="121" y="26"/>
                    <a:pt x="122" y="27"/>
                    <a:pt x="123" y="28"/>
                  </a:cubicBezTo>
                  <a:cubicBezTo>
                    <a:pt x="123" y="29"/>
                    <a:pt x="123" y="30"/>
                    <a:pt x="122" y="3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8" name="ï$ḷîḑé">
              <a:extLst>
                <a:ext uri="{FF2B5EF4-FFF2-40B4-BE49-F238E27FC236}">
                  <a16:creationId xmlns:a16="http://schemas.microsoft.com/office/drawing/2014/main" id="{331D1FD7-24B7-4A4A-82AE-3765E0848D4F}"/>
                </a:ext>
              </a:extLst>
            </p:cNvPr>
            <p:cNvSpPr/>
            <p:nvPr/>
          </p:nvSpPr>
          <p:spPr bwMode="auto">
            <a:xfrm>
              <a:off x="10281670" y="-1289806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7 w 9"/>
                <a:gd name="T3" fmla="*/ 8 h 9"/>
                <a:gd name="T4" fmla="*/ 2 w 9"/>
                <a:gd name="T5" fmla="*/ 8 h 9"/>
                <a:gd name="T6" fmla="*/ 2 w 9"/>
                <a:gd name="T7" fmla="*/ 3 h 9"/>
                <a:gd name="T8" fmla="*/ 2 w 9"/>
                <a:gd name="T9" fmla="*/ 3 h 9"/>
                <a:gd name="T10" fmla="*/ 2 w 9"/>
                <a:gd name="T11" fmla="*/ 3 h 9"/>
                <a:gd name="T12" fmla="*/ 6 w 9"/>
                <a:gd name="T13" fmla="*/ 0 h 9"/>
                <a:gd name="T14" fmla="*/ 9 w 9"/>
                <a:gd name="T15" fmla="*/ 3 h 9"/>
                <a:gd name="T16" fmla="*/ 9 w 9"/>
                <a:gd name="T17" fmla="*/ 4 h 9"/>
                <a:gd name="T18" fmla="*/ 7 w 9"/>
                <a:gd name="T19" fmla="*/ 8 h 9"/>
                <a:gd name="T20" fmla="*/ 2 w 9"/>
                <a:gd name="T21" fmla="*/ 3 h 9"/>
                <a:gd name="T22" fmla="*/ 7 w 9"/>
                <a:gd name="T23" fmla="*/ 1 h 9"/>
                <a:gd name="T24" fmla="*/ 9 w 9"/>
                <a:gd name="T25" fmla="*/ 3 h 9"/>
                <a:gd name="T26" fmla="*/ 9 w 9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6"/>
                    <a:pt x="8" y="7"/>
                    <a:pt x="7" y="8"/>
                  </a:cubicBezTo>
                  <a:cubicBezTo>
                    <a:pt x="5" y="9"/>
                    <a:pt x="3" y="9"/>
                    <a:pt x="2" y="8"/>
                  </a:cubicBezTo>
                  <a:cubicBezTo>
                    <a:pt x="0" y="7"/>
                    <a:pt x="0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6" y="0"/>
                  </a:cubicBezTo>
                  <a:cubicBezTo>
                    <a:pt x="8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7" y="1"/>
                  </a:cubicBezTo>
                  <a:cubicBezTo>
                    <a:pt x="8" y="1"/>
                    <a:pt x="9" y="1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9" name="ïślîḍê">
              <a:extLst>
                <a:ext uri="{FF2B5EF4-FFF2-40B4-BE49-F238E27FC236}">
                  <a16:creationId xmlns:a16="http://schemas.microsoft.com/office/drawing/2014/main" id="{F635736E-440A-4A61-B78E-C0827CF68DD0}"/>
                </a:ext>
              </a:extLst>
            </p:cNvPr>
            <p:cNvSpPr/>
            <p:nvPr/>
          </p:nvSpPr>
          <p:spPr bwMode="auto">
            <a:xfrm>
              <a:off x="10264207" y="-1310443"/>
              <a:ext cx="31750" cy="33338"/>
            </a:xfrm>
            <a:custGeom>
              <a:avLst/>
              <a:gdLst>
                <a:gd name="T0" fmla="*/ 9 w 9"/>
                <a:gd name="T1" fmla="*/ 3 h 10"/>
                <a:gd name="T2" fmla="*/ 9 w 9"/>
                <a:gd name="T3" fmla="*/ 4 h 10"/>
                <a:gd name="T4" fmla="*/ 7 w 9"/>
                <a:gd name="T5" fmla="*/ 7 h 10"/>
                <a:gd name="T6" fmla="*/ 5 w 9"/>
                <a:gd name="T7" fmla="*/ 9 h 10"/>
                <a:gd name="T8" fmla="*/ 3 w 9"/>
                <a:gd name="T9" fmla="*/ 9 h 10"/>
                <a:gd name="T10" fmla="*/ 0 w 9"/>
                <a:gd name="T11" fmla="*/ 7 h 10"/>
                <a:gd name="T12" fmla="*/ 0 w 9"/>
                <a:gd name="T13" fmla="*/ 6 h 10"/>
                <a:gd name="T14" fmla="*/ 0 w 9"/>
                <a:gd name="T15" fmla="*/ 5 h 10"/>
                <a:gd name="T16" fmla="*/ 2 w 9"/>
                <a:gd name="T17" fmla="*/ 2 h 10"/>
                <a:gd name="T18" fmla="*/ 4 w 9"/>
                <a:gd name="T19" fmla="*/ 0 h 10"/>
                <a:gd name="T20" fmla="*/ 6 w 9"/>
                <a:gd name="T21" fmla="*/ 0 h 10"/>
                <a:gd name="T22" fmla="*/ 9 w 9"/>
                <a:gd name="T23" fmla="*/ 2 h 10"/>
                <a:gd name="T24" fmla="*/ 9 w 9"/>
                <a:gd name="T2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9" y="3"/>
                  </a:moveTo>
                  <a:cubicBezTo>
                    <a:pt x="9" y="3"/>
                    <a:pt x="9" y="3"/>
                    <a:pt x="9" y="4"/>
                  </a:cubicBezTo>
                  <a:cubicBezTo>
                    <a:pt x="8" y="5"/>
                    <a:pt x="8" y="6"/>
                    <a:pt x="7" y="7"/>
                  </a:cubicBezTo>
                  <a:cubicBezTo>
                    <a:pt x="6" y="8"/>
                    <a:pt x="6" y="8"/>
                    <a:pt x="5" y="9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10"/>
                    <a:pt x="0" y="9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1" y="4"/>
                    <a:pt x="1" y="3"/>
                    <a:pt x="2" y="2"/>
                  </a:cubicBezTo>
                  <a:cubicBezTo>
                    <a:pt x="3" y="1"/>
                    <a:pt x="4" y="1"/>
                    <a:pt x="4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7" y="0"/>
                    <a:pt x="9" y="1"/>
                    <a:pt x="9" y="2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0" name="ïsliḑé">
              <a:extLst>
                <a:ext uri="{FF2B5EF4-FFF2-40B4-BE49-F238E27FC236}">
                  <a16:creationId xmlns:a16="http://schemas.microsoft.com/office/drawing/2014/main" id="{06AD61A7-F198-4E12-BBB3-7EA34DAA56F2}"/>
                </a:ext>
              </a:extLst>
            </p:cNvPr>
            <p:cNvSpPr/>
            <p:nvPr/>
          </p:nvSpPr>
          <p:spPr bwMode="auto">
            <a:xfrm>
              <a:off x="9119620" y="-1581906"/>
              <a:ext cx="131763" cy="309563"/>
            </a:xfrm>
            <a:custGeom>
              <a:avLst/>
              <a:gdLst>
                <a:gd name="T0" fmla="*/ 37 w 38"/>
                <a:gd name="T1" fmla="*/ 4 h 89"/>
                <a:gd name="T2" fmla="*/ 36 w 38"/>
                <a:gd name="T3" fmla="*/ 4 h 89"/>
                <a:gd name="T4" fmla="*/ 33 w 38"/>
                <a:gd name="T5" fmla="*/ 6 h 89"/>
                <a:gd name="T6" fmla="*/ 30 w 38"/>
                <a:gd name="T7" fmla="*/ 9 h 89"/>
                <a:gd name="T8" fmla="*/ 25 w 38"/>
                <a:gd name="T9" fmla="*/ 13 h 89"/>
                <a:gd name="T10" fmla="*/ 16 w 38"/>
                <a:gd name="T11" fmla="*/ 24 h 89"/>
                <a:gd name="T12" fmla="*/ 12 w 38"/>
                <a:gd name="T13" fmla="*/ 32 h 89"/>
                <a:gd name="T14" fmla="*/ 9 w 38"/>
                <a:gd name="T15" fmla="*/ 40 h 89"/>
                <a:gd name="T16" fmla="*/ 7 w 38"/>
                <a:gd name="T17" fmla="*/ 48 h 89"/>
                <a:gd name="T18" fmla="*/ 6 w 38"/>
                <a:gd name="T19" fmla="*/ 57 h 89"/>
                <a:gd name="T20" fmla="*/ 8 w 38"/>
                <a:gd name="T21" fmla="*/ 72 h 89"/>
                <a:gd name="T22" fmla="*/ 12 w 38"/>
                <a:gd name="T23" fmla="*/ 82 h 89"/>
                <a:gd name="T24" fmla="*/ 14 w 38"/>
                <a:gd name="T25" fmla="*/ 86 h 89"/>
                <a:gd name="T26" fmla="*/ 14 w 38"/>
                <a:gd name="T27" fmla="*/ 86 h 89"/>
                <a:gd name="T28" fmla="*/ 13 w 38"/>
                <a:gd name="T29" fmla="*/ 89 h 89"/>
                <a:gd name="T30" fmla="*/ 10 w 38"/>
                <a:gd name="T31" fmla="*/ 88 h 89"/>
                <a:gd name="T32" fmla="*/ 9 w 38"/>
                <a:gd name="T33" fmla="*/ 87 h 89"/>
                <a:gd name="T34" fmla="*/ 8 w 38"/>
                <a:gd name="T35" fmla="*/ 84 h 89"/>
                <a:gd name="T36" fmla="*/ 3 w 38"/>
                <a:gd name="T37" fmla="*/ 73 h 89"/>
                <a:gd name="T38" fmla="*/ 0 w 38"/>
                <a:gd name="T39" fmla="*/ 57 h 89"/>
                <a:gd name="T40" fmla="*/ 0 w 38"/>
                <a:gd name="T41" fmla="*/ 48 h 89"/>
                <a:gd name="T42" fmla="*/ 2 w 38"/>
                <a:gd name="T43" fmla="*/ 38 h 89"/>
                <a:gd name="T44" fmla="*/ 5 w 38"/>
                <a:gd name="T45" fmla="*/ 29 h 89"/>
                <a:gd name="T46" fmla="*/ 10 w 38"/>
                <a:gd name="T47" fmla="*/ 21 h 89"/>
                <a:gd name="T48" fmla="*/ 21 w 38"/>
                <a:gd name="T49" fmla="*/ 8 h 89"/>
                <a:gd name="T50" fmla="*/ 31 w 38"/>
                <a:gd name="T51" fmla="*/ 2 h 89"/>
                <a:gd name="T52" fmla="*/ 34 w 38"/>
                <a:gd name="T53" fmla="*/ 0 h 89"/>
                <a:gd name="T54" fmla="*/ 35 w 38"/>
                <a:gd name="T55" fmla="*/ 0 h 89"/>
                <a:gd name="T56" fmla="*/ 38 w 38"/>
                <a:gd name="T57" fmla="*/ 1 h 89"/>
                <a:gd name="T58" fmla="*/ 37 w 38"/>
                <a:gd name="T59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89">
                  <a:moveTo>
                    <a:pt x="37" y="4"/>
                  </a:moveTo>
                  <a:cubicBezTo>
                    <a:pt x="37" y="4"/>
                    <a:pt x="37" y="4"/>
                    <a:pt x="36" y="4"/>
                  </a:cubicBezTo>
                  <a:cubicBezTo>
                    <a:pt x="35" y="5"/>
                    <a:pt x="34" y="5"/>
                    <a:pt x="33" y="6"/>
                  </a:cubicBezTo>
                  <a:cubicBezTo>
                    <a:pt x="32" y="7"/>
                    <a:pt x="31" y="7"/>
                    <a:pt x="30" y="9"/>
                  </a:cubicBezTo>
                  <a:cubicBezTo>
                    <a:pt x="28" y="10"/>
                    <a:pt x="27" y="11"/>
                    <a:pt x="25" y="13"/>
                  </a:cubicBezTo>
                  <a:cubicBezTo>
                    <a:pt x="22" y="16"/>
                    <a:pt x="18" y="20"/>
                    <a:pt x="16" y="24"/>
                  </a:cubicBezTo>
                  <a:cubicBezTo>
                    <a:pt x="14" y="27"/>
                    <a:pt x="13" y="29"/>
                    <a:pt x="12" y="32"/>
                  </a:cubicBezTo>
                  <a:cubicBezTo>
                    <a:pt x="10" y="34"/>
                    <a:pt x="9" y="37"/>
                    <a:pt x="9" y="40"/>
                  </a:cubicBezTo>
                  <a:cubicBezTo>
                    <a:pt x="8" y="43"/>
                    <a:pt x="7" y="45"/>
                    <a:pt x="7" y="48"/>
                  </a:cubicBezTo>
                  <a:cubicBezTo>
                    <a:pt x="7" y="51"/>
                    <a:pt x="6" y="54"/>
                    <a:pt x="6" y="57"/>
                  </a:cubicBezTo>
                  <a:cubicBezTo>
                    <a:pt x="7" y="62"/>
                    <a:pt x="7" y="67"/>
                    <a:pt x="8" y="72"/>
                  </a:cubicBezTo>
                  <a:cubicBezTo>
                    <a:pt x="10" y="76"/>
                    <a:pt x="11" y="79"/>
                    <a:pt x="12" y="82"/>
                  </a:cubicBezTo>
                  <a:cubicBezTo>
                    <a:pt x="13" y="84"/>
                    <a:pt x="14" y="86"/>
                    <a:pt x="14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4" y="87"/>
                    <a:pt x="14" y="88"/>
                    <a:pt x="13" y="89"/>
                  </a:cubicBezTo>
                  <a:cubicBezTo>
                    <a:pt x="12" y="89"/>
                    <a:pt x="11" y="89"/>
                    <a:pt x="10" y="88"/>
                  </a:cubicBezTo>
                  <a:cubicBezTo>
                    <a:pt x="10" y="88"/>
                    <a:pt x="10" y="88"/>
                    <a:pt x="9" y="87"/>
                  </a:cubicBezTo>
                  <a:cubicBezTo>
                    <a:pt x="9" y="86"/>
                    <a:pt x="8" y="85"/>
                    <a:pt x="8" y="84"/>
                  </a:cubicBezTo>
                  <a:cubicBezTo>
                    <a:pt x="6" y="82"/>
                    <a:pt x="4" y="78"/>
                    <a:pt x="3" y="73"/>
                  </a:cubicBezTo>
                  <a:cubicBezTo>
                    <a:pt x="1" y="69"/>
                    <a:pt x="0" y="63"/>
                    <a:pt x="0" y="57"/>
                  </a:cubicBezTo>
                  <a:cubicBezTo>
                    <a:pt x="0" y="54"/>
                    <a:pt x="0" y="51"/>
                    <a:pt x="0" y="48"/>
                  </a:cubicBezTo>
                  <a:cubicBezTo>
                    <a:pt x="0" y="44"/>
                    <a:pt x="1" y="41"/>
                    <a:pt x="2" y="38"/>
                  </a:cubicBezTo>
                  <a:cubicBezTo>
                    <a:pt x="3" y="35"/>
                    <a:pt x="4" y="32"/>
                    <a:pt x="5" y="29"/>
                  </a:cubicBezTo>
                  <a:cubicBezTo>
                    <a:pt x="7" y="26"/>
                    <a:pt x="8" y="23"/>
                    <a:pt x="10" y="21"/>
                  </a:cubicBezTo>
                  <a:cubicBezTo>
                    <a:pt x="13" y="16"/>
                    <a:pt x="18" y="12"/>
                    <a:pt x="21" y="8"/>
                  </a:cubicBezTo>
                  <a:cubicBezTo>
                    <a:pt x="25" y="5"/>
                    <a:pt x="28" y="3"/>
                    <a:pt x="31" y="2"/>
                  </a:cubicBezTo>
                  <a:cubicBezTo>
                    <a:pt x="32" y="1"/>
                    <a:pt x="33" y="1"/>
                    <a:pt x="34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6" y="0"/>
                    <a:pt x="37" y="0"/>
                    <a:pt x="38" y="1"/>
                  </a:cubicBezTo>
                  <a:cubicBezTo>
                    <a:pt x="38" y="2"/>
                    <a:pt x="38" y="3"/>
                    <a:pt x="37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1" name="ïṧḻïde">
              <a:extLst>
                <a:ext uri="{FF2B5EF4-FFF2-40B4-BE49-F238E27FC236}">
                  <a16:creationId xmlns:a16="http://schemas.microsoft.com/office/drawing/2014/main" id="{C63E357F-2681-4F90-AAB0-95DBD172C98F}"/>
                </a:ext>
              </a:extLst>
            </p:cNvPr>
            <p:cNvSpPr/>
            <p:nvPr/>
          </p:nvSpPr>
          <p:spPr bwMode="auto">
            <a:xfrm>
              <a:off x="9175182" y="-1269168"/>
              <a:ext cx="34925" cy="30163"/>
            </a:xfrm>
            <a:custGeom>
              <a:avLst/>
              <a:gdLst>
                <a:gd name="T0" fmla="*/ 10 w 10"/>
                <a:gd name="T1" fmla="*/ 3 h 9"/>
                <a:gd name="T2" fmla="*/ 9 w 10"/>
                <a:gd name="T3" fmla="*/ 4 h 9"/>
                <a:gd name="T4" fmla="*/ 7 w 10"/>
                <a:gd name="T5" fmla="*/ 7 h 9"/>
                <a:gd name="T6" fmla="*/ 5 w 10"/>
                <a:gd name="T7" fmla="*/ 8 h 9"/>
                <a:gd name="T8" fmla="*/ 3 w 10"/>
                <a:gd name="T9" fmla="*/ 9 h 9"/>
                <a:gd name="T10" fmla="*/ 0 w 10"/>
                <a:gd name="T11" fmla="*/ 6 h 9"/>
                <a:gd name="T12" fmla="*/ 0 w 10"/>
                <a:gd name="T13" fmla="*/ 5 h 9"/>
                <a:gd name="T14" fmla="*/ 1 w 10"/>
                <a:gd name="T15" fmla="*/ 4 h 9"/>
                <a:gd name="T16" fmla="*/ 3 w 10"/>
                <a:gd name="T17" fmla="*/ 1 h 9"/>
                <a:gd name="T18" fmla="*/ 5 w 10"/>
                <a:gd name="T19" fmla="*/ 0 h 9"/>
                <a:gd name="T20" fmla="*/ 7 w 10"/>
                <a:gd name="T21" fmla="*/ 0 h 9"/>
                <a:gd name="T22" fmla="*/ 10 w 10"/>
                <a:gd name="T23" fmla="*/ 2 h 9"/>
                <a:gd name="T24" fmla="*/ 10 w 10"/>
                <a:gd name="T2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10" y="3"/>
                  </a:moveTo>
                  <a:cubicBezTo>
                    <a:pt x="10" y="3"/>
                    <a:pt x="10" y="3"/>
                    <a:pt x="9" y="4"/>
                  </a:cubicBezTo>
                  <a:cubicBezTo>
                    <a:pt x="9" y="5"/>
                    <a:pt x="8" y="6"/>
                    <a:pt x="7" y="7"/>
                  </a:cubicBezTo>
                  <a:cubicBezTo>
                    <a:pt x="7" y="7"/>
                    <a:pt x="6" y="8"/>
                    <a:pt x="5" y="8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9"/>
                    <a:pt x="0" y="8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1" y="4"/>
                  </a:cubicBezTo>
                  <a:cubicBezTo>
                    <a:pt x="1" y="3"/>
                    <a:pt x="2" y="2"/>
                    <a:pt x="3" y="1"/>
                  </a:cubicBezTo>
                  <a:cubicBezTo>
                    <a:pt x="4" y="1"/>
                    <a:pt x="5" y="0"/>
                    <a:pt x="5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8" y="0"/>
                    <a:pt x="10" y="1"/>
                    <a:pt x="10" y="2"/>
                  </a:cubicBezTo>
                  <a:lnTo>
                    <a:pt x="10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2" name="îśḻíḓé">
              <a:extLst>
                <a:ext uri="{FF2B5EF4-FFF2-40B4-BE49-F238E27FC236}">
                  <a16:creationId xmlns:a16="http://schemas.microsoft.com/office/drawing/2014/main" id="{63EE9303-C5FD-45A4-A5FE-1906B9809111}"/>
                </a:ext>
              </a:extLst>
            </p:cNvPr>
            <p:cNvSpPr/>
            <p:nvPr/>
          </p:nvSpPr>
          <p:spPr bwMode="auto">
            <a:xfrm>
              <a:off x="9195820" y="-1248531"/>
              <a:ext cx="31750" cy="34925"/>
            </a:xfrm>
            <a:custGeom>
              <a:avLst/>
              <a:gdLst>
                <a:gd name="T0" fmla="*/ 8 w 9"/>
                <a:gd name="T1" fmla="*/ 3 h 10"/>
                <a:gd name="T2" fmla="*/ 7 w 9"/>
                <a:gd name="T3" fmla="*/ 8 h 10"/>
                <a:gd name="T4" fmla="*/ 1 w 9"/>
                <a:gd name="T5" fmla="*/ 4 h 10"/>
                <a:gd name="T6" fmla="*/ 6 w 9"/>
                <a:gd name="T7" fmla="*/ 1 h 10"/>
                <a:gd name="T8" fmla="*/ 9 w 9"/>
                <a:gd name="T9" fmla="*/ 3 h 10"/>
                <a:gd name="T10" fmla="*/ 9 w 9"/>
                <a:gd name="T11" fmla="*/ 4 h 10"/>
                <a:gd name="T12" fmla="*/ 7 w 9"/>
                <a:gd name="T13" fmla="*/ 8 h 10"/>
                <a:gd name="T14" fmla="*/ 6 w 9"/>
                <a:gd name="T15" fmla="*/ 8 h 10"/>
                <a:gd name="T16" fmla="*/ 2 w 9"/>
                <a:gd name="T17" fmla="*/ 9 h 10"/>
                <a:gd name="T18" fmla="*/ 1 w 9"/>
                <a:gd name="T19" fmla="*/ 4 h 10"/>
                <a:gd name="T20" fmla="*/ 5 w 9"/>
                <a:gd name="T21" fmla="*/ 1 h 10"/>
                <a:gd name="T22" fmla="*/ 8 w 9"/>
                <a:gd name="T23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10">
                  <a:moveTo>
                    <a:pt x="8" y="3"/>
                  </a:moveTo>
                  <a:cubicBezTo>
                    <a:pt x="8" y="5"/>
                    <a:pt x="8" y="7"/>
                    <a:pt x="7" y="8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2"/>
                    <a:pt x="4" y="1"/>
                    <a:pt x="6" y="1"/>
                  </a:cubicBezTo>
                  <a:cubicBezTo>
                    <a:pt x="7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10"/>
                    <a:pt x="3" y="10"/>
                    <a:pt x="2" y="9"/>
                  </a:cubicBezTo>
                  <a:cubicBezTo>
                    <a:pt x="0" y="7"/>
                    <a:pt x="0" y="5"/>
                    <a:pt x="1" y="4"/>
                  </a:cubicBezTo>
                  <a:cubicBezTo>
                    <a:pt x="2" y="3"/>
                    <a:pt x="3" y="2"/>
                    <a:pt x="5" y="1"/>
                  </a:cubicBezTo>
                  <a:cubicBezTo>
                    <a:pt x="7" y="1"/>
                    <a:pt x="8" y="1"/>
                    <a:pt x="8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1E1AC27-E408-435C-982C-6EF38066C175}"/>
              </a:ext>
            </a:extLst>
          </p:cNvPr>
          <p:cNvGrpSpPr/>
          <p:nvPr/>
        </p:nvGrpSpPr>
        <p:grpSpPr>
          <a:xfrm>
            <a:off x="0" y="3812345"/>
            <a:ext cx="12192000" cy="3045655"/>
            <a:chOff x="0" y="3812345"/>
            <a:chExt cx="12192000" cy="304565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4D0905E-FD42-4FDD-AC47-20C23EF5E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/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>
              <a:extLst>
                <a:ext uri="{FF2B5EF4-FFF2-40B4-BE49-F238E27FC236}">
                  <a16:creationId xmlns:a16="http://schemas.microsoft.com/office/drawing/2014/main" id="{499EF00E-08C9-4620-81CC-D24D39124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/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pic>
        <p:nvPicPr>
          <p:cNvPr id="203" name="图片 202">
            <a:extLst>
              <a:ext uri="{FF2B5EF4-FFF2-40B4-BE49-F238E27FC236}">
                <a16:creationId xmlns:a16="http://schemas.microsoft.com/office/drawing/2014/main" id="{31926DB7-BC4D-4ED8-A348-BDAA638BD5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77" y="4045046"/>
            <a:ext cx="1546861" cy="154686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4F85AC6F-1D82-47FC-A3CF-D376EC3814BE}"/>
              </a:ext>
            </a:extLst>
          </p:cNvPr>
          <p:cNvGrpSpPr/>
          <p:nvPr/>
        </p:nvGrpSpPr>
        <p:grpSpPr>
          <a:xfrm rot="1002944">
            <a:off x="863269" y="2452242"/>
            <a:ext cx="864300" cy="1155422"/>
            <a:chOff x="10890144" y="1759223"/>
            <a:chExt cx="864300" cy="1155422"/>
          </a:xfrm>
        </p:grpSpPr>
        <p:sp>
          <p:nvSpPr>
            <p:cNvPr id="209" name="íşḷíḋe">
              <a:extLst>
                <a:ext uri="{FF2B5EF4-FFF2-40B4-BE49-F238E27FC236}">
                  <a16:creationId xmlns:a16="http://schemas.microsoft.com/office/drawing/2014/main" id="{FF34D68F-EEDD-4415-8571-266EB50AD1D3}"/>
                </a:ext>
              </a:extLst>
            </p:cNvPr>
            <p:cNvSpPr/>
            <p:nvPr/>
          </p:nvSpPr>
          <p:spPr bwMode="auto">
            <a:xfrm>
              <a:off x="10890144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0" name="iŝļídê">
              <a:extLst>
                <a:ext uri="{FF2B5EF4-FFF2-40B4-BE49-F238E27FC236}">
                  <a16:creationId xmlns:a16="http://schemas.microsoft.com/office/drawing/2014/main" id="{03890C5C-C059-4DEC-8FC9-0BAC49893AC3}"/>
                </a:ext>
              </a:extLst>
            </p:cNvPr>
            <p:cNvSpPr/>
            <p:nvPr/>
          </p:nvSpPr>
          <p:spPr bwMode="auto">
            <a:xfrm>
              <a:off x="11164943" y="2530109"/>
              <a:ext cx="314703" cy="222197"/>
            </a:xfrm>
            <a:custGeom>
              <a:avLst/>
              <a:gdLst>
                <a:gd name="T0" fmla="*/ 194 w 194"/>
                <a:gd name="T1" fmla="*/ 2 h 137"/>
                <a:gd name="T2" fmla="*/ 191 w 194"/>
                <a:gd name="T3" fmla="*/ 0 h 137"/>
                <a:gd name="T4" fmla="*/ 3 w 194"/>
                <a:gd name="T5" fmla="*/ 0 h 137"/>
                <a:gd name="T6" fmla="*/ 0 w 194"/>
                <a:gd name="T7" fmla="*/ 2 h 137"/>
                <a:gd name="T8" fmla="*/ 0 w 194"/>
                <a:gd name="T9" fmla="*/ 4 h 137"/>
                <a:gd name="T10" fmla="*/ 25 w 194"/>
                <a:gd name="T11" fmla="*/ 137 h 137"/>
                <a:gd name="T12" fmla="*/ 32 w 194"/>
                <a:gd name="T13" fmla="*/ 136 h 137"/>
                <a:gd name="T14" fmla="*/ 14 w 194"/>
                <a:gd name="T15" fmla="*/ 42 h 137"/>
                <a:gd name="T16" fmla="*/ 180 w 194"/>
                <a:gd name="T17" fmla="*/ 42 h 137"/>
                <a:gd name="T18" fmla="*/ 161 w 194"/>
                <a:gd name="T19" fmla="*/ 136 h 137"/>
                <a:gd name="T20" fmla="*/ 168 w 194"/>
                <a:gd name="T21" fmla="*/ 137 h 137"/>
                <a:gd name="T22" fmla="*/ 194 w 194"/>
                <a:gd name="T23" fmla="*/ 4 h 137"/>
                <a:gd name="T24" fmla="*/ 194 w 194"/>
                <a:gd name="T25" fmla="*/ 2 h 137"/>
                <a:gd name="T26" fmla="*/ 183 w 194"/>
                <a:gd name="T27" fmla="*/ 7 h 137"/>
                <a:gd name="T28" fmla="*/ 159 w 194"/>
                <a:gd name="T29" fmla="*/ 33 h 137"/>
                <a:gd name="T30" fmla="*/ 135 w 194"/>
                <a:gd name="T31" fmla="*/ 7 h 137"/>
                <a:gd name="T32" fmla="*/ 183 w 194"/>
                <a:gd name="T33" fmla="*/ 7 h 137"/>
                <a:gd name="T34" fmla="*/ 185 w 194"/>
                <a:gd name="T35" fmla="*/ 15 h 137"/>
                <a:gd name="T36" fmla="*/ 181 w 194"/>
                <a:gd name="T37" fmla="*/ 35 h 137"/>
                <a:gd name="T38" fmla="*/ 167 w 194"/>
                <a:gd name="T39" fmla="*/ 35 h 137"/>
                <a:gd name="T40" fmla="*/ 185 w 194"/>
                <a:gd name="T41" fmla="*/ 15 h 137"/>
                <a:gd name="T42" fmla="*/ 105 w 194"/>
                <a:gd name="T43" fmla="*/ 35 h 137"/>
                <a:gd name="T44" fmla="*/ 128 w 194"/>
                <a:gd name="T45" fmla="*/ 9 h 137"/>
                <a:gd name="T46" fmla="*/ 151 w 194"/>
                <a:gd name="T47" fmla="*/ 35 h 137"/>
                <a:gd name="T48" fmla="*/ 105 w 194"/>
                <a:gd name="T49" fmla="*/ 35 h 137"/>
                <a:gd name="T50" fmla="*/ 121 w 194"/>
                <a:gd name="T51" fmla="*/ 7 h 137"/>
                <a:gd name="T52" fmla="*/ 97 w 194"/>
                <a:gd name="T53" fmla="*/ 33 h 137"/>
                <a:gd name="T54" fmla="*/ 73 w 194"/>
                <a:gd name="T55" fmla="*/ 7 h 137"/>
                <a:gd name="T56" fmla="*/ 121 w 194"/>
                <a:gd name="T57" fmla="*/ 7 h 137"/>
                <a:gd name="T58" fmla="*/ 43 w 194"/>
                <a:gd name="T59" fmla="*/ 35 h 137"/>
                <a:gd name="T60" fmla="*/ 66 w 194"/>
                <a:gd name="T61" fmla="*/ 9 h 137"/>
                <a:gd name="T62" fmla="*/ 89 w 194"/>
                <a:gd name="T63" fmla="*/ 35 h 137"/>
                <a:gd name="T64" fmla="*/ 43 w 194"/>
                <a:gd name="T65" fmla="*/ 35 h 137"/>
                <a:gd name="T66" fmla="*/ 27 w 194"/>
                <a:gd name="T67" fmla="*/ 35 h 137"/>
                <a:gd name="T68" fmla="*/ 13 w 194"/>
                <a:gd name="T69" fmla="*/ 35 h 137"/>
                <a:gd name="T70" fmla="*/ 9 w 194"/>
                <a:gd name="T71" fmla="*/ 15 h 137"/>
                <a:gd name="T72" fmla="*/ 27 w 194"/>
                <a:gd name="T73" fmla="*/ 35 h 137"/>
                <a:gd name="T74" fmla="*/ 59 w 194"/>
                <a:gd name="T75" fmla="*/ 7 h 137"/>
                <a:gd name="T76" fmla="*/ 35 w 194"/>
                <a:gd name="T77" fmla="*/ 33 h 137"/>
                <a:gd name="T78" fmla="*/ 11 w 194"/>
                <a:gd name="T79" fmla="*/ 7 h 137"/>
                <a:gd name="T80" fmla="*/ 59 w 194"/>
                <a:gd name="T81" fmla="*/ 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4" h="137">
                  <a:moveTo>
                    <a:pt x="194" y="2"/>
                  </a:moveTo>
                  <a:cubicBezTo>
                    <a:pt x="193" y="1"/>
                    <a:pt x="192" y="0"/>
                    <a:pt x="19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25" y="137"/>
                    <a:pt x="25" y="137"/>
                    <a:pt x="25" y="137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80" y="42"/>
                    <a:pt x="180" y="42"/>
                    <a:pt x="180" y="42"/>
                  </a:cubicBezTo>
                  <a:cubicBezTo>
                    <a:pt x="161" y="136"/>
                    <a:pt x="161" y="136"/>
                    <a:pt x="161" y="136"/>
                  </a:cubicBezTo>
                  <a:cubicBezTo>
                    <a:pt x="168" y="137"/>
                    <a:pt x="168" y="137"/>
                    <a:pt x="168" y="137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4" y="3"/>
                    <a:pt x="194" y="3"/>
                    <a:pt x="194" y="2"/>
                  </a:cubicBezTo>
                  <a:close/>
                  <a:moveTo>
                    <a:pt x="183" y="7"/>
                  </a:moveTo>
                  <a:cubicBezTo>
                    <a:pt x="159" y="33"/>
                    <a:pt x="159" y="33"/>
                    <a:pt x="159" y="33"/>
                  </a:cubicBezTo>
                  <a:cubicBezTo>
                    <a:pt x="135" y="7"/>
                    <a:pt x="135" y="7"/>
                    <a:pt x="135" y="7"/>
                  </a:cubicBezTo>
                  <a:lnTo>
                    <a:pt x="183" y="7"/>
                  </a:lnTo>
                  <a:close/>
                  <a:moveTo>
                    <a:pt x="185" y="15"/>
                  </a:moveTo>
                  <a:cubicBezTo>
                    <a:pt x="181" y="35"/>
                    <a:pt x="181" y="35"/>
                    <a:pt x="181" y="35"/>
                  </a:cubicBezTo>
                  <a:cubicBezTo>
                    <a:pt x="167" y="35"/>
                    <a:pt x="167" y="35"/>
                    <a:pt x="167" y="35"/>
                  </a:cubicBezTo>
                  <a:lnTo>
                    <a:pt x="185" y="15"/>
                  </a:lnTo>
                  <a:close/>
                  <a:moveTo>
                    <a:pt x="105" y="35"/>
                  </a:moveTo>
                  <a:cubicBezTo>
                    <a:pt x="128" y="9"/>
                    <a:pt x="128" y="9"/>
                    <a:pt x="128" y="9"/>
                  </a:cubicBezTo>
                  <a:cubicBezTo>
                    <a:pt x="151" y="35"/>
                    <a:pt x="151" y="35"/>
                    <a:pt x="151" y="35"/>
                  </a:cubicBezTo>
                  <a:lnTo>
                    <a:pt x="105" y="35"/>
                  </a:lnTo>
                  <a:close/>
                  <a:moveTo>
                    <a:pt x="121" y="7"/>
                  </a:moveTo>
                  <a:cubicBezTo>
                    <a:pt x="97" y="33"/>
                    <a:pt x="97" y="33"/>
                    <a:pt x="97" y="33"/>
                  </a:cubicBezTo>
                  <a:cubicBezTo>
                    <a:pt x="73" y="7"/>
                    <a:pt x="73" y="7"/>
                    <a:pt x="73" y="7"/>
                  </a:cubicBezTo>
                  <a:lnTo>
                    <a:pt x="121" y="7"/>
                  </a:lnTo>
                  <a:close/>
                  <a:moveTo>
                    <a:pt x="43" y="35"/>
                  </a:moveTo>
                  <a:cubicBezTo>
                    <a:pt x="66" y="9"/>
                    <a:pt x="66" y="9"/>
                    <a:pt x="66" y="9"/>
                  </a:cubicBezTo>
                  <a:cubicBezTo>
                    <a:pt x="89" y="35"/>
                    <a:pt x="89" y="35"/>
                    <a:pt x="89" y="35"/>
                  </a:cubicBezTo>
                  <a:lnTo>
                    <a:pt x="43" y="35"/>
                  </a:lnTo>
                  <a:close/>
                  <a:moveTo>
                    <a:pt x="27" y="35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9" y="15"/>
                    <a:pt x="9" y="15"/>
                    <a:pt x="9" y="15"/>
                  </a:cubicBezTo>
                  <a:lnTo>
                    <a:pt x="27" y="35"/>
                  </a:lnTo>
                  <a:close/>
                  <a:moveTo>
                    <a:pt x="59" y="7"/>
                  </a:moveTo>
                  <a:cubicBezTo>
                    <a:pt x="35" y="33"/>
                    <a:pt x="35" y="33"/>
                    <a:pt x="35" y="33"/>
                  </a:cubicBezTo>
                  <a:cubicBezTo>
                    <a:pt x="11" y="7"/>
                    <a:pt x="11" y="7"/>
                    <a:pt x="11" y="7"/>
                  </a:cubicBezTo>
                  <a:lnTo>
                    <a:pt x="59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1" name="íṥlïḋè">
              <a:extLst>
                <a:ext uri="{FF2B5EF4-FFF2-40B4-BE49-F238E27FC236}">
                  <a16:creationId xmlns:a16="http://schemas.microsoft.com/office/drawing/2014/main" id="{49123E5B-3B59-4C9E-A66C-B5AF00E218BC}"/>
                </a:ext>
              </a:extLst>
            </p:cNvPr>
            <p:cNvSpPr/>
            <p:nvPr/>
          </p:nvSpPr>
          <p:spPr bwMode="auto">
            <a:xfrm>
              <a:off x="11206661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2" name="íṩlidé">
              <a:extLst>
                <a:ext uri="{FF2B5EF4-FFF2-40B4-BE49-F238E27FC236}">
                  <a16:creationId xmlns:a16="http://schemas.microsoft.com/office/drawing/2014/main" id="{E516F9A8-4A72-422B-861F-AC89F5D2F93A}"/>
                </a:ext>
              </a:extLst>
            </p:cNvPr>
            <p:cNvSpPr/>
            <p:nvPr/>
          </p:nvSpPr>
          <p:spPr bwMode="auto">
            <a:xfrm>
              <a:off x="11322748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3" name="íśḻîḋe">
              <a:extLst>
                <a:ext uri="{FF2B5EF4-FFF2-40B4-BE49-F238E27FC236}">
                  <a16:creationId xmlns:a16="http://schemas.microsoft.com/office/drawing/2014/main" id="{E0927010-C7A0-4A9C-B15B-27D23A2EAA9F}"/>
                </a:ext>
              </a:extLst>
            </p:cNvPr>
            <p:cNvSpPr/>
            <p:nvPr/>
          </p:nvSpPr>
          <p:spPr bwMode="auto">
            <a:xfrm>
              <a:off x="11195778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4" name="íṧḻíḋé">
              <a:extLst>
                <a:ext uri="{FF2B5EF4-FFF2-40B4-BE49-F238E27FC236}">
                  <a16:creationId xmlns:a16="http://schemas.microsoft.com/office/drawing/2014/main" id="{685CA6CC-C7A5-4419-BC04-745A3B830A28}"/>
                </a:ext>
              </a:extLst>
            </p:cNvPr>
            <p:cNvSpPr/>
            <p:nvPr/>
          </p:nvSpPr>
          <p:spPr bwMode="auto">
            <a:xfrm>
              <a:off x="1136809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5" name="ïšlîḍè">
              <a:extLst>
                <a:ext uri="{FF2B5EF4-FFF2-40B4-BE49-F238E27FC236}">
                  <a16:creationId xmlns:a16="http://schemas.microsoft.com/office/drawing/2014/main" id="{BD629E65-D5D7-46BF-86DF-5ADBBE907527}"/>
                </a:ext>
              </a:extLst>
            </p:cNvPr>
            <p:cNvSpPr/>
            <p:nvPr/>
          </p:nvSpPr>
          <p:spPr bwMode="auto">
            <a:xfrm>
              <a:off x="1130007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6" name="îṧḻîḓe">
              <a:extLst>
                <a:ext uri="{FF2B5EF4-FFF2-40B4-BE49-F238E27FC236}">
                  <a16:creationId xmlns:a16="http://schemas.microsoft.com/office/drawing/2014/main" id="{5B7D626E-63A8-4411-8F54-89565799E83E}"/>
                </a:ext>
              </a:extLst>
            </p:cNvPr>
            <p:cNvSpPr/>
            <p:nvPr/>
          </p:nvSpPr>
          <p:spPr bwMode="auto">
            <a:xfrm>
              <a:off x="11231148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7" name="iŝlïḍé">
              <a:extLst>
                <a:ext uri="{FF2B5EF4-FFF2-40B4-BE49-F238E27FC236}">
                  <a16:creationId xmlns:a16="http://schemas.microsoft.com/office/drawing/2014/main" id="{38B5A177-5BC0-44AA-94D4-AD520A444CDD}"/>
                </a:ext>
              </a:extLst>
            </p:cNvPr>
            <p:cNvSpPr/>
            <p:nvPr/>
          </p:nvSpPr>
          <p:spPr bwMode="auto">
            <a:xfrm>
              <a:off x="11322748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8" name="isḻidê">
              <a:extLst>
                <a:ext uri="{FF2B5EF4-FFF2-40B4-BE49-F238E27FC236}">
                  <a16:creationId xmlns:a16="http://schemas.microsoft.com/office/drawing/2014/main" id="{FF1E2352-2BB3-4BA9-B97D-6440B978C4CB}"/>
                </a:ext>
              </a:extLst>
            </p:cNvPr>
            <p:cNvSpPr/>
            <p:nvPr/>
          </p:nvSpPr>
          <p:spPr bwMode="auto">
            <a:xfrm>
              <a:off x="11390767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9" name="iṩļíḋe">
              <a:extLst>
                <a:ext uri="{FF2B5EF4-FFF2-40B4-BE49-F238E27FC236}">
                  <a16:creationId xmlns:a16="http://schemas.microsoft.com/office/drawing/2014/main" id="{69C4B1F0-1A78-404D-A3F0-91F0ED4C1C4B}"/>
                </a:ext>
              </a:extLst>
            </p:cNvPr>
            <p:cNvSpPr/>
            <p:nvPr/>
          </p:nvSpPr>
          <p:spPr bwMode="auto">
            <a:xfrm>
              <a:off x="11253822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0" name="iSlïďè">
              <a:extLst>
                <a:ext uri="{FF2B5EF4-FFF2-40B4-BE49-F238E27FC236}">
                  <a16:creationId xmlns:a16="http://schemas.microsoft.com/office/drawing/2014/main" id="{1436742C-68A5-4364-92FB-8ABE87D19607}"/>
                </a:ext>
              </a:extLst>
            </p:cNvPr>
            <p:cNvSpPr/>
            <p:nvPr/>
          </p:nvSpPr>
          <p:spPr bwMode="auto">
            <a:xfrm>
              <a:off x="11382605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1" name="iŝḻïḑè">
              <a:extLst>
                <a:ext uri="{FF2B5EF4-FFF2-40B4-BE49-F238E27FC236}">
                  <a16:creationId xmlns:a16="http://schemas.microsoft.com/office/drawing/2014/main" id="{3B157CD0-50E7-4AE4-923A-61CD035F5A6D}"/>
                </a:ext>
              </a:extLst>
            </p:cNvPr>
            <p:cNvSpPr/>
            <p:nvPr/>
          </p:nvSpPr>
          <p:spPr bwMode="auto">
            <a:xfrm>
              <a:off x="11312771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2" name="ïṣľîḍè">
              <a:extLst>
                <a:ext uri="{FF2B5EF4-FFF2-40B4-BE49-F238E27FC236}">
                  <a16:creationId xmlns:a16="http://schemas.microsoft.com/office/drawing/2014/main" id="{CBBEAF78-43B8-4425-8AC3-3B47577BA276}"/>
                </a:ext>
              </a:extLst>
            </p:cNvPr>
            <p:cNvSpPr/>
            <p:nvPr/>
          </p:nvSpPr>
          <p:spPr bwMode="auto">
            <a:xfrm>
              <a:off x="11244752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3" name="ïṡľiḋe">
              <a:extLst>
                <a:ext uri="{FF2B5EF4-FFF2-40B4-BE49-F238E27FC236}">
                  <a16:creationId xmlns:a16="http://schemas.microsoft.com/office/drawing/2014/main" id="{F50B2D85-287B-4BEA-91EE-AD6F4ED2162A}"/>
                </a:ext>
              </a:extLst>
            </p:cNvPr>
            <p:cNvSpPr/>
            <p:nvPr/>
          </p:nvSpPr>
          <p:spPr bwMode="auto">
            <a:xfrm>
              <a:off x="11218451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4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4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4" name="îŝḷíḍê">
              <a:extLst>
                <a:ext uri="{FF2B5EF4-FFF2-40B4-BE49-F238E27FC236}">
                  <a16:creationId xmlns:a16="http://schemas.microsoft.com/office/drawing/2014/main" id="{F62FBD77-F192-42C4-B4E0-157A864DD33B}"/>
                </a:ext>
              </a:extLst>
            </p:cNvPr>
            <p:cNvSpPr/>
            <p:nvPr/>
          </p:nvSpPr>
          <p:spPr bwMode="auto">
            <a:xfrm>
              <a:off x="11322748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5" name="ïśļîḑê">
              <a:extLst>
                <a:ext uri="{FF2B5EF4-FFF2-40B4-BE49-F238E27FC236}">
                  <a16:creationId xmlns:a16="http://schemas.microsoft.com/office/drawing/2014/main" id="{BE16C26D-C5EC-4395-8AEC-60A5B9CAAF48}"/>
                </a:ext>
              </a:extLst>
            </p:cNvPr>
            <p:cNvSpPr/>
            <p:nvPr/>
          </p:nvSpPr>
          <p:spPr bwMode="auto">
            <a:xfrm>
              <a:off x="11222079" y="2854788"/>
              <a:ext cx="201337" cy="11790"/>
            </a:xfrm>
            <a:custGeom>
              <a:avLst/>
              <a:gdLst>
                <a:gd name="T0" fmla="*/ 222 w 222"/>
                <a:gd name="T1" fmla="*/ 0 h 13"/>
                <a:gd name="T2" fmla="*/ 0 w 222"/>
                <a:gd name="T3" fmla="*/ 0 h 13"/>
                <a:gd name="T4" fmla="*/ 1 w 222"/>
                <a:gd name="T5" fmla="*/ 13 h 13"/>
                <a:gd name="T6" fmla="*/ 220 w 222"/>
                <a:gd name="T7" fmla="*/ 13 h 13"/>
                <a:gd name="T8" fmla="*/ 222 w 222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13">
                  <a:moveTo>
                    <a:pt x="222" y="0"/>
                  </a:moveTo>
                  <a:lnTo>
                    <a:pt x="0" y="0"/>
                  </a:lnTo>
                  <a:lnTo>
                    <a:pt x="1" y="13"/>
                  </a:lnTo>
                  <a:lnTo>
                    <a:pt x="220" y="13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6" name="ïṡḷïḓé">
              <a:extLst>
                <a:ext uri="{FF2B5EF4-FFF2-40B4-BE49-F238E27FC236}">
                  <a16:creationId xmlns:a16="http://schemas.microsoft.com/office/drawing/2014/main" id="{F4A36D04-119B-441C-B403-64EE02CF1E8F}"/>
                </a:ext>
              </a:extLst>
            </p:cNvPr>
            <p:cNvSpPr/>
            <p:nvPr/>
          </p:nvSpPr>
          <p:spPr bwMode="auto">
            <a:xfrm>
              <a:off x="11322748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7" name="î$ļíḍè">
              <a:extLst>
                <a:ext uri="{FF2B5EF4-FFF2-40B4-BE49-F238E27FC236}">
                  <a16:creationId xmlns:a16="http://schemas.microsoft.com/office/drawing/2014/main" id="{B3833803-6E8D-4017-8239-CC5AC8D36E96}"/>
                </a:ext>
              </a:extLst>
            </p:cNvPr>
            <p:cNvSpPr/>
            <p:nvPr/>
          </p:nvSpPr>
          <p:spPr bwMode="auto">
            <a:xfrm>
              <a:off x="11164943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8" name="íṥ1iḍê">
              <a:extLst>
                <a:ext uri="{FF2B5EF4-FFF2-40B4-BE49-F238E27FC236}">
                  <a16:creationId xmlns:a16="http://schemas.microsoft.com/office/drawing/2014/main" id="{CFFCDC75-9B79-4277-95A7-AD1FD70835BA}"/>
                </a:ext>
              </a:extLst>
            </p:cNvPr>
            <p:cNvSpPr/>
            <p:nvPr/>
          </p:nvSpPr>
          <p:spPr bwMode="auto">
            <a:xfrm>
              <a:off x="11392581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9" name="ïšḷide">
              <a:extLst>
                <a:ext uri="{FF2B5EF4-FFF2-40B4-BE49-F238E27FC236}">
                  <a16:creationId xmlns:a16="http://schemas.microsoft.com/office/drawing/2014/main" id="{C63D97D1-BB0C-4086-AC10-9049667BEBF5}"/>
                </a:ext>
              </a:extLst>
            </p:cNvPr>
            <p:cNvSpPr/>
            <p:nvPr/>
          </p:nvSpPr>
          <p:spPr bwMode="auto">
            <a:xfrm>
              <a:off x="10927329" y="1789151"/>
              <a:ext cx="325586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0" name="îšlïde">
              <a:extLst>
                <a:ext uri="{FF2B5EF4-FFF2-40B4-BE49-F238E27FC236}">
                  <a16:creationId xmlns:a16="http://schemas.microsoft.com/office/drawing/2014/main" id="{1AA2DC30-2A49-4042-B627-D1519C68F30A}"/>
                </a:ext>
              </a:extLst>
            </p:cNvPr>
            <p:cNvSpPr/>
            <p:nvPr/>
          </p:nvSpPr>
          <p:spPr bwMode="auto">
            <a:xfrm>
              <a:off x="11164943" y="2496553"/>
              <a:ext cx="314703" cy="45346"/>
            </a:xfrm>
            <a:custGeom>
              <a:avLst/>
              <a:gdLst>
                <a:gd name="T0" fmla="*/ 0 w 194"/>
                <a:gd name="T1" fmla="*/ 0 h 28"/>
                <a:gd name="T2" fmla="*/ 194 w 194"/>
                <a:gd name="T3" fmla="*/ 0 h 28"/>
                <a:gd name="T4" fmla="*/ 194 w 194"/>
                <a:gd name="T5" fmla="*/ 0 h 28"/>
                <a:gd name="T6" fmla="*/ 194 w 194"/>
                <a:gd name="T7" fmla="*/ 28 h 28"/>
                <a:gd name="T8" fmla="*/ 194 w 194"/>
                <a:gd name="T9" fmla="*/ 28 h 28"/>
                <a:gd name="T10" fmla="*/ 0 w 194"/>
                <a:gd name="T11" fmla="*/ 28 h 28"/>
                <a:gd name="T12" fmla="*/ 0 w 194"/>
                <a:gd name="T13" fmla="*/ 28 h 28"/>
                <a:gd name="T14" fmla="*/ 0 w 194"/>
                <a:gd name="T15" fmla="*/ 0 h 28"/>
                <a:gd name="T16" fmla="*/ 0 w 194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4" h="28">
                  <a:moveTo>
                    <a:pt x="0" y="0"/>
                  </a:moveTo>
                  <a:cubicBezTo>
                    <a:pt x="194" y="0"/>
                    <a:pt x="194" y="0"/>
                    <a:pt x="194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1" name="ïs1îḓe">
              <a:extLst>
                <a:ext uri="{FF2B5EF4-FFF2-40B4-BE49-F238E27FC236}">
                  <a16:creationId xmlns:a16="http://schemas.microsoft.com/office/drawing/2014/main" id="{6FE07C9E-4039-4D57-A7E5-BC286F59035C}"/>
                </a:ext>
              </a:extLst>
            </p:cNvPr>
            <p:cNvSpPr/>
            <p:nvPr/>
          </p:nvSpPr>
          <p:spPr bwMode="auto">
            <a:xfrm>
              <a:off x="11323654" y="2496553"/>
              <a:ext cx="155991" cy="45346"/>
            </a:xfrm>
            <a:custGeom>
              <a:avLst/>
              <a:gdLst>
                <a:gd name="T0" fmla="*/ 96 w 96"/>
                <a:gd name="T1" fmla="*/ 0 h 28"/>
                <a:gd name="T2" fmla="*/ 0 w 96"/>
                <a:gd name="T3" fmla="*/ 0 h 28"/>
                <a:gd name="T4" fmla="*/ 0 w 96"/>
                <a:gd name="T5" fmla="*/ 28 h 28"/>
                <a:gd name="T6" fmla="*/ 96 w 96"/>
                <a:gd name="T7" fmla="*/ 28 h 28"/>
                <a:gd name="T8" fmla="*/ 96 w 96"/>
                <a:gd name="T9" fmla="*/ 28 h 28"/>
                <a:gd name="T10" fmla="*/ 96 w 96"/>
                <a:gd name="T11" fmla="*/ 0 h 28"/>
                <a:gd name="T12" fmla="*/ 96 w 96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28">
                  <a:moveTo>
                    <a:pt x="9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6" y="0"/>
                    <a:pt x="96" y="0"/>
                    <a:pt x="96" y="0"/>
                  </a:cubicBez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2" name="îSļîḍe">
              <a:extLst>
                <a:ext uri="{FF2B5EF4-FFF2-40B4-BE49-F238E27FC236}">
                  <a16:creationId xmlns:a16="http://schemas.microsoft.com/office/drawing/2014/main" id="{F09F9693-0FB2-40ED-8AB4-47DE569561D0}"/>
                </a:ext>
              </a:extLst>
            </p:cNvPr>
            <p:cNvSpPr/>
            <p:nvPr/>
          </p:nvSpPr>
          <p:spPr bwMode="auto">
            <a:xfrm>
              <a:off x="11322748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D99213F5-B7C1-44FD-808F-045C21E706C1}"/>
              </a:ext>
            </a:extLst>
          </p:cNvPr>
          <p:cNvGrpSpPr/>
          <p:nvPr/>
        </p:nvGrpSpPr>
        <p:grpSpPr>
          <a:xfrm rot="714936">
            <a:off x="5565725" y="4125596"/>
            <a:ext cx="304850" cy="407533"/>
            <a:chOff x="8771568" y="1759223"/>
            <a:chExt cx="864300" cy="1155422"/>
          </a:xfrm>
        </p:grpSpPr>
        <p:sp>
          <p:nvSpPr>
            <p:cNvPr id="233" name="î$ľíďê">
              <a:extLst>
                <a:ext uri="{FF2B5EF4-FFF2-40B4-BE49-F238E27FC236}">
                  <a16:creationId xmlns:a16="http://schemas.microsoft.com/office/drawing/2014/main" id="{30226D0F-94AC-4A5E-BFC1-120A7A3144E1}"/>
                </a:ext>
              </a:extLst>
            </p:cNvPr>
            <p:cNvSpPr/>
            <p:nvPr/>
          </p:nvSpPr>
          <p:spPr bwMode="auto">
            <a:xfrm>
              <a:off x="8771568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4" name="ïŝḻîḓé">
              <a:extLst>
                <a:ext uri="{FF2B5EF4-FFF2-40B4-BE49-F238E27FC236}">
                  <a16:creationId xmlns:a16="http://schemas.microsoft.com/office/drawing/2014/main" id="{D4B8A9CB-072F-4AC0-BB76-9CD4546B72BA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5" name="išlîḋê">
              <a:extLst>
                <a:ext uri="{FF2B5EF4-FFF2-40B4-BE49-F238E27FC236}">
                  <a16:creationId xmlns:a16="http://schemas.microsoft.com/office/drawing/2014/main" id="{619C6E61-DE70-4D2A-8689-1A9D258E98C4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6" name="íŝ1íḓe">
              <a:extLst>
                <a:ext uri="{FF2B5EF4-FFF2-40B4-BE49-F238E27FC236}">
                  <a16:creationId xmlns:a16="http://schemas.microsoft.com/office/drawing/2014/main" id="{0FEB8A79-45D5-48D9-8345-88490A7FAD08}"/>
                </a:ext>
              </a:extLst>
            </p:cNvPr>
            <p:cNvSpPr/>
            <p:nvPr/>
          </p:nvSpPr>
          <p:spPr bwMode="auto">
            <a:xfrm>
              <a:off x="9088085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7" name="íŝḷiḍè">
              <a:extLst>
                <a:ext uri="{FF2B5EF4-FFF2-40B4-BE49-F238E27FC236}">
                  <a16:creationId xmlns:a16="http://schemas.microsoft.com/office/drawing/2014/main" id="{87331CCD-B689-49D4-A84D-F513A7AA36FC}"/>
                </a:ext>
              </a:extLst>
            </p:cNvPr>
            <p:cNvSpPr/>
            <p:nvPr/>
          </p:nvSpPr>
          <p:spPr bwMode="auto">
            <a:xfrm>
              <a:off x="9204171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8" name="ísľîḑê">
              <a:extLst>
                <a:ext uri="{FF2B5EF4-FFF2-40B4-BE49-F238E27FC236}">
                  <a16:creationId xmlns:a16="http://schemas.microsoft.com/office/drawing/2014/main" id="{30A0B349-B6C5-4AF0-A0E7-BEF0BAF5E11C}"/>
                </a:ext>
              </a:extLst>
            </p:cNvPr>
            <p:cNvSpPr/>
            <p:nvPr/>
          </p:nvSpPr>
          <p:spPr bwMode="auto">
            <a:xfrm>
              <a:off x="9077202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9" name="ïṡḻídè">
              <a:extLst>
                <a:ext uri="{FF2B5EF4-FFF2-40B4-BE49-F238E27FC236}">
                  <a16:creationId xmlns:a16="http://schemas.microsoft.com/office/drawing/2014/main" id="{16857A76-A33E-4091-8A2A-11B2C77DEE8C}"/>
                </a:ext>
              </a:extLst>
            </p:cNvPr>
            <p:cNvSpPr/>
            <p:nvPr/>
          </p:nvSpPr>
          <p:spPr bwMode="auto">
            <a:xfrm>
              <a:off x="9249518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0" name="íSľíḑê">
              <a:extLst>
                <a:ext uri="{FF2B5EF4-FFF2-40B4-BE49-F238E27FC236}">
                  <a16:creationId xmlns:a16="http://schemas.microsoft.com/office/drawing/2014/main" id="{2BDCCE55-FB32-4CDF-A1D6-9078565BA61D}"/>
                </a:ext>
              </a:extLst>
            </p:cNvPr>
            <p:cNvSpPr/>
            <p:nvPr/>
          </p:nvSpPr>
          <p:spPr bwMode="auto">
            <a:xfrm>
              <a:off x="9180591" y="2735981"/>
              <a:ext cx="46253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1" name="îşḷîḋê">
              <a:extLst>
                <a:ext uri="{FF2B5EF4-FFF2-40B4-BE49-F238E27FC236}">
                  <a16:creationId xmlns:a16="http://schemas.microsoft.com/office/drawing/2014/main" id="{8AE734CE-17CE-492F-A0DF-506D21DAD9B7}"/>
                </a:ext>
              </a:extLst>
            </p:cNvPr>
            <p:cNvSpPr/>
            <p:nvPr/>
          </p:nvSpPr>
          <p:spPr bwMode="auto">
            <a:xfrm>
              <a:off x="9112572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2" name="isľiḓe">
              <a:extLst>
                <a:ext uri="{FF2B5EF4-FFF2-40B4-BE49-F238E27FC236}">
                  <a16:creationId xmlns:a16="http://schemas.microsoft.com/office/drawing/2014/main" id="{3924631F-853F-40E0-8883-9E0D23C8CB09}"/>
                </a:ext>
              </a:extLst>
            </p:cNvPr>
            <p:cNvSpPr/>
            <p:nvPr/>
          </p:nvSpPr>
          <p:spPr bwMode="auto">
            <a:xfrm>
              <a:off x="9204171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3" name="iṧlîḍé">
              <a:extLst>
                <a:ext uri="{FF2B5EF4-FFF2-40B4-BE49-F238E27FC236}">
                  <a16:creationId xmlns:a16="http://schemas.microsoft.com/office/drawing/2014/main" id="{21F2D845-B952-4869-8402-BE4C38229F57}"/>
                </a:ext>
              </a:extLst>
            </p:cNvPr>
            <p:cNvSpPr/>
            <p:nvPr/>
          </p:nvSpPr>
          <p:spPr bwMode="auto">
            <a:xfrm>
              <a:off x="9272190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4" name="íṩlíďê">
              <a:extLst>
                <a:ext uri="{FF2B5EF4-FFF2-40B4-BE49-F238E27FC236}">
                  <a16:creationId xmlns:a16="http://schemas.microsoft.com/office/drawing/2014/main" id="{FD4032F5-CBA3-4407-9460-0492A24BFCD9}"/>
                </a:ext>
              </a:extLst>
            </p:cNvPr>
            <p:cNvSpPr/>
            <p:nvPr/>
          </p:nvSpPr>
          <p:spPr bwMode="auto">
            <a:xfrm>
              <a:off x="9135245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5" name="ïSļîdé">
              <a:extLst>
                <a:ext uri="{FF2B5EF4-FFF2-40B4-BE49-F238E27FC236}">
                  <a16:creationId xmlns:a16="http://schemas.microsoft.com/office/drawing/2014/main" id="{05B12DC3-61AE-4C9A-9C82-B972139E4381}"/>
                </a:ext>
              </a:extLst>
            </p:cNvPr>
            <p:cNvSpPr/>
            <p:nvPr/>
          </p:nvSpPr>
          <p:spPr bwMode="auto">
            <a:xfrm>
              <a:off x="9264028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6" name="ïs1ïḍè">
              <a:extLst>
                <a:ext uri="{FF2B5EF4-FFF2-40B4-BE49-F238E27FC236}">
                  <a16:creationId xmlns:a16="http://schemas.microsoft.com/office/drawing/2014/main" id="{13D7E0A1-5798-4F7B-BABB-9B8D374B9A63}"/>
                </a:ext>
              </a:extLst>
            </p:cNvPr>
            <p:cNvSpPr/>
            <p:nvPr/>
          </p:nvSpPr>
          <p:spPr bwMode="auto">
            <a:xfrm>
              <a:off x="9194195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7" name="îṥḻîḍè">
              <a:extLst>
                <a:ext uri="{FF2B5EF4-FFF2-40B4-BE49-F238E27FC236}">
                  <a16:creationId xmlns:a16="http://schemas.microsoft.com/office/drawing/2014/main" id="{122351F4-19FD-43F4-923D-436608D5C83C}"/>
                </a:ext>
              </a:extLst>
            </p:cNvPr>
            <p:cNvSpPr/>
            <p:nvPr/>
          </p:nvSpPr>
          <p:spPr bwMode="auto">
            <a:xfrm>
              <a:off x="9126176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8" name="íŝļïḋe">
              <a:extLst>
                <a:ext uri="{FF2B5EF4-FFF2-40B4-BE49-F238E27FC236}">
                  <a16:creationId xmlns:a16="http://schemas.microsoft.com/office/drawing/2014/main" id="{B1CE935E-7812-4517-8684-7B873B98AB6E}"/>
                </a:ext>
              </a:extLst>
            </p:cNvPr>
            <p:cNvSpPr/>
            <p:nvPr/>
          </p:nvSpPr>
          <p:spPr bwMode="auto">
            <a:xfrm>
              <a:off x="9099875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3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3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9" name="iŝļîde">
              <a:extLst>
                <a:ext uri="{FF2B5EF4-FFF2-40B4-BE49-F238E27FC236}">
                  <a16:creationId xmlns:a16="http://schemas.microsoft.com/office/drawing/2014/main" id="{BF1CE775-14FF-4AFC-B8E3-29B57CDC086B}"/>
                </a:ext>
              </a:extLst>
            </p:cNvPr>
            <p:cNvSpPr/>
            <p:nvPr/>
          </p:nvSpPr>
          <p:spPr bwMode="auto">
            <a:xfrm>
              <a:off x="9204171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0" name="îś1ïḓe">
              <a:extLst>
                <a:ext uri="{FF2B5EF4-FFF2-40B4-BE49-F238E27FC236}">
                  <a16:creationId xmlns:a16="http://schemas.microsoft.com/office/drawing/2014/main" id="{BAC19D05-6599-4D69-A3E7-FD896A62466A}"/>
                </a:ext>
              </a:extLst>
            </p:cNvPr>
            <p:cNvSpPr/>
            <p:nvPr/>
          </p:nvSpPr>
          <p:spPr bwMode="auto">
            <a:xfrm>
              <a:off x="9102596" y="2854788"/>
              <a:ext cx="202245" cy="11790"/>
            </a:xfrm>
            <a:custGeom>
              <a:avLst/>
              <a:gdLst>
                <a:gd name="T0" fmla="*/ 223 w 223"/>
                <a:gd name="T1" fmla="*/ 0 h 13"/>
                <a:gd name="T2" fmla="*/ 0 w 223"/>
                <a:gd name="T3" fmla="*/ 0 h 13"/>
                <a:gd name="T4" fmla="*/ 2 w 223"/>
                <a:gd name="T5" fmla="*/ 13 h 13"/>
                <a:gd name="T6" fmla="*/ 221 w 223"/>
                <a:gd name="T7" fmla="*/ 13 h 13"/>
                <a:gd name="T8" fmla="*/ 223 w 22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3" h="13">
                  <a:moveTo>
                    <a:pt x="223" y="0"/>
                  </a:moveTo>
                  <a:lnTo>
                    <a:pt x="0" y="0"/>
                  </a:lnTo>
                  <a:lnTo>
                    <a:pt x="2" y="13"/>
                  </a:lnTo>
                  <a:lnTo>
                    <a:pt x="221" y="13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1" name="iṡḻîḋé">
              <a:extLst>
                <a:ext uri="{FF2B5EF4-FFF2-40B4-BE49-F238E27FC236}">
                  <a16:creationId xmlns:a16="http://schemas.microsoft.com/office/drawing/2014/main" id="{BAC0CEC6-7AD2-4E99-BA7A-C5C1384AE037}"/>
                </a:ext>
              </a:extLst>
            </p:cNvPr>
            <p:cNvSpPr/>
            <p:nvPr/>
          </p:nvSpPr>
          <p:spPr bwMode="auto">
            <a:xfrm>
              <a:off x="9204171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2" name="i$ľïdê">
              <a:extLst>
                <a:ext uri="{FF2B5EF4-FFF2-40B4-BE49-F238E27FC236}">
                  <a16:creationId xmlns:a16="http://schemas.microsoft.com/office/drawing/2014/main" id="{1927AC15-A3B5-47B4-9E45-FBA89907B2BC}"/>
                </a:ext>
              </a:extLst>
            </p:cNvPr>
            <p:cNvSpPr/>
            <p:nvPr/>
          </p:nvSpPr>
          <p:spPr bwMode="auto">
            <a:xfrm>
              <a:off x="9046367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3" name="îṣḻïďe">
              <a:extLst>
                <a:ext uri="{FF2B5EF4-FFF2-40B4-BE49-F238E27FC236}">
                  <a16:creationId xmlns:a16="http://schemas.microsoft.com/office/drawing/2014/main" id="{D2756544-20AD-4BD4-A652-406074C8B5B1}"/>
                </a:ext>
              </a:extLst>
            </p:cNvPr>
            <p:cNvSpPr/>
            <p:nvPr/>
          </p:nvSpPr>
          <p:spPr bwMode="auto">
            <a:xfrm>
              <a:off x="9274004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4" name="íSḷíḑè">
              <a:extLst>
                <a:ext uri="{FF2B5EF4-FFF2-40B4-BE49-F238E27FC236}">
                  <a16:creationId xmlns:a16="http://schemas.microsoft.com/office/drawing/2014/main" id="{B629DBEA-BA02-4CE5-A27D-380C23AA5BB9}"/>
                </a:ext>
              </a:extLst>
            </p:cNvPr>
            <p:cNvSpPr/>
            <p:nvPr/>
          </p:nvSpPr>
          <p:spPr bwMode="auto">
            <a:xfrm>
              <a:off x="8808752" y="1789151"/>
              <a:ext cx="324679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5" name="i$1ïḍe">
              <a:extLst>
                <a:ext uri="{FF2B5EF4-FFF2-40B4-BE49-F238E27FC236}">
                  <a16:creationId xmlns:a16="http://schemas.microsoft.com/office/drawing/2014/main" id="{3C80910B-737B-4F53-8A77-7D73FCEB30C4}"/>
                </a:ext>
              </a:extLst>
            </p:cNvPr>
            <p:cNvSpPr/>
            <p:nvPr/>
          </p:nvSpPr>
          <p:spPr bwMode="auto">
            <a:xfrm>
              <a:off x="9044553" y="2496553"/>
              <a:ext cx="316517" cy="45346"/>
            </a:xfrm>
            <a:custGeom>
              <a:avLst/>
              <a:gdLst>
                <a:gd name="T0" fmla="*/ 1 w 195"/>
                <a:gd name="T1" fmla="*/ 0 h 28"/>
                <a:gd name="T2" fmla="*/ 195 w 195"/>
                <a:gd name="T3" fmla="*/ 0 h 28"/>
                <a:gd name="T4" fmla="*/ 195 w 195"/>
                <a:gd name="T5" fmla="*/ 0 h 28"/>
                <a:gd name="T6" fmla="*/ 195 w 195"/>
                <a:gd name="T7" fmla="*/ 28 h 28"/>
                <a:gd name="T8" fmla="*/ 195 w 195"/>
                <a:gd name="T9" fmla="*/ 28 h 28"/>
                <a:gd name="T10" fmla="*/ 1 w 195"/>
                <a:gd name="T11" fmla="*/ 28 h 28"/>
                <a:gd name="T12" fmla="*/ 0 w 195"/>
                <a:gd name="T13" fmla="*/ 28 h 28"/>
                <a:gd name="T14" fmla="*/ 0 w 195"/>
                <a:gd name="T15" fmla="*/ 0 h 28"/>
                <a:gd name="T16" fmla="*/ 1 w 195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5" h="28">
                  <a:moveTo>
                    <a:pt x="1" y="0"/>
                  </a:moveTo>
                  <a:cubicBezTo>
                    <a:pt x="195" y="0"/>
                    <a:pt x="195" y="0"/>
                    <a:pt x="195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6" name="íṣḷïḑe">
              <a:extLst>
                <a:ext uri="{FF2B5EF4-FFF2-40B4-BE49-F238E27FC236}">
                  <a16:creationId xmlns:a16="http://schemas.microsoft.com/office/drawing/2014/main" id="{95D06AE7-DEA7-43D8-BCD3-53F22789AC08}"/>
                </a:ext>
              </a:extLst>
            </p:cNvPr>
            <p:cNvSpPr/>
            <p:nvPr/>
          </p:nvSpPr>
          <p:spPr bwMode="auto">
            <a:xfrm>
              <a:off x="9204171" y="2496553"/>
              <a:ext cx="156898" cy="45346"/>
            </a:xfrm>
            <a:custGeom>
              <a:avLst/>
              <a:gdLst>
                <a:gd name="T0" fmla="*/ 97 w 97"/>
                <a:gd name="T1" fmla="*/ 0 h 28"/>
                <a:gd name="T2" fmla="*/ 0 w 97"/>
                <a:gd name="T3" fmla="*/ 0 h 28"/>
                <a:gd name="T4" fmla="*/ 0 w 97"/>
                <a:gd name="T5" fmla="*/ 28 h 28"/>
                <a:gd name="T6" fmla="*/ 97 w 97"/>
                <a:gd name="T7" fmla="*/ 28 h 28"/>
                <a:gd name="T8" fmla="*/ 97 w 97"/>
                <a:gd name="T9" fmla="*/ 28 h 28"/>
                <a:gd name="T10" fmla="*/ 97 w 97"/>
                <a:gd name="T11" fmla="*/ 0 h 28"/>
                <a:gd name="T12" fmla="*/ 97 w 97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28">
                  <a:moveTo>
                    <a:pt x="9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7" y="0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7" name="íŝļïḓe">
              <a:extLst>
                <a:ext uri="{FF2B5EF4-FFF2-40B4-BE49-F238E27FC236}">
                  <a16:creationId xmlns:a16="http://schemas.microsoft.com/office/drawing/2014/main" id="{00C767B9-492B-45C7-AEF2-E82E4A02D7CC}"/>
                </a:ext>
              </a:extLst>
            </p:cNvPr>
            <p:cNvSpPr/>
            <p:nvPr/>
          </p:nvSpPr>
          <p:spPr bwMode="auto">
            <a:xfrm>
              <a:off x="9204171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CD7E194D-D939-4AFB-B135-2C81D2E0FC80}"/>
              </a:ext>
            </a:extLst>
          </p:cNvPr>
          <p:cNvGrpSpPr/>
          <p:nvPr/>
        </p:nvGrpSpPr>
        <p:grpSpPr>
          <a:xfrm rot="20824182">
            <a:off x="9386960" y="2528056"/>
            <a:ext cx="1494413" cy="2012556"/>
            <a:chOff x="9249518" y="409718"/>
            <a:chExt cx="2032419" cy="2737100"/>
          </a:xfrm>
        </p:grpSpPr>
        <p:sp>
          <p:nvSpPr>
            <p:cNvPr id="258" name="ï$ḷîdè">
              <a:extLst>
                <a:ext uri="{FF2B5EF4-FFF2-40B4-BE49-F238E27FC236}">
                  <a16:creationId xmlns:a16="http://schemas.microsoft.com/office/drawing/2014/main" id="{D99A9DC2-0493-4A8D-A452-55581B5A1D4A}"/>
                </a:ext>
              </a:extLst>
            </p:cNvPr>
            <p:cNvSpPr/>
            <p:nvPr/>
          </p:nvSpPr>
          <p:spPr bwMode="auto">
            <a:xfrm>
              <a:off x="9249518" y="409718"/>
              <a:ext cx="2032419" cy="1734041"/>
            </a:xfrm>
            <a:custGeom>
              <a:avLst/>
              <a:gdLst>
                <a:gd name="T0" fmla="*/ 1104 w 1251"/>
                <a:gd name="T1" fmla="*/ 299 h 1069"/>
                <a:gd name="T2" fmla="*/ 625 w 1251"/>
                <a:gd name="T3" fmla="*/ 3 h 1069"/>
                <a:gd name="T4" fmla="*/ 625 w 1251"/>
                <a:gd name="T5" fmla="*/ 3 h 1069"/>
                <a:gd name="T6" fmla="*/ 146 w 1251"/>
                <a:gd name="T7" fmla="*/ 300 h 1069"/>
                <a:gd name="T8" fmla="*/ 402 w 1251"/>
                <a:gd name="T9" fmla="*/ 1069 h 1069"/>
                <a:gd name="T10" fmla="*/ 626 w 1251"/>
                <a:gd name="T11" fmla="*/ 1069 h 1069"/>
                <a:gd name="T12" fmla="*/ 626 w 1251"/>
                <a:gd name="T13" fmla="*/ 1068 h 1069"/>
                <a:gd name="T14" fmla="*/ 849 w 1251"/>
                <a:gd name="T15" fmla="*/ 1068 h 1069"/>
                <a:gd name="T16" fmla="*/ 1104 w 1251"/>
                <a:gd name="T17" fmla="*/ 299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1" h="1069">
                  <a:moveTo>
                    <a:pt x="1104" y="299"/>
                  </a:moveTo>
                  <a:cubicBezTo>
                    <a:pt x="1004" y="0"/>
                    <a:pt x="651" y="3"/>
                    <a:pt x="625" y="3"/>
                  </a:cubicBezTo>
                  <a:cubicBezTo>
                    <a:pt x="625" y="3"/>
                    <a:pt x="625" y="3"/>
                    <a:pt x="625" y="3"/>
                  </a:cubicBezTo>
                  <a:cubicBezTo>
                    <a:pt x="597" y="3"/>
                    <a:pt x="247" y="2"/>
                    <a:pt x="146" y="300"/>
                  </a:cubicBezTo>
                  <a:cubicBezTo>
                    <a:pt x="0" y="735"/>
                    <a:pt x="402" y="1069"/>
                    <a:pt x="402" y="1069"/>
                  </a:cubicBezTo>
                  <a:cubicBezTo>
                    <a:pt x="626" y="1069"/>
                    <a:pt x="626" y="1069"/>
                    <a:pt x="626" y="1069"/>
                  </a:cubicBezTo>
                  <a:cubicBezTo>
                    <a:pt x="626" y="1068"/>
                    <a:pt x="626" y="1068"/>
                    <a:pt x="626" y="1068"/>
                  </a:cubicBezTo>
                  <a:cubicBezTo>
                    <a:pt x="849" y="1068"/>
                    <a:pt x="849" y="1068"/>
                    <a:pt x="849" y="1068"/>
                  </a:cubicBezTo>
                  <a:cubicBezTo>
                    <a:pt x="849" y="1068"/>
                    <a:pt x="1251" y="735"/>
                    <a:pt x="1104" y="2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9" name="iŝľiḑê">
              <a:extLst>
                <a:ext uri="{FF2B5EF4-FFF2-40B4-BE49-F238E27FC236}">
                  <a16:creationId xmlns:a16="http://schemas.microsoft.com/office/drawing/2014/main" id="{9DD19BF5-6D66-4D68-A0EC-6A3C196A14FF}"/>
                </a:ext>
              </a:extLst>
            </p:cNvPr>
            <p:cNvSpPr/>
            <p:nvPr/>
          </p:nvSpPr>
          <p:spPr bwMode="auto">
            <a:xfrm>
              <a:off x="9897062" y="2248055"/>
              <a:ext cx="734609" cy="512413"/>
            </a:xfrm>
            <a:custGeom>
              <a:avLst/>
              <a:gdLst>
                <a:gd name="T0" fmla="*/ 452 w 452"/>
                <a:gd name="T1" fmla="*/ 5 h 316"/>
                <a:gd name="T2" fmla="*/ 451 w 452"/>
                <a:gd name="T3" fmla="*/ 4 h 316"/>
                <a:gd name="T4" fmla="*/ 446 w 452"/>
                <a:gd name="T5" fmla="*/ 0 h 316"/>
                <a:gd name="T6" fmla="*/ 6 w 452"/>
                <a:gd name="T7" fmla="*/ 0 h 316"/>
                <a:gd name="T8" fmla="*/ 1 w 452"/>
                <a:gd name="T9" fmla="*/ 4 h 316"/>
                <a:gd name="T10" fmla="*/ 1 w 452"/>
                <a:gd name="T11" fmla="*/ 5 h 316"/>
                <a:gd name="T12" fmla="*/ 0 w 452"/>
                <a:gd name="T13" fmla="*/ 5 h 316"/>
                <a:gd name="T14" fmla="*/ 60 w 452"/>
                <a:gd name="T15" fmla="*/ 316 h 316"/>
                <a:gd name="T16" fmla="*/ 70 w 452"/>
                <a:gd name="T17" fmla="*/ 314 h 316"/>
                <a:gd name="T18" fmla="*/ 28 w 452"/>
                <a:gd name="T19" fmla="*/ 93 h 316"/>
                <a:gd name="T20" fmla="*/ 424 w 452"/>
                <a:gd name="T21" fmla="*/ 93 h 316"/>
                <a:gd name="T22" fmla="*/ 381 w 452"/>
                <a:gd name="T23" fmla="*/ 312 h 316"/>
                <a:gd name="T24" fmla="*/ 381 w 452"/>
                <a:gd name="T25" fmla="*/ 314 h 316"/>
                <a:gd name="T26" fmla="*/ 391 w 452"/>
                <a:gd name="T27" fmla="*/ 316 h 316"/>
                <a:gd name="T28" fmla="*/ 452 w 452"/>
                <a:gd name="T29" fmla="*/ 7 h 316"/>
                <a:gd name="T30" fmla="*/ 452 w 452"/>
                <a:gd name="T31" fmla="*/ 5 h 316"/>
                <a:gd name="T32" fmla="*/ 437 w 452"/>
                <a:gd name="T33" fmla="*/ 24 h 316"/>
                <a:gd name="T34" fmla="*/ 426 w 452"/>
                <a:gd name="T35" fmla="*/ 82 h 316"/>
                <a:gd name="T36" fmla="*/ 384 w 452"/>
                <a:gd name="T37" fmla="*/ 82 h 316"/>
                <a:gd name="T38" fmla="*/ 437 w 452"/>
                <a:gd name="T39" fmla="*/ 24 h 316"/>
                <a:gd name="T40" fmla="*/ 310 w 452"/>
                <a:gd name="T41" fmla="*/ 11 h 316"/>
                <a:gd name="T42" fmla="*/ 434 w 452"/>
                <a:gd name="T43" fmla="*/ 11 h 316"/>
                <a:gd name="T44" fmla="*/ 372 w 452"/>
                <a:gd name="T45" fmla="*/ 79 h 316"/>
                <a:gd name="T46" fmla="*/ 310 w 452"/>
                <a:gd name="T47" fmla="*/ 11 h 316"/>
                <a:gd name="T48" fmla="*/ 239 w 452"/>
                <a:gd name="T49" fmla="*/ 82 h 316"/>
                <a:gd name="T50" fmla="*/ 299 w 452"/>
                <a:gd name="T51" fmla="*/ 16 h 316"/>
                <a:gd name="T52" fmla="*/ 359 w 452"/>
                <a:gd name="T53" fmla="*/ 82 h 316"/>
                <a:gd name="T54" fmla="*/ 239 w 452"/>
                <a:gd name="T55" fmla="*/ 82 h 316"/>
                <a:gd name="T56" fmla="*/ 164 w 452"/>
                <a:gd name="T57" fmla="*/ 11 h 316"/>
                <a:gd name="T58" fmla="*/ 288 w 452"/>
                <a:gd name="T59" fmla="*/ 11 h 316"/>
                <a:gd name="T60" fmla="*/ 226 w 452"/>
                <a:gd name="T61" fmla="*/ 79 h 316"/>
                <a:gd name="T62" fmla="*/ 164 w 452"/>
                <a:gd name="T63" fmla="*/ 11 h 316"/>
                <a:gd name="T64" fmla="*/ 93 w 452"/>
                <a:gd name="T65" fmla="*/ 82 h 316"/>
                <a:gd name="T66" fmla="*/ 154 w 452"/>
                <a:gd name="T67" fmla="*/ 16 h 316"/>
                <a:gd name="T68" fmla="*/ 214 w 452"/>
                <a:gd name="T69" fmla="*/ 82 h 316"/>
                <a:gd name="T70" fmla="*/ 93 w 452"/>
                <a:gd name="T71" fmla="*/ 82 h 316"/>
                <a:gd name="T72" fmla="*/ 19 w 452"/>
                <a:gd name="T73" fmla="*/ 11 h 316"/>
                <a:gd name="T74" fmla="*/ 143 w 452"/>
                <a:gd name="T75" fmla="*/ 11 h 316"/>
                <a:gd name="T76" fmla="*/ 81 w 452"/>
                <a:gd name="T77" fmla="*/ 79 h 316"/>
                <a:gd name="T78" fmla="*/ 19 w 452"/>
                <a:gd name="T79" fmla="*/ 11 h 316"/>
                <a:gd name="T80" fmla="*/ 68 w 452"/>
                <a:gd name="T81" fmla="*/ 82 h 316"/>
                <a:gd name="T82" fmla="*/ 26 w 452"/>
                <a:gd name="T83" fmla="*/ 82 h 316"/>
                <a:gd name="T84" fmla="*/ 15 w 452"/>
                <a:gd name="T85" fmla="*/ 24 h 316"/>
                <a:gd name="T86" fmla="*/ 68 w 452"/>
                <a:gd name="T87" fmla="*/ 82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2" h="316">
                  <a:moveTo>
                    <a:pt x="452" y="5"/>
                  </a:moveTo>
                  <a:cubicBezTo>
                    <a:pt x="452" y="5"/>
                    <a:pt x="452" y="4"/>
                    <a:pt x="451" y="4"/>
                  </a:cubicBezTo>
                  <a:cubicBezTo>
                    <a:pt x="450" y="2"/>
                    <a:pt x="448" y="0"/>
                    <a:pt x="4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2" y="2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60" y="316"/>
                    <a:pt x="60" y="316"/>
                    <a:pt x="60" y="316"/>
                  </a:cubicBezTo>
                  <a:cubicBezTo>
                    <a:pt x="70" y="314"/>
                    <a:pt x="70" y="314"/>
                    <a:pt x="70" y="314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424" y="93"/>
                    <a:pt x="424" y="93"/>
                    <a:pt x="424" y="93"/>
                  </a:cubicBezTo>
                  <a:cubicBezTo>
                    <a:pt x="381" y="312"/>
                    <a:pt x="381" y="312"/>
                    <a:pt x="381" y="312"/>
                  </a:cubicBezTo>
                  <a:cubicBezTo>
                    <a:pt x="381" y="314"/>
                    <a:pt x="381" y="314"/>
                    <a:pt x="381" y="314"/>
                  </a:cubicBezTo>
                  <a:cubicBezTo>
                    <a:pt x="391" y="316"/>
                    <a:pt x="391" y="316"/>
                    <a:pt x="391" y="316"/>
                  </a:cubicBezTo>
                  <a:cubicBezTo>
                    <a:pt x="452" y="7"/>
                    <a:pt x="452" y="7"/>
                    <a:pt x="452" y="7"/>
                  </a:cubicBezTo>
                  <a:cubicBezTo>
                    <a:pt x="452" y="5"/>
                    <a:pt x="452" y="5"/>
                    <a:pt x="452" y="5"/>
                  </a:cubicBezTo>
                  <a:close/>
                  <a:moveTo>
                    <a:pt x="437" y="24"/>
                  </a:moveTo>
                  <a:cubicBezTo>
                    <a:pt x="426" y="82"/>
                    <a:pt x="426" y="82"/>
                    <a:pt x="426" y="82"/>
                  </a:cubicBezTo>
                  <a:cubicBezTo>
                    <a:pt x="384" y="82"/>
                    <a:pt x="384" y="82"/>
                    <a:pt x="384" y="82"/>
                  </a:cubicBezTo>
                  <a:lnTo>
                    <a:pt x="437" y="24"/>
                  </a:lnTo>
                  <a:close/>
                  <a:moveTo>
                    <a:pt x="310" y="11"/>
                  </a:moveTo>
                  <a:cubicBezTo>
                    <a:pt x="434" y="11"/>
                    <a:pt x="434" y="11"/>
                    <a:pt x="434" y="11"/>
                  </a:cubicBezTo>
                  <a:cubicBezTo>
                    <a:pt x="372" y="79"/>
                    <a:pt x="372" y="79"/>
                    <a:pt x="372" y="79"/>
                  </a:cubicBezTo>
                  <a:lnTo>
                    <a:pt x="310" y="11"/>
                  </a:lnTo>
                  <a:close/>
                  <a:moveTo>
                    <a:pt x="239" y="82"/>
                  </a:moveTo>
                  <a:cubicBezTo>
                    <a:pt x="299" y="16"/>
                    <a:pt x="299" y="16"/>
                    <a:pt x="299" y="16"/>
                  </a:cubicBezTo>
                  <a:cubicBezTo>
                    <a:pt x="359" y="82"/>
                    <a:pt x="359" y="82"/>
                    <a:pt x="359" y="82"/>
                  </a:cubicBezTo>
                  <a:lnTo>
                    <a:pt x="239" y="82"/>
                  </a:lnTo>
                  <a:close/>
                  <a:moveTo>
                    <a:pt x="164" y="11"/>
                  </a:moveTo>
                  <a:cubicBezTo>
                    <a:pt x="288" y="11"/>
                    <a:pt x="288" y="11"/>
                    <a:pt x="288" y="11"/>
                  </a:cubicBezTo>
                  <a:cubicBezTo>
                    <a:pt x="226" y="79"/>
                    <a:pt x="226" y="79"/>
                    <a:pt x="226" y="79"/>
                  </a:cubicBezTo>
                  <a:lnTo>
                    <a:pt x="164" y="11"/>
                  </a:lnTo>
                  <a:close/>
                  <a:moveTo>
                    <a:pt x="93" y="82"/>
                  </a:moveTo>
                  <a:cubicBezTo>
                    <a:pt x="154" y="16"/>
                    <a:pt x="154" y="16"/>
                    <a:pt x="154" y="16"/>
                  </a:cubicBezTo>
                  <a:cubicBezTo>
                    <a:pt x="214" y="82"/>
                    <a:pt x="214" y="82"/>
                    <a:pt x="214" y="82"/>
                  </a:cubicBezTo>
                  <a:lnTo>
                    <a:pt x="93" y="82"/>
                  </a:lnTo>
                  <a:close/>
                  <a:moveTo>
                    <a:pt x="19" y="11"/>
                  </a:moveTo>
                  <a:cubicBezTo>
                    <a:pt x="143" y="11"/>
                    <a:pt x="143" y="11"/>
                    <a:pt x="143" y="11"/>
                  </a:cubicBezTo>
                  <a:cubicBezTo>
                    <a:pt x="81" y="79"/>
                    <a:pt x="81" y="79"/>
                    <a:pt x="81" y="79"/>
                  </a:cubicBezTo>
                  <a:lnTo>
                    <a:pt x="19" y="11"/>
                  </a:lnTo>
                  <a:close/>
                  <a:moveTo>
                    <a:pt x="68" y="82"/>
                  </a:moveTo>
                  <a:cubicBezTo>
                    <a:pt x="26" y="82"/>
                    <a:pt x="26" y="82"/>
                    <a:pt x="26" y="82"/>
                  </a:cubicBezTo>
                  <a:cubicBezTo>
                    <a:pt x="15" y="24"/>
                    <a:pt x="15" y="24"/>
                    <a:pt x="15" y="24"/>
                  </a:cubicBezTo>
                  <a:lnTo>
                    <a:pt x="68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0" name="íŝḷîḑe">
              <a:extLst>
                <a:ext uri="{FF2B5EF4-FFF2-40B4-BE49-F238E27FC236}">
                  <a16:creationId xmlns:a16="http://schemas.microsoft.com/office/drawing/2014/main" id="{2023550D-1C69-4A0A-8144-6D6EDE4BC6A6}"/>
                </a:ext>
              </a:extLst>
            </p:cNvPr>
            <p:cNvSpPr/>
            <p:nvPr/>
          </p:nvSpPr>
          <p:spPr bwMode="auto">
            <a:xfrm>
              <a:off x="10171860" y="2552782"/>
              <a:ext cx="192268" cy="151457"/>
            </a:xfrm>
            <a:prstGeom prst="rect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1" name="îśḻíḑè">
              <a:extLst>
                <a:ext uri="{FF2B5EF4-FFF2-40B4-BE49-F238E27FC236}">
                  <a16:creationId xmlns:a16="http://schemas.microsoft.com/office/drawing/2014/main" id="{C3010F70-C2AC-404A-BAFC-7BE0D86EC053}"/>
                </a:ext>
              </a:extLst>
            </p:cNvPr>
            <p:cNvSpPr/>
            <p:nvPr/>
          </p:nvSpPr>
          <p:spPr bwMode="auto">
            <a:xfrm>
              <a:off x="10120165" y="2640754"/>
              <a:ext cx="289309" cy="110645"/>
            </a:xfrm>
            <a:custGeom>
              <a:avLst/>
              <a:gdLst>
                <a:gd name="T0" fmla="*/ 108 w 178"/>
                <a:gd name="T1" fmla="*/ 0 h 68"/>
                <a:gd name="T2" fmla="*/ 91 w 178"/>
                <a:gd name="T3" fmla="*/ 2 h 68"/>
                <a:gd name="T4" fmla="*/ 74 w 178"/>
                <a:gd name="T5" fmla="*/ 0 h 68"/>
                <a:gd name="T6" fmla="*/ 14 w 178"/>
                <a:gd name="T7" fmla="*/ 14 h 68"/>
                <a:gd name="T8" fmla="*/ 0 w 178"/>
                <a:gd name="T9" fmla="*/ 32 h 68"/>
                <a:gd name="T10" fmla="*/ 0 w 178"/>
                <a:gd name="T11" fmla="*/ 68 h 68"/>
                <a:gd name="T12" fmla="*/ 91 w 178"/>
                <a:gd name="T13" fmla="*/ 68 h 68"/>
                <a:gd name="T14" fmla="*/ 178 w 178"/>
                <a:gd name="T15" fmla="*/ 68 h 68"/>
                <a:gd name="T16" fmla="*/ 178 w 178"/>
                <a:gd name="T17" fmla="*/ 31 h 68"/>
                <a:gd name="T18" fmla="*/ 165 w 178"/>
                <a:gd name="T19" fmla="*/ 14 h 68"/>
                <a:gd name="T20" fmla="*/ 108 w 178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8" h="68">
                  <a:moveTo>
                    <a:pt x="108" y="0"/>
                  </a:moveTo>
                  <a:cubicBezTo>
                    <a:pt x="91" y="2"/>
                    <a:pt x="91" y="2"/>
                    <a:pt x="91" y="2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6" y="16"/>
                    <a:pt x="0" y="23"/>
                    <a:pt x="0" y="32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91" y="68"/>
                    <a:pt x="91" y="68"/>
                    <a:pt x="91" y="68"/>
                  </a:cubicBezTo>
                  <a:cubicBezTo>
                    <a:pt x="178" y="68"/>
                    <a:pt x="178" y="68"/>
                    <a:pt x="178" y="68"/>
                  </a:cubicBezTo>
                  <a:cubicBezTo>
                    <a:pt x="178" y="31"/>
                    <a:pt x="178" y="31"/>
                    <a:pt x="178" y="31"/>
                  </a:cubicBezTo>
                  <a:cubicBezTo>
                    <a:pt x="178" y="23"/>
                    <a:pt x="172" y="16"/>
                    <a:pt x="165" y="14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2" name="iš1ïḍe">
              <a:extLst>
                <a:ext uri="{FF2B5EF4-FFF2-40B4-BE49-F238E27FC236}">
                  <a16:creationId xmlns:a16="http://schemas.microsoft.com/office/drawing/2014/main" id="{FF9ED526-AF32-458E-AB48-D1705F0C251F}"/>
                </a:ext>
              </a:extLst>
            </p:cNvPr>
            <p:cNvSpPr/>
            <p:nvPr/>
          </p:nvSpPr>
          <p:spPr bwMode="auto">
            <a:xfrm>
              <a:off x="10238972" y="2611732"/>
              <a:ext cx="56229" cy="56229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3" name="îśľïḑè">
              <a:extLst>
                <a:ext uri="{FF2B5EF4-FFF2-40B4-BE49-F238E27FC236}">
                  <a16:creationId xmlns:a16="http://schemas.microsoft.com/office/drawing/2014/main" id="{99500075-2E23-42F7-B173-24A5842FE7FF}"/>
                </a:ext>
              </a:extLst>
            </p:cNvPr>
            <p:cNvSpPr/>
            <p:nvPr/>
          </p:nvSpPr>
          <p:spPr bwMode="auto">
            <a:xfrm>
              <a:off x="10171860" y="2447579"/>
              <a:ext cx="192268" cy="193175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4" name="ïṩ1îḓé">
              <a:extLst>
                <a:ext uri="{FF2B5EF4-FFF2-40B4-BE49-F238E27FC236}">
                  <a16:creationId xmlns:a16="http://schemas.microsoft.com/office/drawing/2014/main" id="{39846993-2BD7-4BE6-AB14-29F0EF2BB9EE}"/>
                </a:ext>
              </a:extLst>
            </p:cNvPr>
            <p:cNvSpPr/>
            <p:nvPr/>
          </p:nvSpPr>
          <p:spPr bwMode="auto">
            <a:xfrm>
              <a:off x="10267994" y="2611732"/>
              <a:ext cx="27208" cy="56229"/>
            </a:xfrm>
            <a:custGeom>
              <a:avLst/>
              <a:gdLst>
                <a:gd name="T0" fmla="*/ 0 w 17"/>
                <a:gd name="T1" fmla="*/ 0 h 35"/>
                <a:gd name="T2" fmla="*/ 0 w 17"/>
                <a:gd name="T3" fmla="*/ 35 h 35"/>
                <a:gd name="T4" fmla="*/ 17 w 17"/>
                <a:gd name="T5" fmla="*/ 18 h 35"/>
                <a:gd name="T6" fmla="*/ 0 w 17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0" y="35"/>
                    <a:pt x="17" y="27"/>
                    <a:pt x="17" y="18"/>
                  </a:cubicBezTo>
                  <a:cubicBezTo>
                    <a:pt x="17" y="8"/>
                    <a:pt x="10" y="0"/>
                    <a:pt x="0" y="0"/>
                  </a:cubicBezTo>
                  <a:close/>
                </a:path>
              </a:pathLst>
            </a:custGeom>
            <a:solidFill>
              <a:srgbClr val="EFAF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5" name="îś1ïḑê">
              <a:extLst>
                <a:ext uri="{FF2B5EF4-FFF2-40B4-BE49-F238E27FC236}">
                  <a16:creationId xmlns:a16="http://schemas.microsoft.com/office/drawing/2014/main" id="{4E0838C6-2AA5-4AEE-94C2-1F87C4E18912}"/>
                </a:ext>
              </a:extLst>
            </p:cNvPr>
            <p:cNvSpPr/>
            <p:nvPr/>
          </p:nvSpPr>
          <p:spPr bwMode="auto">
            <a:xfrm>
              <a:off x="10267994" y="2447579"/>
              <a:ext cx="96134" cy="193175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119 h 119"/>
                <a:gd name="T4" fmla="*/ 59 w 59"/>
                <a:gd name="T5" fmla="*/ 60 h 119"/>
                <a:gd name="T6" fmla="*/ 0 w 59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19">
                  <a:moveTo>
                    <a:pt x="0" y="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33" y="119"/>
                    <a:pt x="59" y="92"/>
                    <a:pt x="59" y="60"/>
                  </a:cubicBezTo>
                  <a:cubicBezTo>
                    <a:pt x="59" y="27"/>
                    <a:pt x="33" y="0"/>
                    <a:pt x="0" y="0"/>
                  </a:cubicBezTo>
                  <a:close/>
                </a:path>
              </a:pathLst>
            </a:custGeom>
            <a:solidFill>
              <a:srgbClr val="F7C1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6" name="íş1íḍè">
              <a:extLst>
                <a:ext uri="{FF2B5EF4-FFF2-40B4-BE49-F238E27FC236}">
                  <a16:creationId xmlns:a16="http://schemas.microsoft.com/office/drawing/2014/main" id="{D91FFD77-D668-4A50-A861-8C4E830CF4A8}"/>
                </a:ext>
              </a:extLst>
            </p:cNvPr>
            <p:cNvSpPr/>
            <p:nvPr/>
          </p:nvSpPr>
          <p:spPr bwMode="auto">
            <a:xfrm>
              <a:off x="10290667" y="2543713"/>
              <a:ext cx="19952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7" name="iṡļíḑe">
              <a:extLst>
                <a:ext uri="{FF2B5EF4-FFF2-40B4-BE49-F238E27FC236}">
                  <a16:creationId xmlns:a16="http://schemas.microsoft.com/office/drawing/2014/main" id="{0D3B654E-FC12-4372-BFFB-3E93ABCAEB21}"/>
                </a:ext>
              </a:extLst>
            </p:cNvPr>
            <p:cNvSpPr/>
            <p:nvPr/>
          </p:nvSpPr>
          <p:spPr bwMode="auto">
            <a:xfrm>
              <a:off x="10225369" y="2543713"/>
              <a:ext cx="18138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8" name="íśliḍè">
              <a:extLst>
                <a:ext uri="{FF2B5EF4-FFF2-40B4-BE49-F238E27FC236}">
                  <a16:creationId xmlns:a16="http://schemas.microsoft.com/office/drawing/2014/main" id="{1C3F2B65-B83D-46A3-A465-A722864FF11C}"/>
                </a:ext>
              </a:extLst>
            </p:cNvPr>
            <p:cNvSpPr/>
            <p:nvPr/>
          </p:nvSpPr>
          <p:spPr bwMode="auto">
            <a:xfrm>
              <a:off x="10238972" y="2577269"/>
              <a:ext cx="56229" cy="35370"/>
            </a:xfrm>
            <a:custGeom>
              <a:avLst/>
              <a:gdLst>
                <a:gd name="T0" fmla="*/ 1 w 35"/>
                <a:gd name="T1" fmla="*/ 0 h 22"/>
                <a:gd name="T2" fmla="*/ 0 w 35"/>
                <a:gd name="T3" fmla="*/ 5 h 22"/>
                <a:gd name="T4" fmla="*/ 18 w 35"/>
                <a:gd name="T5" fmla="*/ 22 h 22"/>
                <a:gd name="T6" fmla="*/ 35 w 35"/>
                <a:gd name="T7" fmla="*/ 5 h 22"/>
                <a:gd name="T8" fmla="*/ 35 w 35"/>
                <a:gd name="T9" fmla="*/ 0 h 22"/>
                <a:gd name="T10" fmla="*/ 1 w 35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2">
                  <a:moveTo>
                    <a:pt x="1" y="0"/>
                  </a:moveTo>
                  <a:cubicBezTo>
                    <a:pt x="0" y="2"/>
                    <a:pt x="0" y="3"/>
                    <a:pt x="0" y="5"/>
                  </a:cubicBezTo>
                  <a:cubicBezTo>
                    <a:pt x="0" y="14"/>
                    <a:pt x="8" y="22"/>
                    <a:pt x="18" y="22"/>
                  </a:cubicBezTo>
                  <a:cubicBezTo>
                    <a:pt x="28" y="22"/>
                    <a:pt x="35" y="14"/>
                    <a:pt x="35" y="5"/>
                  </a:cubicBezTo>
                  <a:cubicBezTo>
                    <a:pt x="35" y="3"/>
                    <a:pt x="35" y="2"/>
                    <a:pt x="35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9" name="íṥ1íḓe">
              <a:extLst>
                <a:ext uri="{FF2B5EF4-FFF2-40B4-BE49-F238E27FC236}">
                  <a16:creationId xmlns:a16="http://schemas.microsoft.com/office/drawing/2014/main" id="{DD68A4CE-82B8-4D40-A8C8-6D34D346A553}"/>
                </a:ext>
              </a:extLst>
            </p:cNvPr>
            <p:cNvSpPr/>
            <p:nvPr/>
          </p:nvSpPr>
          <p:spPr bwMode="auto">
            <a:xfrm>
              <a:off x="10306992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0" name="ïşļiḓe">
              <a:extLst>
                <a:ext uri="{FF2B5EF4-FFF2-40B4-BE49-F238E27FC236}">
                  <a16:creationId xmlns:a16="http://schemas.microsoft.com/office/drawing/2014/main" id="{0B762CEA-4B44-464F-AA9B-189940F46D80}"/>
                </a:ext>
              </a:extLst>
            </p:cNvPr>
            <p:cNvSpPr/>
            <p:nvPr/>
          </p:nvSpPr>
          <p:spPr bwMode="auto">
            <a:xfrm>
              <a:off x="10204509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1" name="ísľiḑè">
              <a:extLst>
                <a:ext uri="{FF2B5EF4-FFF2-40B4-BE49-F238E27FC236}">
                  <a16:creationId xmlns:a16="http://schemas.microsoft.com/office/drawing/2014/main" id="{D191AD3F-E2B7-4235-902B-3621E4144156}"/>
                </a:ext>
              </a:extLst>
            </p:cNvPr>
            <p:cNvSpPr/>
            <p:nvPr/>
          </p:nvSpPr>
          <p:spPr bwMode="auto">
            <a:xfrm>
              <a:off x="10132862" y="2426719"/>
              <a:ext cx="263008" cy="306541"/>
            </a:xfrm>
            <a:custGeom>
              <a:avLst/>
              <a:gdLst>
                <a:gd name="T0" fmla="*/ 83 w 162"/>
                <a:gd name="T1" fmla="*/ 0 h 189"/>
                <a:gd name="T2" fmla="*/ 11 w 162"/>
                <a:gd name="T3" fmla="*/ 63 h 189"/>
                <a:gd name="T4" fmla="*/ 0 w 162"/>
                <a:gd name="T5" fmla="*/ 189 h 189"/>
                <a:gd name="T6" fmla="*/ 33 w 162"/>
                <a:gd name="T7" fmla="*/ 189 h 189"/>
                <a:gd name="T8" fmla="*/ 33 w 162"/>
                <a:gd name="T9" fmla="*/ 104 h 189"/>
                <a:gd name="T10" fmla="*/ 71 w 162"/>
                <a:gd name="T11" fmla="*/ 39 h 189"/>
                <a:gd name="T12" fmla="*/ 93 w 162"/>
                <a:gd name="T13" fmla="*/ 56 h 189"/>
                <a:gd name="T14" fmla="*/ 90 w 162"/>
                <a:gd name="T15" fmla="*/ 43 h 189"/>
                <a:gd name="T16" fmla="*/ 114 w 162"/>
                <a:gd name="T17" fmla="*/ 64 h 189"/>
                <a:gd name="T18" fmla="*/ 112 w 162"/>
                <a:gd name="T19" fmla="*/ 47 h 189"/>
                <a:gd name="T20" fmla="*/ 133 w 162"/>
                <a:gd name="T21" fmla="*/ 104 h 189"/>
                <a:gd name="T22" fmla="*/ 133 w 162"/>
                <a:gd name="T23" fmla="*/ 189 h 189"/>
                <a:gd name="T24" fmla="*/ 162 w 162"/>
                <a:gd name="T25" fmla="*/ 189 h 189"/>
                <a:gd name="T26" fmla="*/ 155 w 162"/>
                <a:gd name="T27" fmla="*/ 63 h 189"/>
                <a:gd name="T28" fmla="*/ 83 w 162"/>
                <a:gd name="T29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2" h="189">
                  <a:moveTo>
                    <a:pt x="83" y="0"/>
                  </a:moveTo>
                  <a:cubicBezTo>
                    <a:pt x="36" y="0"/>
                    <a:pt x="16" y="37"/>
                    <a:pt x="11" y="63"/>
                  </a:cubicBezTo>
                  <a:cubicBezTo>
                    <a:pt x="5" y="92"/>
                    <a:pt x="0" y="189"/>
                    <a:pt x="0" y="189"/>
                  </a:cubicBezTo>
                  <a:cubicBezTo>
                    <a:pt x="33" y="189"/>
                    <a:pt x="33" y="189"/>
                    <a:pt x="33" y="189"/>
                  </a:cubicBezTo>
                  <a:cubicBezTo>
                    <a:pt x="33" y="189"/>
                    <a:pt x="33" y="175"/>
                    <a:pt x="33" y="104"/>
                  </a:cubicBezTo>
                  <a:cubicBezTo>
                    <a:pt x="33" y="55"/>
                    <a:pt x="57" y="42"/>
                    <a:pt x="71" y="39"/>
                  </a:cubicBezTo>
                  <a:cubicBezTo>
                    <a:pt x="74" y="46"/>
                    <a:pt x="80" y="53"/>
                    <a:pt x="93" y="56"/>
                  </a:cubicBezTo>
                  <a:cubicBezTo>
                    <a:pt x="93" y="56"/>
                    <a:pt x="90" y="50"/>
                    <a:pt x="90" y="43"/>
                  </a:cubicBezTo>
                  <a:cubicBezTo>
                    <a:pt x="90" y="43"/>
                    <a:pt x="94" y="61"/>
                    <a:pt x="114" y="64"/>
                  </a:cubicBezTo>
                  <a:cubicBezTo>
                    <a:pt x="114" y="64"/>
                    <a:pt x="111" y="56"/>
                    <a:pt x="112" y="47"/>
                  </a:cubicBezTo>
                  <a:cubicBezTo>
                    <a:pt x="123" y="56"/>
                    <a:pt x="133" y="72"/>
                    <a:pt x="133" y="104"/>
                  </a:cubicBezTo>
                  <a:cubicBezTo>
                    <a:pt x="133" y="175"/>
                    <a:pt x="133" y="189"/>
                    <a:pt x="133" y="189"/>
                  </a:cubicBezTo>
                  <a:cubicBezTo>
                    <a:pt x="162" y="189"/>
                    <a:pt x="162" y="189"/>
                    <a:pt x="162" y="189"/>
                  </a:cubicBezTo>
                  <a:cubicBezTo>
                    <a:pt x="162" y="189"/>
                    <a:pt x="160" y="92"/>
                    <a:pt x="155" y="63"/>
                  </a:cubicBezTo>
                  <a:cubicBezTo>
                    <a:pt x="150" y="35"/>
                    <a:pt x="129" y="0"/>
                    <a:pt x="83" y="0"/>
                  </a:cubicBez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2" name="isḻïḑè">
              <a:extLst>
                <a:ext uri="{FF2B5EF4-FFF2-40B4-BE49-F238E27FC236}">
                  <a16:creationId xmlns:a16="http://schemas.microsoft.com/office/drawing/2014/main" id="{CB72A1C6-996E-4A22-A0D7-8BA671D2B1A0}"/>
                </a:ext>
              </a:extLst>
            </p:cNvPr>
            <p:cNvSpPr/>
            <p:nvPr/>
          </p:nvSpPr>
          <p:spPr bwMode="auto">
            <a:xfrm>
              <a:off x="10251669" y="2597221"/>
              <a:ext cx="30835" cy="15418"/>
            </a:xfrm>
            <a:custGeom>
              <a:avLst/>
              <a:gdLst>
                <a:gd name="T0" fmla="*/ 0 w 19"/>
                <a:gd name="T1" fmla="*/ 7 h 10"/>
                <a:gd name="T2" fmla="*/ 10 w 19"/>
                <a:gd name="T3" fmla="*/ 10 h 10"/>
                <a:gd name="T4" fmla="*/ 19 w 19"/>
                <a:gd name="T5" fmla="*/ 7 h 10"/>
                <a:gd name="T6" fmla="*/ 10 w 19"/>
                <a:gd name="T7" fmla="*/ 0 h 10"/>
                <a:gd name="T8" fmla="*/ 0 w 19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0" y="7"/>
                  </a:moveTo>
                  <a:cubicBezTo>
                    <a:pt x="3" y="9"/>
                    <a:pt x="6" y="10"/>
                    <a:pt x="10" y="10"/>
                  </a:cubicBezTo>
                  <a:cubicBezTo>
                    <a:pt x="13" y="10"/>
                    <a:pt x="17" y="9"/>
                    <a:pt x="19" y="7"/>
                  </a:cubicBezTo>
                  <a:cubicBezTo>
                    <a:pt x="18" y="3"/>
                    <a:pt x="14" y="0"/>
                    <a:pt x="10" y="0"/>
                  </a:cubicBezTo>
                  <a:cubicBezTo>
                    <a:pt x="5" y="0"/>
                    <a:pt x="1" y="3"/>
                    <a:pt x="0" y="7"/>
                  </a:cubicBezTo>
                  <a:close/>
                </a:path>
              </a:pathLst>
            </a:cu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3" name="ïṩḻïdè">
              <a:extLst>
                <a:ext uri="{FF2B5EF4-FFF2-40B4-BE49-F238E27FC236}">
                  <a16:creationId xmlns:a16="http://schemas.microsoft.com/office/drawing/2014/main" id="{584EB76E-B414-4144-9128-1218BC9B0B41}"/>
                </a:ext>
              </a:extLst>
            </p:cNvPr>
            <p:cNvSpPr/>
            <p:nvPr/>
          </p:nvSpPr>
          <p:spPr bwMode="auto">
            <a:xfrm>
              <a:off x="10354152" y="2538272"/>
              <a:ext cx="29022" cy="38998"/>
            </a:xfrm>
            <a:custGeom>
              <a:avLst/>
              <a:gdLst>
                <a:gd name="T0" fmla="*/ 6 w 18"/>
                <a:gd name="T1" fmla="*/ 1 h 24"/>
                <a:gd name="T2" fmla="*/ 0 w 18"/>
                <a:gd name="T3" fmla="*/ 3 h 24"/>
                <a:gd name="T4" fmla="*/ 3 w 18"/>
                <a:gd name="T5" fmla="*/ 18 h 24"/>
                <a:gd name="T6" fmla="*/ 3 w 18"/>
                <a:gd name="T7" fmla="*/ 23 h 24"/>
                <a:gd name="T8" fmla="*/ 7 w 18"/>
                <a:gd name="T9" fmla="*/ 23 h 24"/>
                <a:gd name="T10" fmla="*/ 18 w 18"/>
                <a:gd name="T11" fmla="*/ 12 h 24"/>
                <a:gd name="T12" fmla="*/ 6 w 18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4">
                  <a:moveTo>
                    <a:pt x="6" y="1"/>
                  </a:moveTo>
                  <a:cubicBezTo>
                    <a:pt x="4" y="1"/>
                    <a:pt x="2" y="2"/>
                    <a:pt x="0" y="3"/>
                  </a:cubicBezTo>
                  <a:cubicBezTo>
                    <a:pt x="2" y="8"/>
                    <a:pt x="3" y="13"/>
                    <a:pt x="3" y="18"/>
                  </a:cubicBezTo>
                  <a:cubicBezTo>
                    <a:pt x="3" y="20"/>
                    <a:pt x="3" y="21"/>
                    <a:pt x="3" y="23"/>
                  </a:cubicBezTo>
                  <a:cubicBezTo>
                    <a:pt x="4" y="23"/>
                    <a:pt x="6" y="24"/>
                    <a:pt x="7" y="23"/>
                  </a:cubicBezTo>
                  <a:cubicBezTo>
                    <a:pt x="13" y="23"/>
                    <a:pt x="18" y="18"/>
                    <a:pt x="18" y="12"/>
                  </a:cubicBezTo>
                  <a:cubicBezTo>
                    <a:pt x="17" y="5"/>
                    <a:pt x="12" y="0"/>
                    <a:pt x="6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4" name="íṩḻîḑê">
              <a:extLst>
                <a:ext uri="{FF2B5EF4-FFF2-40B4-BE49-F238E27FC236}">
                  <a16:creationId xmlns:a16="http://schemas.microsoft.com/office/drawing/2014/main" id="{5B30690D-BF12-49EA-9FC7-4E10A3734152}"/>
                </a:ext>
              </a:extLst>
            </p:cNvPr>
            <p:cNvSpPr/>
            <p:nvPr/>
          </p:nvSpPr>
          <p:spPr bwMode="auto">
            <a:xfrm>
              <a:off x="10152815" y="2538272"/>
              <a:ext cx="27208" cy="38998"/>
            </a:xfrm>
            <a:custGeom>
              <a:avLst/>
              <a:gdLst>
                <a:gd name="T0" fmla="*/ 12 w 17"/>
                <a:gd name="T1" fmla="*/ 1 h 24"/>
                <a:gd name="T2" fmla="*/ 17 w 17"/>
                <a:gd name="T3" fmla="*/ 3 h 24"/>
                <a:gd name="T4" fmla="*/ 15 w 17"/>
                <a:gd name="T5" fmla="*/ 18 h 24"/>
                <a:gd name="T6" fmla="*/ 15 w 17"/>
                <a:gd name="T7" fmla="*/ 23 h 24"/>
                <a:gd name="T8" fmla="*/ 11 w 17"/>
                <a:gd name="T9" fmla="*/ 23 h 24"/>
                <a:gd name="T10" fmla="*/ 0 w 17"/>
                <a:gd name="T11" fmla="*/ 12 h 24"/>
                <a:gd name="T12" fmla="*/ 12 w 17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4">
                  <a:moveTo>
                    <a:pt x="12" y="1"/>
                  </a:moveTo>
                  <a:cubicBezTo>
                    <a:pt x="14" y="1"/>
                    <a:pt x="16" y="2"/>
                    <a:pt x="17" y="3"/>
                  </a:cubicBezTo>
                  <a:cubicBezTo>
                    <a:pt x="16" y="8"/>
                    <a:pt x="15" y="13"/>
                    <a:pt x="15" y="18"/>
                  </a:cubicBezTo>
                  <a:cubicBezTo>
                    <a:pt x="14" y="20"/>
                    <a:pt x="15" y="21"/>
                    <a:pt x="15" y="23"/>
                  </a:cubicBezTo>
                  <a:cubicBezTo>
                    <a:pt x="13" y="23"/>
                    <a:pt x="12" y="24"/>
                    <a:pt x="11" y="23"/>
                  </a:cubicBezTo>
                  <a:cubicBezTo>
                    <a:pt x="4" y="23"/>
                    <a:pt x="0" y="18"/>
                    <a:pt x="0" y="12"/>
                  </a:cubicBezTo>
                  <a:cubicBezTo>
                    <a:pt x="0" y="5"/>
                    <a:pt x="6" y="0"/>
                    <a:pt x="12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5" name="ïsliḑè">
              <a:extLst>
                <a:ext uri="{FF2B5EF4-FFF2-40B4-BE49-F238E27FC236}">
                  <a16:creationId xmlns:a16="http://schemas.microsoft.com/office/drawing/2014/main" id="{CD25AC5E-42A5-4A1B-B957-95580E104C11}"/>
                </a:ext>
              </a:extLst>
            </p:cNvPr>
            <p:cNvSpPr/>
            <p:nvPr/>
          </p:nvSpPr>
          <p:spPr bwMode="auto">
            <a:xfrm>
              <a:off x="9995010" y="2778606"/>
              <a:ext cx="539621" cy="368212"/>
            </a:xfrm>
            <a:custGeom>
              <a:avLst/>
              <a:gdLst>
                <a:gd name="T0" fmla="*/ 0 w 332"/>
                <a:gd name="T1" fmla="*/ 0 h 227"/>
                <a:gd name="T2" fmla="*/ 33 w 332"/>
                <a:gd name="T3" fmla="*/ 217 h 227"/>
                <a:gd name="T4" fmla="*/ 45 w 332"/>
                <a:gd name="T5" fmla="*/ 227 h 227"/>
                <a:gd name="T6" fmla="*/ 287 w 332"/>
                <a:gd name="T7" fmla="*/ 227 h 227"/>
                <a:gd name="T8" fmla="*/ 299 w 332"/>
                <a:gd name="T9" fmla="*/ 217 h 227"/>
                <a:gd name="T10" fmla="*/ 332 w 332"/>
                <a:gd name="T11" fmla="*/ 0 h 227"/>
                <a:gd name="T12" fmla="*/ 0 w 332"/>
                <a:gd name="T13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2" h="227">
                  <a:moveTo>
                    <a:pt x="0" y="0"/>
                  </a:moveTo>
                  <a:cubicBezTo>
                    <a:pt x="33" y="217"/>
                    <a:pt x="33" y="217"/>
                    <a:pt x="33" y="217"/>
                  </a:cubicBezTo>
                  <a:cubicBezTo>
                    <a:pt x="34" y="223"/>
                    <a:pt x="39" y="227"/>
                    <a:pt x="45" y="227"/>
                  </a:cubicBezTo>
                  <a:cubicBezTo>
                    <a:pt x="287" y="227"/>
                    <a:pt x="287" y="227"/>
                    <a:pt x="287" y="227"/>
                  </a:cubicBezTo>
                  <a:cubicBezTo>
                    <a:pt x="293" y="227"/>
                    <a:pt x="298" y="223"/>
                    <a:pt x="299" y="217"/>
                  </a:cubicBezTo>
                  <a:cubicBezTo>
                    <a:pt x="332" y="0"/>
                    <a:pt x="332" y="0"/>
                    <a:pt x="33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6" name="ïşļídè">
              <a:extLst>
                <a:ext uri="{FF2B5EF4-FFF2-40B4-BE49-F238E27FC236}">
                  <a16:creationId xmlns:a16="http://schemas.microsoft.com/office/drawing/2014/main" id="{93BDD01D-0731-400D-8181-1D84D03A4A59}"/>
                </a:ext>
              </a:extLst>
            </p:cNvPr>
            <p:cNvSpPr/>
            <p:nvPr/>
          </p:nvSpPr>
          <p:spPr bwMode="auto">
            <a:xfrm>
              <a:off x="10264366" y="2778606"/>
              <a:ext cx="270264" cy="368212"/>
            </a:xfrm>
            <a:custGeom>
              <a:avLst/>
              <a:gdLst>
                <a:gd name="T0" fmla="*/ 0 w 166"/>
                <a:gd name="T1" fmla="*/ 0 h 227"/>
                <a:gd name="T2" fmla="*/ 0 w 166"/>
                <a:gd name="T3" fmla="*/ 227 h 227"/>
                <a:gd name="T4" fmla="*/ 121 w 166"/>
                <a:gd name="T5" fmla="*/ 227 h 227"/>
                <a:gd name="T6" fmla="*/ 133 w 166"/>
                <a:gd name="T7" fmla="*/ 217 h 227"/>
                <a:gd name="T8" fmla="*/ 166 w 166"/>
                <a:gd name="T9" fmla="*/ 0 h 227"/>
                <a:gd name="T10" fmla="*/ 0 w 166"/>
                <a:gd name="T11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27">
                  <a:moveTo>
                    <a:pt x="0" y="0"/>
                  </a:moveTo>
                  <a:cubicBezTo>
                    <a:pt x="0" y="227"/>
                    <a:pt x="0" y="227"/>
                    <a:pt x="0" y="227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7" y="227"/>
                    <a:pt x="132" y="223"/>
                    <a:pt x="133" y="217"/>
                  </a:cubicBezTo>
                  <a:cubicBezTo>
                    <a:pt x="166" y="0"/>
                    <a:pt x="166" y="0"/>
                    <a:pt x="16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7" name="ïṡḷïdè">
              <a:extLst>
                <a:ext uri="{FF2B5EF4-FFF2-40B4-BE49-F238E27FC236}">
                  <a16:creationId xmlns:a16="http://schemas.microsoft.com/office/drawing/2014/main" id="{F5AA3BB7-4FB6-47FF-B5DE-1392DFFB38C0}"/>
                </a:ext>
              </a:extLst>
            </p:cNvPr>
            <p:cNvSpPr/>
            <p:nvPr/>
          </p:nvSpPr>
          <p:spPr bwMode="auto">
            <a:xfrm>
              <a:off x="9968709" y="2723284"/>
              <a:ext cx="591315" cy="65299"/>
            </a:xfrm>
            <a:custGeom>
              <a:avLst/>
              <a:gdLst>
                <a:gd name="T0" fmla="*/ 344 w 364"/>
                <a:gd name="T1" fmla="*/ 40 h 40"/>
                <a:gd name="T2" fmla="*/ 20 w 364"/>
                <a:gd name="T3" fmla="*/ 40 h 40"/>
                <a:gd name="T4" fmla="*/ 0 w 364"/>
                <a:gd name="T5" fmla="*/ 20 h 40"/>
                <a:gd name="T6" fmla="*/ 0 w 364"/>
                <a:gd name="T7" fmla="*/ 20 h 40"/>
                <a:gd name="T8" fmla="*/ 20 w 364"/>
                <a:gd name="T9" fmla="*/ 0 h 40"/>
                <a:gd name="T10" fmla="*/ 344 w 364"/>
                <a:gd name="T11" fmla="*/ 0 h 40"/>
                <a:gd name="T12" fmla="*/ 364 w 364"/>
                <a:gd name="T13" fmla="*/ 20 h 40"/>
                <a:gd name="T14" fmla="*/ 364 w 364"/>
                <a:gd name="T15" fmla="*/ 20 h 40"/>
                <a:gd name="T16" fmla="*/ 344 w 364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4" h="40">
                  <a:moveTo>
                    <a:pt x="344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55" y="0"/>
                    <a:pt x="364" y="9"/>
                    <a:pt x="364" y="20"/>
                  </a:cubicBezTo>
                  <a:cubicBezTo>
                    <a:pt x="364" y="20"/>
                    <a:pt x="364" y="20"/>
                    <a:pt x="364" y="20"/>
                  </a:cubicBezTo>
                  <a:cubicBezTo>
                    <a:pt x="364" y="31"/>
                    <a:pt x="355" y="40"/>
                    <a:pt x="344" y="40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8" name="íṥḻïḍè">
              <a:extLst>
                <a:ext uri="{FF2B5EF4-FFF2-40B4-BE49-F238E27FC236}">
                  <a16:creationId xmlns:a16="http://schemas.microsoft.com/office/drawing/2014/main" id="{C66B995B-DFE8-4C9E-913D-C19A75F8E7B1}"/>
                </a:ext>
              </a:extLst>
            </p:cNvPr>
            <p:cNvSpPr/>
            <p:nvPr/>
          </p:nvSpPr>
          <p:spPr bwMode="auto">
            <a:xfrm>
              <a:off x="10373197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9" name="išḷiḓè">
              <a:extLst>
                <a:ext uri="{FF2B5EF4-FFF2-40B4-BE49-F238E27FC236}">
                  <a16:creationId xmlns:a16="http://schemas.microsoft.com/office/drawing/2014/main" id="{FA856BB8-F318-4732-9FC7-74880D30FF62}"/>
                </a:ext>
              </a:extLst>
            </p:cNvPr>
            <p:cNvSpPr/>
            <p:nvPr/>
          </p:nvSpPr>
          <p:spPr bwMode="auto">
            <a:xfrm>
              <a:off x="10212672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0" name="íṣļíḋè">
              <a:extLst>
                <a:ext uri="{FF2B5EF4-FFF2-40B4-BE49-F238E27FC236}">
                  <a16:creationId xmlns:a16="http://schemas.microsoft.com/office/drawing/2014/main" id="{F4A2428D-99CA-47B9-BDB7-402C0F6329E7}"/>
                </a:ext>
              </a:extLst>
            </p:cNvPr>
            <p:cNvSpPr/>
            <p:nvPr/>
          </p:nvSpPr>
          <p:spPr bwMode="auto">
            <a:xfrm>
              <a:off x="10052146" y="2729632"/>
              <a:ext cx="103389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1" name="iSļídé">
              <a:extLst>
                <a:ext uri="{FF2B5EF4-FFF2-40B4-BE49-F238E27FC236}">
                  <a16:creationId xmlns:a16="http://schemas.microsoft.com/office/drawing/2014/main" id="{0171DAD1-309C-42BA-8643-D20B140F13D3}"/>
                </a:ext>
              </a:extLst>
            </p:cNvPr>
            <p:cNvSpPr/>
            <p:nvPr/>
          </p:nvSpPr>
          <p:spPr bwMode="auto">
            <a:xfrm>
              <a:off x="10264366" y="2729632"/>
              <a:ext cx="52602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2" name="îṩľídê">
              <a:extLst>
                <a:ext uri="{FF2B5EF4-FFF2-40B4-BE49-F238E27FC236}">
                  <a16:creationId xmlns:a16="http://schemas.microsoft.com/office/drawing/2014/main" id="{65BAD1DF-5C70-41D8-9FB4-BFFC707014C3}"/>
                </a:ext>
              </a:extLst>
            </p:cNvPr>
            <p:cNvSpPr/>
            <p:nvPr/>
          </p:nvSpPr>
          <p:spPr bwMode="auto">
            <a:xfrm>
              <a:off x="10425799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3" name="îṥlîḋe">
              <a:extLst>
                <a:ext uri="{FF2B5EF4-FFF2-40B4-BE49-F238E27FC236}">
                  <a16:creationId xmlns:a16="http://schemas.microsoft.com/office/drawing/2014/main" id="{3A6AB2E7-956A-4190-B4F8-CD55D3014CE4}"/>
                </a:ext>
              </a:extLst>
            </p:cNvPr>
            <p:cNvSpPr/>
            <p:nvPr/>
          </p:nvSpPr>
          <p:spPr bwMode="auto">
            <a:xfrm>
              <a:off x="10103841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4" name="isḷïḓé">
              <a:extLst>
                <a:ext uri="{FF2B5EF4-FFF2-40B4-BE49-F238E27FC236}">
                  <a16:creationId xmlns:a16="http://schemas.microsoft.com/office/drawing/2014/main" id="{07EA2E63-4741-4D26-88EB-AB193402344F}"/>
                </a:ext>
              </a:extLst>
            </p:cNvPr>
            <p:cNvSpPr/>
            <p:nvPr/>
          </p:nvSpPr>
          <p:spPr bwMode="auto">
            <a:xfrm>
              <a:off x="10404033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5" name="îŝ1idè">
              <a:extLst>
                <a:ext uri="{FF2B5EF4-FFF2-40B4-BE49-F238E27FC236}">
                  <a16:creationId xmlns:a16="http://schemas.microsoft.com/office/drawing/2014/main" id="{EE368F81-8630-4A4A-95D3-18D525F95457}"/>
                </a:ext>
              </a:extLst>
            </p:cNvPr>
            <p:cNvSpPr/>
            <p:nvPr/>
          </p:nvSpPr>
          <p:spPr bwMode="auto">
            <a:xfrm>
              <a:off x="10243507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6" name="ïṩ1íḑe">
              <a:extLst>
                <a:ext uri="{FF2B5EF4-FFF2-40B4-BE49-F238E27FC236}">
                  <a16:creationId xmlns:a16="http://schemas.microsoft.com/office/drawing/2014/main" id="{0BA15C77-0A28-4942-937E-5FFF9241ABFC}"/>
                </a:ext>
              </a:extLst>
            </p:cNvPr>
            <p:cNvSpPr/>
            <p:nvPr/>
          </p:nvSpPr>
          <p:spPr bwMode="auto">
            <a:xfrm>
              <a:off x="10082981" y="2704239"/>
              <a:ext cx="41719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7" name="ïşľídê">
              <a:extLst>
                <a:ext uri="{FF2B5EF4-FFF2-40B4-BE49-F238E27FC236}">
                  <a16:creationId xmlns:a16="http://schemas.microsoft.com/office/drawing/2014/main" id="{F4212FDF-AC31-4A5C-A784-2B0C696E843B}"/>
                </a:ext>
              </a:extLst>
            </p:cNvPr>
            <p:cNvSpPr/>
            <p:nvPr/>
          </p:nvSpPr>
          <p:spPr bwMode="auto">
            <a:xfrm>
              <a:off x="10019497" y="2942760"/>
              <a:ext cx="490647" cy="62578"/>
            </a:xfrm>
            <a:custGeom>
              <a:avLst/>
              <a:gdLst>
                <a:gd name="T0" fmla="*/ 530 w 541"/>
                <a:gd name="T1" fmla="*/ 69 h 69"/>
                <a:gd name="T2" fmla="*/ 541 w 541"/>
                <a:gd name="T3" fmla="*/ 0 h 69"/>
                <a:gd name="T4" fmla="*/ 0 w 541"/>
                <a:gd name="T5" fmla="*/ 0 h 69"/>
                <a:gd name="T6" fmla="*/ 11 w 541"/>
                <a:gd name="T7" fmla="*/ 69 h 69"/>
                <a:gd name="T8" fmla="*/ 530 w 54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1" h="69">
                  <a:moveTo>
                    <a:pt x="530" y="69"/>
                  </a:moveTo>
                  <a:lnTo>
                    <a:pt x="541" y="0"/>
                  </a:lnTo>
                  <a:lnTo>
                    <a:pt x="0" y="0"/>
                  </a:lnTo>
                  <a:lnTo>
                    <a:pt x="11" y="69"/>
                  </a:lnTo>
                  <a:lnTo>
                    <a:pt x="530" y="69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8" name="ïŝḷiḑè">
              <a:extLst>
                <a:ext uri="{FF2B5EF4-FFF2-40B4-BE49-F238E27FC236}">
                  <a16:creationId xmlns:a16="http://schemas.microsoft.com/office/drawing/2014/main" id="{2EFE1581-3C7C-4369-960D-1D69EF7A70A3}"/>
                </a:ext>
              </a:extLst>
            </p:cNvPr>
            <p:cNvSpPr/>
            <p:nvPr/>
          </p:nvSpPr>
          <p:spPr bwMode="auto">
            <a:xfrm>
              <a:off x="10264366" y="2942760"/>
              <a:ext cx="245777" cy="62578"/>
            </a:xfrm>
            <a:custGeom>
              <a:avLst/>
              <a:gdLst>
                <a:gd name="T0" fmla="*/ 0 w 271"/>
                <a:gd name="T1" fmla="*/ 69 h 69"/>
                <a:gd name="T2" fmla="*/ 260 w 271"/>
                <a:gd name="T3" fmla="*/ 69 h 69"/>
                <a:gd name="T4" fmla="*/ 271 w 271"/>
                <a:gd name="T5" fmla="*/ 0 h 69"/>
                <a:gd name="T6" fmla="*/ 0 w 271"/>
                <a:gd name="T7" fmla="*/ 0 h 69"/>
                <a:gd name="T8" fmla="*/ 0 w 27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69">
                  <a:moveTo>
                    <a:pt x="0" y="69"/>
                  </a:moveTo>
                  <a:lnTo>
                    <a:pt x="260" y="69"/>
                  </a:lnTo>
                  <a:lnTo>
                    <a:pt x="271" y="0"/>
                  </a:lnTo>
                  <a:lnTo>
                    <a:pt x="0" y="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74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9" name="iṧlîḍe">
              <a:extLst>
                <a:ext uri="{FF2B5EF4-FFF2-40B4-BE49-F238E27FC236}">
                  <a16:creationId xmlns:a16="http://schemas.microsoft.com/office/drawing/2014/main" id="{6CE6C0FD-0366-48A0-98BD-78BF92E95CD3}"/>
                </a:ext>
              </a:extLst>
            </p:cNvPr>
            <p:cNvSpPr/>
            <p:nvPr/>
          </p:nvSpPr>
          <p:spPr bwMode="auto">
            <a:xfrm>
              <a:off x="10029473" y="3005338"/>
              <a:ext cx="470694" cy="29929"/>
            </a:xfrm>
            <a:custGeom>
              <a:avLst/>
              <a:gdLst>
                <a:gd name="T0" fmla="*/ 519 w 519"/>
                <a:gd name="T1" fmla="*/ 0 h 33"/>
                <a:gd name="T2" fmla="*/ 0 w 519"/>
                <a:gd name="T3" fmla="*/ 0 h 33"/>
                <a:gd name="T4" fmla="*/ 5 w 519"/>
                <a:gd name="T5" fmla="*/ 33 h 33"/>
                <a:gd name="T6" fmla="*/ 514 w 519"/>
                <a:gd name="T7" fmla="*/ 33 h 33"/>
                <a:gd name="T8" fmla="*/ 519 w 519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33">
                  <a:moveTo>
                    <a:pt x="519" y="0"/>
                  </a:moveTo>
                  <a:lnTo>
                    <a:pt x="0" y="0"/>
                  </a:lnTo>
                  <a:lnTo>
                    <a:pt x="5" y="33"/>
                  </a:lnTo>
                  <a:lnTo>
                    <a:pt x="514" y="33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0" name="îślïḓè">
              <a:extLst>
                <a:ext uri="{FF2B5EF4-FFF2-40B4-BE49-F238E27FC236}">
                  <a16:creationId xmlns:a16="http://schemas.microsoft.com/office/drawing/2014/main" id="{4F248327-3340-418C-B2CA-61434D90762B}"/>
                </a:ext>
              </a:extLst>
            </p:cNvPr>
            <p:cNvSpPr/>
            <p:nvPr/>
          </p:nvSpPr>
          <p:spPr bwMode="auto">
            <a:xfrm>
              <a:off x="10264366" y="3005338"/>
              <a:ext cx="235800" cy="29929"/>
            </a:xfrm>
            <a:custGeom>
              <a:avLst/>
              <a:gdLst>
                <a:gd name="T0" fmla="*/ 0 w 260"/>
                <a:gd name="T1" fmla="*/ 33 h 33"/>
                <a:gd name="T2" fmla="*/ 255 w 260"/>
                <a:gd name="T3" fmla="*/ 33 h 33"/>
                <a:gd name="T4" fmla="*/ 260 w 260"/>
                <a:gd name="T5" fmla="*/ 0 h 33"/>
                <a:gd name="T6" fmla="*/ 0 w 260"/>
                <a:gd name="T7" fmla="*/ 0 h 33"/>
                <a:gd name="T8" fmla="*/ 0 w 260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33">
                  <a:moveTo>
                    <a:pt x="0" y="33"/>
                  </a:moveTo>
                  <a:lnTo>
                    <a:pt x="255" y="33"/>
                  </a:lnTo>
                  <a:lnTo>
                    <a:pt x="260" y="0"/>
                  </a:lnTo>
                  <a:lnTo>
                    <a:pt x="0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1" name="íṥľiḑé">
              <a:extLst>
                <a:ext uri="{FF2B5EF4-FFF2-40B4-BE49-F238E27FC236}">
                  <a16:creationId xmlns:a16="http://schemas.microsoft.com/office/drawing/2014/main" id="{CC470504-FF38-44C9-9367-EC1EA244C415}"/>
                </a:ext>
              </a:extLst>
            </p:cNvPr>
            <p:cNvSpPr/>
            <p:nvPr/>
          </p:nvSpPr>
          <p:spPr bwMode="auto">
            <a:xfrm>
              <a:off x="10321503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8 w 41"/>
                <a:gd name="T9" fmla="*/ 0 h 15"/>
                <a:gd name="T10" fmla="*/ 0 w 41"/>
                <a:gd name="T11" fmla="*/ 7 h 15"/>
                <a:gd name="T12" fmla="*/ 8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8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8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2" name="îsḻiḓè">
              <a:extLst>
                <a:ext uri="{FF2B5EF4-FFF2-40B4-BE49-F238E27FC236}">
                  <a16:creationId xmlns:a16="http://schemas.microsoft.com/office/drawing/2014/main" id="{537629A8-7867-46F9-9ABB-4D8E60A8896A}"/>
                </a:ext>
              </a:extLst>
            </p:cNvPr>
            <p:cNvSpPr/>
            <p:nvPr/>
          </p:nvSpPr>
          <p:spPr bwMode="auto">
            <a:xfrm>
              <a:off x="10141024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7 w 41"/>
                <a:gd name="T9" fmla="*/ 0 h 15"/>
                <a:gd name="T10" fmla="*/ 0 w 41"/>
                <a:gd name="T11" fmla="*/ 7 h 15"/>
                <a:gd name="T12" fmla="*/ 7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7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3" name="îŝ1îḋe">
              <a:extLst>
                <a:ext uri="{FF2B5EF4-FFF2-40B4-BE49-F238E27FC236}">
                  <a16:creationId xmlns:a16="http://schemas.microsoft.com/office/drawing/2014/main" id="{E032ABE5-3C5F-4B48-8F06-FFC3197171D3}"/>
                </a:ext>
              </a:extLst>
            </p:cNvPr>
            <p:cNvSpPr/>
            <p:nvPr/>
          </p:nvSpPr>
          <p:spPr bwMode="auto">
            <a:xfrm>
              <a:off x="9896155" y="414253"/>
              <a:ext cx="739144" cy="1728599"/>
            </a:xfrm>
            <a:custGeom>
              <a:avLst/>
              <a:gdLst>
                <a:gd name="T0" fmla="*/ 297 w 455"/>
                <a:gd name="T1" fmla="*/ 6 h 1065"/>
                <a:gd name="T2" fmla="*/ 227 w 455"/>
                <a:gd name="T3" fmla="*/ 0 h 1065"/>
                <a:gd name="T4" fmla="*/ 158 w 455"/>
                <a:gd name="T5" fmla="*/ 6 h 1065"/>
                <a:gd name="T6" fmla="*/ 178 w 455"/>
                <a:gd name="T7" fmla="*/ 1065 h 1065"/>
                <a:gd name="T8" fmla="*/ 227 w 455"/>
                <a:gd name="T9" fmla="*/ 1065 h 1065"/>
                <a:gd name="T10" fmla="*/ 228 w 455"/>
                <a:gd name="T11" fmla="*/ 1065 h 1065"/>
                <a:gd name="T12" fmla="*/ 277 w 455"/>
                <a:gd name="T13" fmla="*/ 1065 h 1065"/>
                <a:gd name="T14" fmla="*/ 297 w 455"/>
                <a:gd name="T15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5" h="1065">
                  <a:moveTo>
                    <a:pt x="297" y="6"/>
                  </a:moveTo>
                  <a:cubicBezTo>
                    <a:pt x="260" y="0"/>
                    <a:pt x="233" y="0"/>
                    <a:pt x="227" y="0"/>
                  </a:cubicBezTo>
                  <a:cubicBezTo>
                    <a:pt x="221" y="0"/>
                    <a:pt x="195" y="0"/>
                    <a:pt x="158" y="6"/>
                  </a:cubicBezTo>
                  <a:cubicBezTo>
                    <a:pt x="105" y="110"/>
                    <a:pt x="0" y="422"/>
                    <a:pt x="178" y="1065"/>
                  </a:cubicBezTo>
                  <a:cubicBezTo>
                    <a:pt x="227" y="1065"/>
                    <a:pt x="227" y="1065"/>
                    <a:pt x="227" y="1065"/>
                  </a:cubicBezTo>
                  <a:cubicBezTo>
                    <a:pt x="228" y="1065"/>
                    <a:pt x="228" y="1065"/>
                    <a:pt x="228" y="1065"/>
                  </a:cubicBezTo>
                  <a:cubicBezTo>
                    <a:pt x="277" y="1065"/>
                    <a:pt x="277" y="1065"/>
                    <a:pt x="277" y="1065"/>
                  </a:cubicBezTo>
                  <a:cubicBezTo>
                    <a:pt x="455" y="422"/>
                    <a:pt x="350" y="110"/>
                    <a:pt x="297" y="6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4" name="ïṣ1ïde">
              <a:extLst>
                <a:ext uri="{FF2B5EF4-FFF2-40B4-BE49-F238E27FC236}">
                  <a16:creationId xmlns:a16="http://schemas.microsoft.com/office/drawing/2014/main" id="{EE97BB96-1BDB-4ABA-9151-6E1A6FC371C9}"/>
                </a:ext>
              </a:extLst>
            </p:cNvPr>
            <p:cNvSpPr/>
            <p:nvPr/>
          </p:nvSpPr>
          <p:spPr bwMode="auto">
            <a:xfrm>
              <a:off x="10428520" y="475924"/>
              <a:ext cx="765445" cy="1666928"/>
            </a:xfrm>
            <a:custGeom>
              <a:avLst/>
              <a:gdLst>
                <a:gd name="T0" fmla="*/ 248 w 471"/>
                <a:gd name="T1" fmla="*/ 72 h 1027"/>
                <a:gd name="T2" fmla="*/ 117 w 471"/>
                <a:gd name="T3" fmla="*/ 0 h 1027"/>
                <a:gd name="T4" fmla="*/ 0 w 471"/>
                <a:gd name="T5" fmla="*/ 1027 h 1027"/>
                <a:gd name="T6" fmla="*/ 64 w 471"/>
                <a:gd name="T7" fmla="*/ 1027 h 1027"/>
                <a:gd name="T8" fmla="*/ 248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48" y="72"/>
                  </a:moveTo>
                  <a:cubicBezTo>
                    <a:pt x="207" y="39"/>
                    <a:pt x="161" y="16"/>
                    <a:pt x="117" y="0"/>
                  </a:cubicBezTo>
                  <a:cubicBezTo>
                    <a:pt x="165" y="171"/>
                    <a:pt x="249" y="610"/>
                    <a:pt x="0" y="1027"/>
                  </a:cubicBezTo>
                  <a:cubicBezTo>
                    <a:pt x="64" y="1027"/>
                    <a:pt x="64" y="1027"/>
                    <a:pt x="64" y="1027"/>
                  </a:cubicBezTo>
                  <a:cubicBezTo>
                    <a:pt x="64" y="1027"/>
                    <a:pt x="471" y="575"/>
                    <a:pt x="248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5" name="iṡ1iḓè">
              <a:extLst>
                <a:ext uri="{FF2B5EF4-FFF2-40B4-BE49-F238E27FC236}">
                  <a16:creationId xmlns:a16="http://schemas.microsoft.com/office/drawing/2014/main" id="{CD4905BB-A6C8-4909-811B-5EEEEC26421C}"/>
                </a:ext>
              </a:extLst>
            </p:cNvPr>
            <p:cNvSpPr/>
            <p:nvPr/>
          </p:nvSpPr>
          <p:spPr bwMode="auto">
            <a:xfrm>
              <a:off x="9336582" y="475924"/>
              <a:ext cx="765445" cy="1666928"/>
            </a:xfrm>
            <a:custGeom>
              <a:avLst/>
              <a:gdLst>
                <a:gd name="T0" fmla="*/ 223 w 471"/>
                <a:gd name="T1" fmla="*/ 72 h 1027"/>
                <a:gd name="T2" fmla="*/ 354 w 471"/>
                <a:gd name="T3" fmla="*/ 0 h 1027"/>
                <a:gd name="T4" fmla="*/ 471 w 471"/>
                <a:gd name="T5" fmla="*/ 1027 h 1027"/>
                <a:gd name="T6" fmla="*/ 407 w 471"/>
                <a:gd name="T7" fmla="*/ 1027 h 1027"/>
                <a:gd name="T8" fmla="*/ 223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23" y="72"/>
                  </a:moveTo>
                  <a:cubicBezTo>
                    <a:pt x="264" y="39"/>
                    <a:pt x="310" y="16"/>
                    <a:pt x="354" y="0"/>
                  </a:cubicBezTo>
                  <a:cubicBezTo>
                    <a:pt x="306" y="171"/>
                    <a:pt x="222" y="610"/>
                    <a:pt x="471" y="1027"/>
                  </a:cubicBezTo>
                  <a:cubicBezTo>
                    <a:pt x="407" y="1027"/>
                    <a:pt x="407" y="1027"/>
                    <a:pt x="407" y="1027"/>
                  </a:cubicBezTo>
                  <a:cubicBezTo>
                    <a:pt x="407" y="1027"/>
                    <a:pt x="0" y="575"/>
                    <a:pt x="223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6" name="ïş1iďè">
              <a:extLst>
                <a:ext uri="{FF2B5EF4-FFF2-40B4-BE49-F238E27FC236}">
                  <a16:creationId xmlns:a16="http://schemas.microsoft.com/office/drawing/2014/main" id="{85452765-4A97-4BF6-8BFC-9BD9BBC919BB}"/>
                </a:ext>
              </a:extLst>
            </p:cNvPr>
            <p:cNvSpPr/>
            <p:nvPr/>
          </p:nvSpPr>
          <p:spPr bwMode="auto">
            <a:xfrm>
              <a:off x="10264366" y="414253"/>
              <a:ext cx="370933" cy="1728599"/>
            </a:xfrm>
            <a:custGeom>
              <a:avLst/>
              <a:gdLst>
                <a:gd name="T0" fmla="*/ 70 w 228"/>
                <a:gd name="T1" fmla="*/ 6 h 1065"/>
                <a:gd name="T2" fmla="*/ 0 w 228"/>
                <a:gd name="T3" fmla="*/ 0 h 1065"/>
                <a:gd name="T4" fmla="*/ 0 w 228"/>
                <a:gd name="T5" fmla="*/ 1065 h 1065"/>
                <a:gd name="T6" fmla="*/ 0 w 228"/>
                <a:gd name="T7" fmla="*/ 1065 h 1065"/>
                <a:gd name="T8" fmla="*/ 1 w 228"/>
                <a:gd name="T9" fmla="*/ 1065 h 1065"/>
                <a:gd name="T10" fmla="*/ 50 w 228"/>
                <a:gd name="T11" fmla="*/ 1065 h 1065"/>
                <a:gd name="T12" fmla="*/ 70 w 228"/>
                <a:gd name="T13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8" h="1065">
                  <a:moveTo>
                    <a:pt x="70" y="6"/>
                  </a:moveTo>
                  <a:cubicBezTo>
                    <a:pt x="33" y="0"/>
                    <a:pt x="6" y="0"/>
                    <a:pt x="0" y="0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1" y="1065"/>
                    <a:pt x="1" y="1065"/>
                    <a:pt x="1" y="1065"/>
                  </a:cubicBezTo>
                  <a:cubicBezTo>
                    <a:pt x="50" y="1065"/>
                    <a:pt x="50" y="1065"/>
                    <a:pt x="50" y="1065"/>
                  </a:cubicBezTo>
                  <a:cubicBezTo>
                    <a:pt x="228" y="422"/>
                    <a:pt x="123" y="110"/>
                    <a:pt x="70" y="6"/>
                  </a:cubicBezTo>
                  <a:close/>
                </a:path>
              </a:pathLst>
            </a:custGeom>
            <a:solidFill>
              <a:srgbClr val="F96B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7" name="îŝ1iḍè">
              <a:extLst>
                <a:ext uri="{FF2B5EF4-FFF2-40B4-BE49-F238E27FC236}">
                  <a16:creationId xmlns:a16="http://schemas.microsoft.com/office/drawing/2014/main" id="{FCC3B8BC-D61D-44BE-92A2-BFD6D272D9B4}"/>
                </a:ext>
              </a:extLst>
            </p:cNvPr>
            <p:cNvSpPr/>
            <p:nvPr/>
          </p:nvSpPr>
          <p:spPr bwMode="auto">
            <a:xfrm>
              <a:off x="9897062" y="2141038"/>
              <a:ext cx="734609" cy="125156"/>
            </a:xfrm>
            <a:custGeom>
              <a:avLst/>
              <a:gdLst>
                <a:gd name="T0" fmla="*/ 1 w 452"/>
                <a:gd name="T1" fmla="*/ 0 h 77"/>
                <a:gd name="T2" fmla="*/ 451 w 452"/>
                <a:gd name="T3" fmla="*/ 0 h 77"/>
                <a:gd name="T4" fmla="*/ 452 w 452"/>
                <a:gd name="T5" fmla="*/ 0 h 77"/>
                <a:gd name="T6" fmla="*/ 452 w 452"/>
                <a:gd name="T7" fmla="*/ 77 h 77"/>
                <a:gd name="T8" fmla="*/ 451 w 452"/>
                <a:gd name="T9" fmla="*/ 77 h 77"/>
                <a:gd name="T10" fmla="*/ 1 w 452"/>
                <a:gd name="T11" fmla="*/ 77 h 77"/>
                <a:gd name="T12" fmla="*/ 0 w 452"/>
                <a:gd name="T13" fmla="*/ 77 h 77"/>
                <a:gd name="T14" fmla="*/ 0 w 452"/>
                <a:gd name="T15" fmla="*/ 0 h 77"/>
                <a:gd name="T16" fmla="*/ 1 w 452"/>
                <a:gd name="T1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2" h="77">
                  <a:moveTo>
                    <a:pt x="1" y="0"/>
                  </a:moveTo>
                  <a:cubicBezTo>
                    <a:pt x="451" y="0"/>
                    <a:pt x="451" y="0"/>
                    <a:pt x="451" y="0"/>
                  </a:cubicBezTo>
                  <a:cubicBezTo>
                    <a:pt x="452" y="0"/>
                    <a:pt x="452" y="0"/>
                    <a:pt x="452" y="0"/>
                  </a:cubicBezTo>
                  <a:cubicBezTo>
                    <a:pt x="452" y="77"/>
                    <a:pt x="452" y="77"/>
                    <a:pt x="452" y="77"/>
                  </a:cubicBezTo>
                  <a:cubicBezTo>
                    <a:pt x="452" y="77"/>
                    <a:pt x="452" y="77"/>
                    <a:pt x="45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0" y="77"/>
                    <a:pt x="0" y="7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8" name="íš1ïďé">
              <a:extLst>
                <a:ext uri="{FF2B5EF4-FFF2-40B4-BE49-F238E27FC236}">
                  <a16:creationId xmlns:a16="http://schemas.microsoft.com/office/drawing/2014/main" id="{3B6CB8B9-4BF0-462F-BBC2-225E9EB572B7}"/>
                </a:ext>
              </a:extLst>
            </p:cNvPr>
            <p:cNvSpPr/>
            <p:nvPr/>
          </p:nvSpPr>
          <p:spPr bwMode="auto">
            <a:xfrm>
              <a:off x="10264366" y="2141038"/>
              <a:ext cx="367305" cy="125156"/>
            </a:xfrm>
            <a:custGeom>
              <a:avLst/>
              <a:gdLst>
                <a:gd name="T0" fmla="*/ 225 w 226"/>
                <a:gd name="T1" fmla="*/ 0 h 77"/>
                <a:gd name="T2" fmla="*/ 0 w 226"/>
                <a:gd name="T3" fmla="*/ 0 h 77"/>
                <a:gd name="T4" fmla="*/ 0 w 226"/>
                <a:gd name="T5" fmla="*/ 77 h 77"/>
                <a:gd name="T6" fmla="*/ 225 w 226"/>
                <a:gd name="T7" fmla="*/ 77 h 77"/>
                <a:gd name="T8" fmla="*/ 226 w 226"/>
                <a:gd name="T9" fmla="*/ 76 h 77"/>
                <a:gd name="T10" fmla="*/ 226 w 226"/>
                <a:gd name="T11" fmla="*/ 1 h 77"/>
                <a:gd name="T12" fmla="*/ 225 w 226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77">
                  <a:moveTo>
                    <a:pt x="22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225" y="77"/>
                    <a:pt x="225" y="77"/>
                    <a:pt x="225" y="77"/>
                  </a:cubicBezTo>
                  <a:cubicBezTo>
                    <a:pt x="226" y="77"/>
                    <a:pt x="226" y="77"/>
                    <a:pt x="226" y="76"/>
                  </a:cubicBezTo>
                  <a:cubicBezTo>
                    <a:pt x="226" y="1"/>
                    <a:pt x="226" y="1"/>
                    <a:pt x="226" y="1"/>
                  </a:cubicBezTo>
                  <a:cubicBezTo>
                    <a:pt x="226" y="0"/>
                    <a:pt x="226" y="0"/>
                    <a:pt x="225" y="0"/>
                  </a:cubicBezTo>
                  <a:close/>
                </a:path>
              </a:pathLst>
            </a:custGeom>
            <a:solidFill>
              <a:srgbClr val="F437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283C2D22-482B-4DB7-A29B-A2EB4AB75393}"/>
              </a:ext>
            </a:extLst>
          </p:cNvPr>
          <p:cNvGrpSpPr/>
          <p:nvPr/>
        </p:nvGrpSpPr>
        <p:grpSpPr>
          <a:xfrm>
            <a:off x="629460" y="415027"/>
            <a:ext cx="1311342" cy="1155979"/>
            <a:chOff x="11122317" y="360744"/>
            <a:chExt cx="578618" cy="488833"/>
          </a:xfrm>
        </p:grpSpPr>
        <p:sp>
          <p:nvSpPr>
            <p:cNvPr id="208" name="îṥlïdè">
              <a:extLst>
                <a:ext uri="{FF2B5EF4-FFF2-40B4-BE49-F238E27FC236}">
                  <a16:creationId xmlns:a16="http://schemas.microsoft.com/office/drawing/2014/main" id="{17DAB3CD-DEE0-42AB-8DDB-8D981D16F79C}"/>
                </a:ext>
              </a:extLst>
            </p:cNvPr>
            <p:cNvSpPr/>
            <p:nvPr/>
          </p:nvSpPr>
          <p:spPr bwMode="auto">
            <a:xfrm>
              <a:off x="11122317" y="360744"/>
              <a:ext cx="488833" cy="488833"/>
            </a:xfrm>
            <a:prstGeom prst="ellipse">
              <a:avLst/>
            </a:prstGeom>
            <a:solidFill>
              <a:srgbClr val="FFD8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9" name="iş1iďe">
              <a:extLst>
                <a:ext uri="{FF2B5EF4-FFF2-40B4-BE49-F238E27FC236}">
                  <a16:creationId xmlns:a16="http://schemas.microsoft.com/office/drawing/2014/main" id="{CFD63F29-9FF7-4803-A9B4-18BD8AE327BE}"/>
                </a:ext>
              </a:extLst>
            </p:cNvPr>
            <p:cNvSpPr/>
            <p:nvPr/>
          </p:nvSpPr>
          <p:spPr bwMode="auto">
            <a:xfrm>
              <a:off x="11185802" y="555733"/>
              <a:ext cx="515133" cy="293844"/>
            </a:xfrm>
            <a:custGeom>
              <a:avLst/>
              <a:gdLst>
                <a:gd name="T0" fmla="*/ 258 w 317"/>
                <a:gd name="T1" fmla="*/ 64 h 181"/>
                <a:gd name="T2" fmla="*/ 229 w 317"/>
                <a:gd name="T3" fmla="*/ 64 h 181"/>
                <a:gd name="T4" fmla="*/ 158 w 317"/>
                <a:gd name="T5" fmla="*/ 0 h 181"/>
                <a:gd name="T6" fmla="*/ 88 w 317"/>
                <a:gd name="T7" fmla="*/ 64 h 181"/>
                <a:gd name="T8" fmla="*/ 58 w 317"/>
                <a:gd name="T9" fmla="*/ 64 h 181"/>
                <a:gd name="T10" fmla="*/ 0 w 317"/>
                <a:gd name="T11" fmla="*/ 122 h 181"/>
                <a:gd name="T12" fmla="*/ 58 w 317"/>
                <a:gd name="T13" fmla="*/ 181 h 181"/>
                <a:gd name="T14" fmla="*/ 258 w 317"/>
                <a:gd name="T15" fmla="*/ 181 h 181"/>
                <a:gd name="T16" fmla="*/ 317 w 317"/>
                <a:gd name="T17" fmla="*/ 122 h 181"/>
                <a:gd name="T18" fmla="*/ 258 w 317"/>
                <a:gd name="T19" fmla="*/ 64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181">
                  <a:moveTo>
                    <a:pt x="258" y="64"/>
                  </a:moveTo>
                  <a:cubicBezTo>
                    <a:pt x="229" y="64"/>
                    <a:pt x="229" y="64"/>
                    <a:pt x="229" y="64"/>
                  </a:cubicBezTo>
                  <a:cubicBezTo>
                    <a:pt x="225" y="28"/>
                    <a:pt x="195" y="0"/>
                    <a:pt x="158" y="0"/>
                  </a:cubicBezTo>
                  <a:cubicBezTo>
                    <a:pt x="122" y="0"/>
                    <a:pt x="91" y="28"/>
                    <a:pt x="88" y="64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26" y="64"/>
                    <a:pt x="0" y="90"/>
                    <a:pt x="0" y="122"/>
                  </a:cubicBezTo>
                  <a:cubicBezTo>
                    <a:pt x="0" y="154"/>
                    <a:pt x="26" y="181"/>
                    <a:pt x="58" y="181"/>
                  </a:cubicBezTo>
                  <a:cubicBezTo>
                    <a:pt x="258" y="181"/>
                    <a:pt x="258" y="181"/>
                    <a:pt x="258" y="181"/>
                  </a:cubicBezTo>
                  <a:cubicBezTo>
                    <a:pt x="291" y="181"/>
                    <a:pt x="317" y="154"/>
                    <a:pt x="317" y="122"/>
                  </a:cubicBezTo>
                  <a:cubicBezTo>
                    <a:pt x="317" y="90"/>
                    <a:pt x="291" y="64"/>
                    <a:pt x="258" y="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sp>
        <p:nvSpPr>
          <p:cNvPr id="300" name="íṥľiďè">
            <a:extLst>
              <a:ext uri="{FF2B5EF4-FFF2-40B4-BE49-F238E27FC236}">
                <a16:creationId xmlns:a16="http://schemas.microsoft.com/office/drawing/2014/main" id="{5CFA3E1B-4BFC-4270-8C08-3D41FE67794A}"/>
              </a:ext>
            </a:extLst>
          </p:cNvPr>
          <p:cNvSpPr/>
          <p:nvPr/>
        </p:nvSpPr>
        <p:spPr bwMode="auto">
          <a:xfrm>
            <a:off x="7586149" y="3703956"/>
            <a:ext cx="516947" cy="293844"/>
          </a:xfrm>
          <a:custGeom>
            <a:avLst/>
            <a:gdLst>
              <a:gd name="T0" fmla="*/ 259 w 318"/>
              <a:gd name="T1" fmla="*/ 64 h 181"/>
              <a:gd name="T2" fmla="*/ 230 w 318"/>
              <a:gd name="T3" fmla="*/ 64 h 181"/>
              <a:gd name="T4" fmla="*/ 159 w 318"/>
              <a:gd name="T5" fmla="*/ 0 h 181"/>
              <a:gd name="T6" fmla="*/ 88 w 318"/>
              <a:gd name="T7" fmla="*/ 64 h 181"/>
              <a:gd name="T8" fmla="*/ 59 w 318"/>
              <a:gd name="T9" fmla="*/ 64 h 181"/>
              <a:gd name="T10" fmla="*/ 0 w 318"/>
              <a:gd name="T11" fmla="*/ 122 h 181"/>
              <a:gd name="T12" fmla="*/ 59 w 318"/>
              <a:gd name="T13" fmla="*/ 181 h 181"/>
              <a:gd name="T14" fmla="*/ 259 w 318"/>
              <a:gd name="T15" fmla="*/ 181 h 181"/>
              <a:gd name="T16" fmla="*/ 318 w 318"/>
              <a:gd name="T17" fmla="*/ 122 h 181"/>
              <a:gd name="T18" fmla="*/ 259 w 318"/>
              <a:gd name="T19" fmla="*/ 64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8" h="181">
                <a:moveTo>
                  <a:pt x="259" y="64"/>
                </a:moveTo>
                <a:cubicBezTo>
                  <a:pt x="230" y="64"/>
                  <a:pt x="230" y="64"/>
                  <a:pt x="230" y="64"/>
                </a:cubicBezTo>
                <a:cubicBezTo>
                  <a:pt x="226" y="28"/>
                  <a:pt x="196" y="0"/>
                  <a:pt x="159" y="0"/>
                </a:cubicBezTo>
                <a:cubicBezTo>
                  <a:pt x="122" y="0"/>
                  <a:pt x="92" y="28"/>
                  <a:pt x="88" y="64"/>
                </a:cubicBezTo>
                <a:cubicBezTo>
                  <a:pt x="59" y="64"/>
                  <a:pt x="59" y="64"/>
                  <a:pt x="59" y="64"/>
                </a:cubicBezTo>
                <a:cubicBezTo>
                  <a:pt x="27" y="64"/>
                  <a:pt x="0" y="90"/>
                  <a:pt x="0" y="122"/>
                </a:cubicBezTo>
                <a:cubicBezTo>
                  <a:pt x="0" y="154"/>
                  <a:pt x="27" y="181"/>
                  <a:pt x="59" y="181"/>
                </a:cubicBezTo>
                <a:cubicBezTo>
                  <a:pt x="259" y="181"/>
                  <a:pt x="259" y="181"/>
                  <a:pt x="259" y="181"/>
                </a:cubicBezTo>
                <a:cubicBezTo>
                  <a:pt x="291" y="181"/>
                  <a:pt x="318" y="154"/>
                  <a:pt x="318" y="122"/>
                </a:cubicBezTo>
                <a:cubicBezTo>
                  <a:pt x="318" y="90"/>
                  <a:pt x="291" y="64"/>
                  <a:pt x="259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01" name="îṣľîḍê">
            <a:extLst>
              <a:ext uri="{FF2B5EF4-FFF2-40B4-BE49-F238E27FC236}">
                <a16:creationId xmlns:a16="http://schemas.microsoft.com/office/drawing/2014/main" id="{72D8154F-EE2E-41E2-9189-6A273321AF0C}"/>
              </a:ext>
            </a:extLst>
          </p:cNvPr>
          <p:cNvSpPr/>
          <p:nvPr/>
        </p:nvSpPr>
        <p:spPr bwMode="auto">
          <a:xfrm>
            <a:off x="9179313" y="883201"/>
            <a:ext cx="837358" cy="498828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4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3" y="0"/>
                  <a:pt x="124" y="0"/>
                </a:cubicBezTo>
                <a:cubicBezTo>
                  <a:pt x="95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02" name="íṩḷîdè">
            <a:extLst>
              <a:ext uri="{FF2B5EF4-FFF2-40B4-BE49-F238E27FC236}">
                <a16:creationId xmlns:a16="http://schemas.microsoft.com/office/drawing/2014/main" id="{F1293303-9334-4DDB-9A5C-F1382698F47D}"/>
              </a:ext>
            </a:extLst>
          </p:cNvPr>
          <p:cNvSpPr/>
          <p:nvPr/>
        </p:nvSpPr>
        <p:spPr bwMode="auto">
          <a:xfrm>
            <a:off x="7471104" y="795271"/>
            <a:ext cx="404488" cy="230359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5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4" y="0"/>
                  <a:pt x="125" y="0"/>
                </a:cubicBezTo>
                <a:cubicBezTo>
                  <a:pt x="96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464" name="ïṣḷïdè">
            <a:extLst>
              <a:ext uri="{FF2B5EF4-FFF2-40B4-BE49-F238E27FC236}">
                <a16:creationId xmlns:a16="http://schemas.microsoft.com/office/drawing/2014/main" id="{D27D347C-A2FE-4D82-A1E3-80ED94C48AD7}"/>
              </a:ext>
            </a:extLst>
          </p:cNvPr>
          <p:cNvSpPr/>
          <p:nvPr/>
        </p:nvSpPr>
        <p:spPr bwMode="auto">
          <a:xfrm>
            <a:off x="1267939" y="4371287"/>
            <a:ext cx="864301" cy="1519977"/>
          </a:xfrm>
          <a:custGeom>
            <a:avLst/>
            <a:gdLst>
              <a:gd name="T0" fmla="*/ 480 w 518"/>
              <a:gd name="T1" fmla="*/ 14 h 912"/>
              <a:gd name="T2" fmla="*/ 450 w 518"/>
              <a:gd name="T3" fmla="*/ 13 h 912"/>
              <a:gd name="T4" fmla="*/ 344 w 518"/>
              <a:gd name="T5" fmla="*/ 9 h 912"/>
              <a:gd name="T6" fmla="*/ 368 w 518"/>
              <a:gd name="T7" fmla="*/ 0 h 912"/>
              <a:gd name="T8" fmla="*/ 311 w 518"/>
              <a:gd name="T9" fmla="*/ 11 h 912"/>
              <a:gd name="T10" fmla="*/ 278 w 518"/>
              <a:gd name="T11" fmla="*/ 17 h 912"/>
              <a:gd name="T12" fmla="*/ 212 w 518"/>
              <a:gd name="T13" fmla="*/ 37 h 912"/>
              <a:gd name="T14" fmla="*/ 190 w 518"/>
              <a:gd name="T15" fmla="*/ 64 h 912"/>
              <a:gd name="T16" fmla="*/ 163 w 518"/>
              <a:gd name="T17" fmla="*/ 91 h 912"/>
              <a:gd name="T18" fmla="*/ 146 w 518"/>
              <a:gd name="T19" fmla="*/ 117 h 912"/>
              <a:gd name="T20" fmla="*/ 147 w 518"/>
              <a:gd name="T21" fmla="*/ 185 h 912"/>
              <a:gd name="T22" fmla="*/ 156 w 518"/>
              <a:gd name="T23" fmla="*/ 216 h 912"/>
              <a:gd name="T24" fmla="*/ 198 w 518"/>
              <a:gd name="T25" fmla="*/ 270 h 912"/>
              <a:gd name="T26" fmla="*/ 233 w 518"/>
              <a:gd name="T27" fmla="*/ 270 h 912"/>
              <a:gd name="T28" fmla="*/ 238 w 518"/>
              <a:gd name="T29" fmla="*/ 278 h 912"/>
              <a:gd name="T30" fmla="*/ 291 w 518"/>
              <a:gd name="T31" fmla="*/ 217 h 912"/>
              <a:gd name="T32" fmla="*/ 299 w 518"/>
              <a:gd name="T33" fmla="*/ 221 h 912"/>
              <a:gd name="T34" fmla="*/ 251 w 518"/>
              <a:gd name="T35" fmla="*/ 162 h 912"/>
              <a:gd name="T36" fmla="*/ 249 w 518"/>
              <a:gd name="T37" fmla="*/ 157 h 912"/>
              <a:gd name="T38" fmla="*/ 223 w 518"/>
              <a:gd name="T39" fmla="*/ 152 h 912"/>
              <a:gd name="T40" fmla="*/ 186 w 518"/>
              <a:gd name="T41" fmla="*/ 159 h 912"/>
              <a:gd name="T42" fmla="*/ 120 w 518"/>
              <a:gd name="T43" fmla="*/ 177 h 912"/>
              <a:gd name="T44" fmla="*/ 97 w 518"/>
              <a:gd name="T45" fmla="*/ 198 h 912"/>
              <a:gd name="T46" fmla="*/ 33 w 518"/>
              <a:gd name="T47" fmla="*/ 281 h 912"/>
              <a:gd name="T48" fmla="*/ 28 w 518"/>
              <a:gd name="T49" fmla="*/ 283 h 912"/>
              <a:gd name="T50" fmla="*/ 18 w 518"/>
              <a:gd name="T51" fmla="*/ 307 h 912"/>
              <a:gd name="T52" fmla="*/ 12 w 518"/>
              <a:gd name="T53" fmla="*/ 345 h 912"/>
              <a:gd name="T54" fmla="*/ 0 w 518"/>
              <a:gd name="T55" fmla="*/ 378 h 912"/>
              <a:gd name="T56" fmla="*/ 26 w 518"/>
              <a:gd name="T57" fmla="*/ 476 h 912"/>
              <a:gd name="T58" fmla="*/ 24 w 518"/>
              <a:gd name="T59" fmla="*/ 482 h 912"/>
              <a:gd name="T60" fmla="*/ 34 w 518"/>
              <a:gd name="T61" fmla="*/ 511 h 912"/>
              <a:gd name="T62" fmla="*/ 83 w 518"/>
              <a:gd name="T63" fmla="*/ 558 h 912"/>
              <a:gd name="T64" fmla="*/ 110 w 518"/>
              <a:gd name="T65" fmla="*/ 578 h 912"/>
              <a:gd name="T66" fmla="*/ 172 w 518"/>
              <a:gd name="T67" fmla="*/ 607 h 912"/>
              <a:gd name="T68" fmla="*/ 202 w 518"/>
              <a:gd name="T69" fmla="*/ 602 h 912"/>
              <a:gd name="T70" fmla="*/ 275 w 518"/>
              <a:gd name="T71" fmla="*/ 533 h 912"/>
              <a:gd name="T72" fmla="*/ 280 w 518"/>
              <a:gd name="T73" fmla="*/ 530 h 912"/>
              <a:gd name="T74" fmla="*/ 283 w 518"/>
              <a:gd name="T75" fmla="*/ 505 h 912"/>
              <a:gd name="T76" fmla="*/ 268 w 518"/>
              <a:gd name="T77" fmla="*/ 471 h 912"/>
              <a:gd name="T78" fmla="*/ 215 w 518"/>
              <a:gd name="T79" fmla="*/ 430 h 912"/>
              <a:gd name="T80" fmla="*/ 181 w 518"/>
              <a:gd name="T81" fmla="*/ 437 h 912"/>
              <a:gd name="T82" fmla="*/ 144 w 518"/>
              <a:gd name="T83" fmla="*/ 444 h 912"/>
              <a:gd name="T84" fmla="*/ 117 w 518"/>
              <a:gd name="T85" fmla="*/ 457 h 912"/>
              <a:gd name="T86" fmla="*/ 77 w 518"/>
              <a:gd name="T87" fmla="*/ 514 h 912"/>
              <a:gd name="T88" fmla="*/ 61 w 518"/>
              <a:gd name="T89" fmla="*/ 543 h 912"/>
              <a:gd name="T90" fmla="*/ 31 w 518"/>
              <a:gd name="T91" fmla="*/ 605 h 912"/>
              <a:gd name="T92" fmla="*/ 33 w 518"/>
              <a:gd name="T93" fmla="*/ 640 h 912"/>
              <a:gd name="T94" fmla="*/ 27 w 518"/>
              <a:gd name="T95" fmla="*/ 678 h 912"/>
              <a:gd name="T96" fmla="*/ 29 w 518"/>
              <a:gd name="T97" fmla="*/ 703 h 912"/>
              <a:gd name="T98" fmla="*/ 40 w 518"/>
              <a:gd name="T99" fmla="*/ 740 h 912"/>
              <a:gd name="T100" fmla="*/ 57 w 518"/>
              <a:gd name="T101" fmla="*/ 807 h 912"/>
              <a:gd name="T102" fmla="*/ 76 w 518"/>
              <a:gd name="T103" fmla="*/ 831 h 912"/>
              <a:gd name="T104" fmla="*/ 152 w 518"/>
              <a:gd name="T105" fmla="*/ 904 h 912"/>
              <a:gd name="T106" fmla="*/ 153 w 518"/>
              <a:gd name="T107" fmla="*/ 910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8" h="912">
                <a:moveTo>
                  <a:pt x="479" y="22"/>
                </a:moveTo>
                <a:cubicBezTo>
                  <a:pt x="489" y="24"/>
                  <a:pt x="501" y="25"/>
                  <a:pt x="513" y="27"/>
                </a:cubicBezTo>
                <a:cubicBezTo>
                  <a:pt x="515" y="28"/>
                  <a:pt x="517" y="26"/>
                  <a:pt x="518" y="24"/>
                </a:cubicBezTo>
                <a:cubicBezTo>
                  <a:pt x="518" y="22"/>
                  <a:pt x="517" y="20"/>
                  <a:pt x="514" y="19"/>
                </a:cubicBezTo>
                <a:cubicBezTo>
                  <a:pt x="502" y="17"/>
                  <a:pt x="490" y="15"/>
                  <a:pt x="480" y="14"/>
                </a:cubicBezTo>
                <a:cubicBezTo>
                  <a:pt x="478" y="14"/>
                  <a:pt x="476" y="15"/>
                  <a:pt x="476" y="18"/>
                </a:cubicBezTo>
                <a:cubicBezTo>
                  <a:pt x="475" y="20"/>
                  <a:pt x="477" y="22"/>
                  <a:pt x="479" y="22"/>
                </a:cubicBezTo>
                <a:close/>
                <a:moveTo>
                  <a:pt x="412" y="11"/>
                </a:moveTo>
                <a:cubicBezTo>
                  <a:pt x="422" y="12"/>
                  <a:pt x="433" y="14"/>
                  <a:pt x="445" y="16"/>
                </a:cubicBezTo>
                <a:cubicBezTo>
                  <a:pt x="448" y="17"/>
                  <a:pt x="450" y="15"/>
                  <a:pt x="450" y="13"/>
                </a:cubicBezTo>
                <a:cubicBezTo>
                  <a:pt x="451" y="11"/>
                  <a:pt x="449" y="9"/>
                  <a:pt x="447" y="8"/>
                </a:cubicBezTo>
                <a:cubicBezTo>
                  <a:pt x="434" y="6"/>
                  <a:pt x="423" y="4"/>
                  <a:pt x="413" y="3"/>
                </a:cubicBezTo>
                <a:cubicBezTo>
                  <a:pt x="411" y="2"/>
                  <a:pt x="409" y="4"/>
                  <a:pt x="408" y="6"/>
                </a:cubicBezTo>
                <a:cubicBezTo>
                  <a:pt x="408" y="9"/>
                  <a:pt x="410" y="11"/>
                  <a:pt x="412" y="11"/>
                </a:cubicBezTo>
                <a:close/>
                <a:moveTo>
                  <a:pt x="344" y="9"/>
                </a:moveTo>
                <a:cubicBezTo>
                  <a:pt x="353" y="8"/>
                  <a:pt x="361" y="8"/>
                  <a:pt x="368" y="8"/>
                </a:cubicBezTo>
                <a:cubicBezTo>
                  <a:pt x="372" y="8"/>
                  <a:pt x="375" y="8"/>
                  <a:pt x="378" y="8"/>
                </a:cubicBezTo>
                <a:cubicBezTo>
                  <a:pt x="380" y="8"/>
                  <a:pt x="382" y="7"/>
                  <a:pt x="382" y="4"/>
                </a:cubicBezTo>
                <a:cubicBezTo>
                  <a:pt x="383" y="2"/>
                  <a:pt x="381" y="0"/>
                  <a:pt x="378" y="0"/>
                </a:cubicBezTo>
                <a:cubicBezTo>
                  <a:pt x="375" y="0"/>
                  <a:pt x="372" y="0"/>
                  <a:pt x="368" y="0"/>
                </a:cubicBezTo>
                <a:cubicBezTo>
                  <a:pt x="361" y="0"/>
                  <a:pt x="353" y="0"/>
                  <a:pt x="344" y="0"/>
                </a:cubicBezTo>
                <a:cubicBezTo>
                  <a:pt x="342" y="1"/>
                  <a:pt x="340" y="3"/>
                  <a:pt x="340" y="5"/>
                </a:cubicBezTo>
                <a:cubicBezTo>
                  <a:pt x="340" y="7"/>
                  <a:pt x="342" y="9"/>
                  <a:pt x="344" y="9"/>
                </a:cubicBezTo>
                <a:close/>
                <a:moveTo>
                  <a:pt x="278" y="17"/>
                </a:moveTo>
                <a:cubicBezTo>
                  <a:pt x="288" y="15"/>
                  <a:pt x="299" y="12"/>
                  <a:pt x="311" y="11"/>
                </a:cubicBezTo>
                <a:cubicBezTo>
                  <a:pt x="313" y="11"/>
                  <a:pt x="314" y="9"/>
                  <a:pt x="314" y="7"/>
                </a:cubicBezTo>
                <a:cubicBezTo>
                  <a:pt x="314" y="4"/>
                  <a:pt x="312" y="3"/>
                  <a:pt x="310" y="3"/>
                </a:cubicBezTo>
                <a:cubicBezTo>
                  <a:pt x="298" y="4"/>
                  <a:pt x="287" y="6"/>
                  <a:pt x="275" y="9"/>
                </a:cubicBezTo>
                <a:cubicBezTo>
                  <a:pt x="273" y="10"/>
                  <a:pt x="272" y="12"/>
                  <a:pt x="272" y="14"/>
                </a:cubicBezTo>
                <a:cubicBezTo>
                  <a:pt x="273" y="17"/>
                  <a:pt x="275" y="18"/>
                  <a:pt x="278" y="17"/>
                </a:cubicBezTo>
                <a:close/>
                <a:moveTo>
                  <a:pt x="216" y="44"/>
                </a:moveTo>
                <a:cubicBezTo>
                  <a:pt x="225" y="38"/>
                  <a:pt x="235" y="33"/>
                  <a:pt x="246" y="28"/>
                </a:cubicBezTo>
                <a:cubicBezTo>
                  <a:pt x="248" y="27"/>
                  <a:pt x="249" y="25"/>
                  <a:pt x="248" y="23"/>
                </a:cubicBezTo>
                <a:cubicBezTo>
                  <a:pt x="247" y="21"/>
                  <a:pt x="245" y="20"/>
                  <a:pt x="243" y="21"/>
                </a:cubicBezTo>
                <a:cubicBezTo>
                  <a:pt x="232" y="25"/>
                  <a:pt x="221" y="31"/>
                  <a:pt x="212" y="37"/>
                </a:cubicBezTo>
                <a:cubicBezTo>
                  <a:pt x="210" y="38"/>
                  <a:pt x="209" y="41"/>
                  <a:pt x="210" y="43"/>
                </a:cubicBezTo>
                <a:cubicBezTo>
                  <a:pt x="212" y="44"/>
                  <a:pt x="214" y="45"/>
                  <a:pt x="216" y="44"/>
                </a:cubicBezTo>
                <a:close/>
                <a:moveTo>
                  <a:pt x="169" y="90"/>
                </a:moveTo>
                <a:cubicBezTo>
                  <a:pt x="171" y="86"/>
                  <a:pt x="173" y="83"/>
                  <a:pt x="176" y="80"/>
                </a:cubicBezTo>
                <a:cubicBezTo>
                  <a:pt x="180" y="74"/>
                  <a:pt x="185" y="69"/>
                  <a:pt x="190" y="64"/>
                </a:cubicBezTo>
                <a:cubicBezTo>
                  <a:pt x="192" y="63"/>
                  <a:pt x="192" y="60"/>
                  <a:pt x="190" y="59"/>
                </a:cubicBezTo>
                <a:cubicBezTo>
                  <a:pt x="188" y="57"/>
                  <a:pt x="186" y="57"/>
                  <a:pt x="184" y="58"/>
                </a:cubicBezTo>
                <a:cubicBezTo>
                  <a:pt x="179" y="64"/>
                  <a:pt x="174" y="69"/>
                  <a:pt x="169" y="75"/>
                </a:cubicBezTo>
                <a:cubicBezTo>
                  <a:pt x="167" y="78"/>
                  <a:pt x="164" y="82"/>
                  <a:pt x="162" y="85"/>
                </a:cubicBezTo>
                <a:cubicBezTo>
                  <a:pt x="161" y="87"/>
                  <a:pt x="161" y="90"/>
                  <a:pt x="163" y="91"/>
                </a:cubicBezTo>
                <a:cubicBezTo>
                  <a:pt x="165" y="92"/>
                  <a:pt x="167" y="92"/>
                  <a:pt x="169" y="90"/>
                </a:cubicBezTo>
                <a:close/>
                <a:moveTo>
                  <a:pt x="147" y="152"/>
                </a:moveTo>
                <a:cubicBezTo>
                  <a:pt x="148" y="141"/>
                  <a:pt x="150" y="130"/>
                  <a:pt x="154" y="120"/>
                </a:cubicBezTo>
                <a:cubicBezTo>
                  <a:pt x="155" y="117"/>
                  <a:pt x="154" y="115"/>
                  <a:pt x="151" y="114"/>
                </a:cubicBezTo>
                <a:cubicBezTo>
                  <a:pt x="149" y="113"/>
                  <a:pt x="147" y="115"/>
                  <a:pt x="146" y="117"/>
                </a:cubicBezTo>
                <a:cubicBezTo>
                  <a:pt x="142" y="128"/>
                  <a:pt x="140" y="139"/>
                  <a:pt x="138" y="151"/>
                </a:cubicBezTo>
                <a:cubicBezTo>
                  <a:pt x="138" y="153"/>
                  <a:pt x="140" y="155"/>
                  <a:pt x="142" y="155"/>
                </a:cubicBezTo>
                <a:cubicBezTo>
                  <a:pt x="144" y="156"/>
                  <a:pt x="146" y="154"/>
                  <a:pt x="147" y="152"/>
                </a:cubicBezTo>
                <a:close/>
                <a:moveTo>
                  <a:pt x="156" y="216"/>
                </a:moveTo>
                <a:cubicBezTo>
                  <a:pt x="152" y="206"/>
                  <a:pt x="149" y="196"/>
                  <a:pt x="147" y="185"/>
                </a:cubicBezTo>
                <a:cubicBezTo>
                  <a:pt x="147" y="183"/>
                  <a:pt x="145" y="181"/>
                  <a:pt x="142" y="181"/>
                </a:cubicBezTo>
                <a:cubicBezTo>
                  <a:pt x="140" y="182"/>
                  <a:pt x="139" y="184"/>
                  <a:pt x="139" y="186"/>
                </a:cubicBezTo>
                <a:cubicBezTo>
                  <a:pt x="141" y="198"/>
                  <a:pt x="144" y="209"/>
                  <a:pt x="149" y="220"/>
                </a:cubicBezTo>
                <a:cubicBezTo>
                  <a:pt x="150" y="222"/>
                  <a:pt x="152" y="223"/>
                  <a:pt x="154" y="222"/>
                </a:cubicBezTo>
                <a:cubicBezTo>
                  <a:pt x="156" y="221"/>
                  <a:pt x="157" y="218"/>
                  <a:pt x="156" y="216"/>
                </a:cubicBezTo>
                <a:close/>
                <a:moveTo>
                  <a:pt x="201" y="262"/>
                </a:moveTo>
                <a:cubicBezTo>
                  <a:pt x="191" y="258"/>
                  <a:pt x="182" y="251"/>
                  <a:pt x="175" y="243"/>
                </a:cubicBezTo>
                <a:cubicBezTo>
                  <a:pt x="173" y="242"/>
                  <a:pt x="171" y="242"/>
                  <a:pt x="169" y="243"/>
                </a:cubicBezTo>
                <a:cubicBezTo>
                  <a:pt x="167" y="245"/>
                  <a:pt x="167" y="247"/>
                  <a:pt x="169" y="249"/>
                </a:cubicBezTo>
                <a:cubicBezTo>
                  <a:pt x="177" y="258"/>
                  <a:pt x="187" y="265"/>
                  <a:pt x="198" y="270"/>
                </a:cubicBezTo>
                <a:cubicBezTo>
                  <a:pt x="200" y="271"/>
                  <a:pt x="202" y="270"/>
                  <a:pt x="203" y="268"/>
                </a:cubicBezTo>
                <a:cubicBezTo>
                  <a:pt x="204" y="266"/>
                  <a:pt x="203" y="263"/>
                  <a:pt x="201" y="262"/>
                </a:cubicBezTo>
                <a:close/>
                <a:moveTo>
                  <a:pt x="263" y="262"/>
                </a:moveTo>
                <a:cubicBezTo>
                  <a:pt x="255" y="266"/>
                  <a:pt x="246" y="269"/>
                  <a:pt x="237" y="270"/>
                </a:cubicBezTo>
                <a:cubicBezTo>
                  <a:pt x="236" y="270"/>
                  <a:pt x="234" y="270"/>
                  <a:pt x="233" y="270"/>
                </a:cubicBezTo>
                <a:cubicBezTo>
                  <a:pt x="232" y="270"/>
                  <a:pt x="232" y="270"/>
                  <a:pt x="232" y="270"/>
                </a:cubicBezTo>
                <a:cubicBezTo>
                  <a:pt x="230" y="270"/>
                  <a:pt x="228" y="272"/>
                  <a:pt x="228" y="274"/>
                </a:cubicBezTo>
                <a:cubicBezTo>
                  <a:pt x="228" y="276"/>
                  <a:pt x="230" y="278"/>
                  <a:pt x="232" y="278"/>
                </a:cubicBezTo>
                <a:cubicBezTo>
                  <a:pt x="233" y="278"/>
                  <a:pt x="233" y="278"/>
                  <a:pt x="233" y="278"/>
                </a:cubicBezTo>
                <a:cubicBezTo>
                  <a:pt x="234" y="278"/>
                  <a:pt x="236" y="278"/>
                  <a:pt x="238" y="278"/>
                </a:cubicBezTo>
                <a:cubicBezTo>
                  <a:pt x="248" y="277"/>
                  <a:pt x="258" y="274"/>
                  <a:pt x="267" y="269"/>
                </a:cubicBezTo>
                <a:cubicBezTo>
                  <a:pt x="269" y="268"/>
                  <a:pt x="270" y="265"/>
                  <a:pt x="269" y="263"/>
                </a:cubicBezTo>
                <a:cubicBezTo>
                  <a:pt x="268" y="261"/>
                  <a:pt x="265" y="261"/>
                  <a:pt x="263" y="262"/>
                </a:cubicBezTo>
                <a:close/>
                <a:moveTo>
                  <a:pt x="291" y="209"/>
                </a:moveTo>
                <a:cubicBezTo>
                  <a:pt x="291" y="212"/>
                  <a:pt x="291" y="214"/>
                  <a:pt x="291" y="217"/>
                </a:cubicBezTo>
                <a:cubicBezTo>
                  <a:pt x="291" y="218"/>
                  <a:pt x="291" y="219"/>
                  <a:pt x="291" y="221"/>
                </a:cubicBezTo>
                <a:cubicBezTo>
                  <a:pt x="291" y="227"/>
                  <a:pt x="289" y="234"/>
                  <a:pt x="285" y="239"/>
                </a:cubicBezTo>
                <a:cubicBezTo>
                  <a:pt x="284" y="241"/>
                  <a:pt x="285" y="244"/>
                  <a:pt x="287" y="245"/>
                </a:cubicBezTo>
                <a:cubicBezTo>
                  <a:pt x="289" y="246"/>
                  <a:pt x="291" y="245"/>
                  <a:pt x="293" y="243"/>
                </a:cubicBezTo>
                <a:cubicBezTo>
                  <a:pt x="296" y="237"/>
                  <a:pt x="299" y="229"/>
                  <a:pt x="299" y="221"/>
                </a:cubicBezTo>
                <a:cubicBezTo>
                  <a:pt x="300" y="220"/>
                  <a:pt x="300" y="218"/>
                  <a:pt x="300" y="217"/>
                </a:cubicBezTo>
                <a:cubicBezTo>
                  <a:pt x="300" y="214"/>
                  <a:pt x="299" y="211"/>
                  <a:pt x="299" y="208"/>
                </a:cubicBezTo>
                <a:cubicBezTo>
                  <a:pt x="299" y="205"/>
                  <a:pt x="296" y="204"/>
                  <a:pt x="294" y="204"/>
                </a:cubicBezTo>
                <a:cubicBezTo>
                  <a:pt x="292" y="205"/>
                  <a:pt x="290" y="207"/>
                  <a:pt x="291" y="209"/>
                </a:cubicBezTo>
                <a:close/>
                <a:moveTo>
                  <a:pt x="251" y="162"/>
                </a:moveTo>
                <a:cubicBezTo>
                  <a:pt x="261" y="166"/>
                  <a:pt x="270" y="173"/>
                  <a:pt x="277" y="181"/>
                </a:cubicBezTo>
                <a:cubicBezTo>
                  <a:pt x="278" y="182"/>
                  <a:pt x="281" y="183"/>
                  <a:pt x="283" y="181"/>
                </a:cubicBezTo>
                <a:cubicBezTo>
                  <a:pt x="284" y="180"/>
                  <a:pt x="285" y="177"/>
                  <a:pt x="283" y="175"/>
                </a:cubicBezTo>
                <a:cubicBezTo>
                  <a:pt x="275" y="166"/>
                  <a:pt x="265" y="159"/>
                  <a:pt x="254" y="154"/>
                </a:cubicBezTo>
                <a:cubicBezTo>
                  <a:pt x="252" y="154"/>
                  <a:pt x="250" y="155"/>
                  <a:pt x="249" y="157"/>
                </a:cubicBezTo>
                <a:cubicBezTo>
                  <a:pt x="248" y="159"/>
                  <a:pt x="249" y="161"/>
                  <a:pt x="251" y="162"/>
                </a:cubicBezTo>
                <a:close/>
                <a:moveTo>
                  <a:pt x="186" y="159"/>
                </a:moveTo>
                <a:cubicBezTo>
                  <a:pt x="196" y="157"/>
                  <a:pt x="206" y="156"/>
                  <a:pt x="216" y="156"/>
                </a:cubicBezTo>
                <a:cubicBezTo>
                  <a:pt x="217" y="156"/>
                  <a:pt x="218" y="156"/>
                  <a:pt x="219" y="156"/>
                </a:cubicBezTo>
                <a:cubicBezTo>
                  <a:pt x="221" y="156"/>
                  <a:pt x="223" y="154"/>
                  <a:pt x="223" y="152"/>
                </a:cubicBezTo>
                <a:cubicBezTo>
                  <a:pt x="223" y="149"/>
                  <a:pt x="222" y="147"/>
                  <a:pt x="219" y="147"/>
                </a:cubicBezTo>
                <a:cubicBezTo>
                  <a:pt x="218" y="147"/>
                  <a:pt x="217" y="147"/>
                  <a:pt x="216" y="147"/>
                </a:cubicBezTo>
                <a:cubicBezTo>
                  <a:pt x="205" y="147"/>
                  <a:pt x="195" y="149"/>
                  <a:pt x="184" y="151"/>
                </a:cubicBezTo>
                <a:cubicBezTo>
                  <a:pt x="182" y="152"/>
                  <a:pt x="181" y="154"/>
                  <a:pt x="181" y="156"/>
                </a:cubicBezTo>
                <a:cubicBezTo>
                  <a:pt x="182" y="158"/>
                  <a:pt x="184" y="160"/>
                  <a:pt x="186" y="159"/>
                </a:cubicBezTo>
                <a:close/>
                <a:moveTo>
                  <a:pt x="124" y="184"/>
                </a:moveTo>
                <a:cubicBezTo>
                  <a:pt x="134" y="179"/>
                  <a:pt x="144" y="174"/>
                  <a:pt x="154" y="169"/>
                </a:cubicBezTo>
                <a:cubicBezTo>
                  <a:pt x="156" y="168"/>
                  <a:pt x="157" y="166"/>
                  <a:pt x="157" y="164"/>
                </a:cubicBezTo>
                <a:cubicBezTo>
                  <a:pt x="156" y="162"/>
                  <a:pt x="153" y="161"/>
                  <a:pt x="151" y="162"/>
                </a:cubicBezTo>
                <a:cubicBezTo>
                  <a:pt x="140" y="166"/>
                  <a:pt x="130" y="171"/>
                  <a:pt x="120" y="177"/>
                </a:cubicBezTo>
                <a:cubicBezTo>
                  <a:pt x="118" y="178"/>
                  <a:pt x="117" y="181"/>
                  <a:pt x="119" y="183"/>
                </a:cubicBezTo>
                <a:cubicBezTo>
                  <a:pt x="120" y="185"/>
                  <a:pt x="122" y="186"/>
                  <a:pt x="124" y="184"/>
                </a:cubicBezTo>
                <a:close/>
                <a:moveTo>
                  <a:pt x="72" y="226"/>
                </a:moveTo>
                <a:cubicBezTo>
                  <a:pt x="80" y="218"/>
                  <a:pt x="88" y="211"/>
                  <a:pt x="97" y="204"/>
                </a:cubicBezTo>
                <a:cubicBezTo>
                  <a:pt x="99" y="202"/>
                  <a:pt x="99" y="200"/>
                  <a:pt x="97" y="198"/>
                </a:cubicBezTo>
                <a:cubicBezTo>
                  <a:pt x="96" y="196"/>
                  <a:pt x="93" y="196"/>
                  <a:pt x="92" y="197"/>
                </a:cubicBezTo>
                <a:cubicBezTo>
                  <a:pt x="83" y="204"/>
                  <a:pt x="74" y="212"/>
                  <a:pt x="66" y="221"/>
                </a:cubicBezTo>
                <a:cubicBezTo>
                  <a:pt x="65" y="222"/>
                  <a:pt x="65" y="225"/>
                  <a:pt x="66" y="227"/>
                </a:cubicBezTo>
                <a:cubicBezTo>
                  <a:pt x="68" y="228"/>
                  <a:pt x="71" y="228"/>
                  <a:pt x="72" y="226"/>
                </a:cubicBezTo>
                <a:close/>
                <a:moveTo>
                  <a:pt x="33" y="281"/>
                </a:moveTo>
                <a:cubicBezTo>
                  <a:pt x="39" y="271"/>
                  <a:pt x="44" y="262"/>
                  <a:pt x="51" y="252"/>
                </a:cubicBezTo>
                <a:cubicBezTo>
                  <a:pt x="52" y="251"/>
                  <a:pt x="52" y="248"/>
                  <a:pt x="50" y="247"/>
                </a:cubicBezTo>
                <a:cubicBezTo>
                  <a:pt x="48" y="245"/>
                  <a:pt x="45" y="246"/>
                  <a:pt x="44" y="248"/>
                </a:cubicBezTo>
                <a:cubicBezTo>
                  <a:pt x="37" y="257"/>
                  <a:pt x="31" y="267"/>
                  <a:pt x="26" y="277"/>
                </a:cubicBezTo>
                <a:cubicBezTo>
                  <a:pt x="25" y="279"/>
                  <a:pt x="26" y="282"/>
                  <a:pt x="28" y="283"/>
                </a:cubicBezTo>
                <a:cubicBezTo>
                  <a:pt x="30" y="284"/>
                  <a:pt x="32" y="283"/>
                  <a:pt x="33" y="281"/>
                </a:cubicBezTo>
                <a:close/>
                <a:moveTo>
                  <a:pt x="12" y="345"/>
                </a:moveTo>
                <a:cubicBezTo>
                  <a:pt x="13" y="337"/>
                  <a:pt x="15" y="330"/>
                  <a:pt x="17" y="323"/>
                </a:cubicBezTo>
                <a:cubicBezTo>
                  <a:pt x="18" y="319"/>
                  <a:pt x="19" y="316"/>
                  <a:pt x="20" y="312"/>
                </a:cubicBezTo>
                <a:cubicBezTo>
                  <a:pt x="21" y="310"/>
                  <a:pt x="20" y="308"/>
                  <a:pt x="18" y="307"/>
                </a:cubicBezTo>
                <a:cubicBezTo>
                  <a:pt x="16" y="306"/>
                  <a:pt x="13" y="307"/>
                  <a:pt x="13" y="309"/>
                </a:cubicBezTo>
                <a:cubicBezTo>
                  <a:pt x="11" y="313"/>
                  <a:pt x="10" y="317"/>
                  <a:pt x="9" y="320"/>
                </a:cubicBezTo>
                <a:cubicBezTo>
                  <a:pt x="7" y="328"/>
                  <a:pt x="5" y="335"/>
                  <a:pt x="4" y="343"/>
                </a:cubicBezTo>
                <a:cubicBezTo>
                  <a:pt x="3" y="345"/>
                  <a:pt x="5" y="347"/>
                  <a:pt x="7" y="348"/>
                </a:cubicBezTo>
                <a:cubicBezTo>
                  <a:pt x="9" y="348"/>
                  <a:pt x="12" y="347"/>
                  <a:pt x="12" y="345"/>
                </a:cubicBezTo>
                <a:close/>
                <a:moveTo>
                  <a:pt x="10" y="411"/>
                </a:moveTo>
                <a:cubicBezTo>
                  <a:pt x="9" y="403"/>
                  <a:pt x="8" y="394"/>
                  <a:pt x="8" y="385"/>
                </a:cubicBezTo>
                <a:cubicBezTo>
                  <a:pt x="8" y="383"/>
                  <a:pt x="8" y="380"/>
                  <a:pt x="9" y="378"/>
                </a:cubicBezTo>
                <a:cubicBezTo>
                  <a:pt x="9" y="376"/>
                  <a:pt x="7" y="374"/>
                  <a:pt x="5" y="374"/>
                </a:cubicBezTo>
                <a:cubicBezTo>
                  <a:pt x="2" y="374"/>
                  <a:pt x="0" y="375"/>
                  <a:pt x="0" y="378"/>
                </a:cubicBezTo>
                <a:cubicBezTo>
                  <a:pt x="0" y="380"/>
                  <a:pt x="0" y="383"/>
                  <a:pt x="0" y="385"/>
                </a:cubicBezTo>
                <a:cubicBezTo>
                  <a:pt x="0" y="394"/>
                  <a:pt x="1" y="403"/>
                  <a:pt x="2" y="412"/>
                </a:cubicBezTo>
                <a:cubicBezTo>
                  <a:pt x="2" y="415"/>
                  <a:pt x="4" y="416"/>
                  <a:pt x="6" y="416"/>
                </a:cubicBezTo>
                <a:cubicBezTo>
                  <a:pt x="9" y="416"/>
                  <a:pt x="10" y="414"/>
                  <a:pt x="10" y="411"/>
                </a:cubicBezTo>
                <a:close/>
                <a:moveTo>
                  <a:pt x="26" y="476"/>
                </a:moveTo>
                <a:cubicBezTo>
                  <a:pt x="22" y="466"/>
                  <a:pt x="19" y="455"/>
                  <a:pt x="16" y="445"/>
                </a:cubicBezTo>
                <a:cubicBezTo>
                  <a:pt x="15" y="442"/>
                  <a:pt x="13" y="441"/>
                  <a:pt x="11" y="442"/>
                </a:cubicBezTo>
                <a:cubicBezTo>
                  <a:pt x="9" y="442"/>
                  <a:pt x="7" y="444"/>
                  <a:pt x="8" y="447"/>
                </a:cubicBezTo>
                <a:cubicBezTo>
                  <a:pt x="11" y="458"/>
                  <a:pt x="14" y="469"/>
                  <a:pt x="19" y="480"/>
                </a:cubicBezTo>
                <a:cubicBezTo>
                  <a:pt x="20" y="482"/>
                  <a:pt x="22" y="483"/>
                  <a:pt x="24" y="482"/>
                </a:cubicBezTo>
                <a:cubicBezTo>
                  <a:pt x="26" y="481"/>
                  <a:pt x="27" y="479"/>
                  <a:pt x="26" y="476"/>
                </a:cubicBezTo>
                <a:close/>
                <a:moveTo>
                  <a:pt x="60" y="534"/>
                </a:moveTo>
                <a:cubicBezTo>
                  <a:pt x="53" y="525"/>
                  <a:pt x="47" y="516"/>
                  <a:pt x="41" y="507"/>
                </a:cubicBezTo>
                <a:cubicBezTo>
                  <a:pt x="40" y="505"/>
                  <a:pt x="37" y="504"/>
                  <a:pt x="36" y="505"/>
                </a:cubicBezTo>
                <a:cubicBezTo>
                  <a:pt x="34" y="506"/>
                  <a:pt x="33" y="509"/>
                  <a:pt x="34" y="511"/>
                </a:cubicBezTo>
                <a:cubicBezTo>
                  <a:pt x="40" y="521"/>
                  <a:pt x="46" y="530"/>
                  <a:pt x="54" y="539"/>
                </a:cubicBezTo>
                <a:cubicBezTo>
                  <a:pt x="55" y="541"/>
                  <a:pt x="58" y="541"/>
                  <a:pt x="60" y="540"/>
                </a:cubicBezTo>
                <a:cubicBezTo>
                  <a:pt x="61" y="539"/>
                  <a:pt x="62" y="536"/>
                  <a:pt x="60" y="534"/>
                </a:cubicBezTo>
                <a:close/>
                <a:moveTo>
                  <a:pt x="110" y="578"/>
                </a:moveTo>
                <a:cubicBezTo>
                  <a:pt x="101" y="572"/>
                  <a:pt x="92" y="566"/>
                  <a:pt x="83" y="558"/>
                </a:cubicBezTo>
                <a:cubicBezTo>
                  <a:pt x="82" y="557"/>
                  <a:pt x="79" y="557"/>
                  <a:pt x="78" y="559"/>
                </a:cubicBezTo>
                <a:cubicBezTo>
                  <a:pt x="76" y="560"/>
                  <a:pt x="76" y="563"/>
                  <a:pt x="78" y="565"/>
                </a:cubicBezTo>
                <a:cubicBezTo>
                  <a:pt x="87" y="572"/>
                  <a:pt x="96" y="579"/>
                  <a:pt x="106" y="585"/>
                </a:cubicBezTo>
                <a:cubicBezTo>
                  <a:pt x="108" y="586"/>
                  <a:pt x="110" y="586"/>
                  <a:pt x="112" y="584"/>
                </a:cubicBezTo>
                <a:cubicBezTo>
                  <a:pt x="113" y="582"/>
                  <a:pt x="112" y="579"/>
                  <a:pt x="110" y="578"/>
                </a:cubicBezTo>
                <a:close/>
                <a:moveTo>
                  <a:pt x="173" y="599"/>
                </a:moveTo>
                <a:cubicBezTo>
                  <a:pt x="162" y="598"/>
                  <a:pt x="151" y="596"/>
                  <a:pt x="140" y="592"/>
                </a:cubicBezTo>
                <a:cubicBezTo>
                  <a:pt x="138" y="592"/>
                  <a:pt x="136" y="593"/>
                  <a:pt x="135" y="595"/>
                </a:cubicBezTo>
                <a:cubicBezTo>
                  <a:pt x="134" y="597"/>
                  <a:pt x="136" y="599"/>
                  <a:pt x="138" y="600"/>
                </a:cubicBezTo>
                <a:cubicBezTo>
                  <a:pt x="149" y="604"/>
                  <a:pt x="160" y="606"/>
                  <a:pt x="172" y="607"/>
                </a:cubicBezTo>
                <a:cubicBezTo>
                  <a:pt x="174" y="608"/>
                  <a:pt x="176" y="606"/>
                  <a:pt x="176" y="604"/>
                </a:cubicBezTo>
                <a:cubicBezTo>
                  <a:pt x="177" y="601"/>
                  <a:pt x="175" y="599"/>
                  <a:pt x="173" y="599"/>
                </a:cubicBezTo>
                <a:close/>
                <a:moveTo>
                  <a:pt x="235" y="584"/>
                </a:moveTo>
                <a:cubicBezTo>
                  <a:pt x="226" y="590"/>
                  <a:pt x="216" y="595"/>
                  <a:pt x="205" y="597"/>
                </a:cubicBezTo>
                <a:cubicBezTo>
                  <a:pt x="203" y="597"/>
                  <a:pt x="202" y="600"/>
                  <a:pt x="202" y="602"/>
                </a:cubicBezTo>
                <a:cubicBezTo>
                  <a:pt x="203" y="604"/>
                  <a:pt x="205" y="606"/>
                  <a:pt x="207" y="605"/>
                </a:cubicBezTo>
                <a:cubicBezTo>
                  <a:pt x="219" y="602"/>
                  <a:pt x="230" y="597"/>
                  <a:pt x="240" y="591"/>
                </a:cubicBezTo>
                <a:cubicBezTo>
                  <a:pt x="242" y="590"/>
                  <a:pt x="242" y="587"/>
                  <a:pt x="241" y="585"/>
                </a:cubicBezTo>
                <a:cubicBezTo>
                  <a:pt x="240" y="583"/>
                  <a:pt x="237" y="583"/>
                  <a:pt x="235" y="584"/>
                </a:cubicBezTo>
                <a:close/>
                <a:moveTo>
                  <a:pt x="275" y="533"/>
                </a:moveTo>
                <a:cubicBezTo>
                  <a:pt x="271" y="543"/>
                  <a:pt x="266" y="553"/>
                  <a:pt x="259" y="562"/>
                </a:cubicBezTo>
                <a:cubicBezTo>
                  <a:pt x="258" y="563"/>
                  <a:pt x="258" y="566"/>
                  <a:pt x="260" y="567"/>
                </a:cubicBezTo>
                <a:cubicBezTo>
                  <a:pt x="262" y="569"/>
                  <a:pt x="264" y="568"/>
                  <a:pt x="266" y="567"/>
                </a:cubicBezTo>
                <a:cubicBezTo>
                  <a:pt x="273" y="557"/>
                  <a:pt x="279" y="547"/>
                  <a:pt x="283" y="536"/>
                </a:cubicBezTo>
                <a:cubicBezTo>
                  <a:pt x="283" y="533"/>
                  <a:pt x="282" y="531"/>
                  <a:pt x="280" y="530"/>
                </a:cubicBezTo>
                <a:cubicBezTo>
                  <a:pt x="278" y="530"/>
                  <a:pt x="275" y="531"/>
                  <a:pt x="275" y="533"/>
                </a:cubicBezTo>
                <a:close/>
                <a:moveTo>
                  <a:pt x="268" y="471"/>
                </a:moveTo>
                <a:cubicBezTo>
                  <a:pt x="269" y="473"/>
                  <a:pt x="270" y="475"/>
                  <a:pt x="271" y="477"/>
                </a:cubicBezTo>
                <a:cubicBezTo>
                  <a:pt x="276" y="485"/>
                  <a:pt x="278" y="493"/>
                  <a:pt x="279" y="501"/>
                </a:cubicBezTo>
                <a:cubicBezTo>
                  <a:pt x="279" y="503"/>
                  <a:pt x="281" y="505"/>
                  <a:pt x="283" y="505"/>
                </a:cubicBezTo>
                <a:cubicBezTo>
                  <a:pt x="285" y="504"/>
                  <a:pt x="287" y="502"/>
                  <a:pt x="287" y="500"/>
                </a:cubicBezTo>
                <a:cubicBezTo>
                  <a:pt x="286" y="491"/>
                  <a:pt x="283" y="482"/>
                  <a:pt x="279" y="473"/>
                </a:cubicBezTo>
                <a:cubicBezTo>
                  <a:pt x="277" y="471"/>
                  <a:pt x="276" y="469"/>
                  <a:pt x="275" y="466"/>
                </a:cubicBezTo>
                <a:cubicBezTo>
                  <a:pt x="273" y="465"/>
                  <a:pt x="271" y="464"/>
                  <a:pt x="269" y="465"/>
                </a:cubicBezTo>
                <a:cubicBezTo>
                  <a:pt x="267" y="467"/>
                  <a:pt x="267" y="469"/>
                  <a:pt x="268" y="471"/>
                </a:cubicBezTo>
                <a:close/>
                <a:moveTo>
                  <a:pt x="214" y="438"/>
                </a:moveTo>
                <a:cubicBezTo>
                  <a:pt x="225" y="440"/>
                  <a:pt x="235" y="444"/>
                  <a:pt x="244" y="449"/>
                </a:cubicBezTo>
                <a:cubicBezTo>
                  <a:pt x="246" y="450"/>
                  <a:pt x="249" y="450"/>
                  <a:pt x="250" y="448"/>
                </a:cubicBezTo>
                <a:cubicBezTo>
                  <a:pt x="251" y="446"/>
                  <a:pt x="251" y="443"/>
                  <a:pt x="249" y="442"/>
                </a:cubicBezTo>
                <a:cubicBezTo>
                  <a:pt x="239" y="436"/>
                  <a:pt x="227" y="432"/>
                  <a:pt x="215" y="430"/>
                </a:cubicBezTo>
                <a:cubicBezTo>
                  <a:pt x="213" y="429"/>
                  <a:pt x="211" y="431"/>
                  <a:pt x="211" y="433"/>
                </a:cubicBezTo>
                <a:cubicBezTo>
                  <a:pt x="210" y="435"/>
                  <a:pt x="212" y="437"/>
                  <a:pt x="214" y="438"/>
                </a:cubicBezTo>
                <a:close/>
                <a:moveTo>
                  <a:pt x="150" y="446"/>
                </a:moveTo>
                <a:cubicBezTo>
                  <a:pt x="156" y="443"/>
                  <a:pt x="162" y="441"/>
                  <a:pt x="169" y="439"/>
                </a:cubicBezTo>
                <a:cubicBezTo>
                  <a:pt x="173" y="438"/>
                  <a:pt x="177" y="437"/>
                  <a:pt x="181" y="437"/>
                </a:cubicBezTo>
                <a:cubicBezTo>
                  <a:pt x="183" y="436"/>
                  <a:pt x="185" y="434"/>
                  <a:pt x="185" y="432"/>
                </a:cubicBezTo>
                <a:cubicBezTo>
                  <a:pt x="184" y="430"/>
                  <a:pt x="182" y="428"/>
                  <a:pt x="180" y="429"/>
                </a:cubicBezTo>
                <a:cubicBezTo>
                  <a:pt x="176" y="429"/>
                  <a:pt x="171" y="430"/>
                  <a:pt x="167" y="431"/>
                </a:cubicBezTo>
                <a:cubicBezTo>
                  <a:pt x="160" y="433"/>
                  <a:pt x="153" y="436"/>
                  <a:pt x="146" y="439"/>
                </a:cubicBezTo>
                <a:cubicBezTo>
                  <a:pt x="144" y="440"/>
                  <a:pt x="143" y="442"/>
                  <a:pt x="144" y="444"/>
                </a:cubicBezTo>
                <a:cubicBezTo>
                  <a:pt x="145" y="446"/>
                  <a:pt x="148" y="447"/>
                  <a:pt x="150" y="446"/>
                </a:cubicBezTo>
                <a:close/>
                <a:moveTo>
                  <a:pt x="98" y="487"/>
                </a:moveTo>
                <a:cubicBezTo>
                  <a:pt x="105" y="478"/>
                  <a:pt x="113" y="471"/>
                  <a:pt x="122" y="464"/>
                </a:cubicBezTo>
                <a:cubicBezTo>
                  <a:pt x="123" y="462"/>
                  <a:pt x="124" y="460"/>
                  <a:pt x="122" y="458"/>
                </a:cubicBezTo>
                <a:cubicBezTo>
                  <a:pt x="121" y="456"/>
                  <a:pt x="118" y="456"/>
                  <a:pt x="117" y="457"/>
                </a:cubicBezTo>
                <a:cubicBezTo>
                  <a:pt x="107" y="464"/>
                  <a:pt x="99" y="473"/>
                  <a:pt x="91" y="481"/>
                </a:cubicBezTo>
                <a:cubicBezTo>
                  <a:pt x="90" y="483"/>
                  <a:pt x="90" y="486"/>
                  <a:pt x="92" y="487"/>
                </a:cubicBezTo>
                <a:cubicBezTo>
                  <a:pt x="93" y="489"/>
                  <a:pt x="96" y="489"/>
                  <a:pt x="98" y="487"/>
                </a:cubicBezTo>
                <a:close/>
                <a:moveTo>
                  <a:pt x="61" y="543"/>
                </a:moveTo>
                <a:cubicBezTo>
                  <a:pt x="66" y="533"/>
                  <a:pt x="71" y="523"/>
                  <a:pt x="77" y="514"/>
                </a:cubicBezTo>
                <a:cubicBezTo>
                  <a:pt x="79" y="512"/>
                  <a:pt x="78" y="509"/>
                  <a:pt x="76" y="508"/>
                </a:cubicBezTo>
                <a:cubicBezTo>
                  <a:pt x="74" y="507"/>
                  <a:pt x="72" y="507"/>
                  <a:pt x="71" y="509"/>
                </a:cubicBezTo>
                <a:cubicBezTo>
                  <a:pt x="64" y="519"/>
                  <a:pt x="59" y="529"/>
                  <a:pt x="53" y="539"/>
                </a:cubicBezTo>
                <a:cubicBezTo>
                  <a:pt x="52" y="541"/>
                  <a:pt x="53" y="544"/>
                  <a:pt x="55" y="545"/>
                </a:cubicBezTo>
                <a:cubicBezTo>
                  <a:pt x="57" y="546"/>
                  <a:pt x="60" y="545"/>
                  <a:pt x="61" y="543"/>
                </a:cubicBezTo>
                <a:close/>
                <a:moveTo>
                  <a:pt x="39" y="607"/>
                </a:moveTo>
                <a:cubicBezTo>
                  <a:pt x="41" y="596"/>
                  <a:pt x="44" y="585"/>
                  <a:pt x="48" y="574"/>
                </a:cubicBezTo>
                <a:cubicBezTo>
                  <a:pt x="49" y="572"/>
                  <a:pt x="48" y="570"/>
                  <a:pt x="45" y="569"/>
                </a:cubicBezTo>
                <a:cubicBezTo>
                  <a:pt x="43" y="568"/>
                  <a:pt x="41" y="569"/>
                  <a:pt x="40" y="571"/>
                </a:cubicBezTo>
                <a:cubicBezTo>
                  <a:pt x="36" y="582"/>
                  <a:pt x="33" y="593"/>
                  <a:pt x="31" y="605"/>
                </a:cubicBezTo>
                <a:cubicBezTo>
                  <a:pt x="30" y="607"/>
                  <a:pt x="31" y="609"/>
                  <a:pt x="34" y="610"/>
                </a:cubicBezTo>
                <a:cubicBezTo>
                  <a:pt x="36" y="610"/>
                  <a:pt x="38" y="609"/>
                  <a:pt x="39" y="607"/>
                </a:cubicBezTo>
                <a:close/>
                <a:moveTo>
                  <a:pt x="31" y="673"/>
                </a:moveTo>
                <a:cubicBezTo>
                  <a:pt x="31" y="673"/>
                  <a:pt x="31" y="672"/>
                  <a:pt x="31" y="671"/>
                </a:cubicBezTo>
                <a:cubicBezTo>
                  <a:pt x="31" y="660"/>
                  <a:pt x="32" y="650"/>
                  <a:pt x="33" y="640"/>
                </a:cubicBezTo>
                <a:cubicBezTo>
                  <a:pt x="33" y="638"/>
                  <a:pt x="32" y="635"/>
                  <a:pt x="29" y="635"/>
                </a:cubicBezTo>
                <a:cubicBezTo>
                  <a:pt x="27" y="635"/>
                  <a:pt x="25" y="637"/>
                  <a:pt x="25" y="639"/>
                </a:cubicBezTo>
                <a:cubicBezTo>
                  <a:pt x="24" y="650"/>
                  <a:pt x="23" y="660"/>
                  <a:pt x="23" y="671"/>
                </a:cubicBezTo>
                <a:cubicBezTo>
                  <a:pt x="23" y="672"/>
                  <a:pt x="23" y="673"/>
                  <a:pt x="23" y="674"/>
                </a:cubicBezTo>
                <a:cubicBezTo>
                  <a:pt x="23" y="676"/>
                  <a:pt x="25" y="678"/>
                  <a:pt x="27" y="678"/>
                </a:cubicBezTo>
                <a:cubicBezTo>
                  <a:pt x="30" y="678"/>
                  <a:pt x="32" y="676"/>
                  <a:pt x="31" y="673"/>
                </a:cubicBezTo>
                <a:close/>
                <a:moveTo>
                  <a:pt x="40" y="740"/>
                </a:moveTo>
                <a:cubicBezTo>
                  <a:pt x="39" y="735"/>
                  <a:pt x="37" y="729"/>
                  <a:pt x="36" y="724"/>
                </a:cubicBezTo>
                <a:cubicBezTo>
                  <a:pt x="35" y="718"/>
                  <a:pt x="34" y="713"/>
                  <a:pt x="34" y="707"/>
                </a:cubicBezTo>
                <a:cubicBezTo>
                  <a:pt x="33" y="705"/>
                  <a:pt x="31" y="703"/>
                  <a:pt x="29" y="703"/>
                </a:cubicBezTo>
                <a:cubicBezTo>
                  <a:pt x="27" y="704"/>
                  <a:pt x="25" y="706"/>
                  <a:pt x="26" y="708"/>
                </a:cubicBezTo>
                <a:cubicBezTo>
                  <a:pt x="26" y="714"/>
                  <a:pt x="27" y="719"/>
                  <a:pt x="28" y="725"/>
                </a:cubicBezTo>
                <a:cubicBezTo>
                  <a:pt x="29" y="731"/>
                  <a:pt x="31" y="737"/>
                  <a:pt x="32" y="742"/>
                </a:cubicBezTo>
                <a:cubicBezTo>
                  <a:pt x="33" y="744"/>
                  <a:pt x="35" y="746"/>
                  <a:pt x="37" y="745"/>
                </a:cubicBezTo>
                <a:cubicBezTo>
                  <a:pt x="39" y="745"/>
                  <a:pt x="41" y="742"/>
                  <a:pt x="40" y="740"/>
                </a:cubicBezTo>
                <a:close/>
                <a:moveTo>
                  <a:pt x="64" y="803"/>
                </a:moveTo>
                <a:cubicBezTo>
                  <a:pt x="59" y="793"/>
                  <a:pt x="54" y="783"/>
                  <a:pt x="50" y="772"/>
                </a:cubicBezTo>
                <a:cubicBezTo>
                  <a:pt x="50" y="770"/>
                  <a:pt x="47" y="769"/>
                  <a:pt x="45" y="770"/>
                </a:cubicBezTo>
                <a:cubicBezTo>
                  <a:pt x="43" y="771"/>
                  <a:pt x="42" y="773"/>
                  <a:pt x="43" y="775"/>
                </a:cubicBezTo>
                <a:cubicBezTo>
                  <a:pt x="47" y="786"/>
                  <a:pt x="52" y="797"/>
                  <a:pt x="57" y="807"/>
                </a:cubicBezTo>
                <a:cubicBezTo>
                  <a:pt x="58" y="809"/>
                  <a:pt x="61" y="810"/>
                  <a:pt x="63" y="808"/>
                </a:cubicBezTo>
                <a:cubicBezTo>
                  <a:pt x="65" y="807"/>
                  <a:pt x="65" y="805"/>
                  <a:pt x="64" y="803"/>
                </a:cubicBezTo>
                <a:close/>
                <a:moveTo>
                  <a:pt x="102" y="858"/>
                </a:moveTo>
                <a:cubicBezTo>
                  <a:pt x="95" y="850"/>
                  <a:pt x="88" y="841"/>
                  <a:pt x="82" y="832"/>
                </a:cubicBezTo>
                <a:cubicBezTo>
                  <a:pt x="80" y="830"/>
                  <a:pt x="78" y="829"/>
                  <a:pt x="76" y="831"/>
                </a:cubicBezTo>
                <a:cubicBezTo>
                  <a:pt x="74" y="832"/>
                  <a:pt x="74" y="835"/>
                  <a:pt x="75" y="836"/>
                </a:cubicBezTo>
                <a:cubicBezTo>
                  <a:pt x="81" y="846"/>
                  <a:pt x="88" y="855"/>
                  <a:pt x="96" y="864"/>
                </a:cubicBezTo>
                <a:cubicBezTo>
                  <a:pt x="97" y="866"/>
                  <a:pt x="100" y="866"/>
                  <a:pt x="102" y="864"/>
                </a:cubicBezTo>
                <a:cubicBezTo>
                  <a:pt x="104" y="863"/>
                  <a:pt x="104" y="860"/>
                  <a:pt x="102" y="858"/>
                </a:cubicBezTo>
                <a:close/>
                <a:moveTo>
                  <a:pt x="152" y="904"/>
                </a:moveTo>
                <a:cubicBezTo>
                  <a:pt x="143" y="897"/>
                  <a:pt x="134" y="890"/>
                  <a:pt x="126" y="883"/>
                </a:cubicBezTo>
                <a:cubicBezTo>
                  <a:pt x="124" y="881"/>
                  <a:pt x="121" y="881"/>
                  <a:pt x="120" y="883"/>
                </a:cubicBezTo>
                <a:cubicBezTo>
                  <a:pt x="118" y="885"/>
                  <a:pt x="119" y="887"/>
                  <a:pt x="120" y="889"/>
                </a:cubicBezTo>
                <a:cubicBezTo>
                  <a:pt x="129" y="896"/>
                  <a:pt x="138" y="904"/>
                  <a:pt x="147" y="910"/>
                </a:cubicBezTo>
                <a:cubicBezTo>
                  <a:pt x="149" y="912"/>
                  <a:pt x="152" y="911"/>
                  <a:pt x="153" y="910"/>
                </a:cubicBezTo>
                <a:cubicBezTo>
                  <a:pt x="154" y="908"/>
                  <a:pt x="154" y="905"/>
                  <a:pt x="152" y="904"/>
                </a:cubicBezTo>
                <a:close/>
              </a:path>
            </a:pathLst>
          </a:custGeom>
          <a:solidFill>
            <a:srgbClr val="4F4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42955C7-6EA4-4373-9E31-B4A27F342A03}"/>
              </a:ext>
            </a:extLst>
          </p:cNvPr>
          <p:cNvGrpSpPr/>
          <p:nvPr/>
        </p:nvGrpSpPr>
        <p:grpSpPr>
          <a:xfrm rot="655449" flipH="1">
            <a:off x="10341144" y="503000"/>
            <a:ext cx="1482401" cy="558315"/>
            <a:chOff x="8481675" y="312568"/>
            <a:chExt cx="2794195" cy="1198492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D4B4509-3F4E-4431-BB96-F22ECB4A0297}"/>
                </a:ext>
              </a:extLst>
            </p:cNvPr>
            <p:cNvGrpSpPr/>
            <p:nvPr/>
          </p:nvGrpSpPr>
          <p:grpSpPr>
            <a:xfrm rot="20429265">
              <a:off x="10270612" y="312568"/>
              <a:ext cx="1005258" cy="785019"/>
              <a:chOff x="14839168" y="-2852977"/>
              <a:chExt cx="1912938" cy="1493838"/>
            </a:xfrm>
          </p:grpSpPr>
          <p:sp>
            <p:nvSpPr>
              <p:cNvPr id="161" name="iṧ1íďe">
                <a:extLst>
                  <a:ext uri="{FF2B5EF4-FFF2-40B4-BE49-F238E27FC236}">
                    <a16:creationId xmlns:a16="http://schemas.microsoft.com/office/drawing/2014/main" id="{0B024510-4B46-4C6C-834D-F1AECEA74614}"/>
                  </a:ext>
                </a:extLst>
              </p:cNvPr>
              <p:cNvSpPr/>
              <p:nvPr/>
            </p:nvSpPr>
            <p:spPr bwMode="auto">
              <a:xfrm>
                <a:off x="14997918" y="-2294177"/>
                <a:ext cx="257175" cy="96838"/>
              </a:xfrm>
              <a:custGeom>
                <a:avLst/>
                <a:gdLst>
                  <a:gd name="T0" fmla="*/ 73 w 74"/>
                  <a:gd name="T1" fmla="*/ 21 h 28"/>
                  <a:gd name="T2" fmla="*/ 70 w 74"/>
                  <a:gd name="T3" fmla="*/ 23 h 28"/>
                  <a:gd name="T4" fmla="*/ 61 w 74"/>
                  <a:gd name="T5" fmla="*/ 26 h 28"/>
                  <a:gd name="T6" fmla="*/ 48 w 74"/>
                  <a:gd name="T7" fmla="*/ 28 h 28"/>
                  <a:gd name="T8" fmla="*/ 33 w 74"/>
                  <a:gd name="T9" fmla="*/ 26 h 28"/>
                  <a:gd name="T10" fmla="*/ 26 w 74"/>
                  <a:gd name="T11" fmla="*/ 24 h 28"/>
                  <a:gd name="T12" fmla="*/ 19 w 74"/>
                  <a:gd name="T13" fmla="*/ 21 h 28"/>
                  <a:gd name="T14" fmla="*/ 9 w 74"/>
                  <a:gd name="T15" fmla="*/ 13 h 28"/>
                  <a:gd name="T16" fmla="*/ 3 w 74"/>
                  <a:gd name="T17" fmla="*/ 6 h 28"/>
                  <a:gd name="T18" fmla="*/ 1 w 74"/>
                  <a:gd name="T19" fmla="*/ 3 h 28"/>
                  <a:gd name="T20" fmla="*/ 1 w 74"/>
                  <a:gd name="T21" fmla="*/ 3 h 28"/>
                  <a:gd name="T22" fmla="*/ 1 w 74"/>
                  <a:gd name="T23" fmla="*/ 1 h 28"/>
                  <a:gd name="T24" fmla="*/ 3 w 74"/>
                  <a:gd name="T25" fmla="*/ 1 h 28"/>
                  <a:gd name="T26" fmla="*/ 5 w 74"/>
                  <a:gd name="T27" fmla="*/ 4 h 28"/>
                  <a:gd name="T28" fmla="*/ 11 w 74"/>
                  <a:gd name="T29" fmla="*/ 10 h 28"/>
                  <a:gd name="T30" fmla="*/ 21 w 74"/>
                  <a:gd name="T31" fmla="*/ 17 h 28"/>
                  <a:gd name="T32" fmla="*/ 27 w 74"/>
                  <a:gd name="T33" fmla="*/ 20 h 28"/>
                  <a:gd name="T34" fmla="*/ 34 w 74"/>
                  <a:gd name="T35" fmla="*/ 22 h 28"/>
                  <a:gd name="T36" fmla="*/ 41 w 74"/>
                  <a:gd name="T37" fmla="*/ 24 h 28"/>
                  <a:gd name="T38" fmla="*/ 48 w 74"/>
                  <a:gd name="T39" fmla="*/ 24 h 28"/>
                  <a:gd name="T40" fmla="*/ 60 w 74"/>
                  <a:gd name="T41" fmla="*/ 23 h 28"/>
                  <a:gd name="T42" fmla="*/ 69 w 74"/>
                  <a:gd name="T43" fmla="*/ 21 h 28"/>
                  <a:gd name="T44" fmla="*/ 72 w 74"/>
                  <a:gd name="T45" fmla="*/ 19 h 28"/>
                  <a:gd name="T46" fmla="*/ 74 w 74"/>
                  <a:gd name="T47" fmla="*/ 20 h 28"/>
                  <a:gd name="T48" fmla="*/ 73 w 74"/>
                  <a:gd name="T4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28">
                    <a:moveTo>
                      <a:pt x="73" y="21"/>
                    </a:moveTo>
                    <a:cubicBezTo>
                      <a:pt x="73" y="21"/>
                      <a:pt x="72" y="22"/>
                      <a:pt x="70" y="23"/>
                    </a:cubicBezTo>
                    <a:cubicBezTo>
                      <a:pt x="68" y="24"/>
                      <a:pt x="65" y="25"/>
                      <a:pt x="61" y="26"/>
                    </a:cubicBezTo>
                    <a:cubicBezTo>
                      <a:pt x="57" y="27"/>
                      <a:pt x="53" y="28"/>
                      <a:pt x="48" y="28"/>
                    </a:cubicBezTo>
                    <a:cubicBezTo>
                      <a:pt x="43" y="28"/>
                      <a:pt x="38" y="28"/>
                      <a:pt x="33" y="26"/>
                    </a:cubicBezTo>
                    <a:cubicBezTo>
                      <a:pt x="31" y="26"/>
                      <a:pt x="28" y="25"/>
                      <a:pt x="26" y="24"/>
                    </a:cubicBezTo>
                    <a:cubicBezTo>
                      <a:pt x="24" y="23"/>
                      <a:pt x="21" y="22"/>
                      <a:pt x="19" y="21"/>
                    </a:cubicBezTo>
                    <a:cubicBezTo>
                      <a:pt x="15" y="18"/>
                      <a:pt x="12" y="15"/>
                      <a:pt x="9" y="13"/>
                    </a:cubicBezTo>
                    <a:cubicBezTo>
                      <a:pt x="6" y="10"/>
                      <a:pt x="4" y="7"/>
                      <a:pt x="3" y="6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4" y="2"/>
                      <a:pt x="5" y="4"/>
                    </a:cubicBezTo>
                    <a:cubicBezTo>
                      <a:pt x="6" y="5"/>
                      <a:pt x="9" y="8"/>
                      <a:pt x="11" y="10"/>
                    </a:cubicBezTo>
                    <a:cubicBezTo>
                      <a:pt x="14" y="12"/>
                      <a:pt x="17" y="15"/>
                      <a:pt x="21" y="17"/>
                    </a:cubicBezTo>
                    <a:cubicBezTo>
                      <a:pt x="23" y="18"/>
                      <a:pt x="25" y="19"/>
                      <a:pt x="27" y="20"/>
                    </a:cubicBezTo>
                    <a:cubicBezTo>
                      <a:pt x="30" y="21"/>
                      <a:pt x="32" y="22"/>
                      <a:pt x="34" y="22"/>
                    </a:cubicBezTo>
                    <a:cubicBezTo>
                      <a:pt x="37" y="23"/>
                      <a:pt x="39" y="23"/>
                      <a:pt x="41" y="24"/>
                    </a:cubicBezTo>
                    <a:cubicBezTo>
                      <a:pt x="44" y="24"/>
                      <a:pt x="46" y="24"/>
                      <a:pt x="48" y="24"/>
                    </a:cubicBezTo>
                    <a:cubicBezTo>
                      <a:pt x="53" y="24"/>
                      <a:pt x="57" y="24"/>
                      <a:pt x="60" y="23"/>
                    </a:cubicBezTo>
                    <a:cubicBezTo>
                      <a:pt x="64" y="22"/>
                      <a:pt x="67" y="21"/>
                      <a:pt x="69" y="21"/>
                    </a:cubicBezTo>
                    <a:cubicBezTo>
                      <a:pt x="71" y="20"/>
                      <a:pt x="72" y="19"/>
                      <a:pt x="72" y="19"/>
                    </a:cubicBezTo>
                    <a:cubicBezTo>
                      <a:pt x="73" y="19"/>
                      <a:pt x="73" y="19"/>
                      <a:pt x="74" y="20"/>
                    </a:cubicBezTo>
                    <a:cubicBezTo>
                      <a:pt x="74" y="20"/>
                      <a:pt x="74" y="21"/>
                      <a:pt x="73" y="2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62" name="íš1íďè">
                <a:extLst>
                  <a:ext uri="{FF2B5EF4-FFF2-40B4-BE49-F238E27FC236}">
                    <a16:creationId xmlns:a16="http://schemas.microsoft.com/office/drawing/2014/main" id="{5E53E442-17B1-41F1-B177-C11007130B0F}"/>
                  </a:ext>
                </a:extLst>
              </p:cNvPr>
              <p:cNvSpPr/>
              <p:nvPr/>
            </p:nvSpPr>
            <p:spPr bwMode="auto">
              <a:xfrm>
                <a:off x="14977280" y="-2308464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1 w 6"/>
                  <a:gd name="T7" fmla="*/ 4 h 5"/>
                  <a:gd name="T8" fmla="*/ 1 w 6"/>
                  <a:gd name="T9" fmla="*/ 1 h 5"/>
                  <a:gd name="T10" fmla="*/ 1 w 6"/>
                  <a:gd name="T11" fmla="*/ 1 h 5"/>
                  <a:gd name="T12" fmla="*/ 1 w 6"/>
                  <a:gd name="T13" fmla="*/ 1 h 5"/>
                  <a:gd name="T14" fmla="*/ 4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4 w 6"/>
                  <a:gd name="T21" fmla="*/ 4 h 5"/>
                  <a:gd name="T22" fmla="*/ 1 w 6"/>
                  <a:gd name="T23" fmla="*/ 1 h 5"/>
                  <a:gd name="T24" fmla="*/ 3 w 6"/>
                  <a:gd name="T25" fmla="*/ 0 h 5"/>
                  <a:gd name="T26" fmla="*/ 4 w 6"/>
                  <a:gd name="T27" fmla="*/ 0 h 5"/>
                  <a:gd name="T28" fmla="*/ 6 w 6"/>
                  <a:gd name="T29" fmla="*/ 1 h 5"/>
                  <a:gd name="T30" fmla="*/ 6 w 6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3" name="ïṣḻîdê">
                <a:extLst>
                  <a:ext uri="{FF2B5EF4-FFF2-40B4-BE49-F238E27FC236}">
                    <a16:creationId xmlns:a16="http://schemas.microsoft.com/office/drawing/2014/main" id="{37B2921A-5B87-40B9-B69A-EB225B409907}"/>
                  </a:ext>
                </a:extLst>
              </p:cNvPr>
              <p:cNvSpPr/>
              <p:nvPr/>
            </p:nvSpPr>
            <p:spPr bwMode="auto">
              <a:xfrm>
                <a:off x="15601168" y="-2852977"/>
                <a:ext cx="496888" cy="558800"/>
              </a:xfrm>
              <a:custGeom>
                <a:avLst/>
                <a:gdLst>
                  <a:gd name="T0" fmla="*/ 143 w 143"/>
                  <a:gd name="T1" fmla="*/ 140 h 161"/>
                  <a:gd name="T2" fmla="*/ 20 w 143"/>
                  <a:gd name="T3" fmla="*/ 9 h 161"/>
                  <a:gd name="T4" fmla="*/ 29 w 143"/>
                  <a:gd name="T5" fmla="*/ 79 h 161"/>
                  <a:gd name="T6" fmla="*/ 61 w 143"/>
                  <a:gd name="T7" fmla="*/ 161 h 161"/>
                  <a:gd name="T8" fmla="*/ 143 w 143"/>
                  <a:gd name="T9" fmla="*/ 14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61">
                    <a:moveTo>
                      <a:pt x="143" y="140"/>
                    </a:moveTo>
                    <a:cubicBezTo>
                      <a:pt x="143" y="140"/>
                      <a:pt x="46" y="0"/>
                      <a:pt x="20" y="9"/>
                    </a:cubicBezTo>
                    <a:cubicBezTo>
                      <a:pt x="20" y="9"/>
                      <a:pt x="0" y="16"/>
                      <a:pt x="29" y="79"/>
                    </a:cubicBezTo>
                    <a:cubicBezTo>
                      <a:pt x="61" y="161"/>
                      <a:pt x="61" y="161"/>
                      <a:pt x="61" y="161"/>
                    </a:cubicBezTo>
                    <a:lnTo>
                      <a:pt x="143" y="14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4" name="iṡliḑê">
                <a:extLst>
                  <a:ext uri="{FF2B5EF4-FFF2-40B4-BE49-F238E27FC236}">
                    <a16:creationId xmlns:a16="http://schemas.microsoft.com/office/drawing/2014/main" id="{FD8807B1-9D95-4956-9CBE-B4C76A50073C}"/>
                  </a:ext>
                </a:extLst>
              </p:cNvPr>
              <p:cNvSpPr/>
              <p:nvPr/>
            </p:nvSpPr>
            <p:spPr bwMode="auto">
              <a:xfrm>
                <a:off x="14839168" y="-2437052"/>
                <a:ext cx="1912938" cy="612775"/>
              </a:xfrm>
              <a:custGeom>
                <a:avLst/>
                <a:gdLst>
                  <a:gd name="T0" fmla="*/ 13 w 552"/>
                  <a:gd name="T1" fmla="*/ 148 h 177"/>
                  <a:gd name="T2" fmla="*/ 338 w 552"/>
                  <a:gd name="T3" fmla="*/ 19 h 177"/>
                  <a:gd name="T4" fmla="*/ 461 w 552"/>
                  <a:gd name="T5" fmla="*/ 18 h 177"/>
                  <a:gd name="T6" fmla="*/ 521 w 552"/>
                  <a:gd name="T7" fmla="*/ 42 h 177"/>
                  <a:gd name="T8" fmla="*/ 509 w 552"/>
                  <a:gd name="T9" fmla="*/ 98 h 177"/>
                  <a:gd name="T10" fmla="*/ 28 w 552"/>
                  <a:gd name="T11" fmla="*/ 164 h 177"/>
                  <a:gd name="T12" fmla="*/ 13 w 552"/>
                  <a:gd name="T13" fmla="*/ 1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2" h="177">
                    <a:moveTo>
                      <a:pt x="13" y="148"/>
                    </a:moveTo>
                    <a:cubicBezTo>
                      <a:pt x="13" y="148"/>
                      <a:pt x="235" y="43"/>
                      <a:pt x="338" y="19"/>
                    </a:cubicBezTo>
                    <a:cubicBezTo>
                      <a:pt x="338" y="19"/>
                      <a:pt x="421" y="0"/>
                      <a:pt x="461" y="18"/>
                    </a:cubicBezTo>
                    <a:cubicBezTo>
                      <a:pt x="461" y="18"/>
                      <a:pt x="503" y="35"/>
                      <a:pt x="521" y="42"/>
                    </a:cubicBezTo>
                    <a:cubicBezTo>
                      <a:pt x="539" y="49"/>
                      <a:pt x="552" y="78"/>
                      <a:pt x="509" y="98"/>
                    </a:cubicBezTo>
                    <a:cubicBezTo>
                      <a:pt x="465" y="117"/>
                      <a:pt x="299" y="177"/>
                      <a:pt x="28" y="164"/>
                    </a:cubicBezTo>
                    <a:cubicBezTo>
                      <a:pt x="28" y="164"/>
                      <a:pt x="0" y="165"/>
                      <a:pt x="13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5" name="ïṧļïde">
                <a:extLst>
                  <a:ext uri="{FF2B5EF4-FFF2-40B4-BE49-F238E27FC236}">
                    <a16:creationId xmlns:a16="http://schemas.microsoft.com/office/drawing/2014/main" id="{8CE55DF3-2E38-4DD8-BA58-2AB7373EB13C}"/>
                  </a:ext>
                </a:extLst>
              </p:cNvPr>
              <p:cNvSpPr/>
              <p:nvPr/>
            </p:nvSpPr>
            <p:spPr bwMode="auto">
              <a:xfrm>
                <a:off x="15542430" y="-1959214"/>
                <a:ext cx="603250" cy="600075"/>
              </a:xfrm>
              <a:custGeom>
                <a:avLst/>
                <a:gdLst>
                  <a:gd name="T0" fmla="*/ 174 w 174"/>
                  <a:gd name="T1" fmla="*/ 0 h 173"/>
                  <a:gd name="T2" fmla="*/ 34 w 174"/>
                  <a:gd name="T3" fmla="*/ 156 h 173"/>
                  <a:gd name="T4" fmla="*/ 0 w 174"/>
                  <a:gd name="T5" fmla="*/ 155 h 173"/>
                  <a:gd name="T6" fmla="*/ 42 w 174"/>
                  <a:gd name="T7" fmla="*/ 21 h 173"/>
                  <a:gd name="T8" fmla="*/ 174 w 17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73">
                    <a:moveTo>
                      <a:pt x="174" y="0"/>
                    </a:moveTo>
                    <a:cubicBezTo>
                      <a:pt x="174" y="0"/>
                      <a:pt x="61" y="144"/>
                      <a:pt x="34" y="156"/>
                    </a:cubicBezTo>
                    <a:cubicBezTo>
                      <a:pt x="34" y="156"/>
                      <a:pt x="11" y="173"/>
                      <a:pt x="0" y="155"/>
                    </a:cubicBezTo>
                    <a:cubicBezTo>
                      <a:pt x="42" y="21"/>
                      <a:pt x="42" y="21"/>
                      <a:pt x="42" y="21"/>
                    </a:cubicBez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6" name="iṥḻîḋê">
                <a:extLst>
                  <a:ext uri="{FF2B5EF4-FFF2-40B4-BE49-F238E27FC236}">
                    <a16:creationId xmlns:a16="http://schemas.microsoft.com/office/drawing/2014/main" id="{BCE2F216-EAD1-49BC-90AD-0E606B45BF10}"/>
                  </a:ext>
                </a:extLst>
              </p:cNvPr>
              <p:cNvSpPr/>
              <p:nvPr/>
            </p:nvSpPr>
            <p:spPr bwMode="auto">
              <a:xfrm>
                <a:off x="14856630" y="-2343389"/>
                <a:ext cx="304800" cy="404813"/>
              </a:xfrm>
              <a:custGeom>
                <a:avLst/>
                <a:gdLst>
                  <a:gd name="T0" fmla="*/ 192 w 192"/>
                  <a:gd name="T1" fmla="*/ 190 h 255"/>
                  <a:gd name="T2" fmla="*/ 45 w 192"/>
                  <a:gd name="T3" fmla="*/ 0 h 255"/>
                  <a:gd name="T4" fmla="*/ 0 w 192"/>
                  <a:gd name="T5" fmla="*/ 9 h 255"/>
                  <a:gd name="T6" fmla="*/ 43 w 192"/>
                  <a:gd name="T7" fmla="*/ 255 h 255"/>
                  <a:gd name="T8" fmla="*/ 192 w 192"/>
                  <a:gd name="T9" fmla="*/ 19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255">
                    <a:moveTo>
                      <a:pt x="192" y="190"/>
                    </a:moveTo>
                    <a:lnTo>
                      <a:pt x="45" y="0"/>
                    </a:lnTo>
                    <a:lnTo>
                      <a:pt x="0" y="9"/>
                    </a:lnTo>
                    <a:lnTo>
                      <a:pt x="43" y="255"/>
                    </a:lnTo>
                    <a:lnTo>
                      <a:pt x="192" y="19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7" name="íşlîdè">
                <a:extLst>
                  <a:ext uri="{FF2B5EF4-FFF2-40B4-BE49-F238E27FC236}">
                    <a16:creationId xmlns:a16="http://schemas.microsoft.com/office/drawing/2014/main" id="{C5EAAFA5-831C-4340-A759-BD35CE0BD3CE}"/>
                  </a:ext>
                </a:extLst>
              </p:cNvPr>
              <p:cNvSpPr/>
              <p:nvPr/>
            </p:nvSpPr>
            <p:spPr bwMode="auto">
              <a:xfrm>
                <a:off x="14959818" y="-1927464"/>
                <a:ext cx="207963" cy="419100"/>
              </a:xfrm>
              <a:custGeom>
                <a:avLst/>
                <a:gdLst>
                  <a:gd name="T0" fmla="*/ 60 w 60"/>
                  <a:gd name="T1" fmla="*/ 0 h 121"/>
                  <a:gd name="T2" fmla="*/ 30 w 60"/>
                  <a:gd name="T3" fmla="*/ 109 h 121"/>
                  <a:gd name="T4" fmla="*/ 7 w 60"/>
                  <a:gd name="T5" fmla="*/ 96 h 121"/>
                  <a:gd name="T6" fmla="*/ 0 w 60"/>
                  <a:gd name="T7" fmla="*/ 11 h 121"/>
                  <a:gd name="T8" fmla="*/ 60 w 60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21">
                    <a:moveTo>
                      <a:pt x="60" y="0"/>
                    </a:move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9"/>
                      <a:pt x="13" y="121"/>
                      <a:pt x="7" y="96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8" name="îṣļîḑé">
                <a:extLst>
                  <a:ext uri="{FF2B5EF4-FFF2-40B4-BE49-F238E27FC236}">
                    <a16:creationId xmlns:a16="http://schemas.microsoft.com/office/drawing/2014/main" id="{B28940A6-8365-4C8B-A335-8BD5F2DA4401}"/>
                  </a:ext>
                </a:extLst>
              </p:cNvPr>
              <p:cNvSpPr/>
              <p:nvPr/>
            </p:nvSpPr>
            <p:spPr bwMode="auto">
              <a:xfrm>
                <a:off x="16288555" y="-2378314"/>
                <a:ext cx="231775" cy="152400"/>
              </a:xfrm>
              <a:custGeom>
                <a:avLst/>
                <a:gdLst>
                  <a:gd name="T0" fmla="*/ 67 w 67"/>
                  <a:gd name="T1" fmla="*/ 11 h 44"/>
                  <a:gd name="T2" fmla="*/ 7 w 67"/>
                  <a:gd name="T3" fmla="*/ 44 h 44"/>
                  <a:gd name="T4" fmla="*/ 0 w 67"/>
                  <a:gd name="T5" fmla="*/ 22 h 44"/>
                  <a:gd name="T6" fmla="*/ 38 w 67"/>
                  <a:gd name="T7" fmla="*/ 0 h 44"/>
                  <a:gd name="T8" fmla="*/ 67 w 67"/>
                  <a:gd name="T9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4">
                    <a:moveTo>
                      <a:pt x="67" y="11"/>
                    </a:moveTo>
                    <a:cubicBezTo>
                      <a:pt x="67" y="11"/>
                      <a:pt x="41" y="35"/>
                      <a:pt x="7" y="4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22" y="15"/>
                      <a:pt x="38" y="0"/>
                    </a:cubicBezTo>
                    <a:lnTo>
                      <a:pt x="67" y="11"/>
                    </a:ln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9" name="is1idè">
                <a:extLst>
                  <a:ext uri="{FF2B5EF4-FFF2-40B4-BE49-F238E27FC236}">
                    <a16:creationId xmlns:a16="http://schemas.microsoft.com/office/drawing/2014/main" id="{8F622121-8FED-4083-8EAA-2BA89D94B36B}"/>
                  </a:ext>
                </a:extLst>
              </p:cNvPr>
              <p:cNvSpPr/>
              <p:nvPr/>
            </p:nvSpPr>
            <p:spPr bwMode="auto">
              <a:xfrm>
                <a:off x="15969468" y="-2205277"/>
                <a:ext cx="117475" cy="122238"/>
              </a:xfrm>
              <a:custGeom>
                <a:avLst/>
                <a:gdLst>
                  <a:gd name="T0" fmla="*/ 33 w 34"/>
                  <a:gd name="T1" fmla="*/ 15 h 35"/>
                  <a:gd name="T2" fmla="*/ 20 w 34"/>
                  <a:gd name="T3" fmla="*/ 33 h 35"/>
                  <a:gd name="T4" fmla="*/ 1 w 34"/>
                  <a:gd name="T5" fmla="*/ 20 h 35"/>
                  <a:gd name="T6" fmla="*/ 14 w 34"/>
                  <a:gd name="T7" fmla="*/ 2 h 35"/>
                  <a:gd name="T8" fmla="*/ 33 w 34"/>
                  <a:gd name="T9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3" y="15"/>
                    </a:moveTo>
                    <a:cubicBezTo>
                      <a:pt x="34" y="23"/>
                      <a:pt x="28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2"/>
                      <a:pt x="5" y="3"/>
                      <a:pt x="14" y="2"/>
                    </a:cubicBezTo>
                    <a:cubicBezTo>
                      <a:pt x="23" y="0"/>
                      <a:pt x="31" y="6"/>
                      <a:pt x="33" y="15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0" name="íṧlïde">
                <a:extLst>
                  <a:ext uri="{FF2B5EF4-FFF2-40B4-BE49-F238E27FC236}">
                    <a16:creationId xmlns:a16="http://schemas.microsoft.com/office/drawing/2014/main" id="{F940C9F9-17DD-44CE-84B7-AD1704A79494}"/>
                  </a:ext>
                </a:extLst>
              </p:cNvPr>
              <p:cNvSpPr/>
              <p:nvPr/>
            </p:nvSpPr>
            <p:spPr bwMode="auto">
              <a:xfrm>
                <a:off x="15715468" y="-2146539"/>
                <a:ext cx="122238" cy="122238"/>
              </a:xfrm>
              <a:custGeom>
                <a:avLst/>
                <a:gdLst>
                  <a:gd name="T0" fmla="*/ 33 w 35"/>
                  <a:gd name="T1" fmla="*/ 14 h 35"/>
                  <a:gd name="T2" fmla="*/ 20 w 35"/>
                  <a:gd name="T3" fmla="*/ 33 h 35"/>
                  <a:gd name="T4" fmla="*/ 1 w 35"/>
                  <a:gd name="T5" fmla="*/ 20 h 35"/>
                  <a:gd name="T6" fmla="*/ 15 w 35"/>
                  <a:gd name="T7" fmla="*/ 1 h 35"/>
                  <a:gd name="T8" fmla="*/ 33 w 35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3" y="14"/>
                    </a:moveTo>
                    <a:cubicBezTo>
                      <a:pt x="35" y="23"/>
                      <a:pt x="29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1"/>
                      <a:pt x="6" y="3"/>
                      <a:pt x="15" y="1"/>
                    </a:cubicBezTo>
                    <a:cubicBezTo>
                      <a:pt x="23" y="0"/>
                      <a:pt x="32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1" name="îṧlîḋe">
                <a:extLst>
                  <a:ext uri="{FF2B5EF4-FFF2-40B4-BE49-F238E27FC236}">
                    <a16:creationId xmlns:a16="http://schemas.microsoft.com/office/drawing/2014/main" id="{6493787F-0904-4E45-A3DA-E814FDB0EC7F}"/>
                  </a:ext>
                </a:extLst>
              </p:cNvPr>
              <p:cNvSpPr/>
              <p:nvPr/>
            </p:nvSpPr>
            <p:spPr bwMode="auto">
              <a:xfrm>
                <a:off x="15459880" y="-2090977"/>
                <a:ext cx="117475" cy="117475"/>
              </a:xfrm>
              <a:custGeom>
                <a:avLst/>
                <a:gdLst>
                  <a:gd name="T0" fmla="*/ 33 w 34"/>
                  <a:gd name="T1" fmla="*/ 14 h 34"/>
                  <a:gd name="T2" fmla="*/ 20 w 34"/>
                  <a:gd name="T3" fmla="*/ 33 h 34"/>
                  <a:gd name="T4" fmla="*/ 1 w 34"/>
                  <a:gd name="T5" fmla="*/ 20 h 34"/>
                  <a:gd name="T6" fmla="*/ 14 w 34"/>
                  <a:gd name="T7" fmla="*/ 1 h 34"/>
                  <a:gd name="T8" fmla="*/ 33 w 34"/>
                  <a:gd name="T9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4"/>
                    </a:moveTo>
                    <a:cubicBezTo>
                      <a:pt x="34" y="23"/>
                      <a:pt x="28" y="31"/>
                      <a:pt x="20" y="33"/>
                    </a:cubicBezTo>
                    <a:cubicBezTo>
                      <a:pt x="11" y="34"/>
                      <a:pt x="3" y="29"/>
                      <a:pt x="1" y="20"/>
                    </a:cubicBezTo>
                    <a:cubicBezTo>
                      <a:pt x="0" y="11"/>
                      <a:pt x="5" y="3"/>
                      <a:pt x="14" y="1"/>
                    </a:cubicBezTo>
                    <a:cubicBezTo>
                      <a:pt x="23" y="0"/>
                      <a:pt x="31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2" name="ïṡlïḍe">
                <a:extLst>
                  <a:ext uri="{FF2B5EF4-FFF2-40B4-BE49-F238E27FC236}">
                    <a16:creationId xmlns:a16="http://schemas.microsoft.com/office/drawing/2014/main" id="{50656F4F-2E75-42E3-AAC1-96F1D8E92067}"/>
                  </a:ext>
                </a:extLst>
              </p:cNvPr>
              <p:cNvSpPr/>
              <p:nvPr/>
            </p:nvSpPr>
            <p:spPr bwMode="auto">
              <a:xfrm>
                <a:off x="15990105" y="-1871902"/>
                <a:ext cx="30163" cy="12700"/>
              </a:xfrm>
              <a:custGeom>
                <a:avLst/>
                <a:gdLst>
                  <a:gd name="T0" fmla="*/ 8 w 9"/>
                  <a:gd name="T1" fmla="*/ 4 h 4"/>
                  <a:gd name="T2" fmla="*/ 6 w 9"/>
                  <a:gd name="T3" fmla="*/ 4 h 4"/>
                  <a:gd name="T4" fmla="*/ 4 w 9"/>
                  <a:gd name="T5" fmla="*/ 4 h 4"/>
                  <a:gd name="T6" fmla="*/ 2 w 9"/>
                  <a:gd name="T7" fmla="*/ 3 h 4"/>
                  <a:gd name="T8" fmla="*/ 1 w 9"/>
                  <a:gd name="T9" fmla="*/ 2 h 4"/>
                  <a:gd name="T10" fmla="*/ 1 w 9"/>
                  <a:gd name="T11" fmla="*/ 0 h 4"/>
                  <a:gd name="T12" fmla="*/ 1 w 9"/>
                  <a:gd name="T13" fmla="*/ 0 h 4"/>
                  <a:gd name="T14" fmla="*/ 2 w 9"/>
                  <a:gd name="T15" fmla="*/ 0 h 4"/>
                  <a:gd name="T16" fmla="*/ 5 w 9"/>
                  <a:gd name="T17" fmla="*/ 0 h 4"/>
                  <a:gd name="T18" fmla="*/ 7 w 9"/>
                  <a:gd name="T19" fmla="*/ 1 h 4"/>
                  <a:gd name="T20" fmla="*/ 8 w 9"/>
                  <a:gd name="T21" fmla="*/ 2 h 4"/>
                  <a:gd name="T22" fmla="*/ 8 w 9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4">
                    <a:moveTo>
                      <a:pt x="8" y="4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6" y="4"/>
                      <a:pt x="5" y="4"/>
                      <a:pt x="4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3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3" name="ïṩlïḍê">
                <a:extLst>
                  <a:ext uri="{FF2B5EF4-FFF2-40B4-BE49-F238E27FC236}">
                    <a16:creationId xmlns:a16="http://schemas.microsoft.com/office/drawing/2014/main" id="{542A0581-EAC6-43AA-88DB-BDF824582123}"/>
                  </a:ext>
                </a:extLst>
              </p:cNvPr>
              <p:cNvSpPr/>
              <p:nvPr/>
            </p:nvSpPr>
            <p:spPr bwMode="auto">
              <a:xfrm>
                <a:off x="15969468" y="-1841739"/>
                <a:ext cx="30163" cy="17463"/>
              </a:xfrm>
              <a:custGeom>
                <a:avLst/>
                <a:gdLst>
                  <a:gd name="T0" fmla="*/ 8 w 9"/>
                  <a:gd name="T1" fmla="*/ 5 h 5"/>
                  <a:gd name="T2" fmla="*/ 6 w 9"/>
                  <a:gd name="T3" fmla="*/ 5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1 w 9"/>
                  <a:gd name="T13" fmla="*/ 0 h 5"/>
                  <a:gd name="T14" fmla="*/ 2 w 9"/>
                  <a:gd name="T15" fmla="*/ 0 h 5"/>
                  <a:gd name="T16" fmla="*/ 5 w 9"/>
                  <a:gd name="T17" fmla="*/ 1 h 5"/>
                  <a:gd name="T18" fmla="*/ 7 w 9"/>
                  <a:gd name="T19" fmla="*/ 2 h 5"/>
                  <a:gd name="T20" fmla="*/ 8 w 9"/>
                  <a:gd name="T21" fmla="*/ 2 h 5"/>
                  <a:gd name="T22" fmla="*/ 8 w 9"/>
                  <a:gd name="T23" fmla="*/ 4 h 5"/>
                  <a:gd name="T24" fmla="*/ 8 w 9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5"/>
                    </a:moveTo>
                    <a:cubicBezTo>
                      <a:pt x="8" y="5"/>
                      <a:pt x="7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4"/>
                      <a:pt x="8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4" name="íś1ïḓê">
                <a:extLst>
                  <a:ext uri="{FF2B5EF4-FFF2-40B4-BE49-F238E27FC236}">
                    <a16:creationId xmlns:a16="http://schemas.microsoft.com/office/drawing/2014/main" id="{9BD07DCC-4FAC-4478-AEC2-2931728741A3}"/>
                  </a:ext>
                </a:extLst>
              </p:cNvPr>
              <p:cNvSpPr/>
              <p:nvPr/>
            </p:nvSpPr>
            <p:spPr bwMode="auto">
              <a:xfrm>
                <a:off x="15948830" y="-1816339"/>
                <a:ext cx="33338" cy="17463"/>
              </a:xfrm>
              <a:custGeom>
                <a:avLst/>
                <a:gdLst>
                  <a:gd name="T0" fmla="*/ 9 w 10"/>
                  <a:gd name="T1" fmla="*/ 5 h 5"/>
                  <a:gd name="T2" fmla="*/ 8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3 h 5"/>
                  <a:gd name="T10" fmla="*/ 0 w 10"/>
                  <a:gd name="T11" fmla="*/ 1 h 5"/>
                  <a:gd name="T12" fmla="*/ 1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10 w 10"/>
                  <a:gd name="T21" fmla="*/ 2 h 5"/>
                  <a:gd name="T22" fmla="*/ 10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9" y="5"/>
                      <a:pt x="8" y="5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5" name="iṧļîḋé">
                <a:extLst>
                  <a:ext uri="{FF2B5EF4-FFF2-40B4-BE49-F238E27FC236}">
                    <a16:creationId xmlns:a16="http://schemas.microsoft.com/office/drawing/2014/main" id="{A6CD0A7E-30A6-4A08-BDA7-067F9A77365D}"/>
                  </a:ext>
                </a:extLst>
              </p:cNvPr>
              <p:cNvSpPr/>
              <p:nvPr/>
            </p:nvSpPr>
            <p:spPr bwMode="auto">
              <a:xfrm>
                <a:off x="15920255" y="-1789352"/>
                <a:ext cx="38100" cy="14288"/>
              </a:xfrm>
              <a:custGeom>
                <a:avLst/>
                <a:gdLst>
                  <a:gd name="T0" fmla="*/ 10 w 11"/>
                  <a:gd name="T1" fmla="*/ 4 h 4"/>
                  <a:gd name="T2" fmla="*/ 8 w 11"/>
                  <a:gd name="T3" fmla="*/ 4 h 4"/>
                  <a:gd name="T4" fmla="*/ 5 w 11"/>
                  <a:gd name="T5" fmla="*/ 4 h 4"/>
                  <a:gd name="T6" fmla="*/ 2 w 11"/>
                  <a:gd name="T7" fmla="*/ 3 h 4"/>
                  <a:gd name="T8" fmla="*/ 1 w 11"/>
                  <a:gd name="T9" fmla="*/ 2 h 4"/>
                  <a:gd name="T10" fmla="*/ 1 w 11"/>
                  <a:gd name="T11" fmla="*/ 0 h 4"/>
                  <a:gd name="T12" fmla="*/ 2 w 11"/>
                  <a:gd name="T13" fmla="*/ 0 h 4"/>
                  <a:gd name="T14" fmla="*/ 3 w 11"/>
                  <a:gd name="T15" fmla="*/ 0 h 4"/>
                  <a:gd name="T16" fmla="*/ 6 w 11"/>
                  <a:gd name="T17" fmla="*/ 0 h 4"/>
                  <a:gd name="T18" fmla="*/ 9 w 11"/>
                  <a:gd name="T19" fmla="*/ 1 h 4"/>
                  <a:gd name="T20" fmla="*/ 10 w 11"/>
                  <a:gd name="T21" fmla="*/ 2 h 4"/>
                  <a:gd name="T22" fmla="*/ 10 w 11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4">
                    <a:moveTo>
                      <a:pt x="10" y="4"/>
                    </a:moveTo>
                    <a:cubicBezTo>
                      <a:pt x="10" y="4"/>
                      <a:pt x="9" y="4"/>
                      <a:pt x="8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3"/>
                      <a:pt x="1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6" name="îṡḻïďe">
                <a:extLst>
                  <a:ext uri="{FF2B5EF4-FFF2-40B4-BE49-F238E27FC236}">
                    <a16:creationId xmlns:a16="http://schemas.microsoft.com/office/drawing/2014/main" id="{8B6197E5-00CF-43B5-898A-7CB2EE06F1F3}"/>
                  </a:ext>
                </a:extLst>
              </p:cNvPr>
              <p:cNvSpPr/>
              <p:nvPr/>
            </p:nvSpPr>
            <p:spPr bwMode="auto">
              <a:xfrm>
                <a:off x="15902793" y="-1754427"/>
                <a:ext cx="34925" cy="17463"/>
              </a:xfrm>
              <a:custGeom>
                <a:avLst/>
                <a:gdLst>
                  <a:gd name="T0" fmla="*/ 9 w 10"/>
                  <a:gd name="T1" fmla="*/ 5 h 5"/>
                  <a:gd name="T2" fmla="*/ 7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2 h 5"/>
                  <a:gd name="T10" fmla="*/ 1 w 10"/>
                  <a:gd name="T11" fmla="*/ 0 h 5"/>
                  <a:gd name="T12" fmla="*/ 2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9 w 10"/>
                  <a:gd name="T21" fmla="*/ 3 h 5"/>
                  <a:gd name="T22" fmla="*/ 9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8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10" y="3"/>
                      <a:pt x="10" y="4"/>
                      <a:pt x="9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7" name="işľíḓè">
                <a:extLst>
                  <a:ext uri="{FF2B5EF4-FFF2-40B4-BE49-F238E27FC236}">
                    <a16:creationId xmlns:a16="http://schemas.microsoft.com/office/drawing/2014/main" id="{76CDD49C-CA97-4FCD-A3A3-0F934EE5DFCF}"/>
                  </a:ext>
                </a:extLst>
              </p:cNvPr>
              <p:cNvSpPr/>
              <p:nvPr/>
            </p:nvSpPr>
            <p:spPr bwMode="auto">
              <a:xfrm>
                <a:off x="15885330" y="-1722677"/>
                <a:ext cx="25400" cy="12700"/>
              </a:xfrm>
              <a:custGeom>
                <a:avLst/>
                <a:gdLst>
                  <a:gd name="T0" fmla="*/ 5 w 7"/>
                  <a:gd name="T1" fmla="*/ 4 h 4"/>
                  <a:gd name="T2" fmla="*/ 4 w 7"/>
                  <a:gd name="T3" fmla="*/ 4 h 4"/>
                  <a:gd name="T4" fmla="*/ 3 w 7"/>
                  <a:gd name="T5" fmla="*/ 3 h 4"/>
                  <a:gd name="T6" fmla="*/ 1 w 7"/>
                  <a:gd name="T7" fmla="*/ 2 h 4"/>
                  <a:gd name="T8" fmla="*/ 0 w 7"/>
                  <a:gd name="T9" fmla="*/ 2 h 4"/>
                  <a:gd name="T10" fmla="*/ 1 w 7"/>
                  <a:gd name="T11" fmla="*/ 0 h 4"/>
                  <a:gd name="T12" fmla="*/ 1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1 h 4"/>
                  <a:gd name="T20" fmla="*/ 6 w 7"/>
                  <a:gd name="T21" fmla="*/ 2 h 4"/>
                  <a:gd name="T22" fmla="*/ 6 w 7"/>
                  <a:gd name="T23" fmla="*/ 4 h 4"/>
                  <a:gd name="T24" fmla="*/ 5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5" y="4"/>
                    </a:move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7" y="2"/>
                      <a:pt x="6" y="3"/>
                      <a:pt x="6" y="4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8" name="í$ḷiḍé">
                <a:extLst>
                  <a:ext uri="{FF2B5EF4-FFF2-40B4-BE49-F238E27FC236}">
                    <a16:creationId xmlns:a16="http://schemas.microsoft.com/office/drawing/2014/main" id="{6AB850B7-05A9-4066-9029-5D1B1A07FFCF}"/>
                  </a:ext>
                </a:extLst>
              </p:cNvPr>
              <p:cNvSpPr/>
              <p:nvPr/>
            </p:nvSpPr>
            <p:spPr bwMode="auto">
              <a:xfrm>
                <a:off x="15864693" y="-1698864"/>
                <a:ext cx="23813" cy="17463"/>
              </a:xfrm>
              <a:custGeom>
                <a:avLst/>
                <a:gdLst>
                  <a:gd name="T0" fmla="*/ 5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1 w 7"/>
                  <a:gd name="T11" fmla="*/ 1 h 5"/>
                  <a:gd name="T12" fmla="*/ 1 w 7"/>
                  <a:gd name="T13" fmla="*/ 1 h 5"/>
                  <a:gd name="T14" fmla="*/ 2 w 7"/>
                  <a:gd name="T15" fmla="*/ 0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5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6" y="4"/>
                      <a:pt x="6" y="4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9" name="ïṩľiḍê">
                <a:extLst>
                  <a:ext uri="{FF2B5EF4-FFF2-40B4-BE49-F238E27FC236}">
                    <a16:creationId xmlns:a16="http://schemas.microsoft.com/office/drawing/2014/main" id="{F7CF18EA-8FAB-420A-80E9-C13145B9C579}"/>
                  </a:ext>
                </a:extLst>
              </p:cNvPr>
              <p:cNvSpPr/>
              <p:nvPr/>
            </p:nvSpPr>
            <p:spPr bwMode="auto">
              <a:xfrm>
                <a:off x="15840880" y="-1671877"/>
                <a:ext cx="26988" cy="14288"/>
              </a:xfrm>
              <a:custGeom>
                <a:avLst/>
                <a:gdLst>
                  <a:gd name="T0" fmla="*/ 6 w 8"/>
                  <a:gd name="T1" fmla="*/ 4 h 4"/>
                  <a:gd name="T2" fmla="*/ 5 w 8"/>
                  <a:gd name="T3" fmla="*/ 4 h 4"/>
                  <a:gd name="T4" fmla="*/ 3 w 8"/>
                  <a:gd name="T5" fmla="*/ 4 h 4"/>
                  <a:gd name="T6" fmla="*/ 2 w 8"/>
                  <a:gd name="T7" fmla="*/ 3 h 4"/>
                  <a:gd name="T8" fmla="*/ 1 w 8"/>
                  <a:gd name="T9" fmla="*/ 2 h 4"/>
                  <a:gd name="T10" fmla="*/ 1 w 8"/>
                  <a:gd name="T11" fmla="*/ 0 h 4"/>
                  <a:gd name="T12" fmla="*/ 2 w 8"/>
                  <a:gd name="T13" fmla="*/ 0 h 4"/>
                  <a:gd name="T14" fmla="*/ 3 w 8"/>
                  <a:gd name="T15" fmla="*/ 0 h 4"/>
                  <a:gd name="T16" fmla="*/ 5 w 8"/>
                  <a:gd name="T17" fmla="*/ 0 h 4"/>
                  <a:gd name="T18" fmla="*/ 6 w 8"/>
                  <a:gd name="T19" fmla="*/ 1 h 4"/>
                  <a:gd name="T20" fmla="*/ 7 w 8"/>
                  <a:gd name="T21" fmla="*/ 2 h 4"/>
                  <a:gd name="T22" fmla="*/ 7 w 8"/>
                  <a:gd name="T23" fmla="*/ 4 h 4"/>
                  <a:gd name="T24" fmla="*/ 6 w 8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7" y="3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0" name="iš1íḑé">
                <a:extLst>
                  <a:ext uri="{FF2B5EF4-FFF2-40B4-BE49-F238E27FC236}">
                    <a16:creationId xmlns:a16="http://schemas.microsoft.com/office/drawing/2014/main" id="{F231382E-E0F5-4BD0-8B6A-D47E0DBD3C09}"/>
                  </a:ext>
                </a:extLst>
              </p:cNvPr>
              <p:cNvSpPr/>
              <p:nvPr/>
            </p:nvSpPr>
            <p:spPr bwMode="auto">
              <a:xfrm>
                <a:off x="15817068" y="-1640127"/>
                <a:ext cx="26988" cy="17463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2 w 8"/>
                  <a:gd name="T7" fmla="*/ 3 h 5"/>
                  <a:gd name="T8" fmla="*/ 1 w 8"/>
                  <a:gd name="T9" fmla="*/ 3 h 5"/>
                  <a:gd name="T10" fmla="*/ 1 w 8"/>
                  <a:gd name="T11" fmla="*/ 1 h 5"/>
                  <a:gd name="T12" fmla="*/ 2 w 8"/>
                  <a:gd name="T13" fmla="*/ 1 h 5"/>
                  <a:gd name="T14" fmla="*/ 3 w 8"/>
                  <a:gd name="T15" fmla="*/ 1 h 5"/>
                  <a:gd name="T16" fmla="*/ 5 w 8"/>
                  <a:gd name="T17" fmla="*/ 1 h 5"/>
                  <a:gd name="T18" fmla="*/ 6 w 8"/>
                  <a:gd name="T19" fmla="*/ 2 h 5"/>
                  <a:gd name="T20" fmla="*/ 7 w 8"/>
                  <a:gd name="T21" fmla="*/ 3 h 5"/>
                  <a:gd name="T22" fmla="*/ 7 w 8"/>
                  <a:gd name="T23" fmla="*/ 4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2" name="î$1ïde">
                <a:extLst>
                  <a:ext uri="{FF2B5EF4-FFF2-40B4-BE49-F238E27FC236}">
                    <a16:creationId xmlns:a16="http://schemas.microsoft.com/office/drawing/2014/main" id="{091C7597-BDA1-47B5-AC0F-E840FFC1D381}"/>
                  </a:ext>
                </a:extLst>
              </p:cNvPr>
              <p:cNvSpPr/>
              <p:nvPr/>
            </p:nvSpPr>
            <p:spPr bwMode="auto">
              <a:xfrm>
                <a:off x="15788493" y="-1605202"/>
                <a:ext cx="31750" cy="17463"/>
              </a:xfrm>
              <a:custGeom>
                <a:avLst/>
                <a:gdLst>
                  <a:gd name="T0" fmla="*/ 8 w 9"/>
                  <a:gd name="T1" fmla="*/ 4 h 5"/>
                  <a:gd name="T2" fmla="*/ 7 w 9"/>
                  <a:gd name="T3" fmla="*/ 4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2 w 9"/>
                  <a:gd name="T13" fmla="*/ 0 h 5"/>
                  <a:gd name="T14" fmla="*/ 3 w 9"/>
                  <a:gd name="T15" fmla="*/ 0 h 5"/>
                  <a:gd name="T16" fmla="*/ 5 w 9"/>
                  <a:gd name="T17" fmla="*/ 1 h 5"/>
                  <a:gd name="T18" fmla="*/ 8 w 9"/>
                  <a:gd name="T19" fmla="*/ 2 h 5"/>
                  <a:gd name="T20" fmla="*/ 9 w 9"/>
                  <a:gd name="T21" fmla="*/ 2 h 5"/>
                  <a:gd name="T22" fmla="*/ 9 w 9"/>
                  <a:gd name="T23" fmla="*/ 4 h 5"/>
                  <a:gd name="T24" fmla="*/ 8 w 9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4"/>
                    </a:moveTo>
                    <a:cubicBezTo>
                      <a:pt x="8" y="4"/>
                      <a:pt x="8" y="4"/>
                      <a:pt x="7" y="4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4" name="iṧļiďè">
                <a:extLst>
                  <a:ext uri="{FF2B5EF4-FFF2-40B4-BE49-F238E27FC236}">
                    <a16:creationId xmlns:a16="http://schemas.microsoft.com/office/drawing/2014/main" id="{21D8AC2C-B6A9-4C5D-A478-EFE1D8C421DA}"/>
                  </a:ext>
                </a:extLst>
              </p:cNvPr>
              <p:cNvSpPr/>
              <p:nvPr/>
            </p:nvSpPr>
            <p:spPr bwMode="auto">
              <a:xfrm>
                <a:off x="15771030" y="-1578214"/>
                <a:ext cx="20638" cy="14288"/>
              </a:xfrm>
              <a:custGeom>
                <a:avLst/>
                <a:gdLst>
                  <a:gd name="T0" fmla="*/ 5 w 6"/>
                  <a:gd name="T1" fmla="*/ 3 h 4"/>
                  <a:gd name="T2" fmla="*/ 4 w 6"/>
                  <a:gd name="T3" fmla="*/ 4 h 4"/>
                  <a:gd name="T4" fmla="*/ 3 w 6"/>
                  <a:gd name="T5" fmla="*/ 3 h 4"/>
                  <a:gd name="T6" fmla="*/ 1 w 6"/>
                  <a:gd name="T7" fmla="*/ 3 h 4"/>
                  <a:gd name="T8" fmla="*/ 0 w 6"/>
                  <a:gd name="T9" fmla="*/ 2 h 4"/>
                  <a:gd name="T10" fmla="*/ 1 w 6"/>
                  <a:gd name="T11" fmla="*/ 0 h 4"/>
                  <a:gd name="T12" fmla="*/ 1 w 6"/>
                  <a:gd name="T13" fmla="*/ 0 h 4"/>
                  <a:gd name="T14" fmla="*/ 2 w 6"/>
                  <a:gd name="T15" fmla="*/ 0 h 4"/>
                  <a:gd name="T16" fmla="*/ 4 w 6"/>
                  <a:gd name="T17" fmla="*/ 0 h 4"/>
                  <a:gd name="T18" fmla="*/ 5 w 6"/>
                  <a:gd name="T19" fmla="*/ 1 h 4"/>
                  <a:gd name="T20" fmla="*/ 6 w 6"/>
                  <a:gd name="T21" fmla="*/ 1 h 4"/>
                  <a:gd name="T22" fmla="*/ 6 w 6"/>
                  <a:gd name="T23" fmla="*/ 3 h 4"/>
                  <a:gd name="T24" fmla="*/ 5 w 6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5" y="3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3"/>
                      <a:pt x="6" y="3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5" name="îsļïḍé">
                <a:extLst>
                  <a:ext uri="{FF2B5EF4-FFF2-40B4-BE49-F238E27FC236}">
                    <a16:creationId xmlns:a16="http://schemas.microsoft.com/office/drawing/2014/main" id="{B6115633-BB33-4E43-A476-2AC9D7632AF6}"/>
                  </a:ext>
                </a:extLst>
              </p:cNvPr>
              <p:cNvSpPr/>
              <p:nvPr/>
            </p:nvSpPr>
            <p:spPr bwMode="auto">
              <a:xfrm>
                <a:off x="15744043" y="-1549639"/>
                <a:ext cx="26988" cy="15875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1 w 8"/>
                  <a:gd name="T7" fmla="*/ 3 h 5"/>
                  <a:gd name="T8" fmla="*/ 1 w 8"/>
                  <a:gd name="T9" fmla="*/ 2 h 5"/>
                  <a:gd name="T10" fmla="*/ 1 w 8"/>
                  <a:gd name="T11" fmla="*/ 0 h 5"/>
                  <a:gd name="T12" fmla="*/ 2 w 8"/>
                  <a:gd name="T13" fmla="*/ 0 h 5"/>
                  <a:gd name="T14" fmla="*/ 3 w 8"/>
                  <a:gd name="T15" fmla="*/ 0 h 5"/>
                  <a:gd name="T16" fmla="*/ 5 w 8"/>
                  <a:gd name="T17" fmla="*/ 1 h 5"/>
                  <a:gd name="T18" fmla="*/ 7 w 8"/>
                  <a:gd name="T19" fmla="*/ 2 h 5"/>
                  <a:gd name="T20" fmla="*/ 7 w 8"/>
                  <a:gd name="T21" fmla="*/ 3 h 5"/>
                  <a:gd name="T22" fmla="*/ 7 w 8"/>
                  <a:gd name="T23" fmla="*/ 5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5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6" name="íSlïḑê">
                <a:extLst>
                  <a:ext uri="{FF2B5EF4-FFF2-40B4-BE49-F238E27FC236}">
                    <a16:creationId xmlns:a16="http://schemas.microsoft.com/office/drawing/2014/main" id="{CAD7E3EB-4591-4D1D-BC9E-CB0E0B751D6C}"/>
                  </a:ext>
                </a:extLst>
              </p:cNvPr>
              <p:cNvSpPr/>
              <p:nvPr/>
            </p:nvSpPr>
            <p:spPr bwMode="auto">
              <a:xfrm>
                <a:off x="15715468" y="-1522652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0 h 5"/>
                  <a:gd name="T12" fmla="*/ 2 w 6"/>
                  <a:gd name="T13" fmla="*/ 0 h 5"/>
                  <a:gd name="T14" fmla="*/ 3 w 6"/>
                  <a:gd name="T15" fmla="*/ 0 h 5"/>
                  <a:gd name="T16" fmla="*/ 4 w 6"/>
                  <a:gd name="T17" fmla="*/ 1 h 5"/>
                  <a:gd name="T18" fmla="*/ 6 w 6"/>
                  <a:gd name="T19" fmla="*/ 3 h 5"/>
                  <a:gd name="T20" fmla="*/ 6 w 6"/>
                  <a:gd name="T21" fmla="*/ 4 h 5"/>
                  <a:gd name="T22" fmla="*/ 5 w 6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3" name="iṥḻiďe">
                <a:extLst>
                  <a:ext uri="{FF2B5EF4-FFF2-40B4-BE49-F238E27FC236}">
                    <a16:creationId xmlns:a16="http://schemas.microsoft.com/office/drawing/2014/main" id="{DCCD36AF-3083-439F-965A-28F4B7169151}"/>
                  </a:ext>
                </a:extLst>
              </p:cNvPr>
              <p:cNvSpPr/>
              <p:nvPr/>
            </p:nvSpPr>
            <p:spPr bwMode="auto">
              <a:xfrm>
                <a:off x="15691655" y="-1495664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3 w 6"/>
                  <a:gd name="T3" fmla="*/ 4 h 5"/>
                  <a:gd name="T4" fmla="*/ 2 w 6"/>
                  <a:gd name="T5" fmla="*/ 4 h 5"/>
                  <a:gd name="T6" fmla="*/ 4 w 6"/>
                  <a:gd name="T7" fmla="*/ 1 h 5"/>
                  <a:gd name="T8" fmla="*/ 6 w 6"/>
                  <a:gd name="T9" fmla="*/ 3 h 5"/>
                  <a:gd name="T10" fmla="*/ 5 w 6"/>
                  <a:gd name="T11" fmla="*/ 5 h 5"/>
                  <a:gd name="T12" fmla="*/ 5 w 6"/>
                  <a:gd name="T13" fmla="*/ 5 h 5"/>
                  <a:gd name="T14" fmla="*/ 2 w 6"/>
                  <a:gd name="T15" fmla="*/ 4 h 5"/>
                  <a:gd name="T16" fmla="*/ 2 w 6"/>
                  <a:gd name="T17" fmla="*/ 4 h 5"/>
                  <a:gd name="T18" fmla="*/ 1 w 6"/>
                  <a:gd name="T19" fmla="*/ 1 h 5"/>
                  <a:gd name="T20" fmla="*/ 4 w 6"/>
                  <a:gd name="T21" fmla="*/ 0 h 5"/>
                  <a:gd name="T22" fmla="*/ 4 w 6"/>
                  <a:gd name="T23" fmla="*/ 1 h 5"/>
                  <a:gd name="T24" fmla="*/ 5 w 6"/>
                  <a:gd name="T25" fmla="*/ 2 h 5"/>
                  <a:gd name="T26" fmla="*/ 6 w 6"/>
                  <a:gd name="T27" fmla="*/ 3 h 5"/>
                  <a:gd name="T28" fmla="*/ 5 w 6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4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5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4" name="iṧľïḑé">
                <a:extLst>
                  <a:ext uri="{FF2B5EF4-FFF2-40B4-BE49-F238E27FC236}">
                    <a16:creationId xmlns:a16="http://schemas.microsoft.com/office/drawing/2014/main" id="{C3E39F42-F2DC-4177-8E84-11704293056F}"/>
                  </a:ext>
                </a:extLst>
              </p:cNvPr>
              <p:cNvSpPr/>
              <p:nvPr/>
            </p:nvSpPr>
            <p:spPr bwMode="auto">
              <a:xfrm>
                <a:off x="15663080" y="-1470264"/>
                <a:ext cx="22225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1 h 5"/>
                  <a:gd name="T12" fmla="*/ 1 w 6"/>
                  <a:gd name="T13" fmla="*/ 0 h 5"/>
                  <a:gd name="T14" fmla="*/ 2 w 6"/>
                  <a:gd name="T15" fmla="*/ 0 h 5"/>
                  <a:gd name="T16" fmla="*/ 4 w 6"/>
                  <a:gd name="T17" fmla="*/ 1 h 5"/>
                  <a:gd name="T18" fmla="*/ 6 w 6"/>
                  <a:gd name="T19" fmla="*/ 2 h 5"/>
                  <a:gd name="T20" fmla="*/ 6 w 6"/>
                  <a:gd name="T21" fmla="*/ 3 h 5"/>
                  <a:gd name="T22" fmla="*/ 6 w 6"/>
                  <a:gd name="T23" fmla="*/ 5 h 5"/>
                  <a:gd name="T24" fmla="*/ 5 w 6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5" name="iṥ1îďé">
                <a:extLst>
                  <a:ext uri="{FF2B5EF4-FFF2-40B4-BE49-F238E27FC236}">
                    <a16:creationId xmlns:a16="http://schemas.microsoft.com/office/drawing/2014/main" id="{B840F165-62AC-4724-87D0-F8DC476C5501}"/>
                  </a:ext>
                </a:extLst>
              </p:cNvPr>
              <p:cNvSpPr/>
              <p:nvPr/>
            </p:nvSpPr>
            <p:spPr bwMode="auto">
              <a:xfrm>
                <a:off x="15753568" y="-2741852"/>
                <a:ext cx="31750" cy="23813"/>
              </a:xfrm>
              <a:custGeom>
                <a:avLst/>
                <a:gdLst>
                  <a:gd name="T0" fmla="*/ 6 w 9"/>
                  <a:gd name="T1" fmla="*/ 1 h 7"/>
                  <a:gd name="T2" fmla="*/ 1 w 9"/>
                  <a:gd name="T3" fmla="*/ 3 h 7"/>
                  <a:gd name="T4" fmla="*/ 0 w 9"/>
                  <a:gd name="T5" fmla="*/ 6 h 7"/>
                  <a:gd name="T6" fmla="*/ 3 w 9"/>
                  <a:gd name="T7" fmla="*/ 7 h 7"/>
                  <a:gd name="T8" fmla="*/ 8 w 9"/>
                  <a:gd name="T9" fmla="*/ 4 h 7"/>
                  <a:gd name="T10" fmla="*/ 8 w 9"/>
                  <a:gd name="T11" fmla="*/ 2 h 7"/>
                  <a:gd name="T12" fmla="*/ 6 w 9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6" y="1"/>
                    </a:moveTo>
                    <a:cubicBezTo>
                      <a:pt x="4" y="2"/>
                      <a:pt x="3" y="3"/>
                      <a:pt x="1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4" y="6"/>
                      <a:pt x="6" y="5"/>
                      <a:pt x="8" y="4"/>
                    </a:cubicBezTo>
                    <a:cubicBezTo>
                      <a:pt x="9" y="4"/>
                      <a:pt x="9" y="3"/>
                      <a:pt x="8" y="2"/>
                    </a:cubicBezTo>
                    <a:cubicBezTo>
                      <a:pt x="8" y="1"/>
                      <a:pt x="7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6" name="išļïḑè">
                <a:extLst>
                  <a:ext uri="{FF2B5EF4-FFF2-40B4-BE49-F238E27FC236}">
                    <a16:creationId xmlns:a16="http://schemas.microsoft.com/office/drawing/2014/main" id="{F4147D1E-921D-4F20-AF0B-AE7B985A37D7}"/>
                  </a:ext>
                </a:extLst>
              </p:cNvPr>
              <p:cNvSpPr/>
              <p:nvPr/>
            </p:nvSpPr>
            <p:spPr bwMode="auto">
              <a:xfrm>
                <a:off x="15778968" y="-2718039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5 h 5"/>
                  <a:gd name="T10" fmla="*/ 0 w 6"/>
                  <a:gd name="T11" fmla="*/ 4 h 5"/>
                  <a:gd name="T12" fmla="*/ 0 w 6"/>
                  <a:gd name="T13" fmla="*/ 3 h 5"/>
                  <a:gd name="T14" fmla="*/ 0 w 6"/>
                  <a:gd name="T15" fmla="*/ 2 h 5"/>
                  <a:gd name="T16" fmla="*/ 2 w 6"/>
                  <a:gd name="T17" fmla="*/ 1 h 5"/>
                  <a:gd name="T18" fmla="*/ 3 w 6"/>
                  <a:gd name="T19" fmla="*/ 0 h 5"/>
                  <a:gd name="T20" fmla="*/ 4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1" y="2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7" name="i$ľídé">
                <a:extLst>
                  <a:ext uri="{FF2B5EF4-FFF2-40B4-BE49-F238E27FC236}">
                    <a16:creationId xmlns:a16="http://schemas.microsoft.com/office/drawing/2014/main" id="{EA3BDBE2-457A-4E72-B8D6-6F9232374FAB}"/>
                  </a:ext>
                </a:extLst>
              </p:cNvPr>
              <p:cNvSpPr/>
              <p:nvPr/>
            </p:nvSpPr>
            <p:spPr bwMode="auto">
              <a:xfrm>
                <a:off x="15802780" y="-2692639"/>
                <a:ext cx="17463" cy="17463"/>
              </a:xfrm>
              <a:custGeom>
                <a:avLst/>
                <a:gdLst>
                  <a:gd name="T0" fmla="*/ 5 w 5"/>
                  <a:gd name="T1" fmla="*/ 2 h 5"/>
                  <a:gd name="T2" fmla="*/ 4 w 5"/>
                  <a:gd name="T3" fmla="*/ 3 h 5"/>
                  <a:gd name="T4" fmla="*/ 3 w 5"/>
                  <a:gd name="T5" fmla="*/ 4 h 5"/>
                  <a:gd name="T6" fmla="*/ 1 w 5"/>
                  <a:gd name="T7" fmla="*/ 5 h 5"/>
                  <a:gd name="T8" fmla="*/ 0 w 5"/>
                  <a:gd name="T9" fmla="*/ 2 h 5"/>
                  <a:gd name="T10" fmla="*/ 1 w 5"/>
                  <a:gd name="T11" fmla="*/ 2 h 5"/>
                  <a:gd name="T12" fmla="*/ 1 w 5"/>
                  <a:gd name="T13" fmla="*/ 2 h 5"/>
                  <a:gd name="T14" fmla="*/ 4 w 5"/>
                  <a:gd name="T15" fmla="*/ 0 h 5"/>
                  <a:gd name="T16" fmla="*/ 5 w 5"/>
                  <a:gd name="T17" fmla="*/ 1 h 5"/>
                  <a:gd name="T18" fmla="*/ 5 w 5"/>
                  <a:gd name="T19" fmla="*/ 2 h 5"/>
                  <a:gd name="T20" fmla="*/ 3 w 5"/>
                  <a:gd name="T21" fmla="*/ 4 h 5"/>
                  <a:gd name="T22" fmla="*/ 1 w 5"/>
                  <a:gd name="T23" fmla="*/ 2 h 5"/>
                  <a:gd name="T24" fmla="*/ 2 w 5"/>
                  <a:gd name="T25" fmla="*/ 1 h 5"/>
                  <a:gd name="T26" fmla="*/ 4 w 5"/>
                  <a:gd name="T27" fmla="*/ 0 h 5"/>
                  <a:gd name="T28" fmla="*/ 5 w 5"/>
                  <a:gd name="T29" fmla="*/ 1 h 5"/>
                  <a:gd name="T30" fmla="*/ 5 w 5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3"/>
                      <a:pt x="5" y="3"/>
                      <a:pt x="4" y="3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5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8" name="iṧļíḑé">
                <a:extLst>
                  <a:ext uri="{FF2B5EF4-FFF2-40B4-BE49-F238E27FC236}">
                    <a16:creationId xmlns:a16="http://schemas.microsoft.com/office/drawing/2014/main" id="{A0F0FB69-C316-4B3D-9B23-790A4DEA8915}"/>
                  </a:ext>
                </a:extLst>
              </p:cNvPr>
              <p:cNvSpPr/>
              <p:nvPr/>
            </p:nvSpPr>
            <p:spPr bwMode="auto">
              <a:xfrm>
                <a:off x="15820243" y="-2665652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5 h 5"/>
                  <a:gd name="T6" fmla="*/ 1 w 6"/>
                  <a:gd name="T7" fmla="*/ 4 h 5"/>
                  <a:gd name="T8" fmla="*/ 1 w 6"/>
                  <a:gd name="T9" fmla="*/ 2 h 5"/>
                  <a:gd name="T10" fmla="*/ 1 w 6"/>
                  <a:gd name="T11" fmla="*/ 2 h 5"/>
                  <a:gd name="T12" fmla="*/ 3 w 6"/>
                  <a:gd name="T13" fmla="*/ 1 h 5"/>
                  <a:gd name="T14" fmla="*/ 5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5 w 6"/>
                  <a:gd name="T21" fmla="*/ 3 h 5"/>
                  <a:gd name="T22" fmla="*/ 4 w 6"/>
                  <a:gd name="T23" fmla="*/ 4 h 5"/>
                  <a:gd name="T24" fmla="*/ 2 w 6"/>
                  <a:gd name="T25" fmla="*/ 1 h 5"/>
                  <a:gd name="T26" fmla="*/ 3 w 6"/>
                  <a:gd name="T27" fmla="*/ 1 h 5"/>
                  <a:gd name="T28" fmla="*/ 5 w 6"/>
                  <a:gd name="T29" fmla="*/ 0 h 5"/>
                  <a:gd name="T30" fmla="*/ 6 w 6"/>
                  <a:gd name="T31" fmla="*/ 1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6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9" name="işḻíďe">
                <a:extLst>
                  <a:ext uri="{FF2B5EF4-FFF2-40B4-BE49-F238E27FC236}">
                    <a16:creationId xmlns:a16="http://schemas.microsoft.com/office/drawing/2014/main" id="{50644432-A040-4443-9839-DA028D30CE3D}"/>
                  </a:ext>
                </a:extLst>
              </p:cNvPr>
              <p:cNvSpPr/>
              <p:nvPr/>
            </p:nvSpPr>
            <p:spPr bwMode="auto">
              <a:xfrm>
                <a:off x="15837705" y="-2637077"/>
                <a:ext cx="23813" cy="12700"/>
              </a:xfrm>
              <a:custGeom>
                <a:avLst/>
                <a:gdLst>
                  <a:gd name="T0" fmla="*/ 6 w 7"/>
                  <a:gd name="T1" fmla="*/ 2 h 4"/>
                  <a:gd name="T2" fmla="*/ 6 w 7"/>
                  <a:gd name="T3" fmla="*/ 2 h 4"/>
                  <a:gd name="T4" fmla="*/ 4 w 7"/>
                  <a:gd name="T5" fmla="*/ 4 h 4"/>
                  <a:gd name="T6" fmla="*/ 2 w 7"/>
                  <a:gd name="T7" fmla="*/ 4 h 4"/>
                  <a:gd name="T8" fmla="*/ 1 w 7"/>
                  <a:gd name="T9" fmla="*/ 4 h 4"/>
                  <a:gd name="T10" fmla="*/ 0 w 7"/>
                  <a:gd name="T11" fmla="*/ 3 h 4"/>
                  <a:gd name="T12" fmla="*/ 0 w 7"/>
                  <a:gd name="T13" fmla="*/ 2 h 4"/>
                  <a:gd name="T14" fmla="*/ 1 w 7"/>
                  <a:gd name="T15" fmla="*/ 1 h 4"/>
                  <a:gd name="T16" fmla="*/ 2 w 7"/>
                  <a:gd name="T17" fmla="*/ 0 h 4"/>
                  <a:gd name="T18" fmla="*/ 4 w 7"/>
                  <a:gd name="T19" fmla="*/ 0 h 4"/>
                  <a:gd name="T20" fmla="*/ 5 w 7"/>
                  <a:gd name="T21" fmla="*/ 0 h 4"/>
                  <a:gd name="T22" fmla="*/ 6 w 7"/>
                  <a:gd name="T23" fmla="*/ 1 h 4"/>
                  <a:gd name="T24" fmla="*/ 6 w 7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0" name="iŝļïḓê">
                <a:extLst>
                  <a:ext uri="{FF2B5EF4-FFF2-40B4-BE49-F238E27FC236}">
                    <a16:creationId xmlns:a16="http://schemas.microsoft.com/office/drawing/2014/main" id="{2F4A1011-CA35-4E66-846F-10DC22EFCE4F}"/>
                  </a:ext>
                </a:extLst>
              </p:cNvPr>
              <p:cNvSpPr/>
              <p:nvPr/>
            </p:nvSpPr>
            <p:spPr bwMode="auto">
              <a:xfrm>
                <a:off x="15855168" y="-2610089"/>
                <a:ext cx="23813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3"/>
                      <a:pt x="6" y="3"/>
                    </a:cubicBezTo>
                    <a:cubicBezTo>
                      <a:pt x="6" y="3"/>
                      <a:pt x="5" y="4"/>
                      <a:pt x="4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1" name="îṣ1îďê">
                <a:extLst>
                  <a:ext uri="{FF2B5EF4-FFF2-40B4-BE49-F238E27FC236}">
                    <a16:creationId xmlns:a16="http://schemas.microsoft.com/office/drawing/2014/main" id="{157FAC5E-7814-433C-BE16-6442D048DB13}"/>
                  </a:ext>
                </a:extLst>
              </p:cNvPr>
              <p:cNvSpPr/>
              <p:nvPr/>
            </p:nvSpPr>
            <p:spPr bwMode="auto">
              <a:xfrm>
                <a:off x="15878980" y="-2581514"/>
                <a:ext cx="23813" cy="15875"/>
              </a:xfrm>
              <a:custGeom>
                <a:avLst/>
                <a:gdLst>
                  <a:gd name="T0" fmla="*/ 6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2 w 7"/>
                  <a:gd name="T17" fmla="*/ 1 h 5"/>
                  <a:gd name="T18" fmla="*/ 4 w 7"/>
                  <a:gd name="T19" fmla="*/ 0 h 5"/>
                  <a:gd name="T20" fmla="*/ 5 w 7"/>
                  <a:gd name="T21" fmla="*/ 0 h 5"/>
                  <a:gd name="T22" fmla="*/ 7 w 7"/>
                  <a:gd name="T23" fmla="*/ 1 h 5"/>
                  <a:gd name="T24" fmla="*/ 6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2" name="iśḻîďé">
                <a:extLst>
                  <a:ext uri="{FF2B5EF4-FFF2-40B4-BE49-F238E27FC236}">
                    <a16:creationId xmlns:a16="http://schemas.microsoft.com/office/drawing/2014/main" id="{5C067A62-73F9-472A-B61E-CF547D500A31}"/>
                  </a:ext>
                </a:extLst>
              </p:cNvPr>
              <p:cNvSpPr/>
              <p:nvPr/>
            </p:nvSpPr>
            <p:spPr bwMode="auto">
              <a:xfrm>
                <a:off x="15905968" y="-2551352"/>
                <a:ext cx="25400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5 w 7"/>
                  <a:gd name="T5" fmla="*/ 4 h 5"/>
                  <a:gd name="T6" fmla="*/ 3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1 h 5"/>
                  <a:gd name="T24" fmla="*/ 7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5" y="4"/>
                      <a:pt x="5" y="4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3" name="îŝḷîḑê">
                <a:extLst>
                  <a:ext uri="{FF2B5EF4-FFF2-40B4-BE49-F238E27FC236}">
                    <a16:creationId xmlns:a16="http://schemas.microsoft.com/office/drawing/2014/main" id="{88C23CEF-531C-440E-9E47-100B2E9E019E}"/>
                  </a:ext>
                </a:extLst>
              </p:cNvPr>
              <p:cNvSpPr/>
              <p:nvPr/>
            </p:nvSpPr>
            <p:spPr bwMode="auto">
              <a:xfrm>
                <a:off x="15931368" y="-2522777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4 h 5"/>
                  <a:gd name="T10" fmla="*/ 0 w 6"/>
                  <a:gd name="T11" fmla="*/ 3 h 5"/>
                  <a:gd name="T12" fmla="*/ 0 w 6"/>
                  <a:gd name="T13" fmla="*/ 2 h 5"/>
                  <a:gd name="T14" fmla="*/ 1 w 6"/>
                  <a:gd name="T15" fmla="*/ 2 h 5"/>
                  <a:gd name="T16" fmla="*/ 2 w 6"/>
                  <a:gd name="T17" fmla="*/ 1 h 5"/>
                  <a:gd name="T18" fmla="*/ 4 w 6"/>
                  <a:gd name="T19" fmla="*/ 0 h 5"/>
                  <a:gd name="T20" fmla="*/ 5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1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4" name="ïšḻíḍê">
                <a:extLst>
                  <a:ext uri="{FF2B5EF4-FFF2-40B4-BE49-F238E27FC236}">
                    <a16:creationId xmlns:a16="http://schemas.microsoft.com/office/drawing/2014/main" id="{BDCE517D-2051-4CEB-8477-DD190C33223A}"/>
                  </a:ext>
                </a:extLst>
              </p:cNvPr>
              <p:cNvSpPr/>
              <p:nvPr/>
            </p:nvSpPr>
            <p:spPr bwMode="auto">
              <a:xfrm>
                <a:off x="15952005" y="-2498964"/>
                <a:ext cx="23813" cy="17463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2 h 5"/>
                  <a:gd name="T4" fmla="*/ 7 w 7"/>
                  <a:gd name="T5" fmla="*/ 3 h 5"/>
                  <a:gd name="T6" fmla="*/ 4 w 7"/>
                  <a:gd name="T7" fmla="*/ 5 h 5"/>
                  <a:gd name="T8" fmla="*/ 2 w 7"/>
                  <a:gd name="T9" fmla="*/ 5 h 5"/>
                  <a:gd name="T10" fmla="*/ 0 w 7"/>
                  <a:gd name="T11" fmla="*/ 5 h 5"/>
                  <a:gd name="T12" fmla="*/ 0 w 7"/>
                  <a:gd name="T13" fmla="*/ 3 h 5"/>
                  <a:gd name="T14" fmla="*/ 0 w 7"/>
                  <a:gd name="T15" fmla="*/ 3 h 5"/>
                  <a:gd name="T16" fmla="*/ 0 w 7"/>
                  <a:gd name="T17" fmla="*/ 3 h 5"/>
                  <a:gd name="T18" fmla="*/ 3 w 7"/>
                  <a:gd name="T19" fmla="*/ 1 h 5"/>
                  <a:gd name="T20" fmla="*/ 4 w 7"/>
                  <a:gd name="T21" fmla="*/ 1 h 5"/>
                  <a:gd name="T22" fmla="*/ 5 w 7"/>
                  <a:gd name="T23" fmla="*/ 0 h 5"/>
                  <a:gd name="T24" fmla="*/ 7 w 7"/>
                  <a:gd name="T25" fmla="*/ 1 h 5"/>
                  <a:gd name="T26" fmla="*/ 7 w 7"/>
                  <a:gd name="T2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5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4" y="5"/>
                      <a:pt x="2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5" name="ïṥḻíḓê">
                <a:extLst>
                  <a:ext uri="{FF2B5EF4-FFF2-40B4-BE49-F238E27FC236}">
                    <a16:creationId xmlns:a16="http://schemas.microsoft.com/office/drawing/2014/main" id="{5B2701F3-8709-455A-9546-AD71B47C3C78}"/>
                  </a:ext>
                </a:extLst>
              </p:cNvPr>
              <p:cNvSpPr/>
              <p:nvPr/>
            </p:nvSpPr>
            <p:spPr bwMode="auto">
              <a:xfrm>
                <a:off x="15972643" y="-2467214"/>
                <a:ext cx="23813" cy="1587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2 h 5"/>
                  <a:gd name="T4" fmla="*/ 7 w 7"/>
                  <a:gd name="T5" fmla="*/ 3 h 5"/>
                  <a:gd name="T6" fmla="*/ 5 w 7"/>
                  <a:gd name="T7" fmla="*/ 5 h 5"/>
                  <a:gd name="T8" fmla="*/ 2 w 7"/>
                  <a:gd name="T9" fmla="*/ 5 h 5"/>
                  <a:gd name="T10" fmla="*/ 1 w 7"/>
                  <a:gd name="T11" fmla="*/ 5 h 5"/>
                  <a:gd name="T12" fmla="*/ 0 w 7"/>
                  <a:gd name="T13" fmla="*/ 3 h 5"/>
                  <a:gd name="T14" fmla="*/ 1 w 7"/>
                  <a:gd name="T15" fmla="*/ 3 h 5"/>
                  <a:gd name="T16" fmla="*/ 1 w 7"/>
                  <a:gd name="T17" fmla="*/ 3 h 5"/>
                  <a:gd name="T18" fmla="*/ 2 w 7"/>
                  <a:gd name="T19" fmla="*/ 2 h 5"/>
                  <a:gd name="T20" fmla="*/ 3 w 7"/>
                  <a:gd name="T21" fmla="*/ 1 h 5"/>
                  <a:gd name="T22" fmla="*/ 4 w 7"/>
                  <a:gd name="T23" fmla="*/ 1 h 5"/>
                  <a:gd name="T24" fmla="*/ 5 w 7"/>
                  <a:gd name="T25" fmla="*/ 0 h 5"/>
                  <a:gd name="T26" fmla="*/ 7 w 7"/>
                  <a:gd name="T27" fmla="*/ 1 h 5"/>
                  <a:gd name="T28" fmla="*/ 7 w 7"/>
                  <a:gd name="T29" fmla="*/ 1 h 5"/>
                  <a:gd name="T30" fmla="*/ 7 w 7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6" name="î$ļîďè">
                <a:extLst>
                  <a:ext uri="{FF2B5EF4-FFF2-40B4-BE49-F238E27FC236}">
                    <a16:creationId xmlns:a16="http://schemas.microsoft.com/office/drawing/2014/main" id="{AC7F2EA5-F860-49D2-A235-E5529CBA71B5}"/>
                  </a:ext>
                </a:extLst>
              </p:cNvPr>
              <p:cNvSpPr/>
              <p:nvPr/>
            </p:nvSpPr>
            <p:spPr bwMode="auto">
              <a:xfrm>
                <a:off x="15993280" y="-2433877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6 w 6"/>
                  <a:gd name="T3" fmla="*/ 3 h 4"/>
                  <a:gd name="T4" fmla="*/ 4 w 6"/>
                  <a:gd name="T5" fmla="*/ 4 h 4"/>
                  <a:gd name="T6" fmla="*/ 2 w 6"/>
                  <a:gd name="T7" fmla="*/ 4 h 4"/>
                  <a:gd name="T8" fmla="*/ 2 w 6"/>
                  <a:gd name="T9" fmla="*/ 4 h 4"/>
                  <a:gd name="T10" fmla="*/ 0 w 6"/>
                  <a:gd name="T11" fmla="*/ 3 h 4"/>
                  <a:gd name="T12" fmla="*/ 0 w 6"/>
                  <a:gd name="T13" fmla="*/ 2 h 4"/>
                  <a:gd name="T14" fmla="*/ 1 w 6"/>
                  <a:gd name="T15" fmla="*/ 2 h 4"/>
                  <a:gd name="T16" fmla="*/ 2 w 6"/>
                  <a:gd name="T17" fmla="*/ 1 h 4"/>
                  <a:gd name="T18" fmla="*/ 4 w 6"/>
                  <a:gd name="T19" fmla="*/ 0 h 4"/>
                  <a:gd name="T20" fmla="*/ 5 w 6"/>
                  <a:gd name="T21" fmla="*/ 0 h 4"/>
                  <a:gd name="T22" fmla="*/ 6 w 6"/>
                  <a:gd name="T23" fmla="*/ 1 h 4"/>
                  <a:gd name="T24" fmla="*/ 6 w 6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7" name="îṣḻïdè">
                <a:extLst>
                  <a:ext uri="{FF2B5EF4-FFF2-40B4-BE49-F238E27FC236}">
                    <a16:creationId xmlns:a16="http://schemas.microsoft.com/office/drawing/2014/main" id="{2DFB7079-52F5-4ABB-BBA3-B030C6030C2F}"/>
                  </a:ext>
                </a:extLst>
              </p:cNvPr>
              <p:cNvSpPr/>
              <p:nvPr/>
            </p:nvSpPr>
            <p:spPr bwMode="auto">
              <a:xfrm>
                <a:off x="16031380" y="-2176702"/>
                <a:ext cx="38100" cy="65088"/>
              </a:xfrm>
              <a:custGeom>
                <a:avLst/>
                <a:gdLst>
                  <a:gd name="T0" fmla="*/ 4 w 11"/>
                  <a:gd name="T1" fmla="*/ 0 h 19"/>
                  <a:gd name="T2" fmla="*/ 5 w 11"/>
                  <a:gd name="T3" fmla="*/ 1 h 19"/>
                  <a:gd name="T4" fmla="*/ 8 w 11"/>
                  <a:gd name="T5" fmla="*/ 2 h 19"/>
                  <a:gd name="T6" fmla="*/ 10 w 11"/>
                  <a:gd name="T7" fmla="*/ 6 h 19"/>
                  <a:gd name="T8" fmla="*/ 11 w 11"/>
                  <a:gd name="T9" fmla="*/ 11 h 19"/>
                  <a:gd name="T10" fmla="*/ 10 w 11"/>
                  <a:gd name="T11" fmla="*/ 14 h 19"/>
                  <a:gd name="T12" fmla="*/ 9 w 11"/>
                  <a:gd name="T13" fmla="*/ 16 h 19"/>
                  <a:gd name="T14" fmla="*/ 5 w 11"/>
                  <a:gd name="T15" fmla="*/ 18 h 19"/>
                  <a:gd name="T16" fmla="*/ 2 w 11"/>
                  <a:gd name="T17" fmla="*/ 19 h 19"/>
                  <a:gd name="T18" fmla="*/ 1 w 11"/>
                  <a:gd name="T19" fmla="*/ 19 h 19"/>
                  <a:gd name="T20" fmla="*/ 1 w 11"/>
                  <a:gd name="T21" fmla="*/ 19 h 19"/>
                  <a:gd name="T22" fmla="*/ 0 w 11"/>
                  <a:gd name="T23" fmla="*/ 18 h 19"/>
                  <a:gd name="T24" fmla="*/ 1 w 11"/>
                  <a:gd name="T25" fmla="*/ 17 h 19"/>
                  <a:gd name="T26" fmla="*/ 4 w 11"/>
                  <a:gd name="T27" fmla="*/ 16 h 19"/>
                  <a:gd name="T28" fmla="*/ 6 w 11"/>
                  <a:gd name="T29" fmla="*/ 13 h 19"/>
                  <a:gd name="T30" fmla="*/ 7 w 11"/>
                  <a:gd name="T31" fmla="*/ 12 h 19"/>
                  <a:gd name="T32" fmla="*/ 7 w 11"/>
                  <a:gd name="T33" fmla="*/ 10 h 19"/>
                  <a:gd name="T34" fmla="*/ 6 w 11"/>
                  <a:gd name="T35" fmla="*/ 4 h 19"/>
                  <a:gd name="T36" fmla="*/ 4 w 11"/>
                  <a:gd name="T37" fmla="*/ 3 h 19"/>
                  <a:gd name="T38" fmla="*/ 3 w 11"/>
                  <a:gd name="T39" fmla="*/ 2 h 19"/>
                  <a:gd name="T40" fmla="*/ 3 w 11"/>
                  <a:gd name="T41" fmla="*/ 1 h 19"/>
                  <a:gd name="T42" fmla="*/ 4 w 11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19">
                    <a:moveTo>
                      <a:pt x="4" y="0"/>
                    </a:move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11" y="7"/>
                      <a:pt x="11" y="9"/>
                      <a:pt x="11" y="11"/>
                    </a:cubicBezTo>
                    <a:cubicBezTo>
                      <a:pt x="11" y="12"/>
                      <a:pt x="10" y="13"/>
                      <a:pt x="10" y="14"/>
                    </a:cubicBezTo>
                    <a:cubicBezTo>
                      <a:pt x="10" y="14"/>
                      <a:pt x="9" y="15"/>
                      <a:pt x="9" y="16"/>
                    </a:cubicBezTo>
                    <a:cubicBezTo>
                      <a:pt x="8" y="17"/>
                      <a:pt x="6" y="18"/>
                      <a:pt x="5" y="18"/>
                    </a:cubicBezTo>
                    <a:cubicBezTo>
                      <a:pt x="4" y="19"/>
                      <a:pt x="3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8"/>
                      <a:pt x="0" y="18"/>
                    </a:cubicBezTo>
                    <a:cubicBezTo>
                      <a:pt x="0" y="17"/>
                      <a:pt x="0" y="17"/>
                      <a:pt x="1" y="17"/>
                    </a:cubicBezTo>
                    <a:cubicBezTo>
                      <a:pt x="1" y="17"/>
                      <a:pt x="2" y="17"/>
                      <a:pt x="4" y="16"/>
                    </a:cubicBezTo>
                    <a:cubicBezTo>
                      <a:pt x="4" y="15"/>
                      <a:pt x="5" y="14"/>
                      <a:pt x="6" y="13"/>
                    </a:cubicBezTo>
                    <a:cubicBezTo>
                      <a:pt x="6" y="13"/>
                      <a:pt x="6" y="13"/>
                      <a:pt x="7" y="12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8" y="8"/>
                      <a:pt x="7" y="6"/>
                      <a:pt x="6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8" name="îṥḻíďè">
                <a:extLst>
                  <a:ext uri="{FF2B5EF4-FFF2-40B4-BE49-F238E27FC236}">
                    <a16:creationId xmlns:a16="http://schemas.microsoft.com/office/drawing/2014/main" id="{D86B016C-335F-42E7-9A48-E0810D97D20E}"/>
                  </a:ext>
                </a:extLst>
              </p:cNvPr>
              <p:cNvSpPr/>
              <p:nvPr/>
            </p:nvSpPr>
            <p:spPr bwMode="auto">
              <a:xfrm>
                <a:off x="15767855" y="-2121139"/>
                <a:ext cx="49213" cy="76200"/>
              </a:xfrm>
              <a:custGeom>
                <a:avLst/>
                <a:gdLst>
                  <a:gd name="T0" fmla="*/ 6 w 14"/>
                  <a:gd name="T1" fmla="*/ 0 h 22"/>
                  <a:gd name="T2" fmla="*/ 7 w 14"/>
                  <a:gd name="T3" fmla="*/ 1 h 22"/>
                  <a:gd name="T4" fmla="*/ 10 w 14"/>
                  <a:gd name="T5" fmla="*/ 3 h 22"/>
                  <a:gd name="T6" fmla="*/ 13 w 14"/>
                  <a:gd name="T7" fmla="*/ 7 h 22"/>
                  <a:gd name="T8" fmla="*/ 14 w 14"/>
                  <a:gd name="T9" fmla="*/ 10 h 22"/>
                  <a:gd name="T10" fmla="*/ 14 w 14"/>
                  <a:gd name="T11" fmla="*/ 13 h 22"/>
                  <a:gd name="T12" fmla="*/ 12 w 14"/>
                  <a:gd name="T13" fmla="*/ 16 h 22"/>
                  <a:gd name="T14" fmla="*/ 11 w 14"/>
                  <a:gd name="T15" fmla="*/ 19 h 22"/>
                  <a:gd name="T16" fmla="*/ 6 w 14"/>
                  <a:gd name="T17" fmla="*/ 21 h 22"/>
                  <a:gd name="T18" fmla="*/ 3 w 14"/>
                  <a:gd name="T19" fmla="*/ 22 h 22"/>
                  <a:gd name="T20" fmla="*/ 1 w 14"/>
                  <a:gd name="T21" fmla="*/ 22 h 22"/>
                  <a:gd name="T22" fmla="*/ 0 w 14"/>
                  <a:gd name="T23" fmla="*/ 20 h 22"/>
                  <a:gd name="T24" fmla="*/ 1 w 14"/>
                  <a:gd name="T25" fmla="*/ 20 h 22"/>
                  <a:gd name="T26" fmla="*/ 2 w 14"/>
                  <a:gd name="T27" fmla="*/ 19 h 22"/>
                  <a:gd name="T28" fmla="*/ 5 w 14"/>
                  <a:gd name="T29" fmla="*/ 19 h 22"/>
                  <a:gd name="T30" fmla="*/ 8 w 14"/>
                  <a:gd name="T31" fmla="*/ 16 h 22"/>
                  <a:gd name="T32" fmla="*/ 9 w 14"/>
                  <a:gd name="T33" fmla="*/ 14 h 22"/>
                  <a:gd name="T34" fmla="*/ 10 w 14"/>
                  <a:gd name="T35" fmla="*/ 12 h 22"/>
                  <a:gd name="T36" fmla="*/ 10 w 14"/>
                  <a:gd name="T37" fmla="*/ 10 h 22"/>
                  <a:gd name="T38" fmla="*/ 10 w 14"/>
                  <a:gd name="T39" fmla="*/ 8 h 22"/>
                  <a:gd name="T40" fmla="*/ 8 w 14"/>
                  <a:gd name="T41" fmla="*/ 5 h 22"/>
                  <a:gd name="T42" fmla="*/ 6 w 14"/>
                  <a:gd name="T43" fmla="*/ 3 h 22"/>
                  <a:gd name="T44" fmla="*/ 5 w 14"/>
                  <a:gd name="T45" fmla="*/ 2 h 22"/>
                  <a:gd name="T46" fmla="*/ 5 w 14"/>
                  <a:gd name="T47" fmla="*/ 1 h 22"/>
                  <a:gd name="T48" fmla="*/ 6 w 14"/>
                  <a:gd name="T4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2">
                    <a:moveTo>
                      <a:pt x="6" y="0"/>
                    </a:moveTo>
                    <a:cubicBezTo>
                      <a:pt x="6" y="0"/>
                      <a:pt x="7" y="0"/>
                      <a:pt x="7" y="1"/>
                    </a:cubicBezTo>
                    <a:cubicBezTo>
                      <a:pt x="8" y="1"/>
                      <a:pt x="9" y="2"/>
                      <a:pt x="10" y="3"/>
                    </a:cubicBezTo>
                    <a:cubicBezTo>
                      <a:pt x="12" y="4"/>
                      <a:pt x="13" y="5"/>
                      <a:pt x="13" y="7"/>
                    </a:cubicBezTo>
                    <a:cubicBezTo>
                      <a:pt x="14" y="8"/>
                      <a:pt x="14" y="9"/>
                      <a:pt x="14" y="10"/>
                    </a:cubicBezTo>
                    <a:cubicBezTo>
                      <a:pt x="14" y="11"/>
                      <a:pt x="14" y="12"/>
                      <a:pt x="14" y="13"/>
                    </a:cubicBezTo>
                    <a:cubicBezTo>
                      <a:pt x="13" y="14"/>
                      <a:pt x="13" y="15"/>
                      <a:pt x="12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9" y="20"/>
                      <a:pt x="8" y="21"/>
                      <a:pt x="6" y="21"/>
                    </a:cubicBezTo>
                    <a:cubicBezTo>
                      <a:pt x="5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0"/>
                      <a:pt x="1" y="20"/>
                      <a:pt x="1" y="20"/>
                    </a:cubicBezTo>
                    <a:cubicBezTo>
                      <a:pt x="1" y="20"/>
                      <a:pt x="2" y="20"/>
                      <a:pt x="2" y="19"/>
                    </a:cubicBezTo>
                    <a:cubicBezTo>
                      <a:pt x="3" y="19"/>
                      <a:pt x="4" y="19"/>
                      <a:pt x="5" y="19"/>
                    </a:cubicBezTo>
                    <a:cubicBezTo>
                      <a:pt x="6" y="18"/>
                      <a:pt x="7" y="17"/>
                      <a:pt x="8" y="16"/>
                    </a:cubicBezTo>
                    <a:cubicBezTo>
                      <a:pt x="9" y="16"/>
                      <a:pt x="9" y="15"/>
                      <a:pt x="9" y="14"/>
                    </a:cubicBezTo>
                    <a:cubicBezTo>
                      <a:pt x="10" y="14"/>
                      <a:pt x="10" y="13"/>
                      <a:pt x="10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8" y="4"/>
                      <a:pt x="7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9" name="íṩ1îďê">
                <a:extLst>
                  <a:ext uri="{FF2B5EF4-FFF2-40B4-BE49-F238E27FC236}">
                    <a16:creationId xmlns:a16="http://schemas.microsoft.com/office/drawing/2014/main" id="{2D62C640-0EEA-4473-824B-A6B5DBCCD9D3}"/>
                  </a:ext>
                </a:extLst>
              </p:cNvPr>
              <p:cNvSpPr/>
              <p:nvPr/>
            </p:nvSpPr>
            <p:spPr bwMode="auto">
              <a:xfrm>
                <a:off x="15504330" y="-2059227"/>
                <a:ext cx="49213" cy="69850"/>
              </a:xfrm>
              <a:custGeom>
                <a:avLst/>
                <a:gdLst>
                  <a:gd name="T0" fmla="*/ 9 w 14"/>
                  <a:gd name="T1" fmla="*/ 0 h 20"/>
                  <a:gd name="T2" fmla="*/ 10 w 14"/>
                  <a:gd name="T3" fmla="*/ 1 h 20"/>
                  <a:gd name="T4" fmla="*/ 12 w 14"/>
                  <a:gd name="T5" fmla="*/ 4 h 20"/>
                  <a:gd name="T6" fmla="*/ 14 w 14"/>
                  <a:gd name="T7" fmla="*/ 8 h 20"/>
                  <a:gd name="T8" fmla="*/ 13 w 14"/>
                  <a:gd name="T9" fmla="*/ 11 h 20"/>
                  <a:gd name="T10" fmla="*/ 13 w 14"/>
                  <a:gd name="T11" fmla="*/ 14 h 20"/>
                  <a:gd name="T12" fmla="*/ 11 w 14"/>
                  <a:gd name="T13" fmla="*/ 16 h 20"/>
                  <a:gd name="T14" fmla="*/ 9 w 14"/>
                  <a:gd name="T15" fmla="*/ 18 h 20"/>
                  <a:gd name="T16" fmla="*/ 5 w 14"/>
                  <a:gd name="T17" fmla="*/ 20 h 20"/>
                  <a:gd name="T18" fmla="*/ 2 w 14"/>
                  <a:gd name="T19" fmla="*/ 20 h 20"/>
                  <a:gd name="T20" fmla="*/ 1 w 14"/>
                  <a:gd name="T21" fmla="*/ 20 h 20"/>
                  <a:gd name="T22" fmla="*/ 1 w 14"/>
                  <a:gd name="T23" fmla="*/ 20 h 20"/>
                  <a:gd name="T24" fmla="*/ 0 w 14"/>
                  <a:gd name="T25" fmla="*/ 19 h 20"/>
                  <a:gd name="T26" fmla="*/ 1 w 14"/>
                  <a:gd name="T27" fmla="*/ 18 h 20"/>
                  <a:gd name="T28" fmla="*/ 4 w 14"/>
                  <a:gd name="T29" fmla="*/ 17 h 20"/>
                  <a:gd name="T30" fmla="*/ 7 w 14"/>
                  <a:gd name="T31" fmla="*/ 15 h 20"/>
                  <a:gd name="T32" fmla="*/ 8 w 14"/>
                  <a:gd name="T33" fmla="*/ 14 h 20"/>
                  <a:gd name="T34" fmla="*/ 9 w 14"/>
                  <a:gd name="T35" fmla="*/ 12 h 20"/>
                  <a:gd name="T36" fmla="*/ 10 w 14"/>
                  <a:gd name="T37" fmla="*/ 10 h 20"/>
                  <a:gd name="T38" fmla="*/ 10 w 14"/>
                  <a:gd name="T39" fmla="*/ 8 h 20"/>
                  <a:gd name="T40" fmla="*/ 9 w 14"/>
                  <a:gd name="T41" fmla="*/ 5 h 20"/>
                  <a:gd name="T42" fmla="*/ 8 w 14"/>
                  <a:gd name="T43" fmla="*/ 3 h 20"/>
                  <a:gd name="T44" fmla="*/ 8 w 14"/>
                  <a:gd name="T45" fmla="*/ 2 h 20"/>
                  <a:gd name="T46" fmla="*/ 8 w 14"/>
                  <a:gd name="T47" fmla="*/ 0 h 20"/>
                  <a:gd name="T48" fmla="*/ 9 w 14"/>
                  <a:gd name="T4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0">
                    <a:moveTo>
                      <a:pt x="9" y="0"/>
                    </a:moveTo>
                    <a:cubicBezTo>
                      <a:pt x="9" y="0"/>
                      <a:pt x="10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cubicBezTo>
                      <a:pt x="13" y="5"/>
                      <a:pt x="13" y="6"/>
                      <a:pt x="14" y="8"/>
                    </a:cubicBezTo>
                    <a:cubicBezTo>
                      <a:pt x="14" y="9"/>
                      <a:pt x="14" y="10"/>
                      <a:pt x="13" y="11"/>
                    </a:cubicBezTo>
                    <a:cubicBezTo>
                      <a:pt x="13" y="12"/>
                      <a:pt x="13" y="13"/>
                      <a:pt x="13" y="14"/>
                    </a:cubicBezTo>
                    <a:cubicBezTo>
                      <a:pt x="12" y="14"/>
                      <a:pt x="12" y="15"/>
                      <a:pt x="11" y="16"/>
                    </a:cubicBezTo>
                    <a:cubicBezTo>
                      <a:pt x="11" y="17"/>
                      <a:pt x="10" y="17"/>
                      <a:pt x="9" y="18"/>
                    </a:cubicBezTo>
                    <a:cubicBezTo>
                      <a:pt x="8" y="19"/>
                      <a:pt x="7" y="20"/>
                      <a:pt x="5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4" y="17"/>
                    </a:cubicBezTo>
                    <a:cubicBezTo>
                      <a:pt x="5" y="17"/>
                      <a:pt x="6" y="16"/>
                      <a:pt x="7" y="15"/>
                    </a:cubicBezTo>
                    <a:cubicBezTo>
                      <a:pt x="8" y="15"/>
                      <a:pt x="8" y="14"/>
                      <a:pt x="8" y="14"/>
                    </a:cubicBezTo>
                    <a:cubicBezTo>
                      <a:pt x="9" y="13"/>
                      <a:pt x="9" y="13"/>
                      <a:pt x="9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10" y="6"/>
                      <a:pt x="9" y="5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0" name="ï$1iďè">
                <a:extLst>
                  <a:ext uri="{FF2B5EF4-FFF2-40B4-BE49-F238E27FC236}">
                    <a16:creationId xmlns:a16="http://schemas.microsoft.com/office/drawing/2014/main" id="{15751C6D-CFD6-4903-9D0F-8CF3015CB7E6}"/>
                  </a:ext>
                </a:extLst>
              </p:cNvPr>
              <p:cNvSpPr/>
              <p:nvPr/>
            </p:nvSpPr>
            <p:spPr bwMode="auto">
              <a:xfrm>
                <a:off x="16326655" y="-2291002"/>
                <a:ext cx="41275" cy="14288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0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3 h 4"/>
                  <a:gd name="T14" fmla="*/ 10 w 12"/>
                  <a:gd name="T15" fmla="*/ 3 h 4"/>
                  <a:gd name="T16" fmla="*/ 6 w 12"/>
                  <a:gd name="T17" fmla="*/ 3 h 4"/>
                  <a:gd name="T18" fmla="*/ 3 w 12"/>
                  <a:gd name="T19" fmla="*/ 3 h 4"/>
                  <a:gd name="T20" fmla="*/ 1 w 12"/>
                  <a:gd name="T21" fmla="*/ 2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9" y="4"/>
                      <a:pt x="7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1" name="ïŝļiďé">
                <a:extLst>
                  <a:ext uri="{FF2B5EF4-FFF2-40B4-BE49-F238E27FC236}">
                    <a16:creationId xmlns:a16="http://schemas.microsoft.com/office/drawing/2014/main" id="{C6F67993-373D-4BB7-8BCB-01EFDD84335C}"/>
                  </a:ext>
                </a:extLst>
              </p:cNvPr>
              <p:cNvSpPr/>
              <p:nvPr/>
            </p:nvSpPr>
            <p:spPr bwMode="auto">
              <a:xfrm>
                <a:off x="16329830" y="-2273539"/>
                <a:ext cx="41275" cy="12700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1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4 h 4"/>
                  <a:gd name="T14" fmla="*/ 10 w 12"/>
                  <a:gd name="T15" fmla="*/ 4 h 4"/>
                  <a:gd name="T16" fmla="*/ 6 w 12"/>
                  <a:gd name="T17" fmla="*/ 4 h 4"/>
                  <a:gd name="T18" fmla="*/ 3 w 12"/>
                  <a:gd name="T19" fmla="*/ 3 h 4"/>
                  <a:gd name="T20" fmla="*/ 1 w 12"/>
                  <a:gd name="T21" fmla="*/ 3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2" name="išḻíḋe">
                <a:extLst>
                  <a:ext uri="{FF2B5EF4-FFF2-40B4-BE49-F238E27FC236}">
                    <a16:creationId xmlns:a16="http://schemas.microsoft.com/office/drawing/2014/main" id="{58104AD3-8AEE-4C3A-AEC2-A4CD868DF324}"/>
                  </a:ext>
                </a:extLst>
              </p:cNvPr>
              <p:cNvSpPr/>
              <p:nvPr/>
            </p:nvSpPr>
            <p:spPr bwMode="auto">
              <a:xfrm>
                <a:off x="14915368" y="-2302114"/>
                <a:ext cx="152400" cy="190500"/>
              </a:xfrm>
              <a:custGeom>
                <a:avLst/>
                <a:gdLst>
                  <a:gd name="T0" fmla="*/ 2 w 44"/>
                  <a:gd name="T1" fmla="*/ 1 h 55"/>
                  <a:gd name="T2" fmla="*/ 9 w 44"/>
                  <a:gd name="T3" fmla="*/ 9 h 55"/>
                  <a:gd name="T4" fmla="*/ 23 w 44"/>
                  <a:gd name="T5" fmla="*/ 26 h 55"/>
                  <a:gd name="T6" fmla="*/ 37 w 44"/>
                  <a:gd name="T7" fmla="*/ 45 h 55"/>
                  <a:gd name="T8" fmla="*/ 43 w 44"/>
                  <a:gd name="T9" fmla="*/ 53 h 55"/>
                  <a:gd name="T10" fmla="*/ 43 w 44"/>
                  <a:gd name="T11" fmla="*/ 55 h 55"/>
                  <a:gd name="T12" fmla="*/ 41 w 44"/>
                  <a:gd name="T13" fmla="*/ 54 h 55"/>
                  <a:gd name="T14" fmla="*/ 35 w 44"/>
                  <a:gd name="T15" fmla="*/ 47 h 55"/>
                  <a:gd name="T16" fmla="*/ 20 w 44"/>
                  <a:gd name="T17" fmla="*/ 29 h 55"/>
                  <a:gd name="T18" fmla="*/ 7 w 44"/>
                  <a:gd name="T19" fmla="*/ 11 h 55"/>
                  <a:gd name="T20" fmla="*/ 0 w 44"/>
                  <a:gd name="T21" fmla="*/ 2 h 55"/>
                  <a:gd name="T22" fmla="*/ 1 w 44"/>
                  <a:gd name="T23" fmla="*/ 1 h 55"/>
                  <a:gd name="T24" fmla="*/ 2 w 44"/>
                  <a:gd name="T25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55">
                    <a:moveTo>
                      <a:pt x="2" y="1"/>
                    </a:moveTo>
                    <a:cubicBezTo>
                      <a:pt x="2" y="1"/>
                      <a:pt x="5" y="4"/>
                      <a:pt x="9" y="9"/>
                    </a:cubicBezTo>
                    <a:cubicBezTo>
                      <a:pt x="13" y="14"/>
                      <a:pt x="18" y="20"/>
                      <a:pt x="23" y="26"/>
                    </a:cubicBezTo>
                    <a:cubicBezTo>
                      <a:pt x="28" y="33"/>
                      <a:pt x="33" y="40"/>
                      <a:pt x="37" y="45"/>
                    </a:cubicBezTo>
                    <a:cubicBezTo>
                      <a:pt x="41" y="50"/>
                      <a:pt x="43" y="53"/>
                      <a:pt x="43" y="53"/>
                    </a:cubicBezTo>
                    <a:cubicBezTo>
                      <a:pt x="44" y="54"/>
                      <a:pt x="44" y="54"/>
                      <a:pt x="43" y="55"/>
                    </a:cubicBezTo>
                    <a:cubicBezTo>
                      <a:pt x="42" y="55"/>
                      <a:pt x="42" y="55"/>
                      <a:pt x="41" y="54"/>
                    </a:cubicBezTo>
                    <a:cubicBezTo>
                      <a:pt x="41" y="54"/>
                      <a:pt x="39" y="51"/>
                      <a:pt x="35" y="47"/>
                    </a:cubicBezTo>
                    <a:cubicBezTo>
                      <a:pt x="31" y="42"/>
                      <a:pt x="26" y="35"/>
                      <a:pt x="20" y="29"/>
                    </a:cubicBezTo>
                    <a:cubicBezTo>
                      <a:pt x="15" y="22"/>
                      <a:pt x="10" y="16"/>
                      <a:pt x="7" y="11"/>
                    </a:cubicBezTo>
                    <a:cubicBezTo>
                      <a:pt x="3" y="6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3" name="i$ḷîḑê">
                <a:extLst>
                  <a:ext uri="{FF2B5EF4-FFF2-40B4-BE49-F238E27FC236}">
                    <a16:creationId xmlns:a16="http://schemas.microsoft.com/office/drawing/2014/main" id="{70DAB922-069F-4AA2-B5D2-AA87365E183A}"/>
                  </a:ext>
                </a:extLst>
              </p:cNvPr>
              <p:cNvSpPr/>
              <p:nvPr/>
            </p:nvSpPr>
            <p:spPr bwMode="auto">
              <a:xfrm>
                <a:off x="15059830" y="-2100502"/>
                <a:ext cx="22225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4 h 5"/>
                  <a:gd name="T4" fmla="*/ 3 w 6"/>
                  <a:gd name="T5" fmla="*/ 4 h 5"/>
                  <a:gd name="T6" fmla="*/ 2 w 6"/>
                  <a:gd name="T7" fmla="*/ 1 h 5"/>
                  <a:gd name="T8" fmla="*/ 3 w 6"/>
                  <a:gd name="T9" fmla="*/ 0 h 5"/>
                  <a:gd name="T10" fmla="*/ 5 w 6"/>
                  <a:gd name="T11" fmla="*/ 0 h 5"/>
                  <a:gd name="T12" fmla="*/ 6 w 6"/>
                  <a:gd name="T13" fmla="*/ 2 h 5"/>
                  <a:gd name="T14" fmla="*/ 6 w 6"/>
                  <a:gd name="T15" fmla="*/ 2 h 5"/>
                  <a:gd name="T16" fmla="*/ 5 w 6"/>
                  <a:gd name="T17" fmla="*/ 4 h 5"/>
                  <a:gd name="T18" fmla="*/ 3 w 6"/>
                  <a:gd name="T19" fmla="*/ 5 h 5"/>
                  <a:gd name="T20" fmla="*/ 3 w 6"/>
                  <a:gd name="T21" fmla="*/ 5 h 5"/>
                  <a:gd name="T22" fmla="*/ 0 w 6"/>
                  <a:gd name="T23" fmla="*/ 4 h 5"/>
                  <a:gd name="T24" fmla="*/ 1 w 6"/>
                  <a:gd name="T25" fmla="*/ 1 h 5"/>
                  <a:gd name="T26" fmla="*/ 1 w 6"/>
                  <a:gd name="T27" fmla="*/ 1 h 5"/>
                  <a:gd name="T28" fmla="*/ 3 w 6"/>
                  <a:gd name="T29" fmla="*/ 1 h 5"/>
                  <a:gd name="T30" fmla="*/ 5 w 6"/>
                  <a:gd name="T31" fmla="*/ 0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4" name="iṥļîdè">
                <a:extLst>
                  <a:ext uri="{FF2B5EF4-FFF2-40B4-BE49-F238E27FC236}">
                    <a16:creationId xmlns:a16="http://schemas.microsoft.com/office/drawing/2014/main" id="{D126E26C-0055-4E5D-A033-A54ECFBF3DEC}"/>
                  </a:ext>
                </a:extLst>
              </p:cNvPr>
              <p:cNvSpPr/>
              <p:nvPr/>
            </p:nvSpPr>
            <p:spPr bwMode="auto">
              <a:xfrm>
                <a:off x="15074118" y="-2079864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5 w 6"/>
                  <a:gd name="T3" fmla="*/ 3 h 4"/>
                  <a:gd name="T4" fmla="*/ 3 w 6"/>
                  <a:gd name="T5" fmla="*/ 4 h 4"/>
                  <a:gd name="T6" fmla="*/ 2 w 6"/>
                  <a:gd name="T7" fmla="*/ 4 h 4"/>
                  <a:gd name="T8" fmla="*/ 1 w 6"/>
                  <a:gd name="T9" fmla="*/ 3 h 4"/>
                  <a:gd name="T10" fmla="*/ 0 w 6"/>
                  <a:gd name="T11" fmla="*/ 1 h 4"/>
                  <a:gd name="T12" fmla="*/ 0 w 6"/>
                  <a:gd name="T13" fmla="*/ 1 h 4"/>
                  <a:gd name="T14" fmla="*/ 1 w 6"/>
                  <a:gd name="T15" fmla="*/ 1 h 4"/>
                  <a:gd name="T16" fmla="*/ 3 w 6"/>
                  <a:gd name="T17" fmla="*/ 0 h 4"/>
                  <a:gd name="T18" fmla="*/ 5 w 6"/>
                  <a:gd name="T19" fmla="*/ 0 h 4"/>
                  <a:gd name="T20" fmla="*/ 5 w 6"/>
                  <a:gd name="T21" fmla="*/ 0 h 4"/>
                  <a:gd name="T22" fmla="*/ 6 w 6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3"/>
                      <a:pt x="5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5" name="ïSlïḓé">
                <a:extLst>
                  <a:ext uri="{FF2B5EF4-FFF2-40B4-BE49-F238E27FC236}">
                    <a16:creationId xmlns:a16="http://schemas.microsoft.com/office/drawing/2014/main" id="{0BE15AEB-9BA7-493B-9911-3FF9281E3A2A}"/>
                  </a:ext>
                </a:extLst>
              </p:cNvPr>
              <p:cNvSpPr/>
              <p:nvPr/>
            </p:nvSpPr>
            <p:spPr bwMode="auto">
              <a:xfrm>
                <a:off x="15085230" y="-2065577"/>
                <a:ext cx="23813" cy="20638"/>
              </a:xfrm>
              <a:custGeom>
                <a:avLst/>
                <a:gdLst>
                  <a:gd name="T0" fmla="*/ 7 w 7"/>
                  <a:gd name="T1" fmla="*/ 1 h 6"/>
                  <a:gd name="T2" fmla="*/ 7 w 7"/>
                  <a:gd name="T3" fmla="*/ 2 h 6"/>
                  <a:gd name="T4" fmla="*/ 6 w 7"/>
                  <a:gd name="T5" fmla="*/ 3 h 6"/>
                  <a:gd name="T6" fmla="*/ 5 w 7"/>
                  <a:gd name="T7" fmla="*/ 5 h 6"/>
                  <a:gd name="T8" fmla="*/ 2 w 7"/>
                  <a:gd name="T9" fmla="*/ 6 h 6"/>
                  <a:gd name="T10" fmla="*/ 1 w 7"/>
                  <a:gd name="T11" fmla="*/ 5 h 6"/>
                  <a:gd name="T12" fmla="*/ 0 w 7"/>
                  <a:gd name="T13" fmla="*/ 4 h 6"/>
                  <a:gd name="T14" fmla="*/ 0 w 7"/>
                  <a:gd name="T15" fmla="*/ 3 h 6"/>
                  <a:gd name="T16" fmla="*/ 0 w 7"/>
                  <a:gd name="T17" fmla="*/ 3 h 6"/>
                  <a:gd name="T18" fmla="*/ 1 w 7"/>
                  <a:gd name="T19" fmla="*/ 3 h 6"/>
                  <a:gd name="T20" fmla="*/ 3 w 7"/>
                  <a:gd name="T21" fmla="*/ 2 h 6"/>
                  <a:gd name="T22" fmla="*/ 4 w 7"/>
                  <a:gd name="T23" fmla="*/ 1 h 6"/>
                  <a:gd name="T24" fmla="*/ 5 w 7"/>
                  <a:gd name="T25" fmla="*/ 0 h 6"/>
                  <a:gd name="T26" fmla="*/ 7 w 7"/>
                  <a:gd name="T27" fmla="*/ 1 h 6"/>
                  <a:gd name="T28" fmla="*/ 7 w 7"/>
                  <a:gd name="T2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6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6" name="íṡḷíďè">
                <a:extLst>
                  <a:ext uri="{FF2B5EF4-FFF2-40B4-BE49-F238E27FC236}">
                    <a16:creationId xmlns:a16="http://schemas.microsoft.com/office/drawing/2014/main" id="{D840E987-2DCC-48E5-A456-D340F45B7B88}"/>
                  </a:ext>
                </a:extLst>
              </p:cNvPr>
              <p:cNvSpPr/>
              <p:nvPr/>
            </p:nvSpPr>
            <p:spPr bwMode="auto">
              <a:xfrm>
                <a:off x="15077293" y="-1862377"/>
                <a:ext cx="46038" cy="169863"/>
              </a:xfrm>
              <a:custGeom>
                <a:avLst/>
                <a:gdLst>
                  <a:gd name="T0" fmla="*/ 13 w 13"/>
                  <a:gd name="T1" fmla="*/ 1 h 49"/>
                  <a:gd name="T2" fmla="*/ 12 w 13"/>
                  <a:gd name="T3" fmla="*/ 9 h 49"/>
                  <a:gd name="T4" fmla="*/ 8 w 13"/>
                  <a:gd name="T5" fmla="*/ 25 h 49"/>
                  <a:gd name="T6" fmla="*/ 4 w 13"/>
                  <a:gd name="T7" fmla="*/ 41 h 49"/>
                  <a:gd name="T8" fmla="*/ 2 w 13"/>
                  <a:gd name="T9" fmla="*/ 48 h 49"/>
                  <a:gd name="T10" fmla="*/ 1 w 13"/>
                  <a:gd name="T11" fmla="*/ 49 h 49"/>
                  <a:gd name="T12" fmla="*/ 0 w 13"/>
                  <a:gd name="T13" fmla="*/ 48 h 49"/>
                  <a:gd name="T14" fmla="*/ 1 w 13"/>
                  <a:gd name="T15" fmla="*/ 40 h 49"/>
                  <a:gd name="T16" fmla="*/ 5 w 13"/>
                  <a:gd name="T17" fmla="*/ 24 h 49"/>
                  <a:gd name="T18" fmla="*/ 9 w 13"/>
                  <a:gd name="T19" fmla="*/ 8 h 49"/>
                  <a:gd name="T20" fmla="*/ 11 w 13"/>
                  <a:gd name="T21" fmla="*/ 1 h 49"/>
                  <a:gd name="T22" fmla="*/ 12 w 13"/>
                  <a:gd name="T23" fmla="*/ 0 h 49"/>
                  <a:gd name="T24" fmla="*/ 13 w 13"/>
                  <a:gd name="T25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49">
                    <a:moveTo>
                      <a:pt x="13" y="1"/>
                    </a:moveTo>
                    <a:cubicBezTo>
                      <a:pt x="13" y="1"/>
                      <a:pt x="12" y="4"/>
                      <a:pt x="12" y="9"/>
                    </a:cubicBezTo>
                    <a:cubicBezTo>
                      <a:pt x="11" y="13"/>
                      <a:pt x="9" y="19"/>
                      <a:pt x="8" y="25"/>
                    </a:cubicBezTo>
                    <a:cubicBezTo>
                      <a:pt x="7" y="31"/>
                      <a:pt x="5" y="37"/>
                      <a:pt x="4" y="41"/>
                    </a:cubicBezTo>
                    <a:cubicBezTo>
                      <a:pt x="3" y="45"/>
                      <a:pt x="2" y="48"/>
                      <a:pt x="2" y="48"/>
                    </a:cubicBezTo>
                    <a:cubicBezTo>
                      <a:pt x="2" y="49"/>
                      <a:pt x="1" y="49"/>
                      <a:pt x="1" y="49"/>
                    </a:cubicBezTo>
                    <a:cubicBezTo>
                      <a:pt x="0" y="49"/>
                      <a:pt x="0" y="48"/>
                      <a:pt x="0" y="48"/>
                    </a:cubicBezTo>
                    <a:cubicBezTo>
                      <a:pt x="0" y="48"/>
                      <a:pt x="0" y="45"/>
                      <a:pt x="1" y="40"/>
                    </a:cubicBezTo>
                    <a:cubicBezTo>
                      <a:pt x="2" y="36"/>
                      <a:pt x="3" y="30"/>
                      <a:pt x="5" y="24"/>
                    </a:cubicBezTo>
                    <a:cubicBezTo>
                      <a:pt x="6" y="18"/>
                      <a:pt x="7" y="12"/>
                      <a:pt x="9" y="8"/>
                    </a:cubicBezTo>
                    <a:cubicBezTo>
                      <a:pt x="10" y="4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7" name="ïŝļide">
                <a:extLst>
                  <a:ext uri="{FF2B5EF4-FFF2-40B4-BE49-F238E27FC236}">
                    <a16:creationId xmlns:a16="http://schemas.microsoft.com/office/drawing/2014/main" id="{EDB7F9CE-E466-47C4-9591-CBD66DFA7984}"/>
                  </a:ext>
                </a:extLst>
              </p:cNvPr>
              <p:cNvSpPr/>
              <p:nvPr/>
            </p:nvSpPr>
            <p:spPr bwMode="auto">
              <a:xfrm>
                <a:off x="15053480" y="-1671877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0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2 h 4"/>
                  <a:gd name="T20" fmla="*/ 6 w 7"/>
                  <a:gd name="T21" fmla="*/ 2 h 4"/>
                  <a:gd name="T22" fmla="*/ 6 w 7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8" name="ísliḓê">
                <a:extLst>
                  <a:ext uri="{FF2B5EF4-FFF2-40B4-BE49-F238E27FC236}">
                    <a16:creationId xmlns:a16="http://schemas.microsoft.com/office/drawing/2014/main" id="{7F512E97-5C61-4824-9801-1979B2A4550B}"/>
                  </a:ext>
                </a:extLst>
              </p:cNvPr>
              <p:cNvSpPr/>
              <p:nvPr/>
            </p:nvSpPr>
            <p:spPr bwMode="auto">
              <a:xfrm>
                <a:off x="15047130" y="-1651239"/>
                <a:ext cx="23813" cy="17463"/>
              </a:xfrm>
              <a:custGeom>
                <a:avLst/>
                <a:gdLst>
                  <a:gd name="T0" fmla="*/ 6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0 w 7"/>
                  <a:gd name="T11" fmla="*/ 1 h 5"/>
                  <a:gd name="T12" fmla="*/ 1 w 7"/>
                  <a:gd name="T13" fmla="*/ 1 h 5"/>
                  <a:gd name="T14" fmla="*/ 2 w 7"/>
                  <a:gd name="T15" fmla="*/ 1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6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5"/>
                    </a:move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7" y="4"/>
                      <a:pt x="6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9" name="ïṡļidè">
                <a:extLst>
                  <a:ext uri="{FF2B5EF4-FFF2-40B4-BE49-F238E27FC236}">
                    <a16:creationId xmlns:a16="http://schemas.microsoft.com/office/drawing/2014/main" id="{0EEFD47E-B0BF-4E10-A5AF-E75BFE3BD25A}"/>
                  </a:ext>
                </a:extLst>
              </p:cNvPr>
              <p:cNvSpPr/>
              <p:nvPr/>
            </p:nvSpPr>
            <p:spPr bwMode="auto">
              <a:xfrm>
                <a:off x="15036018" y="-1622664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1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3 w 7"/>
                  <a:gd name="T15" fmla="*/ 0 h 4"/>
                  <a:gd name="T16" fmla="*/ 5 w 7"/>
                  <a:gd name="T17" fmla="*/ 0 h 4"/>
                  <a:gd name="T18" fmla="*/ 6 w 7"/>
                  <a:gd name="T19" fmla="*/ 1 h 4"/>
                  <a:gd name="T20" fmla="*/ 7 w 7"/>
                  <a:gd name="T21" fmla="*/ 2 h 4"/>
                  <a:gd name="T22" fmla="*/ 7 w 7"/>
                  <a:gd name="T23" fmla="*/ 4 h 4"/>
                  <a:gd name="T24" fmla="*/ 6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30" name="ïśļiḋê">
                <a:extLst>
                  <a:ext uri="{FF2B5EF4-FFF2-40B4-BE49-F238E27FC236}">
                    <a16:creationId xmlns:a16="http://schemas.microsoft.com/office/drawing/2014/main" id="{D42C5778-90F8-4A7E-9B8B-3FA724D56F99}"/>
                  </a:ext>
                </a:extLst>
              </p:cNvPr>
              <p:cNvSpPr/>
              <p:nvPr/>
            </p:nvSpPr>
            <p:spPr bwMode="auto">
              <a:xfrm>
                <a:off x="16183780" y="-2076689"/>
                <a:ext cx="49213" cy="23813"/>
              </a:xfrm>
              <a:custGeom>
                <a:avLst/>
                <a:gdLst>
                  <a:gd name="T0" fmla="*/ 2 w 14"/>
                  <a:gd name="T1" fmla="*/ 0 h 7"/>
                  <a:gd name="T2" fmla="*/ 4 w 14"/>
                  <a:gd name="T3" fmla="*/ 0 h 7"/>
                  <a:gd name="T4" fmla="*/ 8 w 14"/>
                  <a:gd name="T5" fmla="*/ 2 h 7"/>
                  <a:gd name="T6" fmla="*/ 12 w 14"/>
                  <a:gd name="T7" fmla="*/ 3 h 7"/>
                  <a:gd name="T8" fmla="*/ 14 w 14"/>
                  <a:gd name="T9" fmla="*/ 5 h 7"/>
                  <a:gd name="T10" fmla="*/ 14 w 14"/>
                  <a:gd name="T11" fmla="*/ 6 h 7"/>
                  <a:gd name="T12" fmla="*/ 13 w 14"/>
                  <a:gd name="T13" fmla="*/ 7 h 7"/>
                  <a:gd name="T14" fmla="*/ 11 w 14"/>
                  <a:gd name="T15" fmla="*/ 6 h 7"/>
                  <a:gd name="T16" fmla="*/ 7 w 14"/>
                  <a:gd name="T17" fmla="*/ 5 h 7"/>
                  <a:gd name="T18" fmla="*/ 3 w 14"/>
                  <a:gd name="T19" fmla="*/ 3 h 7"/>
                  <a:gd name="T20" fmla="*/ 1 w 14"/>
                  <a:gd name="T21" fmla="*/ 2 h 7"/>
                  <a:gd name="T22" fmla="*/ 1 w 14"/>
                  <a:gd name="T23" fmla="*/ 0 h 7"/>
                  <a:gd name="T24" fmla="*/ 2 w 14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2" y="0"/>
                    </a:moveTo>
                    <a:cubicBezTo>
                      <a:pt x="2" y="0"/>
                      <a:pt x="2" y="0"/>
                      <a:pt x="4" y="0"/>
                    </a:cubicBezTo>
                    <a:cubicBezTo>
                      <a:pt x="5" y="1"/>
                      <a:pt x="6" y="1"/>
                      <a:pt x="8" y="2"/>
                    </a:cubicBezTo>
                    <a:cubicBezTo>
                      <a:pt x="9" y="2"/>
                      <a:pt x="11" y="3"/>
                      <a:pt x="12" y="3"/>
                    </a:cubicBezTo>
                    <a:cubicBezTo>
                      <a:pt x="13" y="4"/>
                      <a:pt x="14" y="5"/>
                      <a:pt x="14" y="5"/>
                    </a:cubicBezTo>
                    <a:cubicBezTo>
                      <a:pt x="14" y="5"/>
                      <a:pt x="14" y="6"/>
                      <a:pt x="14" y="6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1" y="6"/>
                    </a:cubicBezTo>
                    <a:cubicBezTo>
                      <a:pt x="10" y="6"/>
                      <a:pt x="8" y="6"/>
                      <a:pt x="7" y="5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31" name="îṡ1iďê">
                <a:extLst>
                  <a:ext uri="{FF2B5EF4-FFF2-40B4-BE49-F238E27FC236}">
                    <a16:creationId xmlns:a16="http://schemas.microsoft.com/office/drawing/2014/main" id="{376FC72A-CCAB-48F3-8064-C86E530E51B0}"/>
                  </a:ext>
                </a:extLst>
              </p:cNvPr>
              <p:cNvSpPr/>
              <p:nvPr/>
            </p:nvSpPr>
            <p:spPr bwMode="auto">
              <a:xfrm>
                <a:off x="16183780" y="-2052877"/>
                <a:ext cx="55563" cy="25400"/>
              </a:xfrm>
              <a:custGeom>
                <a:avLst/>
                <a:gdLst>
                  <a:gd name="T0" fmla="*/ 1 w 16"/>
                  <a:gd name="T1" fmla="*/ 0 h 7"/>
                  <a:gd name="T2" fmla="*/ 3 w 16"/>
                  <a:gd name="T3" fmla="*/ 1 h 7"/>
                  <a:gd name="T4" fmla="*/ 9 w 16"/>
                  <a:gd name="T5" fmla="*/ 2 h 7"/>
                  <a:gd name="T6" fmla="*/ 13 w 16"/>
                  <a:gd name="T7" fmla="*/ 4 h 7"/>
                  <a:gd name="T8" fmla="*/ 16 w 16"/>
                  <a:gd name="T9" fmla="*/ 5 h 7"/>
                  <a:gd name="T10" fmla="*/ 16 w 16"/>
                  <a:gd name="T11" fmla="*/ 7 h 7"/>
                  <a:gd name="T12" fmla="*/ 15 w 16"/>
                  <a:gd name="T13" fmla="*/ 7 h 7"/>
                  <a:gd name="T14" fmla="*/ 12 w 16"/>
                  <a:gd name="T15" fmla="*/ 7 h 7"/>
                  <a:gd name="T16" fmla="*/ 7 w 16"/>
                  <a:gd name="T17" fmla="*/ 6 h 7"/>
                  <a:gd name="T18" fmla="*/ 2 w 16"/>
                  <a:gd name="T19" fmla="*/ 4 h 7"/>
                  <a:gd name="T20" fmla="*/ 0 w 16"/>
                  <a:gd name="T21" fmla="*/ 2 h 7"/>
                  <a:gd name="T22" fmla="*/ 0 w 16"/>
                  <a:gd name="T23" fmla="*/ 1 h 7"/>
                  <a:gd name="T24" fmla="*/ 1 w 16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7">
                    <a:moveTo>
                      <a:pt x="1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5" y="1"/>
                      <a:pt x="7" y="1"/>
                      <a:pt x="9" y="2"/>
                    </a:cubicBezTo>
                    <a:cubicBezTo>
                      <a:pt x="10" y="3"/>
                      <a:pt x="12" y="3"/>
                      <a:pt x="13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15" y="7"/>
                      <a:pt x="14" y="7"/>
                      <a:pt x="12" y="7"/>
                    </a:cubicBezTo>
                    <a:cubicBezTo>
                      <a:pt x="11" y="7"/>
                      <a:pt x="9" y="6"/>
                      <a:pt x="7" y="6"/>
                    </a:cubicBezTo>
                    <a:cubicBezTo>
                      <a:pt x="6" y="5"/>
                      <a:pt x="4" y="4"/>
                      <a:pt x="2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199F29D6-DDA9-4C39-9721-1909FFF74316}"/>
                </a:ext>
              </a:extLst>
            </p:cNvPr>
            <p:cNvGrpSpPr/>
            <p:nvPr/>
          </p:nvGrpSpPr>
          <p:grpSpPr>
            <a:xfrm>
              <a:off x="8481675" y="573602"/>
              <a:ext cx="1838095" cy="937458"/>
              <a:chOff x="-6809652" y="205849"/>
              <a:chExt cx="6235242" cy="3180072"/>
            </a:xfrm>
          </p:grpSpPr>
          <p:sp>
            <p:nvSpPr>
              <p:cNvPr id="467" name="îşḻíďé">
                <a:extLst>
                  <a:ext uri="{FF2B5EF4-FFF2-40B4-BE49-F238E27FC236}">
                    <a16:creationId xmlns:a16="http://schemas.microsoft.com/office/drawing/2014/main" id="{1345377E-D306-45D9-920B-D5B42562C914}"/>
                  </a:ext>
                </a:extLst>
              </p:cNvPr>
              <p:cNvSpPr/>
              <p:nvPr/>
            </p:nvSpPr>
            <p:spPr bwMode="auto">
              <a:xfrm>
                <a:off x="-6559858" y="210651"/>
                <a:ext cx="5985448" cy="3175270"/>
              </a:xfrm>
              <a:custGeom>
                <a:avLst/>
                <a:gdLst>
                  <a:gd name="T0" fmla="*/ 862 w 1627"/>
                  <a:gd name="T1" fmla="*/ 820 h 864"/>
                  <a:gd name="T2" fmla="*/ 893 w 1627"/>
                  <a:gd name="T3" fmla="*/ 819 h 864"/>
                  <a:gd name="T4" fmla="*/ 950 w 1627"/>
                  <a:gd name="T5" fmla="*/ 860 h 864"/>
                  <a:gd name="T6" fmla="*/ 892 w 1627"/>
                  <a:gd name="T7" fmla="*/ 864 h 864"/>
                  <a:gd name="T8" fmla="*/ 776 w 1627"/>
                  <a:gd name="T9" fmla="*/ 862 h 864"/>
                  <a:gd name="T10" fmla="*/ 696 w 1627"/>
                  <a:gd name="T11" fmla="*/ 811 h 864"/>
                  <a:gd name="T12" fmla="*/ 776 w 1627"/>
                  <a:gd name="T13" fmla="*/ 862 h 864"/>
                  <a:gd name="T14" fmla="*/ 1026 w 1627"/>
                  <a:gd name="T15" fmla="*/ 802 h 864"/>
                  <a:gd name="T16" fmla="*/ 1120 w 1627"/>
                  <a:gd name="T17" fmla="*/ 822 h 864"/>
                  <a:gd name="T18" fmla="*/ 605 w 1627"/>
                  <a:gd name="T19" fmla="*/ 840 h 864"/>
                  <a:gd name="T20" fmla="*/ 534 w 1627"/>
                  <a:gd name="T21" fmla="*/ 776 h 864"/>
                  <a:gd name="T22" fmla="*/ 605 w 1627"/>
                  <a:gd name="T23" fmla="*/ 840 h 864"/>
                  <a:gd name="T24" fmla="*/ 1183 w 1627"/>
                  <a:gd name="T25" fmla="*/ 750 h 864"/>
                  <a:gd name="T26" fmla="*/ 1278 w 1627"/>
                  <a:gd name="T27" fmla="*/ 751 h 864"/>
                  <a:gd name="T28" fmla="*/ 403 w 1627"/>
                  <a:gd name="T29" fmla="*/ 774 h 864"/>
                  <a:gd name="T30" fmla="*/ 381 w 1627"/>
                  <a:gd name="T31" fmla="*/ 714 h 864"/>
                  <a:gd name="T32" fmla="*/ 403 w 1627"/>
                  <a:gd name="T33" fmla="*/ 774 h 864"/>
                  <a:gd name="T34" fmla="*/ 216 w 1627"/>
                  <a:gd name="T35" fmla="*/ 656 h 864"/>
                  <a:gd name="T36" fmla="*/ 310 w 1627"/>
                  <a:gd name="T37" fmla="*/ 672 h 864"/>
                  <a:gd name="T38" fmla="*/ 1351 w 1627"/>
                  <a:gd name="T39" fmla="*/ 704 h 864"/>
                  <a:gd name="T40" fmla="*/ 1390 w 1627"/>
                  <a:gd name="T41" fmla="*/ 617 h 864"/>
                  <a:gd name="T42" fmla="*/ 1351 w 1627"/>
                  <a:gd name="T43" fmla="*/ 704 h 864"/>
                  <a:gd name="T44" fmla="*/ 98 w 1627"/>
                  <a:gd name="T45" fmla="*/ 527 h 864"/>
                  <a:gd name="T46" fmla="*/ 185 w 1627"/>
                  <a:gd name="T47" fmla="*/ 566 h 864"/>
                  <a:gd name="T48" fmla="*/ 1481 w 1627"/>
                  <a:gd name="T49" fmla="*/ 588 h 864"/>
                  <a:gd name="T50" fmla="*/ 1501 w 1627"/>
                  <a:gd name="T51" fmla="*/ 495 h 864"/>
                  <a:gd name="T52" fmla="*/ 1481 w 1627"/>
                  <a:gd name="T53" fmla="*/ 588 h 864"/>
                  <a:gd name="T54" fmla="*/ 19 w 1627"/>
                  <a:gd name="T55" fmla="*/ 370 h 864"/>
                  <a:gd name="T56" fmla="*/ 92 w 1627"/>
                  <a:gd name="T57" fmla="*/ 432 h 864"/>
                  <a:gd name="T58" fmla="*/ 1585 w 1627"/>
                  <a:gd name="T59" fmla="*/ 449 h 864"/>
                  <a:gd name="T60" fmla="*/ 1587 w 1627"/>
                  <a:gd name="T61" fmla="*/ 354 h 864"/>
                  <a:gd name="T62" fmla="*/ 1585 w 1627"/>
                  <a:gd name="T63" fmla="*/ 449 h 864"/>
                  <a:gd name="T64" fmla="*/ 0 w 1627"/>
                  <a:gd name="T65" fmla="*/ 247 h 864"/>
                  <a:gd name="T66" fmla="*/ 48 w 1627"/>
                  <a:gd name="T67" fmla="*/ 200 h 864"/>
                  <a:gd name="T68" fmla="*/ 46 w 1627"/>
                  <a:gd name="T69" fmla="*/ 279 h 864"/>
                  <a:gd name="T70" fmla="*/ 475 w 1627"/>
                  <a:gd name="T71" fmla="*/ 266 h 864"/>
                  <a:gd name="T72" fmla="*/ 491 w 1627"/>
                  <a:gd name="T73" fmla="*/ 173 h 864"/>
                  <a:gd name="T74" fmla="*/ 475 w 1627"/>
                  <a:gd name="T75" fmla="*/ 266 h 864"/>
                  <a:gd name="T76" fmla="*/ 340 w 1627"/>
                  <a:gd name="T77" fmla="*/ 86 h 864"/>
                  <a:gd name="T78" fmla="*/ 434 w 1627"/>
                  <a:gd name="T79" fmla="*/ 102 h 864"/>
                  <a:gd name="T80" fmla="*/ 74 w 1627"/>
                  <a:gd name="T81" fmla="*/ 128 h 864"/>
                  <a:gd name="T82" fmla="*/ 99 w 1627"/>
                  <a:gd name="T83" fmla="*/ 37 h 864"/>
                  <a:gd name="T84" fmla="*/ 74 w 1627"/>
                  <a:gd name="T85" fmla="*/ 128 h 864"/>
                  <a:gd name="T86" fmla="*/ 193 w 1627"/>
                  <a:gd name="T87" fmla="*/ 47 h 864"/>
                  <a:gd name="T88" fmla="*/ 280 w 1627"/>
                  <a:gd name="T89" fmla="*/ 12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27" h="864">
                    <a:moveTo>
                      <a:pt x="862" y="864"/>
                    </a:moveTo>
                    <a:cubicBezTo>
                      <a:pt x="862" y="820"/>
                      <a:pt x="862" y="820"/>
                      <a:pt x="862" y="820"/>
                    </a:cubicBezTo>
                    <a:cubicBezTo>
                      <a:pt x="872" y="820"/>
                      <a:pt x="881" y="820"/>
                      <a:pt x="891" y="819"/>
                    </a:cubicBezTo>
                    <a:cubicBezTo>
                      <a:pt x="893" y="819"/>
                      <a:pt x="893" y="819"/>
                      <a:pt x="893" y="819"/>
                    </a:cubicBezTo>
                    <a:cubicBezTo>
                      <a:pt x="909" y="819"/>
                      <a:pt x="926" y="818"/>
                      <a:pt x="945" y="816"/>
                    </a:cubicBezTo>
                    <a:cubicBezTo>
                      <a:pt x="950" y="860"/>
                      <a:pt x="950" y="860"/>
                      <a:pt x="950" y="860"/>
                    </a:cubicBezTo>
                    <a:cubicBezTo>
                      <a:pt x="930" y="862"/>
                      <a:pt x="911" y="863"/>
                      <a:pt x="894" y="864"/>
                    </a:cubicBezTo>
                    <a:cubicBezTo>
                      <a:pt x="892" y="864"/>
                      <a:pt x="892" y="864"/>
                      <a:pt x="892" y="864"/>
                    </a:cubicBezTo>
                    <a:cubicBezTo>
                      <a:pt x="882" y="864"/>
                      <a:pt x="872" y="864"/>
                      <a:pt x="862" y="864"/>
                    </a:cubicBezTo>
                    <a:close/>
                    <a:moveTo>
                      <a:pt x="776" y="862"/>
                    </a:moveTo>
                    <a:cubicBezTo>
                      <a:pt x="747" y="861"/>
                      <a:pt x="718" y="858"/>
                      <a:pt x="690" y="854"/>
                    </a:cubicBezTo>
                    <a:cubicBezTo>
                      <a:pt x="696" y="811"/>
                      <a:pt x="696" y="811"/>
                      <a:pt x="696" y="811"/>
                    </a:cubicBezTo>
                    <a:cubicBezTo>
                      <a:pt x="723" y="814"/>
                      <a:pt x="751" y="817"/>
                      <a:pt x="779" y="818"/>
                    </a:cubicBezTo>
                    <a:lnTo>
                      <a:pt x="776" y="862"/>
                    </a:lnTo>
                    <a:close/>
                    <a:moveTo>
                      <a:pt x="1036" y="845"/>
                    </a:moveTo>
                    <a:cubicBezTo>
                      <a:pt x="1026" y="802"/>
                      <a:pt x="1026" y="802"/>
                      <a:pt x="1026" y="802"/>
                    </a:cubicBezTo>
                    <a:cubicBezTo>
                      <a:pt x="1053" y="796"/>
                      <a:pt x="1080" y="789"/>
                      <a:pt x="1106" y="780"/>
                    </a:cubicBezTo>
                    <a:cubicBezTo>
                      <a:pt x="1120" y="822"/>
                      <a:pt x="1120" y="822"/>
                      <a:pt x="1120" y="822"/>
                    </a:cubicBezTo>
                    <a:cubicBezTo>
                      <a:pt x="1092" y="831"/>
                      <a:pt x="1064" y="839"/>
                      <a:pt x="1036" y="845"/>
                    </a:cubicBezTo>
                    <a:close/>
                    <a:moveTo>
                      <a:pt x="605" y="840"/>
                    </a:moveTo>
                    <a:cubicBezTo>
                      <a:pt x="576" y="834"/>
                      <a:pt x="548" y="827"/>
                      <a:pt x="521" y="819"/>
                    </a:cubicBezTo>
                    <a:cubicBezTo>
                      <a:pt x="534" y="776"/>
                      <a:pt x="534" y="776"/>
                      <a:pt x="534" y="776"/>
                    </a:cubicBezTo>
                    <a:cubicBezTo>
                      <a:pt x="560" y="784"/>
                      <a:pt x="587" y="791"/>
                      <a:pt x="614" y="797"/>
                    </a:cubicBezTo>
                    <a:lnTo>
                      <a:pt x="605" y="840"/>
                    </a:lnTo>
                    <a:close/>
                    <a:moveTo>
                      <a:pt x="1201" y="791"/>
                    </a:moveTo>
                    <a:cubicBezTo>
                      <a:pt x="1183" y="750"/>
                      <a:pt x="1183" y="750"/>
                      <a:pt x="1183" y="750"/>
                    </a:cubicBezTo>
                    <a:cubicBezTo>
                      <a:pt x="1208" y="739"/>
                      <a:pt x="1233" y="727"/>
                      <a:pt x="1256" y="713"/>
                    </a:cubicBezTo>
                    <a:cubicBezTo>
                      <a:pt x="1278" y="751"/>
                      <a:pt x="1278" y="751"/>
                      <a:pt x="1278" y="751"/>
                    </a:cubicBezTo>
                    <a:cubicBezTo>
                      <a:pt x="1253" y="766"/>
                      <a:pt x="1227" y="779"/>
                      <a:pt x="1201" y="791"/>
                    </a:cubicBezTo>
                    <a:close/>
                    <a:moveTo>
                      <a:pt x="403" y="774"/>
                    </a:moveTo>
                    <a:cubicBezTo>
                      <a:pt x="376" y="763"/>
                      <a:pt x="386" y="767"/>
                      <a:pt x="360" y="753"/>
                    </a:cubicBezTo>
                    <a:cubicBezTo>
                      <a:pt x="381" y="714"/>
                      <a:pt x="381" y="714"/>
                      <a:pt x="381" y="714"/>
                    </a:cubicBezTo>
                    <a:cubicBezTo>
                      <a:pt x="405" y="727"/>
                      <a:pt x="394" y="723"/>
                      <a:pt x="420" y="733"/>
                    </a:cubicBezTo>
                    <a:lnTo>
                      <a:pt x="403" y="774"/>
                    </a:lnTo>
                    <a:close/>
                    <a:moveTo>
                      <a:pt x="286" y="709"/>
                    </a:moveTo>
                    <a:cubicBezTo>
                      <a:pt x="261" y="692"/>
                      <a:pt x="238" y="675"/>
                      <a:pt x="216" y="656"/>
                    </a:cubicBezTo>
                    <a:cubicBezTo>
                      <a:pt x="245" y="622"/>
                      <a:pt x="245" y="622"/>
                      <a:pt x="245" y="622"/>
                    </a:cubicBezTo>
                    <a:cubicBezTo>
                      <a:pt x="265" y="640"/>
                      <a:pt x="287" y="657"/>
                      <a:pt x="310" y="672"/>
                    </a:cubicBezTo>
                    <a:lnTo>
                      <a:pt x="286" y="709"/>
                    </a:lnTo>
                    <a:close/>
                    <a:moveTo>
                      <a:pt x="1351" y="704"/>
                    </a:moveTo>
                    <a:cubicBezTo>
                      <a:pt x="1325" y="668"/>
                      <a:pt x="1325" y="668"/>
                      <a:pt x="1325" y="668"/>
                    </a:cubicBezTo>
                    <a:cubicBezTo>
                      <a:pt x="1348" y="652"/>
                      <a:pt x="1369" y="635"/>
                      <a:pt x="1390" y="617"/>
                    </a:cubicBezTo>
                    <a:cubicBezTo>
                      <a:pt x="1419" y="649"/>
                      <a:pt x="1419" y="649"/>
                      <a:pt x="1419" y="649"/>
                    </a:cubicBezTo>
                    <a:cubicBezTo>
                      <a:pt x="1398" y="669"/>
                      <a:pt x="1375" y="687"/>
                      <a:pt x="1351" y="704"/>
                    </a:cubicBezTo>
                    <a:close/>
                    <a:moveTo>
                      <a:pt x="153" y="596"/>
                    </a:moveTo>
                    <a:cubicBezTo>
                      <a:pt x="133" y="574"/>
                      <a:pt x="114" y="551"/>
                      <a:pt x="98" y="527"/>
                    </a:cubicBezTo>
                    <a:cubicBezTo>
                      <a:pt x="134" y="502"/>
                      <a:pt x="134" y="502"/>
                      <a:pt x="134" y="502"/>
                    </a:cubicBezTo>
                    <a:cubicBezTo>
                      <a:pt x="149" y="524"/>
                      <a:pt x="167" y="545"/>
                      <a:pt x="185" y="566"/>
                    </a:cubicBezTo>
                    <a:lnTo>
                      <a:pt x="153" y="596"/>
                    </a:lnTo>
                    <a:close/>
                    <a:moveTo>
                      <a:pt x="1481" y="588"/>
                    </a:moveTo>
                    <a:cubicBezTo>
                      <a:pt x="1448" y="558"/>
                      <a:pt x="1448" y="558"/>
                      <a:pt x="1448" y="558"/>
                    </a:cubicBezTo>
                    <a:cubicBezTo>
                      <a:pt x="1466" y="538"/>
                      <a:pt x="1484" y="517"/>
                      <a:pt x="1501" y="495"/>
                    </a:cubicBezTo>
                    <a:cubicBezTo>
                      <a:pt x="1536" y="521"/>
                      <a:pt x="1536" y="521"/>
                      <a:pt x="1536" y="521"/>
                    </a:cubicBezTo>
                    <a:cubicBezTo>
                      <a:pt x="1519" y="544"/>
                      <a:pt x="1500" y="567"/>
                      <a:pt x="1481" y="588"/>
                    </a:cubicBezTo>
                    <a:close/>
                    <a:moveTo>
                      <a:pt x="52" y="452"/>
                    </a:moveTo>
                    <a:cubicBezTo>
                      <a:pt x="39" y="425"/>
                      <a:pt x="28" y="397"/>
                      <a:pt x="19" y="370"/>
                    </a:cubicBezTo>
                    <a:cubicBezTo>
                      <a:pt x="62" y="357"/>
                      <a:pt x="62" y="357"/>
                      <a:pt x="62" y="357"/>
                    </a:cubicBezTo>
                    <a:cubicBezTo>
                      <a:pt x="69" y="382"/>
                      <a:pt x="80" y="407"/>
                      <a:pt x="92" y="432"/>
                    </a:cubicBezTo>
                    <a:lnTo>
                      <a:pt x="52" y="452"/>
                    </a:lnTo>
                    <a:close/>
                    <a:moveTo>
                      <a:pt x="1585" y="449"/>
                    </a:moveTo>
                    <a:cubicBezTo>
                      <a:pt x="1547" y="426"/>
                      <a:pt x="1547" y="426"/>
                      <a:pt x="1547" y="426"/>
                    </a:cubicBezTo>
                    <a:cubicBezTo>
                      <a:pt x="1561" y="403"/>
                      <a:pt x="1574" y="379"/>
                      <a:pt x="1587" y="354"/>
                    </a:cubicBezTo>
                    <a:cubicBezTo>
                      <a:pt x="1627" y="373"/>
                      <a:pt x="1627" y="373"/>
                      <a:pt x="1627" y="373"/>
                    </a:cubicBezTo>
                    <a:cubicBezTo>
                      <a:pt x="1613" y="400"/>
                      <a:pt x="1599" y="425"/>
                      <a:pt x="1585" y="449"/>
                    </a:cubicBezTo>
                    <a:close/>
                    <a:moveTo>
                      <a:pt x="1" y="283"/>
                    </a:moveTo>
                    <a:cubicBezTo>
                      <a:pt x="0" y="271"/>
                      <a:pt x="0" y="259"/>
                      <a:pt x="0" y="247"/>
                    </a:cubicBezTo>
                    <a:cubicBezTo>
                      <a:pt x="0" y="229"/>
                      <a:pt x="1" y="210"/>
                      <a:pt x="4" y="192"/>
                    </a:cubicBezTo>
                    <a:cubicBezTo>
                      <a:pt x="48" y="200"/>
                      <a:pt x="48" y="200"/>
                      <a:pt x="48" y="200"/>
                    </a:cubicBezTo>
                    <a:cubicBezTo>
                      <a:pt x="45" y="215"/>
                      <a:pt x="44" y="231"/>
                      <a:pt x="44" y="247"/>
                    </a:cubicBezTo>
                    <a:cubicBezTo>
                      <a:pt x="44" y="258"/>
                      <a:pt x="45" y="268"/>
                      <a:pt x="46" y="279"/>
                    </a:cubicBezTo>
                    <a:lnTo>
                      <a:pt x="1" y="283"/>
                    </a:lnTo>
                    <a:close/>
                    <a:moveTo>
                      <a:pt x="475" y="266"/>
                    </a:moveTo>
                    <a:cubicBezTo>
                      <a:pt x="474" y="243"/>
                      <a:pt x="466" y="219"/>
                      <a:pt x="452" y="195"/>
                    </a:cubicBezTo>
                    <a:cubicBezTo>
                      <a:pt x="491" y="173"/>
                      <a:pt x="491" y="173"/>
                      <a:pt x="491" y="173"/>
                    </a:cubicBezTo>
                    <a:cubicBezTo>
                      <a:pt x="508" y="203"/>
                      <a:pt x="518" y="233"/>
                      <a:pt x="519" y="263"/>
                    </a:cubicBezTo>
                    <a:lnTo>
                      <a:pt x="475" y="266"/>
                    </a:lnTo>
                    <a:close/>
                    <a:moveTo>
                      <a:pt x="404" y="134"/>
                    </a:moveTo>
                    <a:cubicBezTo>
                      <a:pt x="385" y="116"/>
                      <a:pt x="363" y="100"/>
                      <a:pt x="340" y="86"/>
                    </a:cubicBezTo>
                    <a:cubicBezTo>
                      <a:pt x="363" y="48"/>
                      <a:pt x="363" y="48"/>
                      <a:pt x="363" y="48"/>
                    </a:cubicBezTo>
                    <a:cubicBezTo>
                      <a:pt x="389" y="63"/>
                      <a:pt x="413" y="81"/>
                      <a:pt x="434" y="102"/>
                    </a:cubicBezTo>
                    <a:lnTo>
                      <a:pt x="404" y="134"/>
                    </a:lnTo>
                    <a:close/>
                    <a:moveTo>
                      <a:pt x="74" y="128"/>
                    </a:moveTo>
                    <a:cubicBezTo>
                      <a:pt x="36" y="106"/>
                      <a:pt x="36" y="106"/>
                      <a:pt x="36" y="106"/>
                    </a:cubicBezTo>
                    <a:cubicBezTo>
                      <a:pt x="52" y="78"/>
                      <a:pt x="73" y="55"/>
                      <a:pt x="99" y="37"/>
                    </a:cubicBezTo>
                    <a:cubicBezTo>
                      <a:pt x="124" y="73"/>
                      <a:pt x="124" y="73"/>
                      <a:pt x="124" y="73"/>
                    </a:cubicBezTo>
                    <a:cubicBezTo>
                      <a:pt x="104" y="88"/>
                      <a:pt x="87" y="106"/>
                      <a:pt x="74" y="128"/>
                    </a:cubicBezTo>
                    <a:close/>
                    <a:moveTo>
                      <a:pt x="268" y="55"/>
                    </a:moveTo>
                    <a:cubicBezTo>
                      <a:pt x="241" y="47"/>
                      <a:pt x="216" y="45"/>
                      <a:pt x="193" y="47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216" y="0"/>
                      <a:pt x="248" y="3"/>
                      <a:pt x="280" y="12"/>
                    </a:cubicBezTo>
                    <a:lnTo>
                      <a:pt x="268" y="55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68" name="î$liďê">
                <a:extLst>
                  <a:ext uri="{FF2B5EF4-FFF2-40B4-BE49-F238E27FC236}">
                    <a16:creationId xmlns:a16="http://schemas.microsoft.com/office/drawing/2014/main" id="{374A5CD0-1001-4AE9-9517-EE56445B66E7}"/>
                  </a:ext>
                </a:extLst>
              </p:cNvPr>
              <p:cNvSpPr/>
              <p:nvPr/>
            </p:nvSpPr>
            <p:spPr bwMode="auto">
              <a:xfrm>
                <a:off x="-5075507" y="1430800"/>
                <a:ext cx="331459" cy="273814"/>
              </a:xfrm>
              <a:custGeom>
                <a:avLst/>
                <a:gdLst>
                  <a:gd name="T0" fmla="*/ 45 w 91"/>
                  <a:gd name="T1" fmla="*/ 74 h 74"/>
                  <a:gd name="T2" fmla="*/ 0 w 91"/>
                  <a:gd name="T3" fmla="*/ 25 h 74"/>
                  <a:gd name="T4" fmla="*/ 37 w 91"/>
                  <a:gd name="T5" fmla="*/ 0 h 74"/>
                  <a:gd name="T6" fmla="*/ 46 w 91"/>
                  <a:gd name="T7" fmla="*/ 12 h 74"/>
                  <a:gd name="T8" fmla="*/ 54 w 91"/>
                  <a:gd name="T9" fmla="*/ 0 h 74"/>
                  <a:gd name="T10" fmla="*/ 91 w 91"/>
                  <a:gd name="T11" fmla="*/ 25 h 74"/>
                  <a:gd name="T12" fmla="*/ 45 w 91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74">
                    <a:moveTo>
                      <a:pt x="45" y="74"/>
                    </a:moveTo>
                    <a:cubicBezTo>
                      <a:pt x="28" y="58"/>
                      <a:pt x="15" y="46"/>
                      <a:pt x="0" y="25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4"/>
                      <a:pt x="42" y="8"/>
                      <a:pt x="46" y="12"/>
                    </a:cubicBezTo>
                    <a:cubicBezTo>
                      <a:pt x="49" y="8"/>
                      <a:pt x="52" y="4"/>
                      <a:pt x="54" y="0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77" y="46"/>
                      <a:pt x="62" y="58"/>
                      <a:pt x="45" y="74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69" name="ïs1iḍé">
                <a:extLst>
                  <a:ext uri="{FF2B5EF4-FFF2-40B4-BE49-F238E27FC236}">
                    <a16:creationId xmlns:a16="http://schemas.microsoft.com/office/drawing/2014/main" id="{9F1D4FCD-DD75-4AE2-A79D-B6E40F535A68}"/>
                  </a:ext>
                </a:extLst>
              </p:cNvPr>
              <p:cNvSpPr/>
              <p:nvPr/>
            </p:nvSpPr>
            <p:spPr bwMode="auto">
              <a:xfrm>
                <a:off x="-6334084" y="205849"/>
                <a:ext cx="3016743" cy="3180072"/>
              </a:xfrm>
              <a:custGeom>
                <a:avLst/>
                <a:gdLst>
                  <a:gd name="T0" fmla="*/ 1 w 820"/>
                  <a:gd name="T1" fmla="*/ 865 h 865"/>
                  <a:gd name="T2" fmla="*/ 0 w 820"/>
                  <a:gd name="T3" fmla="*/ 821 h 865"/>
                  <a:gd name="T4" fmla="*/ 85 w 820"/>
                  <a:gd name="T5" fmla="*/ 815 h 865"/>
                  <a:gd name="T6" fmla="*/ 89 w 820"/>
                  <a:gd name="T7" fmla="*/ 859 h 865"/>
                  <a:gd name="T8" fmla="*/ 1 w 820"/>
                  <a:gd name="T9" fmla="*/ 865 h 865"/>
                  <a:gd name="T10" fmla="*/ 177 w 820"/>
                  <a:gd name="T11" fmla="*/ 848 h 865"/>
                  <a:gd name="T12" fmla="*/ 169 w 820"/>
                  <a:gd name="T13" fmla="*/ 804 h 865"/>
                  <a:gd name="T14" fmla="*/ 251 w 820"/>
                  <a:gd name="T15" fmla="*/ 786 h 865"/>
                  <a:gd name="T16" fmla="*/ 263 w 820"/>
                  <a:gd name="T17" fmla="*/ 829 h 865"/>
                  <a:gd name="T18" fmla="*/ 177 w 820"/>
                  <a:gd name="T19" fmla="*/ 848 h 865"/>
                  <a:gd name="T20" fmla="*/ 378 w 820"/>
                  <a:gd name="T21" fmla="*/ 790 h 865"/>
                  <a:gd name="T22" fmla="*/ 363 w 820"/>
                  <a:gd name="T23" fmla="*/ 749 h 865"/>
                  <a:gd name="T24" fmla="*/ 410 w 820"/>
                  <a:gd name="T25" fmla="*/ 728 h 865"/>
                  <a:gd name="T26" fmla="*/ 429 w 820"/>
                  <a:gd name="T27" fmla="*/ 768 h 865"/>
                  <a:gd name="T28" fmla="*/ 378 w 820"/>
                  <a:gd name="T29" fmla="*/ 790 h 865"/>
                  <a:gd name="T30" fmla="*/ 507 w 820"/>
                  <a:gd name="T31" fmla="*/ 726 h 865"/>
                  <a:gd name="T32" fmla="*/ 483 w 820"/>
                  <a:gd name="T33" fmla="*/ 688 h 865"/>
                  <a:gd name="T34" fmla="*/ 552 w 820"/>
                  <a:gd name="T35" fmla="*/ 640 h 865"/>
                  <a:gd name="T36" fmla="*/ 579 w 820"/>
                  <a:gd name="T37" fmla="*/ 675 h 865"/>
                  <a:gd name="T38" fmla="*/ 507 w 820"/>
                  <a:gd name="T39" fmla="*/ 726 h 865"/>
                  <a:gd name="T40" fmla="*/ 646 w 820"/>
                  <a:gd name="T41" fmla="*/ 616 h 865"/>
                  <a:gd name="T42" fmla="*/ 615 w 820"/>
                  <a:gd name="T43" fmla="*/ 584 h 865"/>
                  <a:gd name="T44" fmla="*/ 670 w 820"/>
                  <a:gd name="T45" fmla="*/ 522 h 865"/>
                  <a:gd name="T46" fmla="*/ 705 w 820"/>
                  <a:gd name="T47" fmla="*/ 549 h 865"/>
                  <a:gd name="T48" fmla="*/ 646 w 820"/>
                  <a:gd name="T49" fmla="*/ 616 h 865"/>
                  <a:gd name="T50" fmla="*/ 755 w 820"/>
                  <a:gd name="T51" fmla="*/ 474 h 865"/>
                  <a:gd name="T52" fmla="*/ 716 w 820"/>
                  <a:gd name="T53" fmla="*/ 452 h 865"/>
                  <a:gd name="T54" fmla="*/ 751 w 820"/>
                  <a:gd name="T55" fmla="*/ 377 h 865"/>
                  <a:gd name="T56" fmla="*/ 792 w 820"/>
                  <a:gd name="T57" fmla="*/ 392 h 865"/>
                  <a:gd name="T58" fmla="*/ 755 w 820"/>
                  <a:gd name="T59" fmla="*/ 474 h 865"/>
                  <a:gd name="T60" fmla="*/ 815 w 820"/>
                  <a:gd name="T61" fmla="*/ 305 h 865"/>
                  <a:gd name="T62" fmla="*/ 771 w 820"/>
                  <a:gd name="T63" fmla="*/ 298 h 865"/>
                  <a:gd name="T64" fmla="*/ 775 w 820"/>
                  <a:gd name="T65" fmla="*/ 247 h 865"/>
                  <a:gd name="T66" fmla="*/ 774 w 820"/>
                  <a:gd name="T67" fmla="*/ 217 h 865"/>
                  <a:gd name="T68" fmla="*/ 818 w 820"/>
                  <a:gd name="T69" fmla="*/ 213 h 865"/>
                  <a:gd name="T70" fmla="*/ 820 w 820"/>
                  <a:gd name="T71" fmla="*/ 247 h 865"/>
                  <a:gd name="T72" fmla="*/ 815 w 820"/>
                  <a:gd name="T73" fmla="*/ 305 h 865"/>
                  <a:gd name="T74" fmla="*/ 357 w 820"/>
                  <a:gd name="T75" fmla="*/ 265 h 865"/>
                  <a:gd name="T76" fmla="*/ 312 w 820"/>
                  <a:gd name="T77" fmla="*/ 265 h 865"/>
                  <a:gd name="T78" fmla="*/ 312 w 820"/>
                  <a:gd name="T79" fmla="*/ 264 h 865"/>
                  <a:gd name="T80" fmla="*/ 337 w 820"/>
                  <a:gd name="T81" fmla="*/ 172 h 865"/>
                  <a:gd name="T82" fmla="*/ 376 w 820"/>
                  <a:gd name="T83" fmla="*/ 193 h 865"/>
                  <a:gd name="T84" fmla="*/ 357 w 820"/>
                  <a:gd name="T85" fmla="*/ 264 h 865"/>
                  <a:gd name="T86" fmla="*/ 357 w 820"/>
                  <a:gd name="T87" fmla="*/ 265 h 865"/>
                  <a:gd name="T88" fmla="*/ 753 w 820"/>
                  <a:gd name="T89" fmla="*/ 142 h 865"/>
                  <a:gd name="T90" fmla="*/ 706 w 820"/>
                  <a:gd name="T91" fmla="*/ 82 h 865"/>
                  <a:gd name="T92" fmla="*/ 734 w 820"/>
                  <a:gd name="T93" fmla="*/ 48 h 865"/>
                  <a:gd name="T94" fmla="*/ 793 w 820"/>
                  <a:gd name="T95" fmla="*/ 123 h 865"/>
                  <a:gd name="T96" fmla="*/ 753 w 820"/>
                  <a:gd name="T97" fmla="*/ 142 h 865"/>
                  <a:gd name="T98" fmla="*/ 424 w 820"/>
                  <a:gd name="T99" fmla="*/ 130 h 865"/>
                  <a:gd name="T100" fmla="*/ 393 w 820"/>
                  <a:gd name="T101" fmla="*/ 98 h 865"/>
                  <a:gd name="T102" fmla="*/ 466 w 820"/>
                  <a:gd name="T103" fmla="*/ 43 h 865"/>
                  <a:gd name="T104" fmla="*/ 488 w 820"/>
                  <a:gd name="T105" fmla="*/ 81 h 865"/>
                  <a:gd name="T106" fmla="*/ 424 w 820"/>
                  <a:gd name="T107" fmla="*/ 130 h 865"/>
                  <a:gd name="T108" fmla="*/ 562 w 820"/>
                  <a:gd name="T109" fmla="*/ 52 h 865"/>
                  <a:gd name="T110" fmla="*/ 552 w 820"/>
                  <a:gd name="T111" fmla="*/ 9 h 865"/>
                  <a:gd name="T112" fmla="*/ 647 w 820"/>
                  <a:gd name="T113" fmla="*/ 6 h 865"/>
                  <a:gd name="T114" fmla="*/ 639 w 820"/>
                  <a:gd name="T115" fmla="*/ 50 h 865"/>
                  <a:gd name="T116" fmla="*/ 562 w 820"/>
                  <a:gd name="T117" fmla="*/ 52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0" h="865">
                    <a:moveTo>
                      <a:pt x="1" y="865"/>
                    </a:moveTo>
                    <a:cubicBezTo>
                      <a:pt x="0" y="821"/>
                      <a:pt x="0" y="821"/>
                      <a:pt x="0" y="821"/>
                    </a:cubicBezTo>
                    <a:cubicBezTo>
                      <a:pt x="29" y="820"/>
                      <a:pt x="57" y="818"/>
                      <a:pt x="85" y="815"/>
                    </a:cubicBezTo>
                    <a:cubicBezTo>
                      <a:pt x="89" y="859"/>
                      <a:pt x="89" y="859"/>
                      <a:pt x="89" y="859"/>
                    </a:cubicBezTo>
                    <a:cubicBezTo>
                      <a:pt x="61" y="862"/>
                      <a:pt x="31" y="864"/>
                      <a:pt x="1" y="865"/>
                    </a:cubicBezTo>
                    <a:close/>
                    <a:moveTo>
                      <a:pt x="177" y="848"/>
                    </a:moveTo>
                    <a:cubicBezTo>
                      <a:pt x="169" y="804"/>
                      <a:pt x="169" y="804"/>
                      <a:pt x="169" y="804"/>
                    </a:cubicBezTo>
                    <a:cubicBezTo>
                      <a:pt x="197" y="799"/>
                      <a:pt x="225" y="793"/>
                      <a:pt x="251" y="786"/>
                    </a:cubicBezTo>
                    <a:cubicBezTo>
                      <a:pt x="263" y="829"/>
                      <a:pt x="263" y="829"/>
                      <a:pt x="263" y="829"/>
                    </a:cubicBezTo>
                    <a:cubicBezTo>
                      <a:pt x="235" y="836"/>
                      <a:pt x="206" y="842"/>
                      <a:pt x="177" y="848"/>
                    </a:cubicBezTo>
                    <a:close/>
                    <a:moveTo>
                      <a:pt x="378" y="790"/>
                    </a:moveTo>
                    <a:cubicBezTo>
                      <a:pt x="363" y="749"/>
                      <a:pt x="363" y="749"/>
                      <a:pt x="363" y="749"/>
                    </a:cubicBezTo>
                    <a:cubicBezTo>
                      <a:pt x="390" y="739"/>
                      <a:pt x="385" y="740"/>
                      <a:pt x="410" y="728"/>
                    </a:cubicBezTo>
                    <a:cubicBezTo>
                      <a:pt x="429" y="768"/>
                      <a:pt x="429" y="768"/>
                      <a:pt x="429" y="768"/>
                    </a:cubicBezTo>
                    <a:cubicBezTo>
                      <a:pt x="402" y="781"/>
                      <a:pt x="406" y="780"/>
                      <a:pt x="378" y="790"/>
                    </a:cubicBezTo>
                    <a:close/>
                    <a:moveTo>
                      <a:pt x="507" y="726"/>
                    </a:moveTo>
                    <a:cubicBezTo>
                      <a:pt x="483" y="688"/>
                      <a:pt x="483" y="688"/>
                      <a:pt x="483" y="688"/>
                    </a:cubicBezTo>
                    <a:cubicBezTo>
                      <a:pt x="507" y="673"/>
                      <a:pt x="530" y="657"/>
                      <a:pt x="552" y="640"/>
                    </a:cubicBezTo>
                    <a:cubicBezTo>
                      <a:pt x="579" y="675"/>
                      <a:pt x="579" y="675"/>
                      <a:pt x="579" y="675"/>
                    </a:cubicBezTo>
                    <a:cubicBezTo>
                      <a:pt x="556" y="693"/>
                      <a:pt x="532" y="710"/>
                      <a:pt x="507" y="726"/>
                    </a:cubicBezTo>
                    <a:close/>
                    <a:moveTo>
                      <a:pt x="646" y="616"/>
                    </a:moveTo>
                    <a:cubicBezTo>
                      <a:pt x="615" y="584"/>
                      <a:pt x="615" y="584"/>
                      <a:pt x="615" y="584"/>
                    </a:cubicBezTo>
                    <a:cubicBezTo>
                      <a:pt x="635" y="565"/>
                      <a:pt x="653" y="543"/>
                      <a:pt x="670" y="522"/>
                    </a:cubicBezTo>
                    <a:cubicBezTo>
                      <a:pt x="705" y="549"/>
                      <a:pt x="705" y="549"/>
                      <a:pt x="705" y="549"/>
                    </a:cubicBezTo>
                    <a:cubicBezTo>
                      <a:pt x="687" y="572"/>
                      <a:pt x="667" y="594"/>
                      <a:pt x="646" y="616"/>
                    </a:cubicBezTo>
                    <a:close/>
                    <a:moveTo>
                      <a:pt x="755" y="474"/>
                    </a:moveTo>
                    <a:cubicBezTo>
                      <a:pt x="716" y="452"/>
                      <a:pt x="716" y="452"/>
                      <a:pt x="716" y="452"/>
                    </a:cubicBezTo>
                    <a:cubicBezTo>
                      <a:pt x="730" y="428"/>
                      <a:pt x="742" y="402"/>
                      <a:pt x="751" y="377"/>
                    </a:cubicBezTo>
                    <a:cubicBezTo>
                      <a:pt x="792" y="392"/>
                      <a:pt x="792" y="392"/>
                      <a:pt x="792" y="392"/>
                    </a:cubicBezTo>
                    <a:cubicBezTo>
                      <a:pt x="782" y="420"/>
                      <a:pt x="770" y="447"/>
                      <a:pt x="755" y="474"/>
                    </a:cubicBezTo>
                    <a:close/>
                    <a:moveTo>
                      <a:pt x="815" y="305"/>
                    </a:moveTo>
                    <a:cubicBezTo>
                      <a:pt x="771" y="298"/>
                      <a:pt x="771" y="298"/>
                      <a:pt x="771" y="298"/>
                    </a:cubicBezTo>
                    <a:cubicBezTo>
                      <a:pt x="774" y="281"/>
                      <a:pt x="775" y="263"/>
                      <a:pt x="775" y="247"/>
                    </a:cubicBezTo>
                    <a:cubicBezTo>
                      <a:pt x="775" y="237"/>
                      <a:pt x="775" y="227"/>
                      <a:pt x="774" y="217"/>
                    </a:cubicBezTo>
                    <a:cubicBezTo>
                      <a:pt x="818" y="213"/>
                      <a:pt x="818" y="213"/>
                      <a:pt x="818" y="213"/>
                    </a:cubicBezTo>
                    <a:cubicBezTo>
                      <a:pt x="819" y="224"/>
                      <a:pt x="820" y="235"/>
                      <a:pt x="820" y="247"/>
                    </a:cubicBezTo>
                    <a:cubicBezTo>
                      <a:pt x="820" y="266"/>
                      <a:pt x="818" y="285"/>
                      <a:pt x="815" y="305"/>
                    </a:cubicBezTo>
                    <a:close/>
                    <a:moveTo>
                      <a:pt x="357" y="265"/>
                    </a:moveTo>
                    <a:cubicBezTo>
                      <a:pt x="312" y="265"/>
                      <a:pt x="312" y="265"/>
                      <a:pt x="312" y="265"/>
                    </a:cubicBezTo>
                    <a:cubicBezTo>
                      <a:pt x="312" y="264"/>
                      <a:pt x="312" y="264"/>
                      <a:pt x="312" y="264"/>
                    </a:cubicBezTo>
                    <a:cubicBezTo>
                      <a:pt x="312" y="234"/>
                      <a:pt x="321" y="203"/>
                      <a:pt x="337" y="172"/>
                    </a:cubicBezTo>
                    <a:cubicBezTo>
                      <a:pt x="376" y="193"/>
                      <a:pt x="376" y="193"/>
                      <a:pt x="376" y="193"/>
                    </a:cubicBezTo>
                    <a:cubicBezTo>
                      <a:pt x="363" y="217"/>
                      <a:pt x="357" y="241"/>
                      <a:pt x="357" y="264"/>
                    </a:cubicBezTo>
                    <a:lnTo>
                      <a:pt x="357" y="265"/>
                    </a:lnTo>
                    <a:close/>
                    <a:moveTo>
                      <a:pt x="753" y="142"/>
                    </a:moveTo>
                    <a:cubicBezTo>
                      <a:pt x="742" y="118"/>
                      <a:pt x="726" y="98"/>
                      <a:pt x="706" y="82"/>
                    </a:cubicBezTo>
                    <a:cubicBezTo>
                      <a:pt x="734" y="48"/>
                      <a:pt x="734" y="48"/>
                      <a:pt x="734" y="48"/>
                    </a:cubicBezTo>
                    <a:cubicBezTo>
                      <a:pt x="759" y="68"/>
                      <a:pt x="779" y="93"/>
                      <a:pt x="793" y="123"/>
                    </a:cubicBezTo>
                    <a:lnTo>
                      <a:pt x="753" y="142"/>
                    </a:lnTo>
                    <a:close/>
                    <a:moveTo>
                      <a:pt x="424" y="130"/>
                    </a:moveTo>
                    <a:cubicBezTo>
                      <a:pt x="393" y="98"/>
                      <a:pt x="393" y="98"/>
                      <a:pt x="393" y="98"/>
                    </a:cubicBezTo>
                    <a:cubicBezTo>
                      <a:pt x="415" y="77"/>
                      <a:pt x="439" y="58"/>
                      <a:pt x="466" y="43"/>
                    </a:cubicBezTo>
                    <a:cubicBezTo>
                      <a:pt x="488" y="81"/>
                      <a:pt x="488" y="81"/>
                      <a:pt x="488" y="81"/>
                    </a:cubicBezTo>
                    <a:cubicBezTo>
                      <a:pt x="464" y="95"/>
                      <a:pt x="443" y="111"/>
                      <a:pt x="424" y="130"/>
                    </a:cubicBezTo>
                    <a:close/>
                    <a:moveTo>
                      <a:pt x="562" y="52"/>
                    </a:moveTo>
                    <a:cubicBezTo>
                      <a:pt x="552" y="9"/>
                      <a:pt x="552" y="9"/>
                      <a:pt x="552" y="9"/>
                    </a:cubicBezTo>
                    <a:cubicBezTo>
                      <a:pt x="586" y="1"/>
                      <a:pt x="618" y="0"/>
                      <a:pt x="647" y="6"/>
                    </a:cubicBezTo>
                    <a:cubicBezTo>
                      <a:pt x="639" y="50"/>
                      <a:pt x="639" y="50"/>
                      <a:pt x="639" y="50"/>
                    </a:cubicBezTo>
                    <a:cubicBezTo>
                      <a:pt x="616" y="45"/>
                      <a:pt x="589" y="46"/>
                      <a:pt x="562" y="52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70" name="íṡ1ïďè">
                <a:extLst>
                  <a:ext uri="{FF2B5EF4-FFF2-40B4-BE49-F238E27FC236}">
                    <a16:creationId xmlns:a16="http://schemas.microsoft.com/office/drawing/2014/main" id="{10BACE1B-32EE-4E33-9164-115A5C7CAEB5}"/>
                  </a:ext>
                </a:extLst>
              </p:cNvPr>
              <p:cNvSpPr/>
              <p:nvPr/>
            </p:nvSpPr>
            <p:spPr bwMode="auto">
              <a:xfrm>
                <a:off x="-6809652" y="3212987"/>
                <a:ext cx="163327" cy="168132"/>
              </a:xfrm>
              <a:custGeom>
                <a:avLst/>
                <a:gdLst>
                  <a:gd name="T0" fmla="*/ 42 w 44"/>
                  <a:gd name="T1" fmla="*/ 46 h 46"/>
                  <a:gd name="T2" fmla="*/ 0 w 44"/>
                  <a:gd name="T3" fmla="*/ 44 h 46"/>
                  <a:gd name="T4" fmla="*/ 3 w 44"/>
                  <a:gd name="T5" fmla="*/ 0 h 46"/>
                  <a:gd name="T6" fmla="*/ 44 w 44"/>
                  <a:gd name="T7" fmla="*/ 2 h 46"/>
                  <a:gd name="T8" fmla="*/ 42 w 44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42" y="46"/>
                    </a:moveTo>
                    <a:cubicBezTo>
                      <a:pt x="28" y="46"/>
                      <a:pt x="14" y="45"/>
                      <a:pt x="0" y="4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6" y="1"/>
                      <a:pt x="30" y="2"/>
                      <a:pt x="44" y="2"/>
                    </a:cubicBezTo>
                    <a:lnTo>
                      <a:pt x="42" y="46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</p:grpSp>
      <p:sp>
        <p:nvSpPr>
          <p:cNvPr id="488" name="íṩľíḋê">
            <a:extLst>
              <a:ext uri="{FF2B5EF4-FFF2-40B4-BE49-F238E27FC236}">
                <a16:creationId xmlns:a16="http://schemas.microsoft.com/office/drawing/2014/main" id="{367787C7-860D-4901-AA70-C3BE4942A619}"/>
              </a:ext>
            </a:extLst>
          </p:cNvPr>
          <p:cNvSpPr/>
          <p:nvPr/>
        </p:nvSpPr>
        <p:spPr bwMode="auto">
          <a:xfrm>
            <a:off x="-98085" y="1851930"/>
            <a:ext cx="1270000" cy="688975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334" name="Rounded Rectangle 333"/>
          <p:cNvSpPr/>
          <p:nvPr/>
        </p:nvSpPr>
        <p:spPr>
          <a:xfrm>
            <a:off x="1929754" y="1507022"/>
            <a:ext cx="9449446" cy="263956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 bài tập các em được củng cố các thực hiện phép cộng có nhớ số có hai chữ số với số có hai chữ số.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63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300" grpId="0" animBg="1"/>
      <p:bldP spid="301" grpId="0" animBg="1"/>
      <p:bldP spid="302" grpId="0" animBg="1"/>
      <p:bldP spid="464" grpId="0" animBg="1"/>
      <p:bldP spid="488" grpId="0" animBg="1"/>
      <p:bldP spid="3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07F34E0-D120-48DD-BF69-8C2F6BF2336F}"/>
              </a:ext>
            </a:extLst>
          </p:cNvPr>
          <p:cNvSpPr/>
          <p:nvPr/>
        </p:nvSpPr>
        <p:spPr>
          <a:xfrm>
            <a:off x="712382" y="580844"/>
            <a:ext cx="530027" cy="504694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  <a:endParaRPr lang="vi-VN" sz="4000" b="1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8EDAFE-16D7-4F71-816A-734C01F0033C}"/>
              </a:ext>
            </a:extLst>
          </p:cNvPr>
          <p:cNvSpPr txBox="1"/>
          <p:nvPr/>
        </p:nvSpPr>
        <p:spPr>
          <a:xfrm>
            <a:off x="1296620" y="540803"/>
            <a:ext cx="3098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/>
              <a:t>Đặt tính rồi tính.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6797D94-28C7-4186-95D6-BF0BFD2EF72F}"/>
              </a:ext>
            </a:extLst>
          </p:cNvPr>
          <p:cNvGrpSpPr/>
          <p:nvPr/>
        </p:nvGrpSpPr>
        <p:grpSpPr>
          <a:xfrm>
            <a:off x="1848283" y="2407522"/>
            <a:ext cx="8090044" cy="1107999"/>
            <a:chOff x="1824226" y="3918823"/>
            <a:chExt cx="7986342" cy="110799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5A22F06-C302-458E-85D3-074E112C9FB1}"/>
                </a:ext>
              </a:extLst>
            </p:cNvPr>
            <p:cNvSpPr/>
            <p:nvPr/>
          </p:nvSpPr>
          <p:spPr>
            <a:xfrm>
              <a:off x="1824226" y="3918826"/>
              <a:ext cx="1800081" cy="1107996"/>
            </a:xfrm>
            <a:prstGeom prst="rect">
              <a:avLst/>
            </a:prstGeom>
            <a:solidFill>
              <a:srgbClr val="AAFA6E"/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400" dirty="0"/>
                <a:t>64 – 8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3638E93-72B1-48C3-AF8F-862B469CAAEC}"/>
                </a:ext>
              </a:extLst>
            </p:cNvPr>
            <p:cNvSpPr/>
            <p:nvPr/>
          </p:nvSpPr>
          <p:spPr>
            <a:xfrm>
              <a:off x="3901137" y="3918825"/>
              <a:ext cx="1876513" cy="1107996"/>
            </a:xfrm>
            <a:prstGeom prst="rect">
              <a:avLst/>
            </a:prstGeom>
            <a:solidFill>
              <a:srgbClr val="AAFA6E"/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400" dirty="0"/>
                <a:t>70 – 7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0BD7685-D9AA-4476-8AFA-B0BFF6CB2D67}"/>
                </a:ext>
              </a:extLst>
            </p:cNvPr>
            <p:cNvSpPr/>
            <p:nvPr/>
          </p:nvSpPr>
          <p:spPr>
            <a:xfrm>
              <a:off x="5978048" y="3918824"/>
              <a:ext cx="1876513" cy="1107996"/>
            </a:xfrm>
            <a:prstGeom prst="rect">
              <a:avLst/>
            </a:prstGeom>
            <a:solidFill>
              <a:srgbClr val="AAFA6E"/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400" dirty="0"/>
                <a:t>83 – 4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F8B6DAC-0CB8-47CD-B638-5239C914F4B7}"/>
                </a:ext>
              </a:extLst>
            </p:cNvPr>
            <p:cNvSpPr/>
            <p:nvPr/>
          </p:nvSpPr>
          <p:spPr>
            <a:xfrm>
              <a:off x="8054959" y="3918823"/>
              <a:ext cx="1755609" cy="1107996"/>
            </a:xfrm>
            <a:prstGeom prst="rect">
              <a:avLst/>
            </a:prstGeom>
            <a:solidFill>
              <a:srgbClr val="AAFA6E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400" dirty="0"/>
                <a:t>41 – 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3441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561246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15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985105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16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486740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27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8988375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916966" y="2129233"/>
            <a:ext cx="754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</a:rPr>
              <a:t>64</a:t>
            </a:r>
          </a:p>
          <a:p>
            <a:r>
              <a:rPr lang="en-US" sz="4000" b="1" dirty="0">
                <a:solidFill>
                  <a:srgbClr val="0000FF"/>
                </a:solidFill>
              </a:rPr>
              <a:t>  8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1747898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721264" y="2536905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4423433" y="2105561"/>
            <a:ext cx="754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</a:rPr>
              <a:t>70</a:t>
            </a:r>
          </a:p>
          <a:p>
            <a:r>
              <a:rPr lang="en-US" sz="4000" b="1" dirty="0">
                <a:solidFill>
                  <a:srgbClr val="0000FF"/>
                </a:solidFill>
              </a:rPr>
              <a:t>  7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D00D690-3A4A-47F3-BC42-9A2A67538A06}"/>
              </a:ext>
            </a:extLst>
          </p:cNvPr>
          <p:cNvCxnSpPr/>
          <p:nvPr/>
        </p:nvCxnSpPr>
        <p:spPr>
          <a:xfrm>
            <a:off x="4360583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4189457" y="2536905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7011938" y="2105561"/>
            <a:ext cx="754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</a:rPr>
              <a:t>83</a:t>
            </a:r>
          </a:p>
          <a:p>
            <a:r>
              <a:rPr lang="en-US" sz="4000" b="1" dirty="0">
                <a:solidFill>
                  <a:srgbClr val="0000FF"/>
                </a:solidFill>
              </a:rPr>
              <a:t>  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6777962" y="337052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6751328" y="2545912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A72EEDE-426E-4A4D-A18D-5B4D7A46BD9E}"/>
              </a:ext>
            </a:extLst>
          </p:cNvPr>
          <p:cNvSpPr txBox="1"/>
          <p:nvPr/>
        </p:nvSpPr>
        <p:spPr>
          <a:xfrm>
            <a:off x="9398398" y="2074779"/>
            <a:ext cx="754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</a:rPr>
              <a:t>41</a:t>
            </a:r>
          </a:p>
          <a:p>
            <a:r>
              <a:rPr lang="en-US" sz="4000" b="1" dirty="0">
                <a:solidFill>
                  <a:srgbClr val="0000FF"/>
                </a:solidFill>
              </a:rPr>
              <a:t>  5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9D46E90-7EFF-4433-8FB0-B562E031F647}"/>
              </a:ext>
            </a:extLst>
          </p:cNvPr>
          <p:cNvCxnSpPr>
            <a:cxnSpLocks/>
          </p:cNvCxnSpPr>
          <p:nvPr/>
        </p:nvCxnSpPr>
        <p:spPr>
          <a:xfrm>
            <a:off x="9137657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3E95E055-5881-4A8D-9459-55691D35BA09}"/>
              </a:ext>
            </a:extLst>
          </p:cNvPr>
          <p:cNvSpPr txBox="1"/>
          <p:nvPr/>
        </p:nvSpPr>
        <p:spPr>
          <a:xfrm>
            <a:off x="9111023" y="2536905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31" t="43805" r="79771" b="18395"/>
          <a:stretch/>
        </p:blipFill>
        <p:spPr>
          <a:xfrm>
            <a:off x="2619753" y="3713518"/>
            <a:ext cx="754279" cy="9900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0459" t="29862" r="38758" b="17202"/>
          <a:stretch/>
        </p:blipFill>
        <p:spPr>
          <a:xfrm flipH="1">
            <a:off x="7702047" y="3713518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1262" t="47022" r="2690" b="18212"/>
          <a:stretch/>
        </p:blipFill>
        <p:spPr>
          <a:xfrm>
            <a:off x="10215787" y="3781152"/>
            <a:ext cx="659999" cy="95321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0932" t="28077" r="19166" b="18134"/>
          <a:stretch/>
        </p:blipFill>
        <p:spPr>
          <a:xfrm>
            <a:off x="5207250" y="3644426"/>
            <a:ext cx="626178" cy="11282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71489" y="5964954"/>
            <a:ext cx="11212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Lưu</a:t>
            </a:r>
            <a:r>
              <a:rPr lang="en-US" dirty="0"/>
              <a:t> ý: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trực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slide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chiếu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755640" imgH="488880"/>
        </mc:Choice>
        <mc:Fallback>
          <p:control name="TextBox1" r:id="rId1" imgW="755640" imgH="488880">
            <p:pic>
              <p:nvPicPr>
                <p:cNvPr id="47" name="TextBox1">
                  <a:extLst>
                    <a:ext uri="{FF2B5EF4-FFF2-40B4-BE49-F238E27FC236}">
                      <a16:creationId xmlns:a16="http://schemas.microsoft.com/office/drawing/2014/main" id="{C69C53D1-E7D4-456C-BB9E-D2B507CD86A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976213" y="3452672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755640" imgH="488880"/>
        </mc:Choice>
        <mc:Fallback>
          <p:control name="TextBox2" r:id="rId2" imgW="755640" imgH="488880">
            <p:pic>
              <p:nvPicPr>
                <p:cNvPr id="48" name="TextBox2">
                  <a:extLst>
                    <a:ext uri="{FF2B5EF4-FFF2-40B4-BE49-F238E27FC236}">
                      <a16:creationId xmlns:a16="http://schemas.microsoft.com/office/drawing/2014/main" id="{DE47999D-8F50-4AED-8C9D-A88E7C68B75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469908" y="3460462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755640" imgH="488880"/>
        </mc:Choice>
        <mc:Fallback>
          <p:control name="TextBox3" r:id="rId3" imgW="755640" imgH="488880">
            <p:pic>
              <p:nvPicPr>
                <p:cNvPr id="49" name="TextBox3">
                  <a:extLst>
                    <a:ext uri="{FF2B5EF4-FFF2-40B4-BE49-F238E27FC236}">
                      <a16:creationId xmlns:a16="http://schemas.microsoft.com/office/drawing/2014/main" id="{A44F76C5-764B-4FC6-A93F-0BC5ABDC84F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024033" y="3468250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4" imgW="755640" imgH="488880"/>
        </mc:Choice>
        <mc:Fallback>
          <p:control name="TextBox4" r:id="rId4" imgW="755640" imgH="488880">
            <p:pic>
              <p:nvPicPr>
                <p:cNvPr id="50" name="TextBox4">
                  <a:extLst>
                    <a:ext uri="{FF2B5EF4-FFF2-40B4-BE49-F238E27FC236}">
                      <a16:creationId xmlns:a16="http://schemas.microsoft.com/office/drawing/2014/main" id="{CC5EF925-A452-4A28-9908-CB915D154FE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398398" y="3434915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880370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0D8E972-8344-4ABF-99B1-A73149169A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490" y="122661"/>
            <a:ext cx="9919021" cy="66126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62933" y="2255559"/>
            <a:ext cx="6966694" cy="2632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just">
              <a:lnSpc>
                <a:spcPct val="120000"/>
              </a:lnSpc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Thực hiện phép trừ (có nhớ) số có hai chữ số với số có một chữ số.</a:t>
            </a:r>
          </a:p>
          <a:p>
            <a:pPr lvl="0" indent="228600" algn="just">
              <a:lnSpc>
                <a:spcPct val="120000"/>
              </a:lnSpc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Nhận biết được ý nghĩa tực tiễn của phép trừ thông quan tranh vẽ, hình ảnh.</a:t>
            </a:r>
          </a:p>
          <a:p>
            <a:pPr lvl="0" indent="228600" algn="just">
              <a:lnSpc>
                <a:spcPct val="120000"/>
              </a:lnSpc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Giải bài toán bằng một phép tính liên quan.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682" y="1013867"/>
            <a:ext cx="6645216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684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8" name="Picture 4" descr="Không có mô tả.">
            <a:extLst>
              <a:ext uri="{FF2B5EF4-FFF2-40B4-BE49-F238E27FC236}">
                <a16:creationId xmlns:a16="http://schemas.microsoft.com/office/drawing/2014/main" id="{46B4D5C4-5574-4164-AE8A-D0A1C91154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5469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4612AA08-8D8B-4EDF-805A-A6B6DF556499}"/>
              </a:ext>
            </a:extLst>
          </p:cNvPr>
          <p:cNvSpPr/>
          <p:nvPr/>
        </p:nvSpPr>
        <p:spPr>
          <a:xfrm>
            <a:off x="635898" y="1498074"/>
            <a:ext cx="436053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995E4E-9DA5-4390-A63D-A99D85F39972}"/>
              </a:ext>
            </a:extLst>
          </p:cNvPr>
          <p:cNvSpPr txBox="1"/>
          <p:nvPr/>
        </p:nvSpPr>
        <p:spPr>
          <a:xfrm>
            <a:off x="1159234" y="1498074"/>
            <a:ext cx="105617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dirty="0"/>
              <a:t>Ngày thứ nhất, Mai An Tiêm thả 34 quả dưa hấu xuống biển. Ngày thứ hai, Mai An Tiêm thả ít hơn ngày thứ nhất 7 quả. Hỏi ngày thứ hai Mai An Tiêm thả bao nhiêu quả dưa hấu xuống biển?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3EDD17CC-54B5-475F-90CB-9535E0E30CD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3157" y="3429000"/>
            <a:ext cx="7181850" cy="3009900"/>
          </a:xfrm>
          <a:prstGeom prst="rect">
            <a:avLst/>
          </a:prstGeom>
        </p:spPr>
      </p:pic>
      <p:sp>
        <p:nvSpPr>
          <p:cNvPr id="54" name="Speech Bubble: Oval 75">
            <a:extLst>
              <a:ext uri="{FF2B5EF4-FFF2-40B4-BE49-F238E27FC236}">
                <a16:creationId xmlns:a16="http://schemas.microsoft.com/office/drawing/2014/main" id="{4C5966FB-89F9-4DE1-A24A-84585E96283C}"/>
              </a:ext>
            </a:extLst>
          </p:cNvPr>
          <p:cNvSpPr/>
          <p:nvPr/>
        </p:nvSpPr>
        <p:spPr>
          <a:xfrm>
            <a:off x="9230769" y="3255621"/>
            <a:ext cx="3049826" cy="1923829"/>
          </a:xfrm>
          <a:prstGeom prst="wedgeEllipseCallout">
            <a:avLst>
              <a:gd name="adj1" fmla="val -49816"/>
              <a:gd name="adj2" fmla="val 4908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Bài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toán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biết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điều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gì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E2651EEC-DB93-457E-A032-AF4260B33ED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00" t="17422" r="-1353" b="14049"/>
          <a:stretch/>
        </p:blipFill>
        <p:spPr>
          <a:xfrm>
            <a:off x="8665376" y="5080437"/>
            <a:ext cx="1191976" cy="164235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1243157" y="1935396"/>
            <a:ext cx="10348479" cy="2900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1265849" y="2434015"/>
            <a:ext cx="10348479" cy="2900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8" name="Speech Bubble: Oval 75">
            <a:extLst>
              <a:ext uri="{FF2B5EF4-FFF2-40B4-BE49-F238E27FC236}">
                <a16:creationId xmlns:a16="http://schemas.microsoft.com/office/drawing/2014/main" id="{4C5966FB-89F9-4DE1-A24A-84585E96283C}"/>
              </a:ext>
            </a:extLst>
          </p:cNvPr>
          <p:cNvSpPr/>
          <p:nvPr/>
        </p:nvSpPr>
        <p:spPr>
          <a:xfrm>
            <a:off x="9291501" y="3229963"/>
            <a:ext cx="3049826" cy="1923829"/>
          </a:xfrm>
          <a:prstGeom prst="wedgeEllipseCallout">
            <a:avLst>
              <a:gd name="adj1" fmla="val -49816"/>
              <a:gd name="adj2" fmla="val 4908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Bài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toán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hỏi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gì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2060176" y="2881101"/>
            <a:ext cx="9660769" cy="14504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335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54" grpId="0" animBg="1"/>
      <p:bldP spid="54" grpId="1" animBg="1"/>
      <p:bldP spid="5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9B08DFA-FF16-45D2-A1DA-7C9489426A6A}"/>
              </a:ext>
            </a:extLst>
          </p:cNvPr>
          <p:cNvGrpSpPr/>
          <p:nvPr/>
        </p:nvGrpSpPr>
        <p:grpSpPr>
          <a:xfrm>
            <a:off x="7048472" y="4329320"/>
            <a:ext cx="4104419" cy="1144082"/>
            <a:chOff x="168284" y="3638943"/>
            <a:chExt cx="4104419" cy="1144082"/>
          </a:xfrm>
          <a:solidFill>
            <a:srgbClr val="FFFF00"/>
          </a:solidFill>
        </p:grpSpPr>
        <p:sp>
          <p:nvSpPr>
            <p:cNvPr id="14" name="Speech Bubble: Oval 75">
              <a:extLst>
                <a:ext uri="{FF2B5EF4-FFF2-40B4-BE49-F238E27FC236}">
                  <a16:creationId xmlns:a16="http://schemas.microsoft.com/office/drawing/2014/main" id="{4C5966FB-89F9-4DE1-A24A-84585E96283C}"/>
                </a:ext>
              </a:extLst>
            </p:cNvPr>
            <p:cNvSpPr/>
            <p:nvPr/>
          </p:nvSpPr>
          <p:spPr>
            <a:xfrm>
              <a:off x="168284" y="3638943"/>
              <a:ext cx="4104419" cy="1144082"/>
            </a:xfrm>
            <a:prstGeom prst="wedgeEllipseCallout">
              <a:avLst>
                <a:gd name="adj1" fmla="val -58901"/>
                <a:gd name="adj2" fmla="val 46205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BA751E7-2B92-4DF2-871D-96196A4F97A3}"/>
                </a:ext>
              </a:extLst>
            </p:cNvPr>
            <p:cNvSpPr txBox="1"/>
            <p:nvPr/>
          </p:nvSpPr>
          <p:spPr>
            <a:xfrm>
              <a:off x="1214288" y="3918596"/>
              <a:ext cx="2278376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34 – 7 = ?</a:t>
              </a:r>
            </a:p>
          </p:txBody>
        </p:sp>
      </p:grpSp>
      <p:sp>
        <p:nvSpPr>
          <p:cNvPr id="16" name="Rectangle: Rounded Corners 119">
            <a:extLst>
              <a:ext uri="{FF2B5EF4-FFF2-40B4-BE49-F238E27FC236}">
                <a16:creationId xmlns:a16="http://schemas.microsoft.com/office/drawing/2014/main" id="{F04DA489-E8D2-4AC2-8583-8DDB96DCDF5A}"/>
              </a:ext>
            </a:extLst>
          </p:cNvPr>
          <p:cNvSpPr/>
          <p:nvPr/>
        </p:nvSpPr>
        <p:spPr>
          <a:xfrm>
            <a:off x="6386493" y="1123665"/>
            <a:ext cx="5361321" cy="2673716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: Rounded Corners 118">
            <a:extLst>
              <a:ext uri="{FF2B5EF4-FFF2-40B4-BE49-F238E27FC236}">
                <a16:creationId xmlns:a16="http://schemas.microsoft.com/office/drawing/2014/main" id="{00ACEB46-163C-4685-AF37-3BA271965719}"/>
              </a:ext>
            </a:extLst>
          </p:cNvPr>
          <p:cNvSpPr/>
          <p:nvPr/>
        </p:nvSpPr>
        <p:spPr>
          <a:xfrm>
            <a:off x="284085" y="1181930"/>
            <a:ext cx="5438770" cy="2615451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2651EEC-DB93-457E-A032-AF4260B33E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987" y="4814211"/>
            <a:ext cx="1118052" cy="1540173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D321AA47-99C2-43AF-B7A2-F171A5FCD777}"/>
              </a:ext>
            </a:extLst>
          </p:cNvPr>
          <p:cNvSpPr txBox="1"/>
          <p:nvPr/>
        </p:nvSpPr>
        <p:spPr>
          <a:xfrm>
            <a:off x="646545" y="622756"/>
            <a:ext cx="6320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</a:rPr>
              <a:t>Ngày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thứ</a:t>
            </a:r>
            <a:r>
              <a:rPr lang="en-US" sz="2800" b="1" dirty="0">
                <a:solidFill>
                  <a:srgbClr val="0000FF"/>
                </a:solidFill>
              </a:rPr>
              <a:t> 1: 34 </a:t>
            </a:r>
            <a:r>
              <a:rPr lang="en-US" sz="2800" b="1" dirty="0" err="1">
                <a:solidFill>
                  <a:srgbClr val="0000FF"/>
                </a:solidFill>
              </a:rPr>
              <a:t>quả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dưa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hấu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F2936AB-378E-4DAC-A194-F6ED81CF1C35}"/>
              </a:ext>
            </a:extLst>
          </p:cNvPr>
          <p:cNvSpPr txBox="1"/>
          <p:nvPr/>
        </p:nvSpPr>
        <p:spPr>
          <a:xfrm>
            <a:off x="5978938" y="542488"/>
            <a:ext cx="57935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Ngày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thứ</a:t>
            </a:r>
            <a:r>
              <a:rPr lang="en-US" sz="2800" b="1" dirty="0">
                <a:solidFill>
                  <a:srgbClr val="0000FF"/>
                </a:solidFill>
              </a:rPr>
              <a:t> 2: </a:t>
            </a:r>
            <a:r>
              <a:rPr lang="en-US" sz="2800" b="1" dirty="0" err="1">
                <a:solidFill>
                  <a:srgbClr val="0000FF"/>
                </a:solidFill>
              </a:rPr>
              <a:t>Ít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hơn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ngày</a:t>
            </a:r>
            <a:r>
              <a:rPr lang="en-US" sz="2800" b="1" dirty="0">
                <a:solidFill>
                  <a:srgbClr val="0000FF"/>
                </a:solidFill>
              </a:rPr>
              <a:t> t1 7 </a:t>
            </a:r>
            <a:r>
              <a:rPr lang="en-US" sz="2800" b="1" dirty="0" err="1">
                <a:solidFill>
                  <a:srgbClr val="0000FF"/>
                </a:solidFill>
              </a:rPr>
              <a:t>quả</a:t>
            </a:r>
            <a:endParaRPr lang="en-US" sz="2800" b="1" dirty="0">
              <a:solidFill>
                <a:srgbClr val="0000FF"/>
              </a:solidFill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FA44B13E-409B-47B3-A2E5-7FB56B413D8A}"/>
              </a:ext>
            </a:extLst>
          </p:cNvPr>
          <p:cNvGrpSpPr/>
          <p:nvPr/>
        </p:nvGrpSpPr>
        <p:grpSpPr>
          <a:xfrm>
            <a:off x="1022291" y="3898675"/>
            <a:ext cx="4341998" cy="1681062"/>
            <a:chOff x="974406" y="3509825"/>
            <a:chExt cx="4341998" cy="1144082"/>
          </a:xfrm>
          <a:solidFill>
            <a:srgbClr val="002060"/>
          </a:solidFill>
        </p:grpSpPr>
        <p:sp>
          <p:nvSpPr>
            <p:cNvPr id="95" name="Speech Bubble: Oval 122">
              <a:extLst>
                <a:ext uri="{FF2B5EF4-FFF2-40B4-BE49-F238E27FC236}">
                  <a16:creationId xmlns:a16="http://schemas.microsoft.com/office/drawing/2014/main" id="{32D50D07-5A72-490E-AF69-5E3392CFDB8F}"/>
                </a:ext>
              </a:extLst>
            </p:cNvPr>
            <p:cNvSpPr/>
            <p:nvPr/>
          </p:nvSpPr>
          <p:spPr>
            <a:xfrm>
              <a:off x="974406" y="3509825"/>
              <a:ext cx="4104419" cy="1144082"/>
            </a:xfrm>
            <a:prstGeom prst="wedgeEllipseCallout">
              <a:avLst>
                <a:gd name="adj1" fmla="val 52314"/>
                <a:gd name="adj2" fmla="val 40224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401DA796-E6AE-4069-9EF3-5A2B66B8BA98}"/>
                </a:ext>
              </a:extLst>
            </p:cNvPr>
            <p:cNvSpPr txBox="1"/>
            <p:nvPr/>
          </p:nvSpPr>
          <p:spPr>
            <a:xfrm>
              <a:off x="1390903" y="3638943"/>
              <a:ext cx="3925501" cy="816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bg1"/>
                  </a:solidFill>
                </a:rPr>
                <a:t>Ngày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thứ</a:t>
              </a:r>
              <a:r>
                <a:rPr lang="en-US" sz="2400" dirty="0">
                  <a:solidFill>
                    <a:schemeClr val="bg1"/>
                  </a:solidFill>
                </a:rPr>
                <a:t> 2, Mai An </a:t>
              </a:r>
              <a:r>
                <a:rPr lang="en-US" sz="2400" dirty="0" err="1">
                  <a:solidFill>
                    <a:schemeClr val="bg1"/>
                  </a:solidFill>
                </a:rPr>
                <a:t>Tiêm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thả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được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bao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nhiêu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quả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dưa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hấu</a:t>
              </a:r>
              <a:r>
                <a:rPr lang="en-US" sz="2400" dirty="0">
                  <a:solidFill>
                    <a:schemeClr val="bg1"/>
                  </a:solidFill>
                </a:rPr>
                <a:t>? 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46" y="1272976"/>
            <a:ext cx="611597" cy="611597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85" y="1282065"/>
            <a:ext cx="611597" cy="611597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253" y="1291154"/>
            <a:ext cx="611597" cy="611597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09" y="1282064"/>
            <a:ext cx="611597" cy="611597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675" y="1310755"/>
            <a:ext cx="611597" cy="611597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592" y="1310755"/>
            <a:ext cx="611597" cy="611597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370" y="1320801"/>
            <a:ext cx="611597" cy="611597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776" y="1330356"/>
            <a:ext cx="611597" cy="611597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753" y="1310755"/>
            <a:ext cx="611597" cy="611597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491" y="1310755"/>
            <a:ext cx="611597" cy="611597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56" y="1850317"/>
            <a:ext cx="611597" cy="611597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95" y="1859406"/>
            <a:ext cx="611597" cy="61159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63" y="1868495"/>
            <a:ext cx="611597" cy="611597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919" y="1859405"/>
            <a:ext cx="611597" cy="611597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385" y="1888096"/>
            <a:ext cx="611597" cy="611597"/>
          </a:xfrm>
          <a:prstGeom prst="rect">
            <a:avLst/>
          </a:prstGeom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302" y="1888096"/>
            <a:ext cx="611597" cy="611597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080" y="1898142"/>
            <a:ext cx="611597" cy="611597"/>
          </a:xfrm>
          <a:prstGeom prst="rect">
            <a:avLst/>
          </a:prstGeom>
        </p:spPr>
      </p:pic>
      <p:pic>
        <p:nvPicPr>
          <p:cNvPr id="153" name="Picture 1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486" y="1907697"/>
            <a:ext cx="611597" cy="611597"/>
          </a:xfrm>
          <a:prstGeom prst="rect">
            <a:avLst/>
          </a:prstGeom>
        </p:spPr>
      </p:pic>
      <p:pic>
        <p:nvPicPr>
          <p:cNvPr id="154" name="Picture 1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463" y="1888096"/>
            <a:ext cx="611597" cy="611597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201" y="1888096"/>
            <a:ext cx="611597" cy="611597"/>
          </a:xfrm>
          <a:prstGeom prst="rect">
            <a:avLst/>
          </a:prstGeom>
        </p:spPr>
      </p:pic>
      <p:pic>
        <p:nvPicPr>
          <p:cNvPr id="156" name="Picture 1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58" y="2426235"/>
            <a:ext cx="611597" cy="611597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97" y="2435324"/>
            <a:ext cx="611597" cy="611597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65" y="2444413"/>
            <a:ext cx="611597" cy="611597"/>
          </a:xfrm>
          <a:prstGeom prst="rect">
            <a:avLst/>
          </a:prstGeom>
        </p:spPr>
      </p:pic>
      <p:pic>
        <p:nvPicPr>
          <p:cNvPr id="159" name="Picture 1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221" y="2435323"/>
            <a:ext cx="611597" cy="611597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687" y="2464014"/>
            <a:ext cx="611597" cy="611597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04" y="2464014"/>
            <a:ext cx="611597" cy="611597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382" y="2474060"/>
            <a:ext cx="611597" cy="611597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788" y="2483615"/>
            <a:ext cx="611597" cy="611597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765" y="2464014"/>
            <a:ext cx="611597" cy="611597"/>
          </a:xfrm>
          <a:prstGeom prst="rect">
            <a:avLst/>
          </a:prstGeom>
        </p:spPr>
      </p:pic>
      <p:pic>
        <p:nvPicPr>
          <p:cNvPr id="165" name="Picture 1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503" y="2464014"/>
            <a:ext cx="611597" cy="611597"/>
          </a:xfrm>
          <a:prstGeom prst="rect">
            <a:avLst/>
          </a:prstGeom>
        </p:spPr>
      </p:pic>
      <p:pic>
        <p:nvPicPr>
          <p:cNvPr id="166" name="Picture 1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58" y="3041225"/>
            <a:ext cx="611597" cy="611597"/>
          </a:xfrm>
          <a:prstGeom prst="rect">
            <a:avLst/>
          </a:prstGeom>
        </p:spPr>
      </p:pic>
      <p:pic>
        <p:nvPicPr>
          <p:cNvPr id="167" name="Picture 16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97" y="3050314"/>
            <a:ext cx="611597" cy="611597"/>
          </a:xfrm>
          <a:prstGeom prst="rect">
            <a:avLst/>
          </a:prstGeom>
        </p:spPr>
      </p:pic>
      <p:pic>
        <p:nvPicPr>
          <p:cNvPr id="168" name="Picture 16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65" y="3059403"/>
            <a:ext cx="611597" cy="611597"/>
          </a:xfrm>
          <a:prstGeom prst="rect">
            <a:avLst/>
          </a:prstGeom>
        </p:spPr>
      </p:pic>
      <p:pic>
        <p:nvPicPr>
          <p:cNvPr id="169" name="Picture 16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221" y="3050313"/>
            <a:ext cx="611597" cy="611597"/>
          </a:xfrm>
          <a:prstGeom prst="rect">
            <a:avLst/>
          </a:prstGeom>
        </p:spPr>
      </p:pic>
      <p:pic>
        <p:nvPicPr>
          <p:cNvPr id="204" name="Picture 20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492" y="1123665"/>
            <a:ext cx="611597" cy="611597"/>
          </a:xfrm>
          <a:prstGeom prst="rect">
            <a:avLst/>
          </a:prstGeom>
        </p:spPr>
      </p:pic>
      <p:pic>
        <p:nvPicPr>
          <p:cNvPr id="205" name="Picture 20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731" y="1132754"/>
            <a:ext cx="611597" cy="611597"/>
          </a:xfrm>
          <a:prstGeom prst="rect">
            <a:avLst/>
          </a:prstGeom>
        </p:spPr>
      </p:pic>
      <p:pic>
        <p:nvPicPr>
          <p:cNvPr id="206" name="Picture 20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999" y="1141843"/>
            <a:ext cx="611597" cy="611597"/>
          </a:xfrm>
          <a:prstGeom prst="rect">
            <a:avLst/>
          </a:prstGeom>
        </p:spPr>
      </p:pic>
      <p:pic>
        <p:nvPicPr>
          <p:cNvPr id="207" name="Picture 20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955" y="1132753"/>
            <a:ext cx="611597" cy="611597"/>
          </a:xfrm>
          <a:prstGeom prst="rect">
            <a:avLst/>
          </a:prstGeom>
        </p:spPr>
      </p:pic>
      <p:pic>
        <p:nvPicPr>
          <p:cNvPr id="208" name="Picture 20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421" y="1161444"/>
            <a:ext cx="611597" cy="611597"/>
          </a:xfrm>
          <a:prstGeom prst="rect">
            <a:avLst/>
          </a:prstGeom>
        </p:spPr>
      </p:pic>
      <p:pic>
        <p:nvPicPr>
          <p:cNvPr id="209" name="Picture 20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338" y="1161444"/>
            <a:ext cx="611597" cy="611597"/>
          </a:xfrm>
          <a:prstGeom prst="rect">
            <a:avLst/>
          </a:prstGeom>
        </p:spPr>
      </p:pic>
      <p:pic>
        <p:nvPicPr>
          <p:cNvPr id="210" name="Picture 20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116" y="1171490"/>
            <a:ext cx="611597" cy="611597"/>
          </a:xfrm>
          <a:prstGeom prst="rect">
            <a:avLst/>
          </a:prstGeom>
        </p:spPr>
      </p:pic>
      <p:pic>
        <p:nvPicPr>
          <p:cNvPr id="211" name="Picture 2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522" y="1181045"/>
            <a:ext cx="611597" cy="611597"/>
          </a:xfrm>
          <a:prstGeom prst="rect">
            <a:avLst/>
          </a:prstGeom>
        </p:spPr>
      </p:pic>
      <p:pic>
        <p:nvPicPr>
          <p:cNvPr id="212" name="Picture 2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499" y="1161444"/>
            <a:ext cx="611597" cy="611597"/>
          </a:xfrm>
          <a:prstGeom prst="rect">
            <a:avLst/>
          </a:prstGeom>
        </p:spPr>
      </p:pic>
      <p:pic>
        <p:nvPicPr>
          <p:cNvPr id="213" name="Picture 2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237" y="1161444"/>
            <a:ext cx="611597" cy="611597"/>
          </a:xfrm>
          <a:prstGeom prst="rect">
            <a:avLst/>
          </a:prstGeom>
        </p:spPr>
      </p:pic>
      <p:pic>
        <p:nvPicPr>
          <p:cNvPr id="214" name="Picture 2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202" y="1701006"/>
            <a:ext cx="611597" cy="611597"/>
          </a:xfrm>
          <a:prstGeom prst="rect">
            <a:avLst/>
          </a:prstGeom>
        </p:spPr>
      </p:pic>
      <p:pic>
        <p:nvPicPr>
          <p:cNvPr id="215" name="Picture 2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441" y="1710095"/>
            <a:ext cx="611597" cy="611597"/>
          </a:xfrm>
          <a:prstGeom prst="rect">
            <a:avLst/>
          </a:prstGeom>
        </p:spPr>
      </p:pic>
      <p:pic>
        <p:nvPicPr>
          <p:cNvPr id="216" name="Picture 2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709" y="1719184"/>
            <a:ext cx="611597" cy="611597"/>
          </a:xfrm>
          <a:prstGeom prst="rect">
            <a:avLst/>
          </a:prstGeom>
        </p:spPr>
      </p:pic>
      <p:pic>
        <p:nvPicPr>
          <p:cNvPr id="217" name="Picture 2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665" y="1710094"/>
            <a:ext cx="611597" cy="611597"/>
          </a:xfrm>
          <a:prstGeom prst="rect">
            <a:avLst/>
          </a:prstGeom>
        </p:spPr>
      </p:pic>
      <p:pic>
        <p:nvPicPr>
          <p:cNvPr id="218" name="Picture 2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131" y="1738785"/>
            <a:ext cx="611597" cy="611597"/>
          </a:xfrm>
          <a:prstGeom prst="rect">
            <a:avLst/>
          </a:prstGeom>
        </p:spPr>
      </p:pic>
      <p:pic>
        <p:nvPicPr>
          <p:cNvPr id="219" name="Picture 2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048" y="1738785"/>
            <a:ext cx="611597" cy="611597"/>
          </a:xfrm>
          <a:prstGeom prst="rect">
            <a:avLst/>
          </a:prstGeom>
        </p:spPr>
      </p:pic>
      <p:pic>
        <p:nvPicPr>
          <p:cNvPr id="220" name="Picture 2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826" y="1748831"/>
            <a:ext cx="611597" cy="611597"/>
          </a:xfrm>
          <a:prstGeom prst="rect">
            <a:avLst/>
          </a:prstGeom>
        </p:spPr>
      </p:pic>
      <p:pic>
        <p:nvPicPr>
          <p:cNvPr id="221" name="Picture 2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232" y="1758386"/>
            <a:ext cx="611597" cy="611597"/>
          </a:xfrm>
          <a:prstGeom prst="rect">
            <a:avLst/>
          </a:prstGeom>
        </p:spPr>
      </p:pic>
      <p:pic>
        <p:nvPicPr>
          <p:cNvPr id="222" name="Picture 2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209" y="1738785"/>
            <a:ext cx="611597" cy="611597"/>
          </a:xfrm>
          <a:prstGeom prst="rect">
            <a:avLst/>
          </a:prstGeom>
        </p:spPr>
      </p:pic>
      <p:pic>
        <p:nvPicPr>
          <p:cNvPr id="223" name="Picture 2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947" y="1738785"/>
            <a:ext cx="611597" cy="611597"/>
          </a:xfrm>
          <a:prstGeom prst="rect">
            <a:avLst/>
          </a:prstGeom>
        </p:spPr>
      </p:pic>
      <p:pic>
        <p:nvPicPr>
          <p:cNvPr id="224" name="Picture 2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504" y="2276924"/>
            <a:ext cx="611597" cy="611597"/>
          </a:xfrm>
          <a:prstGeom prst="rect">
            <a:avLst/>
          </a:prstGeom>
        </p:spPr>
      </p:pic>
      <p:pic>
        <p:nvPicPr>
          <p:cNvPr id="225" name="Picture 2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743" y="2286013"/>
            <a:ext cx="611597" cy="611597"/>
          </a:xfrm>
          <a:prstGeom prst="rect">
            <a:avLst/>
          </a:prstGeom>
        </p:spPr>
      </p:pic>
      <p:pic>
        <p:nvPicPr>
          <p:cNvPr id="226" name="Picture 2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011" y="2295102"/>
            <a:ext cx="611597" cy="611597"/>
          </a:xfrm>
          <a:prstGeom prst="rect">
            <a:avLst/>
          </a:prstGeom>
        </p:spPr>
      </p:pic>
      <p:pic>
        <p:nvPicPr>
          <p:cNvPr id="227" name="Picture 2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967" y="2286012"/>
            <a:ext cx="611597" cy="611597"/>
          </a:xfrm>
          <a:prstGeom prst="rect">
            <a:avLst/>
          </a:prstGeom>
        </p:spPr>
      </p:pic>
      <p:pic>
        <p:nvPicPr>
          <p:cNvPr id="228" name="Picture 2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433" y="2314703"/>
            <a:ext cx="611597" cy="611597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350" y="2314703"/>
            <a:ext cx="611597" cy="611597"/>
          </a:xfrm>
          <a:prstGeom prst="rect">
            <a:avLst/>
          </a:prstGeom>
        </p:spPr>
      </p:pic>
      <p:pic>
        <p:nvPicPr>
          <p:cNvPr id="230" name="Picture 2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128" y="2324749"/>
            <a:ext cx="611597" cy="611597"/>
          </a:xfrm>
          <a:prstGeom prst="rect">
            <a:avLst/>
          </a:prstGeom>
        </p:spPr>
      </p:pic>
      <p:pic>
        <p:nvPicPr>
          <p:cNvPr id="231" name="Picture 2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534" y="2334304"/>
            <a:ext cx="611597" cy="611597"/>
          </a:xfrm>
          <a:prstGeom prst="rect">
            <a:avLst/>
          </a:prstGeom>
        </p:spPr>
      </p:pic>
      <p:pic>
        <p:nvPicPr>
          <p:cNvPr id="232" name="Picture 2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511" y="2314703"/>
            <a:ext cx="611597" cy="611597"/>
          </a:xfrm>
          <a:prstGeom prst="rect">
            <a:avLst/>
          </a:prstGeom>
        </p:spPr>
      </p:pic>
      <p:pic>
        <p:nvPicPr>
          <p:cNvPr id="233" name="Picture 2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249" y="2314703"/>
            <a:ext cx="611597" cy="611597"/>
          </a:xfrm>
          <a:prstGeom prst="rect">
            <a:avLst/>
          </a:prstGeom>
        </p:spPr>
      </p:pic>
      <p:pic>
        <p:nvPicPr>
          <p:cNvPr id="234" name="Picture 2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504" y="2891914"/>
            <a:ext cx="611597" cy="611597"/>
          </a:xfrm>
          <a:prstGeom prst="rect">
            <a:avLst/>
          </a:prstGeom>
        </p:spPr>
      </p:pic>
      <p:pic>
        <p:nvPicPr>
          <p:cNvPr id="235" name="Picture 2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743" y="2901003"/>
            <a:ext cx="611597" cy="611597"/>
          </a:xfrm>
          <a:prstGeom prst="rect">
            <a:avLst/>
          </a:prstGeom>
        </p:spPr>
      </p:pic>
      <p:pic>
        <p:nvPicPr>
          <p:cNvPr id="236" name="Picture 2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011" y="2910092"/>
            <a:ext cx="611597" cy="611597"/>
          </a:xfrm>
          <a:prstGeom prst="rect">
            <a:avLst/>
          </a:prstGeom>
        </p:spPr>
      </p:pic>
      <p:pic>
        <p:nvPicPr>
          <p:cNvPr id="237" name="Picture 2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967" y="2901002"/>
            <a:ext cx="611597" cy="61159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8059615" y="2992173"/>
            <a:ext cx="518949" cy="5295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8" name="Straight Connector 237"/>
          <p:cNvCxnSpPr/>
          <p:nvPr/>
        </p:nvCxnSpPr>
        <p:spPr>
          <a:xfrm>
            <a:off x="7502828" y="3001934"/>
            <a:ext cx="518949" cy="5295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/>
          <p:nvPr/>
        </p:nvCxnSpPr>
        <p:spPr>
          <a:xfrm>
            <a:off x="7012232" y="2998677"/>
            <a:ext cx="518949" cy="5295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0" name="Straight Connector 239"/>
          <p:cNvCxnSpPr/>
          <p:nvPr/>
        </p:nvCxnSpPr>
        <p:spPr>
          <a:xfrm>
            <a:off x="6376440" y="2978540"/>
            <a:ext cx="518949" cy="5295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1" name="Straight Connector 240"/>
          <p:cNvCxnSpPr/>
          <p:nvPr/>
        </p:nvCxnSpPr>
        <p:spPr>
          <a:xfrm>
            <a:off x="11130806" y="2441307"/>
            <a:ext cx="518949" cy="5295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>
            <a:off x="10611856" y="2404765"/>
            <a:ext cx="518949" cy="5295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>
            <a:off x="10100373" y="2404765"/>
            <a:ext cx="518949" cy="5295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3584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92" grpId="0"/>
      <p:bldP spid="9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3EDD17CC-54B5-475F-90CB-9535E0E30CD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7132" y="196221"/>
            <a:ext cx="7181850" cy="3009900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C1F70089-7DD9-45D8-9392-2FFE4F2DFB12}"/>
              </a:ext>
            </a:extLst>
          </p:cNvPr>
          <p:cNvSpPr txBox="1"/>
          <p:nvPr/>
        </p:nvSpPr>
        <p:spPr>
          <a:xfrm>
            <a:off x="4816689" y="3304272"/>
            <a:ext cx="2671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i="1" dirty="0"/>
              <a:t>Bài giải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AC49A6E-F49E-4751-B1CE-172F725B4CFE}"/>
              </a:ext>
            </a:extLst>
          </p:cNvPr>
          <p:cNvSpPr txBox="1"/>
          <p:nvPr/>
        </p:nvSpPr>
        <p:spPr>
          <a:xfrm>
            <a:off x="1578544" y="3925333"/>
            <a:ext cx="10048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</a:rPr>
              <a:t>    Ngày thứ hai Mai An Tiêm thả số quả dưa hấu xuống biển là: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C83B967-2BA5-45A8-BA11-EEAA774F390D}"/>
              </a:ext>
            </a:extLst>
          </p:cNvPr>
          <p:cNvSpPr txBox="1"/>
          <p:nvPr/>
        </p:nvSpPr>
        <p:spPr>
          <a:xfrm>
            <a:off x="3835314" y="5125662"/>
            <a:ext cx="5065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</a:rPr>
              <a:t>34 – 7 = 27 (quả)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B47C13E-C40F-401D-8A73-EC70411C9B0C}"/>
              </a:ext>
            </a:extLst>
          </p:cNvPr>
          <p:cNvSpPr txBox="1"/>
          <p:nvPr/>
        </p:nvSpPr>
        <p:spPr>
          <a:xfrm>
            <a:off x="3835315" y="5864994"/>
            <a:ext cx="6540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3600" dirty="0">
                <a:solidFill>
                  <a:srgbClr val="FF0000"/>
                </a:solidFill>
              </a:rPr>
              <a:t>Đáp số: 27 quả dưa hấu.</a:t>
            </a:r>
          </a:p>
        </p:txBody>
      </p:sp>
    </p:spTree>
    <p:extLst>
      <p:ext uri="{BB962C8B-B14F-4D97-AF65-F5344CB8AC3E}">
        <p14:creationId xmlns:p14="http://schemas.microsoft.com/office/powerpoint/2010/main" val="794885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1" grpId="0"/>
      <p:bldP spid="97" grpId="0"/>
      <p:bldP spid="9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íṩľíḋê">
            <a:extLst>
              <a:ext uri="{FF2B5EF4-FFF2-40B4-BE49-F238E27FC236}">
                <a16:creationId xmlns:a16="http://schemas.microsoft.com/office/drawing/2014/main" id="{27DC053B-B3A6-43D7-97A2-F8AE3007BFB0}"/>
              </a:ext>
            </a:extLst>
          </p:cNvPr>
          <p:cNvSpPr/>
          <p:nvPr/>
        </p:nvSpPr>
        <p:spPr bwMode="auto">
          <a:xfrm>
            <a:off x="8994780" y="2302872"/>
            <a:ext cx="1270000" cy="688975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E867CE64-92FA-4133-B056-2FF65A9C4005}"/>
              </a:ext>
            </a:extLst>
          </p:cNvPr>
          <p:cNvGrpSpPr/>
          <p:nvPr/>
        </p:nvGrpSpPr>
        <p:grpSpPr>
          <a:xfrm>
            <a:off x="4727686" y="757700"/>
            <a:ext cx="3217284" cy="1429674"/>
            <a:chOff x="9025957" y="-2162931"/>
            <a:chExt cx="2298700" cy="1208088"/>
          </a:xfrm>
        </p:grpSpPr>
        <p:sp>
          <p:nvSpPr>
            <p:cNvPr id="125" name="íSļídè">
              <a:extLst>
                <a:ext uri="{FF2B5EF4-FFF2-40B4-BE49-F238E27FC236}">
                  <a16:creationId xmlns:a16="http://schemas.microsoft.com/office/drawing/2014/main" id="{77BC134E-F66B-4E54-A056-7B8EEE022167}"/>
                </a:ext>
              </a:extLst>
            </p:cNvPr>
            <p:cNvSpPr/>
            <p:nvPr/>
          </p:nvSpPr>
          <p:spPr bwMode="auto">
            <a:xfrm>
              <a:off x="11016682" y="-1048506"/>
              <a:ext cx="111125" cy="49213"/>
            </a:xfrm>
            <a:custGeom>
              <a:avLst/>
              <a:gdLst>
                <a:gd name="T0" fmla="*/ 2 w 32"/>
                <a:gd name="T1" fmla="*/ 14 h 14"/>
                <a:gd name="T2" fmla="*/ 29 w 32"/>
                <a:gd name="T3" fmla="*/ 13 h 14"/>
                <a:gd name="T4" fmla="*/ 31 w 32"/>
                <a:gd name="T5" fmla="*/ 12 h 14"/>
                <a:gd name="T6" fmla="*/ 1 w 32"/>
                <a:gd name="T7" fmla="*/ 12 h 14"/>
                <a:gd name="T8" fmla="*/ 2 w 32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4">
                  <a:moveTo>
                    <a:pt x="2" y="14"/>
                  </a:moveTo>
                  <a:cubicBezTo>
                    <a:pt x="10" y="10"/>
                    <a:pt x="23" y="2"/>
                    <a:pt x="29" y="13"/>
                  </a:cubicBezTo>
                  <a:cubicBezTo>
                    <a:pt x="30" y="14"/>
                    <a:pt x="32" y="13"/>
                    <a:pt x="31" y="12"/>
                  </a:cubicBezTo>
                  <a:cubicBezTo>
                    <a:pt x="24" y="0"/>
                    <a:pt x="11" y="7"/>
                    <a:pt x="1" y="12"/>
                  </a:cubicBezTo>
                  <a:cubicBezTo>
                    <a:pt x="0" y="12"/>
                    <a:pt x="1" y="14"/>
                    <a:pt x="2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7" name="iṣlîḍê">
              <a:extLst>
                <a:ext uri="{FF2B5EF4-FFF2-40B4-BE49-F238E27FC236}">
                  <a16:creationId xmlns:a16="http://schemas.microsoft.com/office/drawing/2014/main" id="{7B2672BC-8C14-42DC-975B-86DBD0F3654A}"/>
                </a:ext>
              </a:extLst>
            </p:cNvPr>
            <p:cNvSpPr/>
            <p:nvPr/>
          </p:nvSpPr>
          <p:spPr bwMode="auto">
            <a:xfrm>
              <a:off x="11119870" y="-999293"/>
              <a:ext cx="14288" cy="14288"/>
            </a:xfrm>
            <a:custGeom>
              <a:avLst/>
              <a:gdLst>
                <a:gd name="T0" fmla="*/ 2 w 4"/>
                <a:gd name="T1" fmla="*/ 1 h 4"/>
                <a:gd name="T2" fmla="*/ 1 w 4"/>
                <a:gd name="T3" fmla="*/ 2 h 4"/>
                <a:gd name="T4" fmla="*/ 2 w 4"/>
                <a:gd name="T5" fmla="*/ 4 h 4"/>
                <a:gd name="T6" fmla="*/ 4 w 4"/>
                <a:gd name="T7" fmla="*/ 2 h 4"/>
                <a:gd name="T8" fmla="*/ 2 w 4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1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3"/>
                    <a:pt x="3" y="3"/>
                    <a:pt x="4" y="2"/>
                  </a:cubicBezTo>
                  <a:cubicBezTo>
                    <a:pt x="4" y="1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8" name="iśḷídê">
              <a:extLst>
                <a:ext uri="{FF2B5EF4-FFF2-40B4-BE49-F238E27FC236}">
                  <a16:creationId xmlns:a16="http://schemas.microsoft.com/office/drawing/2014/main" id="{C80E2A8A-D675-4150-81F4-EBE288DCAEAD}"/>
                </a:ext>
              </a:extLst>
            </p:cNvPr>
            <p:cNvSpPr/>
            <p:nvPr/>
          </p:nvSpPr>
          <p:spPr bwMode="auto">
            <a:xfrm>
              <a:off x="11130982" y="-989768"/>
              <a:ext cx="11113" cy="11113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1 h 3"/>
                <a:gd name="T4" fmla="*/ 2 w 3"/>
                <a:gd name="T5" fmla="*/ 2 h 3"/>
                <a:gd name="T6" fmla="*/ 2 w 3"/>
                <a:gd name="T7" fmla="*/ 2 h 3"/>
                <a:gd name="T8" fmla="*/ 0 w 3"/>
                <a:gd name="T9" fmla="*/ 1 h 3"/>
                <a:gd name="T10" fmla="*/ 0 w 3"/>
                <a:gd name="T11" fmla="*/ 2 h 3"/>
                <a:gd name="T12" fmla="*/ 2 w 3"/>
                <a:gd name="T13" fmla="*/ 3 h 3"/>
                <a:gd name="T14" fmla="*/ 3 w 3"/>
                <a:gd name="T15" fmla="*/ 2 h 3"/>
                <a:gd name="T16" fmla="*/ 1 w 3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0" y="0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3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9" name="î$líďé">
              <a:extLst>
                <a:ext uri="{FF2B5EF4-FFF2-40B4-BE49-F238E27FC236}">
                  <a16:creationId xmlns:a16="http://schemas.microsoft.com/office/drawing/2014/main" id="{ECCB9A23-D3A9-4C10-8BD9-4CE9E4B35F64}"/>
                </a:ext>
              </a:extLst>
            </p:cNvPr>
            <p:cNvSpPr/>
            <p:nvPr/>
          </p:nvSpPr>
          <p:spPr bwMode="auto">
            <a:xfrm>
              <a:off x="11130982" y="-978656"/>
              <a:ext cx="17463" cy="14288"/>
            </a:xfrm>
            <a:custGeom>
              <a:avLst/>
              <a:gdLst>
                <a:gd name="T0" fmla="*/ 3 w 5"/>
                <a:gd name="T1" fmla="*/ 0 h 4"/>
                <a:gd name="T2" fmla="*/ 1 w 5"/>
                <a:gd name="T3" fmla="*/ 2 h 4"/>
                <a:gd name="T4" fmla="*/ 3 w 5"/>
                <a:gd name="T5" fmla="*/ 3 h 4"/>
                <a:gd name="T6" fmla="*/ 4 w 5"/>
                <a:gd name="T7" fmla="*/ 2 h 4"/>
                <a:gd name="T8" fmla="*/ 3 w 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1"/>
                    <a:pt x="2" y="1"/>
                    <a:pt x="1" y="2"/>
                  </a:cubicBezTo>
                  <a:cubicBezTo>
                    <a:pt x="0" y="2"/>
                    <a:pt x="2" y="4"/>
                    <a:pt x="3" y="3"/>
                  </a:cubicBezTo>
                  <a:cubicBezTo>
                    <a:pt x="3" y="3"/>
                    <a:pt x="4" y="2"/>
                    <a:pt x="4" y="2"/>
                  </a:cubicBezTo>
                  <a:cubicBezTo>
                    <a:pt x="5" y="1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58" name="îśļïḓè">
              <a:extLst>
                <a:ext uri="{FF2B5EF4-FFF2-40B4-BE49-F238E27FC236}">
                  <a16:creationId xmlns:a16="http://schemas.microsoft.com/office/drawing/2014/main" id="{99AE3911-425B-4452-BF23-C5808A9DA416}"/>
                </a:ext>
              </a:extLst>
            </p:cNvPr>
            <p:cNvSpPr/>
            <p:nvPr/>
          </p:nvSpPr>
          <p:spPr bwMode="auto">
            <a:xfrm>
              <a:off x="11165907" y="-2131181"/>
              <a:ext cx="158750" cy="147638"/>
            </a:xfrm>
            <a:custGeom>
              <a:avLst/>
              <a:gdLst>
                <a:gd name="T0" fmla="*/ 46 w 46"/>
                <a:gd name="T1" fmla="*/ 2 h 43"/>
                <a:gd name="T2" fmla="*/ 46 w 46"/>
                <a:gd name="T3" fmla="*/ 4 h 43"/>
                <a:gd name="T4" fmla="*/ 45 w 46"/>
                <a:gd name="T5" fmla="*/ 7 h 43"/>
                <a:gd name="T6" fmla="*/ 43 w 46"/>
                <a:gd name="T7" fmla="*/ 11 h 43"/>
                <a:gd name="T8" fmla="*/ 41 w 46"/>
                <a:gd name="T9" fmla="*/ 16 h 43"/>
                <a:gd name="T10" fmla="*/ 38 w 46"/>
                <a:gd name="T11" fmla="*/ 20 h 43"/>
                <a:gd name="T12" fmla="*/ 31 w 46"/>
                <a:gd name="T13" fmla="*/ 29 h 43"/>
                <a:gd name="T14" fmla="*/ 21 w 46"/>
                <a:gd name="T15" fmla="*/ 36 h 43"/>
                <a:gd name="T16" fmla="*/ 16 w 46"/>
                <a:gd name="T17" fmla="*/ 39 h 43"/>
                <a:gd name="T18" fmla="*/ 12 w 46"/>
                <a:gd name="T19" fmla="*/ 40 h 43"/>
                <a:gd name="T20" fmla="*/ 8 w 46"/>
                <a:gd name="T21" fmla="*/ 42 h 43"/>
                <a:gd name="T22" fmla="*/ 5 w 46"/>
                <a:gd name="T23" fmla="*/ 42 h 43"/>
                <a:gd name="T24" fmla="*/ 2 w 46"/>
                <a:gd name="T25" fmla="*/ 43 h 43"/>
                <a:gd name="T26" fmla="*/ 0 w 46"/>
                <a:gd name="T27" fmla="*/ 41 h 43"/>
                <a:gd name="T28" fmla="*/ 1 w 46"/>
                <a:gd name="T29" fmla="*/ 40 h 43"/>
                <a:gd name="T30" fmla="*/ 1 w 46"/>
                <a:gd name="T31" fmla="*/ 40 h 43"/>
                <a:gd name="T32" fmla="*/ 4 w 46"/>
                <a:gd name="T33" fmla="*/ 39 h 43"/>
                <a:gd name="T34" fmla="*/ 10 w 46"/>
                <a:gd name="T35" fmla="*/ 37 h 43"/>
                <a:gd name="T36" fmla="*/ 15 w 46"/>
                <a:gd name="T37" fmla="*/ 35 h 43"/>
                <a:gd name="T38" fmla="*/ 19 w 46"/>
                <a:gd name="T39" fmla="*/ 33 h 43"/>
                <a:gd name="T40" fmla="*/ 23 w 46"/>
                <a:gd name="T41" fmla="*/ 30 h 43"/>
                <a:gd name="T42" fmla="*/ 28 w 46"/>
                <a:gd name="T43" fmla="*/ 26 h 43"/>
                <a:gd name="T44" fmla="*/ 35 w 46"/>
                <a:gd name="T45" fmla="*/ 18 h 43"/>
                <a:gd name="T46" fmla="*/ 38 w 46"/>
                <a:gd name="T47" fmla="*/ 14 h 43"/>
                <a:gd name="T48" fmla="*/ 40 w 46"/>
                <a:gd name="T49" fmla="*/ 10 h 43"/>
                <a:gd name="T50" fmla="*/ 43 w 46"/>
                <a:gd name="T51" fmla="*/ 3 h 43"/>
                <a:gd name="T52" fmla="*/ 44 w 46"/>
                <a:gd name="T53" fmla="*/ 1 h 43"/>
                <a:gd name="T54" fmla="*/ 45 w 46"/>
                <a:gd name="T55" fmla="*/ 0 h 43"/>
                <a:gd name="T56" fmla="*/ 46 w 46"/>
                <a:gd name="T5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" h="43">
                  <a:moveTo>
                    <a:pt x="46" y="2"/>
                  </a:moveTo>
                  <a:cubicBezTo>
                    <a:pt x="46" y="2"/>
                    <a:pt x="46" y="3"/>
                    <a:pt x="46" y="4"/>
                  </a:cubicBezTo>
                  <a:cubicBezTo>
                    <a:pt x="45" y="5"/>
                    <a:pt x="45" y="6"/>
                    <a:pt x="45" y="7"/>
                  </a:cubicBezTo>
                  <a:cubicBezTo>
                    <a:pt x="44" y="8"/>
                    <a:pt x="44" y="10"/>
                    <a:pt x="43" y="11"/>
                  </a:cubicBezTo>
                  <a:cubicBezTo>
                    <a:pt x="43" y="13"/>
                    <a:pt x="42" y="14"/>
                    <a:pt x="41" y="16"/>
                  </a:cubicBezTo>
                  <a:cubicBezTo>
                    <a:pt x="40" y="17"/>
                    <a:pt x="39" y="19"/>
                    <a:pt x="38" y="20"/>
                  </a:cubicBezTo>
                  <a:cubicBezTo>
                    <a:pt x="36" y="23"/>
                    <a:pt x="34" y="26"/>
                    <a:pt x="31" y="29"/>
                  </a:cubicBezTo>
                  <a:cubicBezTo>
                    <a:pt x="28" y="32"/>
                    <a:pt x="24" y="34"/>
                    <a:pt x="21" y="36"/>
                  </a:cubicBezTo>
                  <a:cubicBezTo>
                    <a:pt x="19" y="37"/>
                    <a:pt x="18" y="38"/>
                    <a:pt x="16" y="39"/>
                  </a:cubicBezTo>
                  <a:cubicBezTo>
                    <a:pt x="15" y="39"/>
                    <a:pt x="13" y="40"/>
                    <a:pt x="12" y="40"/>
                  </a:cubicBezTo>
                  <a:cubicBezTo>
                    <a:pt x="10" y="41"/>
                    <a:pt x="9" y="41"/>
                    <a:pt x="8" y="42"/>
                  </a:cubicBezTo>
                  <a:cubicBezTo>
                    <a:pt x="7" y="42"/>
                    <a:pt x="5" y="42"/>
                    <a:pt x="5" y="42"/>
                  </a:cubicBezTo>
                  <a:cubicBezTo>
                    <a:pt x="3" y="42"/>
                    <a:pt x="2" y="43"/>
                    <a:pt x="2" y="43"/>
                  </a:cubicBezTo>
                  <a:cubicBezTo>
                    <a:pt x="1" y="43"/>
                    <a:pt x="1" y="42"/>
                    <a:pt x="0" y="41"/>
                  </a:cubicBezTo>
                  <a:cubicBezTo>
                    <a:pt x="0" y="41"/>
                    <a:pt x="1" y="40"/>
                    <a:pt x="1" y="40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2" y="40"/>
                    <a:pt x="4" y="39"/>
                  </a:cubicBezTo>
                  <a:cubicBezTo>
                    <a:pt x="6" y="39"/>
                    <a:pt x="8" y="38"/>
                    <a:pt x="10" y="37"/>
                  </a:cubicBezTo>
                  <a:cubicBezTo>
                    <a:pt x="12" y="37"/>
                    <a:pt x="13" y="36"/>
                    <a:pt x="15" y="35"/>
                  </a:cubicBezTo>
                  <a:cubicBezTo>
                    <a:pt x="16" y="34"/>
                    <a:pt x="17" y="34"/>
                    <a:pt x="19" y="33"/>
                  </a:cubicBezTo>
                  <a:cubicBezTo>
                    <a:pt x="20" y="32"/>
                    <a:pt x="22" y="31"/>
                    <a:pt x="23" y="30"/>
                  </a:cubicBezTo>
                  <a:cubicBezTo>
                    <a:pt x="25" y="29"/>
                    <a:pt x="26" y="27"/>
                    <a:pt x="28" y="26"/>
                  </a:cubicBezTo>
                  <a:cubicBezTo>
                    <a:pt x="31" y="23"/>
                    <a:pt x="33" y="21"/>
                    <a:pt x="35" y="18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39" y="12"/>
                    <a:pt x="40" y="11"/>
                    <a:pt x="40" y="10"/>
                  </a:cubicBezTo>
                  <a:cubicBezTo>
                    <a:pt x="42" y="7"/>
                    <a:pt x="42" y="5"/>
                    <a:pt x="43" y="3"/>
                  </a:cubicBezTo>
                  <a:cubicBezTo>
                    <a:pt x="44" y="2"/>
                    <a:pt x="44" y="1"/>
                    <a:pt x="44" y="1"/>
                  </a:cubicBezTo>
                  <a:cubicBezTo>
                    <a:pt x="44" y="0"/>
                    <a:pt x="45" y="0"/>
                    <a:pt x="45" y="0"/>
                  </a:cubicBezTo>
                  <a:cubicBezTo>
                    <a:pt x="46" y="0"/>
                    <a:pt x="46" y="1"/>
                    <a:pt x="46" y="2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59" name="iṧļîďè">
              <a:extLst>
                <a:ext uri="{FF2B5EF4-FFF2-40B4-BE49-F238E27FC236}">
                  <a16:creationId xmlns:a16="http://schemas.microsoft.com/office/drawing/2014/main" id="{FF0EAF76-3B54-4FEE-B544-AB4F3C0A762F}"/>
                </a:ext>
              </a:extLst>
            </p:cNvPr>
            <p:cNvSpPr/>
            <p:nvPr/>
          </p:nvSpPr>
          <p:spPr bwMode="auto">
            <a:xfrm>
              <a:off x="11137332" y="-1996243"/>
              <a:ext cx="17463" cy="20638"/>
            </a:xfrm>
            <a:custGeom>
              <a:avLst/>
              <a:gdLst>
                <a:gd name="T0" fmla="*/ 4 w 5"/>
                <a:gd name="T1" fmla="*/ 1 h 6"/>
                <a:gd name="T2" fmla="*/ 4 w 5"/>
                <a:gd name="T3" fmla="*/ 2 h 6"/>
                <a:gd name="T4" fmla="*/ 5 w 5"/>
                <a:gd name="T5" fmla="*/ 3 h 6"/>
                <a:gd name="T6" fmla="*/ 4 w 5"/>
                <a:gd name="T7" fmla="*/ 4 h 6"/>
                <a:gd name="T8" fmla="*/ 4 w 5"/>
                <a:gd name="T9" fmla="*/ 5 h 6"/>
                <a:gd name="T10" fmla="*/ 1 w 5"/>
                <a:gd name="T11" fmla="*/ 5 h 6"/>
                <a:gd name="T12" fmla="*/ 1 w 5"/>
                <a:gd name="T13" fmla="*/ 4 h 6"/>
                <a:gd name="T14" fmla="*/ 0 w 5"/>
                <a:gd name="T15" fmla="*/ 3 h 6"/>
                <a:gd name="T16" fmla="*/ 1 w 5"/>
                <a:gd name="T17" fmla="*/ 1 h 6"/>
                <a:gd name="T18" fmla="*/ 1 w 5"/>
                <a:gd name="T19" fmla="*/ 1 h 6"/>
                <a:gd name="T20" fmla="*/ 4 w 5"/>
                <a:gd name="T2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6">
                  <a:moveTo>
                    <a:pt x="4" y="1"/>
                  </a:move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5" y="3"/>
                    <a:pt x="5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0" name="iSľiḍe">
              <a:extLst>
                <a:ext uri="{FF2B5EF4-FFF2-40B4-BE49-F238E27FC236}">
                  <a16:creationId xmlns:a16="http://schemas.microsoft.com/office/drawing/2014/main" id="{DE21EA25-35AD-4416-8DC0-E55BE7A2CABE}"/>
                </a:ext>
              </a:extLst>
            </p:cNvPr>
            <p:cNvSpPr/>
            <p:nvPr/>
          </p:nvSpPr>
          <p:spPr bwMode="auto">
            <a:xfrm>
              <a:off x="11124632" y="-1996243"/>
              <a:ext cx="12700" cy="20638"/>
            </a:xfrm>
            <a:custGeom>
              <a:avLst/>
              <a:gdLst>
                <a:gd name="T0" fmla="*/ 4 w 4"/>
                <a:gd name="T1" fmla="*/ 1 h 6"/>
                <a:gd name="T2" fmla="*/ 4 w 4"/>
                <a:gd name="T3" fmla="*/ 1 h 6"/>
                <a:gd name="T4" fmla="*/ 4 w 4"/>
                <a:gd name="T5" fmla="*/ 3 h 6"/>
                <a:gd name="T6" fmla="*/ 4 w 4"/>
                <a:gd name="T7" fmla="*/ 5 h 6"/>
                <a:gd name="T8" fmla="*/ 3 w 4"/>
                <a:gd name="T9" fmla="*/ 5 h 6"/>
                <a:gd name="T10" fmla="*/ 1 w 4"/>
                <a:gd name="T11" fmla="*/ 5 h 6"/>
                <a:gd name="T12" fmla="*/ 1 w 4"/>
                <a:gd name="T13" fmla="*/ 5 h 6"/>
                <a:gd name="T14" fmla="*/ 0 w 4"/>
                <a:gd name="T15" fmla="*/ 4 h 6"/>
                <a:gd name="T16" fmla="*/ 0 w 4"/>
                <a:gd name="T17" fmla="*/ 3 h 6"/>
                <a:gd name="T18" fmla="*/ 1 w 4"/>
                <a:gd name="T19" fmla="*/ 1 h 6"/>
                <a:gd name="T20" fmla="*/ 1 w 4"/>
                <a:gd name="T21" fmla="*/ 0 h 6"/>
                <a:gd name="T22" fmla="*/ 4 w 4"/>
                <a:gd name="T23" fmla="*/ 0 h 6"/>
                <a:gd name="T24" fmla="*/ 4 w 4"/>
                <a:gd name="T2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6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5" name="ï$1ïḓè">
              <a:extLst>
                <a:ext uri="{FF2B5EF4-FFF2-40B4-BE49-F238E27FC236}">
                  <a16:creationId xmlns:a16="http://schemas.microsoft.com/office/drawing/2014/main" id="{2891D241-06E5-405F-B826-F947B0CCAA4F}"/>
                </a:ext>
              </a:extLst>
            </p:cNvPr>
            <p:cNvSpPr/>
            <p:nvPr/>
          </p:nvSpPr>
          <p:spPr bwMode="auto">
            <a:xfrm>
              <a:off x="10729345" y="-2162931"/>
              <a:ext cx="20638" cy="17463"/>
            </a:xfrm>
            <a:custGeom>
              <a:avLst/>
              <a:gdLst>
                <a:gd name="T0" fmla="*/ 6 w 6"/>
                <a:gd name="T1" fmla="*/ 2 h 5"/>
                <a:gd name="T2" fmla="*/ 6 w 6"/>
                <a:gd name="T3" fmla="*/ 3 h 5"/>
                <a:gd name="T4" fmla="*/ 5 w 6"/>
                <a:gd name="T5" fmla="*/ 4 h 5"/>
                <a:gd name="T6" fmla="*/ 3 w 6"/>
                <a:gd name="T7" fmla="*/ 5 h 5"/>
                <a:gd name="T8" fmla="*/ 2 w 6"/>
                <a:gd name="T9" fmla="*/ 5 h 5"/>
                <a:gd name="T10" fmla="*/ 0 w 6"/>
                <a:gd name="T11" fmla="*/ 3 h 5"/>
                <a:gd name="T12" fmla="*/ 0 w 6"/>
                <a:gd name="T13" fmla="*/ 3 h 5"/>
                <a:gd name="T14" fmla="*/ 1 w 6"/>
                <a:gd name="T15" fmla="*/ 2 h 5"/>
                <a:gd name="T16" fmla="*/ 2 w 6"/>
                <a:gd name="T17" fmla="*/ 1 h 5"/>
                <a:gd name="T18" fmla="*/ 4 w 6"/>
                <a:gd name="T19" fmla="*/ 0 h 5"/>
                <a:gd name="T20" fmla="*/ 5 w 6"/>
                <a:gd name="T21" fmla="*/ 0 h 5"/>
                <a:gd name="T22" fmla="*/ 6 w 6"/>
                <a:gd name="T23" fmla="*/ 1 h 5"/>
                <a:gd name="T24" fmla="*/ 6 w 6"/>
                <a:gd name="T2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5">
                  <a:moveTo>
                    <a:pt x="6" y="2"/>
                  </a:moveTo>
                  <a:cubicBezTo>
                    <a:pt x="6" y="2"/>
                    <a:pt x="6" y="2"/>
                    <a:pt x="6" y="3"/>
                  </a:cubicBezTo>
                  <a:cubicBezTo>
                    <a:pt x="6" y="3"/>
                    <a:pt x="5" y="4"/>
                    <a:pt x="5" y="4"/>
                  </a:cubicBezTo>
                  <a:cubicBezTo>
                    <a:pt x="4" y="4"/>
                    <a:pt x="4" y="5"/>
                    <a:pt x="3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6" y="0"/>
                    <a:pt x="6" y="0"/>
                    <a:pt x="6" y="1"/>
                  </a:cubicBezTo>
                  <a:lnTo>
                    <a:pt x="6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6" name="îṡḻiḓe">
              <a:extLst>
                <a:ext uri="{FF2B5EF4-FFF2-40B4-BE49-F238E27FC236}">
                  <a16:creationId xmlns:a16="http://schemas.microsoft.com/office/drawing/2014/main" id="{DE1B1233-F96A-4604-8DD4-D38CDAD4B9AA}"/>
                </a:ext>
              </a:extLst>
            </p:cNvPr>
            <p:cNvSpPr/>
            <p:nvPr/>
          </p:nvSpPr>
          <p:spPr bwMode="auto">
            <a:xfrm>
              <a:off x="10742045" y="-2148643"/>
              <a:ext cx="17463" cy="20638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3 h 6"/>
                <a:gd name="T4" fmla="*/ 4 w 5"/>
                <a:gd name="T5" fmla="*/ 5 h 6"/>
                <a:gd name="T6" fmla="*/ 1 w 5"/>
                <a:gd name="T7" fmla="*/ 2 h 6"/>
                <a:gd name="T8" fmla="*/ 2 w 5"/>
                <a:gd name="T9" fmla="*/ 1 h 6"/>
                <a:gd name="T10" fmla="*/ 3 w 5"/>
                <a:gd name="T11" fmla="*/ 0 h 6"/>
                <a:gd name="T12" fmla="*/ 5 w 5"/>
                <a:gd name="T13" fmla="*/ 1 h 6"/>
                <a:gd name="T14" fmla="*/ 5 w 5"/>
                <a:gd name="T15" fmla="*/ 2 h 6"/>
                <a:gd name="T16" fmla="*/ 5 w 5"/>
                <a:gd name="T17" fmla="*/ 3 h 6"/>
                <a:gd name="T18" fmla="*/ 4 w 5"/>
                <a:gd name="T19" fmla="*/ 5 h 6"/>
                <a:gd name="T20" fmla="*/ 3 w 5"/>
                <a:gd name="T21" fmla="*/ 5 h 6"/>
                <a:gd name="T22" fmla="*/ 0 w 5"/>
                <a:gd name="T23" fmla="*/ 5 h 6"/>
                <a:gd name="T24" fmla="*/ 0 w 5"/>
                <a:gd name="T25" fmla="*/ 2 h 6"/>
                <a:gd name="T26" fmla="*/ 1 w 5"/>
                <a:gd name="T27" fmla="*/ 2 h 6"/>
                <a:gd name="T28" fmla="*/ 2 w 5"/>
                <a:gd name="T29" fmla="*/ 1 h 6"/>
                <a:gd name="T30" fmla="*/ 3 w 5"/>
                <a:gd name="T31" fmla="*/ 0 h 6"/>
                <a:gd name="T32" fmla="*/ 5 w 5"/>
                <a:gd name="T33" fmla="*/ 1 h 6"/>
                <a:gd name="T34" fmla="*/ 5 w 5"/>
                <a:gd name="T3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6">
                  <a:moveTo>
                    <a:pt x="5" y="2"/>
                  </a:moveTo>
                  <a:cubicBezTo>
                    <a:pt x="5" y="2"/>
                    <a:pt x="5" y="3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2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4" y="0"/>
                    <a:pt x="5" y="1"/>
                    <a:pt x="5" y="1"/>
                  </a:cubicBezTo>
                  <a:lnTo>
                    <a:pt x="5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7" name="iśľíḑê">
              <a:extLst>
                <a:ext uri="{FF2B5EF4-FFF2-40B4-BE49-F238E27FC236}">
                  <a16:creationId xmlns:a16="http://schemas.microsoft.com/office/drawing/2014/main" id="{0FF0BA17-ED4E-45FC-90E8-AAFFBDD2BA75}"/>
                </a:ext>
              </a:extLst>
            </p:cNvPr>
            <p:cNvSpPr/>
            <p:nvPr/>
          </p:nvSpPr>
          <p:spPr bwMode="auto">
            <a:xfrm>
              <a:off x="9025957" y="-2110543"/>
              <a:ext cx="2108200" cy="1155700"/>
            </a:xfrm>
            <a:custGeom>
              <a:avLst/>
              <a:gdLst>
                <a:gd name="T0" fmla="*/ 516 w 608"/>
                <a:gd name="T1" fmla="*/ 116 h 334"/>
                <a:gd name="T2" fmla="*/ 477 w 608"/>
                <a:gd name="T3" fmla="*/ 33 h 334"/>
                <a:gd name="T4" fmla="*/ 398 w 608"/>
                <a:gd name="T5" fmla="*/ 79 h 334"/>
                <a:gd name="T6" fmla="*/ 319 w 608"/>
                <a:gd name="T7" fmla="*/ 1 h 334"/>
                <a:gd name="T8" fmla="*/ 236 w 608"/>
                <a:gd name="T9" fmla="*/ 75 h 334"/>
                <a:gd name="T10" fmla="*/ 144 w 608"/>
                <a:gd name="T11" fmla="*/ 26 h 334"/>
                <a:gd name="T12" fmla="*/ 50 w 608"/>
                <a:gd name="T13" fmla="*/ 58 h 334"/>
                <a:gd name="T14" fmla="*/ 83 w 608"/>
                <a:gd name="T15" fmla="*/ 140 h 334"/>
                <a:gd name="T16" fmla="*/ 23 w 608"/>
                <a:gd name="T17" fmla="*/ 244 h 334"/>
                <a:gd name="T18" fmla="*/ 143 w 608"/>
                <a:gd name="T19" fmla="*/ 248 h 334"/>
                <a:gd name="T20" fmla="*/ 244 w 608"/>
                <a:gd name="T21" fmla="*/ 333 h 334"/>
                <a:gd name="T22" fmla="*/ 341 w 608"/>
                <a:gd name="T23" fmla="*/ 243 h 334"/>
                <a:gd name="T24" fmla="*/ 417 w 608"/>
                <a:gd name="T25" fmla="*/ 291 h 334"/>
                <a:gd name="T26" fmla="*/ 503 w 608"/>
                <a:gd name="T27" fmla="*/ 286 h 334"/>
                <a:gd name="T28" fmla="*/ 528 w 608"/>
                <a:gd name="T29" fmla="*/ 209 h 334"/>
                <a:gd name="T30" fmla="*/ 587 w 608"/>
                <a:gd name="T31" fmla="*/ 183 h 334"/>
                <a:gd name="T32" fmla="*/ 595 w 608"/>
                <a:gd name="T33" fmla="*/ 124 h 334"/>
                <a:gd name="T34" fmla="*/ 516 w 608"/>
                <a:gd name="T35" fmla="*/ 116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8" h="334">
                  <a:moveTo>
                    <a:pt x="516" y="116"/>
                  </a:moveTo>
                  <a:cubicBezTo>
                    <a:pt x="529" y="84"/>
                    <a:pt x="510" y="43"/>
                    <a:pt x="477" y="33"/>
                  </a:cubicBezTo>
                  <a:cubicBezTo>
                    <a:pt x="444" y="22"/>
                    <a:pt x="405" y="45"/>
                    <a:pt x="398" y="79"/>
                  </a:cubicBezTo>
                  <a:cubicBezTo>
                    <a:pt x="397" y="38"/>
                    <a:pt x="360" y="1"/>
                    <a:pt x="319" y="1"/>
                  </a:cubicBezTo>
                  <a:cubicBezTo>
                    <a:pt x="278" y="0"/>
                    <a:pt x="240" y="34"/>
                    <a:pt x="236" y="75"/>
                  </a:cubicBezTo>
                  <a:cubicBezTo>
                    <a:pt x="208" y="55"/>
                    <a:pt x="178" y="34"/>
                    <a:pt x="144" y="26"/>
                  </a:cubicBezTo>
                  <a:cubicBezTo>
                    <a:pt x="109" y="19"/>
                    <a:pt x="69" y="28"/>
                    <a:pt x="50" y="58"/>
                  </a:cubicBezTo>
                  <a:cubicBezTo>
                    <a:pt x="32" y="88"/>
                    <a:pt x="48" y="136"/>
                    <a:pt x="83" y="140"/>
                  </a:cubicBezTo>
                  <a:cubicBezTo>
                    <a:pt x="35" y="140"/>
                    <a:pt x="0" y="202"/>
                    <a:pt x="23" y="244"/>
                  </a:cubicBezTo>
                  <a:cubicBezTo>
                    <a:pt x="47" y="286"/>
                    <a:pt x="117" y="288"/>
                    <a:pt x="143" y="248"/>
                  </a:cubicBezTo>
                  <a:cubicBezTo>
                    <a:pt x="150" y="295"/>
                    <a:pt x="196" y="334"/>
                    <a:pt x="244" y="333"/>
                  </a:cubicBezTo>
                  <a:cubicBezTo>
                    <a:pt x="292" y="332"/>
                    <a:pt x="336" y="291"/>
                    <a:pt x="341" y="243"/>
                  </a:cubicBezTo>
                  <a:cubicBezTo>
                    <a:pt x="364" y="262"/>
                    <a:pt x="389" y="280"/>
                    <a:pt x="417" y="291"/>
                  </a:cubicBezTo>
                  <a:cubicBezTo>
                    <a:pt x="444" y="301"/>
                    <a:pt x="477" y="302"/>
                    <a:pt x="503" y="286"/>
                  </a:cubicBezTo>
                  <a:cubicBezTo>
                    <a:pt x="528" y="271"/>
                    <a:pt x="542" y="235"/>
                    <a:pt x="528" y="209"/>
                  </a:cubicBezTo>
                  <a:cubicBezTo>
                    <a:pt x="549" y="206"/>
                    <a:pt x="571" y="199"/>
                    <a:pt x="587" y="183"/>
                  </a:cubicBezTo>
                  <a:cubicBezTo>
                    <a:pt x="602" y="168"/>
                    <a:pt x="608" y="142"/>
                    <a:pt x="595" y="124"/>
                  </a:cubicBezTo>
                  <a:cubicBezTo>
                    <a:pt x="583" y="106"/>
                    <a:pt x="552" y="91"/>
                    <a:pt x="516" y="1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8" name="íṧḻiḍe">
              <a:extLst>
                <a:ext uri="{FF2B5EF4-FFF2-40B4-BE49-F238E27FC236}">
                  <a16:creationId xmlns:a16="http://schemas.microsoft.com/office/drawing/2014/main" id="{409DBC39-E499-4A2F-98AA-696D9C12D41A}"/>
                </a:ext>
              </a:extLst>
            </p:cNvPr>
            <p:cNvSpPr/>
            <p:nvPr/>
          </p:nvSpPr>
          <p:spPr bwMode="auto">
            <a:xfrm>
              <a:off x="10003857" y="-2054981"/>
              <a:ext cx="354013" cy="168275"/>
            </a:xfrm>
            <a:custGeom>
              <a:avLst/>
              <a:gdLst>
                <a:gd name="T0" fmla="*/ 98 w 102"/>
                <a:gd name="T1" fmla="*/ 48 h 49"/>
                <a:gd name="T2" fmla="*/ 97 w 102"/>
                <a:gd name="T3" fmla="*/ 47 h 49"/>
                <a:gd name="T4" fmla="*/ 96 w 102"/>
                <a:gd name="T5" fmla="*/ 43 h 49"/>
                <a:gd name="T6" fmla="*/ 93 w 102"/>
                <a:gd name="T7" fmla="*/ 38 h 49"/>
                <a:gd name="T8" fmla="*/ 89 w 102"/>
                <a:gd name="T9" fmla="*/ 32 h 49"/>
                <a:gd name="T10" fmla="*/ 83 w 102"/>
                <a:gd name="T11" fmla="*/ 26 h 49"/>
                <a:gd name="T12" fmla="*/ 76 w 102"/>
                <a:gd name="T13" fmla="*/ 19 h 49"/>
                <a:gd name="T14" fmla="*/ 58 w 102"/>
                <a:gd name="T15" fmla="*/ 10 h 49"/>
                <a:gd name="T16" fmla="*/ 48 w 102"/>
                <a:gd name="T17" fmla="*/ 7 h 49"/>
                <a:gd name="T18" fmla="*/ 38 w 102"/>
                <a:gd name="T19" fmla="*/ 7 h 49"/>
                <a:gd name="T20" fmla="*/ 28 w 102"/>
                <a:gd name="T21" fmla="*/ 8 h 49"/>
                <a:gd name="T22" fmla="*/ 20 w 102"/>
                <a:gd name="T23" fmla="*/ 10 h 49"/>
                <a:gd name="T24" fmla="*/ 13 w 102"/>
                <a:gd name="T25" fmla="*/ 12 h 49"/>
                <a:gd name="T26" fmla="*/ 8 w 102"/>
                <a:gd name="T27" fmla="*/ 15 h 49"/>
                <a:gd name="T28" fmla="*/ 4 w 102"/>
                <a:gd name="T29" fmla="*/ 17 h 49"/>
                <a:gd name="T30" fmla="*/ 4 w 102"/>
                <a:gd name="T31" fmla="*/ 18 h 49"/>
                <a:gd name="T32" fmla="*/ 1 w 102"/>
                <a:gd name="T33" fmla="*/ 17 h 49"/>
                <a:gd name="T34" fmla="*/ 1 w 102"/>
                <a:gd name="T35" fmla="*/ 14 h 49"/>
                <a:gd name="T36" fmla="*/ 2 w 102"/>
                <a:gd name="T37" fmla="*/ 13 h 49"/>
                <a:gd name="T38" fmla="*/ 5 w 102"/>
                <a:gd name="T39" fmla="*/ 11 h 49"/>
                <a:gd name="T40" fmla="*/ 11 w 102"/>
                <a:gd name="T41" fmla="*/ 8 h 49"/>
                <a:gd name="T42" fmla="*/ 18 w 102"/>
                <a:gd name="T43" fmla="*/ 4 h 49"/>
                <a:gd name="T44" fmla="*/ 37 w 102"/>
                <a:gd name="T45" fmla="*/ 0 h 49"/>
                <a:gd name="T46" fmla="*/ 49 w 102"/>
                <a:gd name="T47" fmla="*/ 1 h 49"/>
                <a:gd name="T48" fmla="*/ 60 w 102"/>
                <a:gd name="T49" fmla="*/ 3 h 49"/>
                <a:gd name="T50" fmla="*/ 80 w 102"/>
                <a:gd name="T51" fmla="*/ 14 h 49"/>
                <a:gd name="T52" fmla="*/ 94 w 102"/>
                <a:gd name="T53" fmla="*/ 29 h 49"/>
                <a:gd name="T54" fmla="*/ 98 w 102"/>
                <a:gd name="T55" fmla="*/ 36 h 49"/>
                <a:gd name="T56" fmla="*/ 100 w 102"/>
                <a:gd name="T57" fmla="*/ 42 h 49"/>
                <a:gd name="T58" fmla="*/ 101 w 102"/>
                <a:gd name="T59" fmla="*/ 45 h 49"/>
                <a:gd name="T60" fmla="*/ 101 w 102"/>
                <a:gd name="T61" fmla="*/ 46 h 49"/>
                <a:gd name="T62" fmla="*/ 100 w 102"/>
                <a:gd name="T63" fmla="*/ 49 h 49"/>
                <a:gd name="T64" fmla="*/ 98 w 102"/>
                <a:gd name="T65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2" h="49">
                  <a:moveTo>
                    <a:pt x="98" y="48"/>
                  </a:moveTo>
                  <a:cubicBezTo>
                    <a:pt x="98" y="48"/>
                    <a:pt x="97" y="47"/>
                    <a:pt x="97" y="47"/>
                  </a:cubicBezTo>
                  <a:cubicBezTo>
                    <a:pt x="97" y="46"/>
                    <a:pt x="96" y="45"/>
                    <a:pt x="96" y="43"/>
                  </a:cubicBezTo>
                  <a:cubicBezTo>
                    <a:pt x="95" y="42"/>
                    <a:pt x="94" y="40"/>
                    <a:pt x="93" y="38"/>
                  </a:cubicBezTo>
                  <a:cubicBezTo>
                    <a:pt x="92" y="36"/>
                    <a:pt x="91" y="34"/>
                    <a:pt x="89" y="32"/>
                  </a:cubicBezTo>
                  <a:cubicBezTo>
                    <a:pt x="87" y="30"/>
                    <a:pt x="86" y="28"/>
                    <a:pt x="83" y="26"/>
                  </a:cubicBezTo>
                  <a:cubicBezTo>
                    <a:pt x="81" y="23"/>
                    <a:pt x="79" y="21"/>
                    <a:pt x="76" y="19"/>
                  </a:cubicBezTo>
                  <a:cubicBezTo>
                    <a:pt x="71" y="15"/>
                    <a:pt x="65" y="12"/>
                    <a:pt x="58" y="10"/>
                  </a:cubicBezTo>
                  <a:cubicBezTo>
                    <a:pt x="54" y="9"/>
                    <a:pt x="51" y="8"/>
                    <a:pt x="48" y="7"/>
                  </a:cubicBezTo>
                  <a:cubicBezTo>
                    <a:pt x="44" y="7"/>
                    <a:pt x="41" y="7"/>
                    <a:pt x="38" y="7"/>
                  </a:cubicBezTo>
                  <a:cubicBezTo>
                    <a:pt x="34" y="7"/>
                    <a:pt x="31" y="7"/>
                    <a:pt x="28" y="8"/>
                  </a:cubicBezTo>
                  <a:cubicBezTo>
                    <a:pt x="25" y="8"/>
                    <a:pt x="22" y="9"/>
                    <a:pt x="20" y="10"/>
                  </a:cubicBezTo>
                  <a:cubicBezTo>
                    <a:pt x="17" y="11"/>
                    <a:pt x="15" y="12"/>
                    <a:pt x="13" y="12"/>
                  </a:cubicBezTo>
                  <a:cubicBezTo>
                    <a:pt x="11" y="13"/>
                    <a:pt x="9" y="14"/>
                    <a:pt x="8" y="15"/>
                  </a:cubicBezTo>
                  <a:cubicBezTo>
                    <a:pt x="5" y="16"/>
                    <a:pt x="4" y="17"/>
                    <a:pt x="4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8"/>
                    <a:pt x="1" y="18"/>
                    <a:pt x="1" y="17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1" y="14"/>
                    <a:pt x="1" y="14"/>
                    <a:pt x="2" y="13"/>
                  </a:cubicBezTo>
                  <a:cubicBezTo>
                    <a:pt x="3" y="13"/>
                    <a:pt x="4" y="12"/>
                    <a:pt x="5" y="11"/>
                  </a:cubicBezTo>
                  <a:cubicBezTo>
                    <a:pt x="7" y="10"/>
                    <a:pt x="8" y="9"/>
                    <a:pt x="11" y="8"/>
                  </a:cubicBezTo>
                  <a:cubicBezTo>
                    <a:pt x="13" y="6"/>
                    <a:pt x="15" y="5"/>
                    <a:pt x="18" y="4"/>
                  </a:cubicBezTo>
                  <a:cubicBezTo>
                    <a:pt x="23" y="2"/>
                    <a:pt x="30" y="1"/>
                    <a:pt x="37" y="0"/>
                  </a:cubicBezTo>
                  <a:cubicBezTo>
                    <a:pt x="41" y="0"/>
                    <a:pt x="45" y="0"/>
                    <a:pt x="49" y="1"/>
                  </a:cubicBezTo>
                  <a:cubicBezTo>
                    <a:pt x="52" y="1"/>
                    <a:pt x="56" y="2"/>
                    <a:pt x="60" y="3"/>
                  </a:cubicBezTo>
                  <a:cubicBezTo>
                    <a:pt x="68" y="6"/>
                    <a:pt x="74" y="10"/>
                    <a:pt x="80" y="14"/>
                  </a:cubicBezTo>
                  <a:cubicBezTo>
                    <a:pt x="86" y="19"/>
                    <a:pt x="90" y="24"/>
                    <a:pt x="94" y="29"/>
                  </a:cubicBezTo>
                  <a:cubicBezTo>
                    <a:pt x="95" y="31"/>
                    <a:pt x="96" y="34"/>
                    <a:pt x="98" y="36"/>
                  </a:cubicBezTo>
                  <a:cubicBezTo>
                    <a:pt x="98" y="38"/>
                    <a:pt x="99" y="40"/>
                    <a:pt x="100" y="42"/>
                  </a:cubicBezTo>
                  <a:cubicBezTo>
                    <a:pt x="101" y="43"/>
                    <a:pt x="101" y="44"/>
                    <a:pt x="101" y="45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02" y="48"/>
                    <a:pt x="101" y="49"/>
                    <a:pt x="100" y="49"/>
                  </a:cubicBezTo>
                  <a:cubicBezTo>
                    <a:pt x="99" y="49"/>
                    <a:pt x="98" y="49"/>
                    <a:pt x="98" y="48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9" name="îšlïḓè">
              <a:extLst>
                <a:ext uri="{FF2B5EF4-FFF2-40B4-BE49-F238E27FC236}">
                  <a16:creationId xmlns:a16="http://schemas.microsoft.com/office/drawing/2014/main" id="{797243FF-57A4-4856-B026-ABCCD8F1CC4C}"/>
                </a:ext>
              </a:extLst>
            </p:cNvPr>
            <p:cNvSpPr/>
            <p:nvPr/>
          </p:nvSpPr>
          <p:spPr bwMode="auto">
            <a:xfrm>
              <a:off x="9951470" y="-1983543"/>
              <a:ext cx="42863" cy="31750"/>
            </a:xfrm>
            <a:custGeom>
              <a:avLst/>
              <a:gdLst>
                <a:gd name="T0" fmla="*/ 3 w 12"/>
                <a:gd name="T1" fmla="*/ 0 h 9"/>
                <a:gd name="T2" fmla="*/ 5 w 12"/>
                <a:gd name="T3" fmla="*/ 0 h 9"/>
                <a:gd name="T4" fmla="*/ 8 w 12"/>
                <a:gd name="T5" fmla="*/ 2 h 9"/>
                <a:gd name="T6" fmla="*/ 11 w 12"/>
                <a:gd name="T7" fmla="*/ 4 h 9"/>
                <a:gd name="T8" fmla="*/ 12 w 12"/>
                <a:gd name="T9" fmla="*/ 6 h 9"/>
                <a:gd name="T10" fmla="*/ 10 w 12"/>
                <a:gd name="T11" fmla="*/ 9 h 9"/>
                <a:gd name="T12" fmla="*/ 9 w 12"/>
                <a:gd name="T13" fmla="*/ 9 h 9"/>
                <a:gd name="T14" fmla="*/ 7 w 12"/>
                <a:gd name="T15" fmla="*/ 9 h 9"/>
                <a:gd name="T16" fmla="*/ 4 w 12"/>
                <a:gd name="T17" fmla="*/ 8 h 9"/>
                <a:gd name="T18" fmla="*/ 2 w 12"/>
                <a:gd name="T19" fmla="*/ 5 h 9"/>
                <a:gd name="T20" fmla="*/ 1 w 12"/>
                <a:gd name="T21" fmla="*/ 4 h 9"/>
                <a:gd name="T22" fmla="*/ 2 w 12"/>
                <a:gd name="T23" fmla="*/ 0 h 9"/>
                <a:gd name="T24" fmla="*/ 3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3" y="0"/>
                  </a:moveTo>
                  <a:cubicBezTo>
                    <a:pt x="3" y="0"/>
                    <a:pt x="4" y="0"/>
                    <a:pt x="5" y="0"/>
                  </a:cubicBezTo>
                  <a:cubicBezTo>
                    <a:pt x="6" y="1"/>
                    <a:pt x="7" y="1"/>
                    <a:pt x="8" y="2"/>
                  </a:cubicBezTo>
                  <a:cubicBezTo>
                    <a:pt x="9" y="3"/>
                    <a:pt x="10" y="3"/>
                    <a:pt x="11" y="4"/>
                  </a:cubicBezTo>
                  <a:cubicBezTo>
                    <a:pt x="11" y="5"/>
                    <a:pt x="12" y="6"/>
                    <a:pt x="12" y="6"/>
                  </a:cubicBezTo>
                  <a:cubicBezTo>
                    <a:pt x="12" y="7"/>
                    <a:pt x="11" y="9"/>
                    <a:pt x="10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8" y="9"/>
                    <a:pt x="7" y="9"/>
                  </a:cubicBezTo>
                  <a:cubicBezTo>
                    <a:pt x="6" y="9"/>
                    <a:pt x="5" y="8"/>
                    <a:pt x="4" y="8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1" y="1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0" name="ïṥḷíḑé">
              <a:extLst>
                <a:ext uri="{FF2B5EF4-FFF2-40B4-BE49-F238E27FC236}">
                  <a16:creationId xmlns:a16="http://schemas.microsoft.com/office/drawing/2014/main" id="{25D006E3-DF11-45E5-87A5-8CFCCD2EE5ED}"/>
                </a:ext>
              </a:extLst>
            </p:cNvPr>
            <p:cNvSpPr/>
            <p:nvPr/>
          </p:nvSpPr>
          <p:spPr bwMode="auto">
            <a:xfrm>
              <a:off x="9935595" y="-1958143"/>
              <a:ext cx="33338" cy="23813"/>
            </a:xfrm>
            <a:custGeom>
              <a:avLst/>
              <a:gdLst>
                <a:gd name="T0" fmla="*/ 2 w 10"/>
                <a:gd name="T1" fmla="*/ 0 h 7"/>
                <a:gd name="T2" fmla="*/ 4 w 10"/>
                <a:gd name="T3" fmla="*/ 0 h 7"/>
                <a:gd name="T4" fmla="*/ 6 w 10"/>
                <a:gd name="T5" fmla="*/ 0 h 7"/>
                <a:gd name="T6" fmla="*/ 8 w 10"/>
                <a:gd name="T7" fmla="*/ 2 h 7"/>
                <a:gd name="T8" fmla="*/ 9 w 10"/>
                <a:gd name="T9" fmla="*/ 3 h 7"/>
                <a:gd name="T10" fmla="*/ 7 w 10"/>
                <a:gd name="T11" fmla="*/ 7 h 7"/>
                <a:gd name="T12" fmla="*/ 7 w 10"/>
                <a:gd name="T13" fmla="*/ 7 h 7"/>
                <a:gd name="T14" fmla="*/ 6 w 10"/>
                <a:gd name="T15" fmla="*/ 7 h 7"/>
                <a:gd name="T16" fmla="*/ 3 w 10"/>
                <a:gd name="T17" fmla="*/ 6 h 7"/>
                <a:gd name="T18" fmla="*/ 1 w 10"/>
                <a:gd name="T19" fmla="*/ 5 h 7"/>
                <a:gd name="T20" fmla="*/ 0 w 10"/>
                <a:gd name="T21" fmla="*/ 3 h 7"/>
                <a:gd name="T22" fmla="*/ 2 w 10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7">
                  <a:moveTo>
                    <a:pt x="2" y="0"/>
                  </a:moveTo>
                  <a:cubicBezTo>
                    <a:pt x="2" y="0"/>
                    <a:pt x="3" y="0"/>
                    <a:pt x="4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9" y="2"/>
                    <a:pt x="9" y="3"/>
                    <a:pt x="9" y="3"/>
                  </a:cubicBezTo>
                  <a:cubicBezTo>
                    <a:pt x="10" y="5"/>
                    <a:pt x="9" y="6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5" y="7"/>
                    <a:pt x="4" y="7"/>
                    <a:pt x="3" y="6"/>
                  </a:cubicBezTo>
                  <a:cubicBezTo>
                    <a:pt x="2" y="6"/>
                    <a:pt x="2" y="5"/>
                    <a:pt x="1" y="5"/>
                  </a:cubicBezTo>
                  <a:cubicBezTo>
                    <a:pt x="1" y="4"/>
                    <a:pt x="0" y="3"/>
                    <a:pt x="0" y="3"/>
                  </a:cubicBezTo>
                  <a:cubicBezTo>
                    <a:pt x="0" y="2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1" name="iṡ1îḑé">
              <a:extLst>
                <a:ext uri="{FF2B5EF4-FFF2-40B4-BE49-F238E27FC236}">
                  <a16:creationId xmlns:a16="http://schemas.microsoft.com/office/drawing/2014/main" id="{F0AFD7BE-FCD3-4431-BD26-4C2B8C26BC80}"/>
                </a:ext>
              </a:extLst>
            </p:cNvPr>
            <p:cNvSpPr/>
            <p:nvPr/>
          </p:nvSpPr>
          <p:spPr bwMode="auto">
            <a:xfrm>
              <a:off x="9206932" y="-1983543"/>
              <a:ext cx="187325" cy="277813"/>
            </a:xfrm>
            <a:custGeom>
              <a:avLst/>
              <a:gdLst>
                <a:gd name="T0" fmla="*/ 53 w 54"/>
                <a:gd name="T1" fmla="*/ 4 h 80"/>
                <a:gd name="T2" fmla="*/ 48 w 54"/>
                <a:gd name="T3" fmla="*/ 5 h 80"/>
                <a:gd name="T4" fmla="*/ 37 w 54"/>
                <a:gd name="T5" fmla="*/ 8 h 80"/>
                <a:gd name="T6" fmla="*/ 23 w 54"/>
                <a:gd name="T7" fmla="*/ 17 h 80"/>
                <a:gd name="T8" fmla="*/ 21 w 54"/>
                <a:gd name="T9" fmla="*/ 18 h 80"/>
                <a:gd name="T10" fmla="*/ 20 w 54"/>
                <a:gd name="T11" fmla="*/ 20 h 80"/>
                <a:gd name="T12" fmla="*/ 17 w 54"/>
                <a:gd name="T13" fmla="*/ 23 h 80"/>
                <a:gd name="T14" fmla="*/ 12 w 54"/>
                <a:gd name="T15" fmla="*/ 31 h 80"/>
                <a:gd name="T16" fmla="*/ 8 w 54"/>
                <a:gd name="T17" fmla="*/ 40 h 80"/>
                <a:gd name="T18" fmla="*/ 7 w 54"/>
                <a:gd name="T19" fmla="*/ 49 h 80"/>
                <a:gd name="T20" fmla="*/ 11 w 54"/>
                <a:gd name="T21" fmla="*/ 64 h 80"/>
                <a:gd name="T22" fmla="*/ 17 w 54"/>
                <a:gd name="T23" fmla="*/ 73 h 80"/>
                <a:gd name="T24" fmla="*/ 21 w 54"/>
                <a:gd name="T25" fmla="*/ 75 h 80"/>
                <a:gd name="T26" fmla="*/ 21 w 54"/>
                <a:gd name="T27" fmla="*/ 75 h 80"/>
                <a:gd name="T28" fmla="*/ 21 w 54"/>
                <a:gd name="T29" fmla="*/ 79 h 80"/>
                <a:gd name="T30" fmla="*/ 19 w 54"/>
                <a:gd name="T31" fmla="*/ 79 h 80"/>
                <a:gd name="T32" fmla="*/ 17 w 54"/>
                <a:gd name="T33" fmla="*/ 79 h 80"/>
                <a:gd name="T34" fmla="*/ 14 w 54"/>
                <a:gd name="T35" fmla="*/ 77 h 80"/>
                <a:gd name="T36" fmla="*/ 6 w 54"/>
                <a:gd name="T37" fmla="*/ 67 h 80"/>
                <a:gd name="T38" fmla="*/ 1 w 54"/>
                <a:gd name="T39" fmla="*/ 49 h 80"/>
                <a:gd name="T40" fmla="*/ 2 w 54"/>
                <a:gd name="T41" fmla="*/ 38 h 80"/>
                <a:gd name="T42" fmla="*/ 5 w 54"/>
                <a:gd name="T43" fmla="*/ 28 h 80"/>
                <a:gd name="T44" fmla="*/ 12 w 54"/>
                <a:gd name="T45" fmla="*/ 19 h 80"/>
                <a:gd name="T46" fmla="*/ 15 w 54"/>
                <a:gd name="T47" fmla="*/ 15 h 80"/>
                <a:gd name="T48" fmla="*/ 17 w 54"/>
                <a:gd name="T49" fmla="*/ 13 h 80"/>
                <a:gd name="T50" fmla="*/ 19 w 54"/>
                <a:gd name="T51" fmla="*/ 12 h 80"/>
                <a:gd name="T52" fmla="*/ 35 w 54"/>
                <a:gd name="T53" fmla="*/ 3 h 80"/>
                <a:gd name="T54" fmla="*/ 47 w 54"/>
                <a:gd name="T55" fmla="*/ 0 h 80"/>
                <a:gd name="T56" fmla="*/ 52 w 54"/>
                <a:gd name="T57" fmla="*/ 0 h 80"/>
                <a:gd name="T58" fmla="*/ 52 w 54"/>
                <a:gd name="T59" fmla="*/ 0 h 80"/>
                <a:gd name="T60" fmla="*/ 54 w 54"/>
                <a:gd name="T61" fmla="*/ 2 h 80"/>
                <a:gd name="T62" fmla="*/ 53 w 54"/>
                <a:gd name="T63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80">
                  <a:moveTo>
                    <a:pt x="53" y="4"/>
                  </a:moveTo>
                  <a:cubicBezTo>
                    <a:pt x="53" y="4"/>
                    <a:pt x="51" y="4"/>
                    <a:pt x="48" y="5"/>
                  </a:cubicBezTo>
                  <a:cubicBezTo>
                    <a:pt x="45" y="5"/>
                    <a:pt x="42" y="6"/>
                    <a:pt x="37" y="8"/>
                  </a:cubicBezTo>
                  <a:cubicBezTo>
                    <a:pt x="33" y="10"/>
                    <a:pt x="28" y="13"/>
                    <a:pt x="23" y="17"/>
                  </a:cubicBezTo>
                  <a:cubicBezTo>
                    <a:pt x="23" y="17"/>
                    <a:pt x="22" y="18"/>
                    <a:pt x="21" y="18"/>
                  </a:cubicBezTo>
                  <a:cubicBezTo>
                    <a:pt x="21" y="19"/>
                    <a:pt x="20" y="19"/>
                    <a:pt x="20" y="20"/>
                  </a:cubicBezTo>
                  <a:cubicBezTo>
                    <a:pt x="19" y="21"/>
                    <a:pt x="18" y="22"/>
                    <a:pt x="17" y="23"/>
                  </a:cubicBezTo>
                  <a:cubicBezTo>
                    <a:pt x="15" y="26"/>
                    <a:pt x="13" y="28"/>
                    <a:pt x="12" y="31"/>
                  </a:cubicBezTo>
                  <a:cubicBezTo>
                    <a:pt x="10" y="34"/>
                    <a:pt x="9" y="37"/>
                    <a:pt x="8" y="40"/>
                  </a:cubicBezTo>
                  <a:cubicBezTo>
                    <a:pt x="8" y="43"/>
                    <a:pt x="7" y="46"/>
                    <a:pt x="7" y="49"/>
                  </a:cubicBezTo>
                  <a:cubicBezTo>
                    <a:pt x="7" y="54"/>
                    <a:pt x="9" y="60"/>
                    <a:pt x="11" y="64"/>
                  </a:cubicBezTo>
                  <a:cubicBezTo>
                    <a:pt x="13" y="68"/>
                    <a:pt x="15" y="71"/>
                    <a:pt x="17" y="73"/>
                  </a:cubicBezTo>
                  <a:cubicBezTo>
                    <a:pt x="19" y="75"/>
                    <a:pt x="21" y="75"/>
                    <a:pt x="21" y="75"/>
                  </a:cubicBezTo>
                  <a:cubicBezTo>
                    <a:pt x="21" y="75"/>
                    <a:pt x="21" y="75"/>
                    <a:pt x="21" y="75"/>
                  </a:cubicBezTo>
                  <a:cubicBezTo>
                    <a:pt x="22" y="76"/>
                    <a:pt x="22" y="78"/>
                    <a:pt x="21" y="79"/>
                  </a:cubicBezTo>
                  <a:cubicBezTo>
                    <a:pt x="21" y="79"/>
                    <a:pt x="20" y="80"/>
                    <a:pt x="19" y="79"/>
                  </a:cubicBezTo>
                  <a:cubicBezTo>
                    <a:pt x="19" y="79"/>
                    <a:pt x="18" y="79"/>
                    <a:pt x="17" y="79"/>
                  </a:cubicBezTo>
                  <a:cubicBezTo>
                    <a:pt x="17" y="78"/>
                    <a:pt x="16" y="77"/>
                    <a:pt x="14" y="77"/>
                  </a:cubicBezTo>
                  <a:cubicBezTo>
                    <a:pt x="12" y="75"/>
                    <a:pt x="8" y="71"/>
                    <a:pt x="6" y="67"/>
                  </a:cubicBezTo>
                  <a:cubicBezTo>
                    <a:pt x="3" y="62"/>
                    <a:pt x="1" y="56"/>
                    <a:pt x="1" y="49"/>
                  </a:cubicBezTo>
                  <a:cubicBezTo>
                    <a:pt x="0" y="45"/>
                    <a:pt x="1" y="42"/>
                    <a:pt x="2" y="38"/>
                  </a:cubicBezTo>
                  <a:cubicBezTo>
                    <a:pt x="2" y="35"/>
                    <a:pt x="4" y="31"/>
                    <a:pt x="5" y="28"/>
                  </a:cubicBezTo>
                  <a:cubicBezTo>
                    <a:pt x="7" y="25"/>
                    <a:pt x="9" y="22"/>
                    <a:pt x="12" y="19"/>
                  </a:cubicBezTo>
                  <a:cubicBezTo>
                    <a:pt x="13" y="18"/>
                    <a:pt x="14" y="16"/>
                    <a:pt x="15" y="15"/>
                  </a:cubicBezTo>
                  <a:cubicBezTo>
                    <a:pt x="16" y="14"/>
                    <a:pt x="16" y="14"/>
                    <a:pt x="17" y="13"/>
                  </a:cubicBezTo>
                  <a:cubicBezTo>
                    <a:pt x="18" y="13"/>
                    <a:pt x="18" y="12"/>
                    <a:pt x="19" y="12"/>
                  </a:cubicBezTo>
                  <a:cubicBezTo>
                    <a:pt x="24" y="8"/>
                    <a:pt x="30" y="5"/>
                    <a:pt x="35" y="3"/>
                  </a:cubicBezTo>
                  <a:cubicBezTo>
                    <a:pt x="40" y="1"/>
                    <a:pt x="44" y="1"/>
                    <a:pt x="47" y="0"/>
                  </a:cubicBezTo>
                  <a:cubicBezTo>
                    <a:pt x="50" y="0"/>
                    <a:pt x="52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4" y="0"/>
                    <a:pt x="54" y="2"/>
                  </a:cubicBezTo>
                  <a:cubicBezTo>
                    <a:pt x="54" y="3"/>
                    <a:pt x="54" y="3"/>
                    <a:pt x="53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2" name="í$1ídè">
              <a:extLst>
                <a:ext uri="{FF2B5EF4-FFF2-40B4-BE49-F238E27FC236}">
                  <a16:creationId xmlns:a16="http://schemas.microsoft.com/office/drawing/2014/main" id="{5EAFF164-05E3-4E19-AF92-6DD5A73916FD}"/>
                </a:ext>
              </a:extLst>
            </p:cNvPr>
            <p:cNvSpPr/>
            <p:nvPr/>
          </p:nvSpPr>
          <p:spPr bwMode="auto">
            <a:xfrm>
              <a:off x="9279957" y="-1712081"/>
              <a:ext cx="30163" cy="26988"/>
            </a:xfrm>
            <a:custGeom>
              <a:avLst/>
              <a:gdLst>
                <a:gd name="T0" fmla="*/ 9 w 9"/>
                <a:gd name="T1" fmla="*/ 4 h 8"/>
                <a:gd name="T2" fmla="*/ 8 w 9"/>
                <a:gd name="T3" fmla="*/ 5 h 8"/>
                <a:gd name="T4" fmla="*/ 6 w 9"/>
                <a:gd name="T5" fmla="*/ 7 h 8"/>
                <a:gd name="T6" fmla="*/ 4 w 9"/>
                <a:gd name="T7" fmla="*/ 8 h 8"/>
                <a:gd name="T8" fmla="*/ 2 w 9"/>
                <a:gd name="T9" fmla="*/ 8 h 8"/>
                <a:gd name="T10" fmla="*/ 0 w 9"/>
                <a:gd name="T11" fmla="*/ 5 h 8"/>
                <a:gd name="T12" fmla="*/ 0 w 9"/>
                <a:gd name="T13" fmla="*/ 5 h 8"/>
                <a:gd name="T14" fmla="*/ 0 w 9"/>
                <a:gd name="T15" fmla="*/ 3 h 8"/>
                <a:gd name="T16" fmla="*/ 2 w 9"/>
                <a:gd name="T17" fmla="*/ 1 h 8"/>
                <a:gd name="T18" fmla="*/ 5 w 9"/>
                <a:gd name="T19" fmla="*/ 0 h 8"/>
                <a:gd name="T20" fmla="*/ 6 w 9"/>
                <a:gd name="T21" fmla="*/ 0 h 8"/>
                <a:gd name="T22" fmla="*/ 9 w 9"/>
                <a:gd name="T23" fmla="*/ 3 h 8"/>
                <a:gd name="T24" fmla="*/ 9 w 9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8" y="6"/>
                    <a:pt x="7" y="6"/>
                    <a:pt x="6" y="7"/>
                  </a:cubicBezTo>
                  <a:cubicBezTo>
                    <a:pt x="6" y="8"/>
                    <a:pt x="5" y="8"/>
                    <a:pt x="4" y="8"/>
                  </a:cubicBezTo>
                  <a:cubicBezTo>
                    <a:pt x="3" y="8"/>
                    <a:pt x="2" y="8"/>
                    <a:pt x="2" y="8"/>
                  </a:cubicBezTo>
                  <a:cubicBezTo>
                    <a:pt x="1" y="8"/>
                    <a:pt x="0" y="7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1" y="3"/>
                    <a:pt x="2" y="2"/>
                    <a:pt x="2" y="1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2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3" name="isľîḋe">
              <a:extLst>
                <a:ext uri="{FF2B5EF4-FFF2-40B4-BE49-F238E27FC236}">
                  <a16:creationId xmlns:a16="http://schemas.microsoft.com/office/drawing/2014/main" id="{348759C2-C498-474C-94DC-721C7463A2C5}"/>
                </a:ext>
              </a:extLst>
            </p:cNvPr>
            <p:cNvSpPr/>
            <p:nvPr/>
          </p:nvSpPr>
          <p:spPr bwMode="auto">
            <a:xfrm>
              <a:off x="9306945" y="-1688268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9 w 9"/>
                <a:gd name="T3" fmla="*/ 5 h 9"/>
                <a:gd name="T4" fmla="*/ 9 w 9"/>
                <a:gd name="T5" fmla="*/ 6 h 9"/>
                <a:gd name="T6" fmla="*/ 8 w 9"/>
                <a:gd name="T7" fmla="*/ 7 h 9"/>
                <a:gd name="T8" fmla="*/ 4 w 9"/>
                <a:gd name="T9" fmla="*/ 8 h 9"/>
                <a:gd name="T10" fmla="*/ 0 w 9"/>
                <a:gd name="T11" fmla="*/ 5 h 9"/>
                <a:gd name="T12" fmla="*/ 2 w 9"/>
                <a:gd name="T13" fmla="*/ 2 h 9"/>
                <a:gd name="T14" fmla="*/ 2 w 9"/>
                <a:gd name="T15" fmla="*/ 2 h 9"/>
                <a:gd name="T16" fmla="*/ 7 w 9"/>
                <a:gd name="T17" fmla="*/ 1 h 9"/>
                <a:gd name="T18" fmla="*/ 9 w 9"/>
                <a:gd name="T19" fmla="*/ 4 h 9"/>
                <a:gd name="T20" fmla="*/ 9 w 9"/>
                <a:gd name="T21" fmla="*/ 4 h 9"/>
                <a:gd name="T22" fmla="*/ 6 w 9"/>
                <a:gd name="T23" fmla="*/ 8 h 9"/>
                <a:gd name="T24" fmla="*/ 4 w 9"/>
                <a:gd name="T25" fmla="*/ 1 h 9"/>
                <a:gd name="T26" fmla="*/ 4 w 9"/>
                <a:gd name="T27" fmla="*/ 2 h 9"/>
                <a:gd name="T28" fmla="*/ 5 w 9"/>
                <a:gd name="T29" fmla="*/ 2 h 9"/>
                <a:gd name="T30" fmla="*/ 5 w 9"/>
                <a:gd name="T31" fmla="*/ 2 h 9"/>
                <a:gd name="T32" fmla="*/ 6 w 9"/>
                <a:gd name="T33" fmla="*/ 2 h 9"/>
                <a:gd name="T34" fmla="*/ 9 w 9"/>
                <a:gd name="T35" fmla="*/ 3 h 9"/>
                <a:gd name="T36" fmla="*/ 9 w 9"/>
                <a:gd name="T37" fmla="*/ 3 h 9"/>
                <a:gd name="T38" fmla="*/ 9 w 9"/>
                <a:gd name="T3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4"/>
                    <a:pt x="9" y="4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8" y="7"/>
                    <a:pt x="8" y="7"/>
                  </a:cubicBezTo>
                  <a:cubicBezTo>
                    <a:pt x="7" y="8"/>
                    <a:pt x="5" y="8"/>
                    <a:pt x="4" y="8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5" y="0"/>
                    <a:pt x="7" y="1"/>
                  </a:cubicBezTo>
                  <a:cubicBezTo>
                    <a:pt x="8" y="1"/>
                    <a:pt x="9" y="2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6"/>
                    <a:pt x="7" y="7"/>
                    <a:pt x="6" y="8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8" y="2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4" name="ïṣḻïḋê">
              <a:extLst>
                <a:ext uri="{FF2B5EF4-FFF2-40B4-BE49-F238E27FC236}">
                  <a16:creationId xmlns:a16="http://schemas.microsoft.com/office/drawing/2014/main" id="{2C00137C-70F5-430A-BB41-204CC19A7469}"/>
                </a:ext>
              </a:extLst>
            </p:cNvPr>
            <p:cNvSpPr/>
            <p:nvPr/>
          </p:nvSpPr>
          <p:spPr bwMode="auto">
            <a:xfrm>
              <a:off x="9913370" y="-1259643"/>
              <a:ext cx="257175" cy="257175"/>
            </a:xfrm>
            <a:custGeom>
              <a:avLst/>
              <a:gdLst>
                <a:gd name="T0" fmla="*/ 73 w 74"/>
                <a:gd name="T1" fmla="*/ 3 h 74"/>
                <a:gd name="T2" fmla="*/ 73 w 74"/>
                <a:gd name="T3" fmla="*/ 7 h 74"/>
                <a:gd name="T4" fmla="*/ 71 w 74"/>
                <a:gd name="T5" fmla="*/ 13 h 74"/>
                <a:gd name="T6" fmla="*/ 69 w 74"/>
                <a:gd name="T7" fmla="*/ 19 h 74"/>
                <a:gd name="T8" fmla="*/ 66 w 74"/>
                <a:gd name="T9" fmla="*/ 26 h 74"/>
                <a:gd name="T10" fmla="*/ 62 w 74"/>
                <a:gd name="T11" fmla="*/ 34 h 74"/>
                <a:gd name="T12" fmla="*/ 56 w 74"/>
                <a:gd name="T13" fmla="*/ 42 h 74"/>
                <a:gd name="T14" fmla="*/ 49 w 74"/>
                <a:gd name="T15" fmla="*/ 50 h 74"/>
                <a:gd name="T16" fmla="*/ 42 w 74"/>
                <a:gd name="T17" fmla="*/ 56 h 74"/>
                <a:gd name="T18" fmla="*/ 34 w 74"/>
                <a:gd name="T19" fmla="*/ 62 h 74"/>
                <a:gd name="T20" fmla="*/ 26 w 74"/>
                <a:gd name="T21" fmla="*/ 67 h 74"/>
                <a:gd name="T22" fmla="*/ 19 w 74"/>
                <a:gd name="T23" fmla="*/ 70 h 74"/>
                <a:gd name="T24" fmla="*/ 15 w 74"/>
                <a:gd name="T25" fmla="*/ 71 h 74"/>
                <a:gd name="T26" fmla="*/ 12 w 74"/>
                <a:gd name="T27" fmla="*/ 72 h 74"/>
                <a:gd name="T28" fmla="*/ 7 w 74"/>
                <a:gd name="T29" fmla="*/ 73 h 74"/>
                <a:gd name="T30" fmla="*/ 3 w 74"/>
                <a:gd name="T31" fmla="*/ 74 h 74"/>
                <a:gd name="T32" fmla="*/ 0 w 74"/>
                <a:gd name="T33" fmla="*/ 72 h 74"/>
                <a:gd name="T34" fmla="*/ 1 w 74"/>
                <a:gd name="T35" fmla="*/ 70 h 74"/>
                <a:gd name="T36" fmla="*/ 2 w 74"/>
                <a:gd name="T37" fmla="*/ 70 h 74"/>
                <a:gd name="T38" fmla="*/ 6 w 74"/>
                <a:gd name="T39" fmla="*/ 69 h 74"/>
                <a:gd name="T40" fmla="*/ 10 w 74"/>
                <a:gd name="T41" fmla="*/ 67 h 74"/>
                <a:gd name="T42" fmla="*/ 16 w 74"/>
                <a:gd name="T43" fmla="*/ 64 h 74"/>
                <a:gd name="T44" fmla="*/ 23 w 74"/>
                <a:gd name="T45" fmla="*/ 61 h 74"/>
                <a:gd name="T46" fmla="*/ 30 w 74"/>
                <a:gd name="T47" fmla="*/ 57 h 74"/>
                <a:gd name="T48" fmla="*/ 37 w 74"/>
                <a:gd name="T49" fmla="*/ 51 h 74"/>
                <a:gd name="T50" fmla="*/ 44 w 74"/>
                <a:gd name="T51" fmla="*/ 45 h 74"/>
                <a:gd name="T52" fmla="*/ 51 w 74"/>
                <a:gd name="T53" fmla="*/ 38 h 74"/>
                <a:gd name="T54" fmla="*/ 56 w 74"/>
                <a:gd name="T55" fmla="*/ 31 h 74"/>
                <a:gd name="T56" fmla="*/ 61 w 74"/>
                <a:gd name="T57" fmla="*/ 24 h 74"/>
                <a:gd name="T58" fmla="*/ 64 w 74"/>
                <a:gd name="T59" fmla="*/ 17 h 74"/>
                <a:gd name="T60" fmla="*/ 66 w 74"/>
                <a:gd name="T61" fmla="*/ 11 h 74"/>
                <a:gd name="T62" fmla="*/ 68 w 74"/>
                <a:gd name="T63" fmla="*/ 6 h 74"/>
                <a:gd name="T64" fmla="*/ 70 w 74"/>
                <a:gd name="T65" fmla="*/ 2 h 74"/>
                <a:gd name="T66" fmla="*/ 72 w 74"/>
                <a:gd name="T67" fmla="*/ 1 h 74"/>
                <a:gd name="T68" fmla="*/ 73 w 74"/>
                <a:gd name="T69" fmla="*/ 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4" h="74">
                  <a:moveTo>
                    <a:pt x="73" y="3"/>
                  </a:moveTo>
                  <a:cubicBezTo>
                    <a:pt x="73" y="3"/>
                    <a:pt x="73" y="5"/>
                    <a:pt x="73" y="7"/>
                  </a:cubicBezTo>
                  <a:cubicBezTo>
                    <a:pt x="72" y="9"/>
                    <a:pt x="72" y="11"/>
                    <a:pt x="71" y="13"/>
                  </a:cubicBezTo>
                  <a:cubicBezTo>
                    <a:pt x="71" y="15"/>
                    <a:pt x="70" y="17"/>
                    <a:pt x="69" y="19"/>
                  </a:cubicBezTo>
                  <a:cubicBezTo>
                    <a:pt x="68" y="21"/>
                    <a:pt x="67" y="24"/>
                    <a:pt x="66" y="26"/>
                  </a:cubicBezTo>
                  <a:cubicBezTo>
                    <a:pt x="65" y="29"/>
                    <a:pt x="63" y="32"/>
                    <a:pt x="62" y="34"/>
                  </a:cubicBezTo>
                  <a:cubicBezTo>
                    <a:pt x="60" y="37"/>
                    <a:pt x="58" y="40"/>
                    <a:pt x="56" y="42"/>
                  </a:cubicBezTo>
                  <a:cubicBezTo>
                    <a:pt x="54" y="45"/>
                    <a:pt x="52" y="47"/>
                    <a:pt x="49" y="50"/>
                  </a:cubicBezTo>
                  <a:cubicBezTo>
                    <a:pt x="47" y="52"/>
                    <a:pt x="44" y="54"/>
                    <a:pt x="42" y="56"/>
                  </a:cubicBezTo>
                  <a:cubicBezTo>
                    <a:pt x="39" y="59"/>
                    <a:pt x="37" y="60"/>
                    <a:pt x="34" y="62"/>
                  </a:cubicBezTo>
                  <a:cubicBezTo>
                    <a:pt x="31" y="64"/>
                    <a:pt x="29" y="65"/>
                    <a:pt x="26" y="67"/>
                  </a:cubicBezTo>
                  <a:cubicBezTo>
                    <a:pt x="24" y="68"/>
                    <a:pt x="21" y="69"/>
                    <a:pt x="19" y="70"/>
                  </a:cubicBezTo>
                  <a:cubicBezTo>
                    <a:pt x="17" y="70"/>
                    <a:pt x="16" y="71"/>
                    <a:pt x="15" y="71"/>
                  </a:cubicBezTo>
                  <a:cubicBezTo>
                    <a:pt x="14" y="71"/>
                    <a:pt x="13" y="72"/>
                    <a:pt x="12" y="72"/>
                  </a:cubicBezTo>
                  <a:cubicBezTo>
                    <a:pt x="10" y="73"/>
                    <a:pt x="9" y="73"/>
                    <a:pt x="7" y="73"/>
                  </a:cubicBez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4"/>
                    <a:pt x="0" y="72"/>
                  </a:cubicBezTo>
                  <a:cubicBezTo>
                    <a:pt x="0" y="71"/>
                    <a:pt x="0" y="70"/>
                    <a:pt x="1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3" y="69"/>
                    <a:pt x="6" y="69"/>
                  </a:cubicBezTo>
                  <a:cubicBezTo>
                    <a:pt x="7" y="68"/>
                    <a:pt x="9" y="68"/>
                    <a:pt x="10" y="67"/>
                  </a:cubicBezTo>
                  <a:cubicBezTo>
                    <a:pt x="12" y="66"/>
                    <a:pt x="14" y="65"/>
                    <a:pt x="16" y="64"/>
                  </a:cubicBezTo>
                  <a:cubicBezTo>
                    <a:pt x="19" y="64"/>
                    <a:pt x="21" y="62"/>
                    <a:pt x="23" y="61"/>
                  </a:cubicBezTo>
                  <a:cubicBezTo>
                    <a:pt x="25" y="60"/>
                    <a:pt x="28" y="58"/>
                    <a:pt x="30" y="57"/>
                  </a:cubicBezTo>
                  <a:cubicBezTo>
                    <a:pt x="33" y="55"/>
                    <a:pt x="35" y="53"/>
                    <a:pt x="37" y="51"/>
                  </a:cubicBezTo>
                  <a:cubicBezTo>
                    <a:pt x="40" y="49"/>
                    <a:pt x="42" y="47"/>
                    <a:pt x="44" y="45"/>
                  </a:cubicBezTo>
                  <a:cubicBezTo>
                    <a:pt x="47" y="43"/>
                    <a:pt x="49" y="40"/>
                    <a:pt x="51" y="38"/>
                  </a:cubicBezTo>
                  <a:cubicBezTo>
                    <a:pt x="53" y="36"/>
                    <a:pt x="54" y="33"/>
                    <a:pt x="56" y="31"/>
                  </a:cubicBezTo>
                  <a:cubicBezTo>
                    <a:pt x="58" y="28"/>
                    <a:pt x="59" y="26"/>
                    <a:pt x="61" y="24"/>
                  </a:cubicBezTo>
                  <a:cubicBezTo>
                    <a:pt x="62" y="21"/>
                    <a:pt x="63" y="19"/>
                    <a:pt x="64" y="17"/>
                  </a:cubicBezTo>
                  <a:cubicBezTo>
                    <a:pt x="65" y="15"/>
                    <a:pt x="66" y="13"/>
                    <a:pt x="66" y="11"/>
                  </a:cubicBezTo>
                  <a:cubicBezTo>
                    <a:pt x="67" y="9"/>
                    <a:pt x="68" y="8"/>
                    <a:pt x="68" y="6"/>
                  </a:cubicBezTo>
                  <a:cubicBezTo>
                    <a:pt x="69" y="4"/>
                    <a:pt x="70" y="2"/>
                    <a:pt x="70" y="2"/>
                  </a:cubicBezTo>
                  <a:cubicBezTo>
                    <a:pt x="70" y="1"/>
                    <a:pt x="71" y="0"/>
                    <a:pt x="72" y="1"/>
                  </a:cubicBezTo>
                  <a:cubicBezTo>
                    <a:pt x="73" y="1"/>
                    <a:pt x="74" y="2"/>
                    <a:pt x="73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5" name="işḷîḋe">
              <a:extLst>
                <a:ext uri="{FF2B5EF4-FFF2-40B4-BE49-F238E27FC236}">
                  <a16:creationId xmlns:a16="http://schemas.microsoft.com/office/drawing/2014/main" id="{2CD4479E-712F-4671-B032-7F558D8EEA30}"/>
                </a:ext>
              </a:extLst>
            </p:cNvPr>
            <p:cNvSpPr/>
            <p:nvPr/>
          </p:nvSpPr>
          <p:spPr bwMode="auto">
            <a:xfrm>
              <a:off x="9868920" y="-1019931"/>
              <a:ext cx="23813" cy="30163"/>
            </a:xfrm>
            <a:custGeom>
              <a:avLst/>
              <a:gdLst>
                <a:gd name="T0" fmla="*/ 5 w 7"/>
                <a:gd name="T1" fmla="*/ 1 h 9"/>
                <a:gd name="T2" fmla="*/ 6 w 7"/>
                <a:gd name="T3" fmla="*/ 2 h 9"/>
                <a:gd name="T4" fmla="*/ 7 w 7"/>
                <a:gd name="T5" fmla="*/ 5 h 9"/>
                <a:gd name="T6" fmla="*/ 6 w 7"/>
                <a:gd name="T7" fmla="*/ 7 h 9"/>
                <a:gd name="T8" fmla="*/ 5 w 7"/>
                <a:gd name="T9" fmla="*/ 8 h 9"/>
                <a:gd name="T10" fmla="*/ 1 w 7"/>
                <a:gd name="T11" fmla="*/ 8 h 9"/>
                <a:gd name="T12" fmla="*/ 1 w 7"/>
                <a:gd name="T13" fmla="*/ 8 h 9"/>
                <a:gd name="T14" fmla="*/ 0 w 7"/>
                <a:gd name="T15" fmla="*/ 7 h 9"/>
                <a:gd name="T16" fmla="*/ 0 w 7"/>
                <a:gd name="T17" fmla="*/ 4 h 9"/>
                <a:gd name="T18" fmla="*/ 0 w 7"/>
                <a:gd name="T19" fmla="*/ 2 h 9"/>
                <a:gd name="T20" fmla="*/ 1 w 7"/>
                <a:gd name="T21" fmla="*/ 1 h 9"/>
                <a:gd name="T22" fmla="*/ 5 w 7"/>
                <a:gd name="T2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9">
                  <a:moveTo>
                    <a:pt x="5" y="1"/>
                  </a:moveTo>
                  <a:cubicBezTo>
                    <a:pt x="5" y="1"/>
                    <a:pt x="6" y="2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6"/>
                    <a:pt x="6" y="7"/>
                  </a:cubicBezTo>
                  <a:cubicBezTo>
                    <a:pt x="6" y="8"/>
                    <a:pt x="5" y="8"/>
                    <a:pt x="5" y="8"/>
                  </a:cubicBezTo>
                  <a:cubicBezTo>
                    <a:pt x="4" y="9"/>
                    <a:pt x="2" y="9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0" y="8"/>
                    <a:pt x="0" y="7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6" name="íšḷïḋe">
              <a:extLst>
                <a:ext uri="{FF2B5EF4-FFF2-40B4-BE49-F238E27FC236}">
                  <a16:creationId xmlns:a16="http://schemas.microsoft.com/office/drawing/2014/main" id="{A026DB6E-6624-4872-9088-AD31D976F5B4}"/>
                </a:ext>
              </a:extLst>
            </p:cNvPr>
            <p:cNvSpPr/>
            <p:nvPr/>
          </p:nvSpPr>
          <p:spPr bwMode="auto">
            <a:xfrm>
              <a:off x="9845107" y="-1019931"/>
              <a:ext cx="23813" cy="34925"/>
            </a:xfrm>
            <a:custGeom>
              <a:avLst/>
              <a:gdLst>
                <a:gd name="T0" fmla="*/ 5 w 7"/>
                <a:gd name="T1" fmla="*/ 1 h 10"/>
                <a:gd name="T2" fmla="*/ 6 w 7"/>
                <a:gd name="T3" fmla="*/ 2 h 10"/>
                <a:gd name="T4" fmla="*/ 7 w 7"/>
                <a:gd name="T5" fmla="*/ 5 h 10"/>
                <a:gd name="T6" fmla="*/ 6 w 7"/>
                <a:gd name="T7" fmla="*/ 8 h 10"/>
                <a:gd name="T8" fmla="*/ 5 w 7"/>
                <a:gd name="T9" fmla="*/ 9 h 10"/>
                <a:gd name="T10" fmla="*/ 1 w 7"/>
                <a:gd name="T11" fmla="*/ 9 h 10"/>
                <a:gd name="T12" fmla="*/ 1 w 7"/>
                <a:gd name="T13" fmla="*/ 9 h 10"/>
                <a:gd name="T14" fmla="*/ 0 w 7"/>
                <a:gd name="T15" fmla="*/ 7 h 10"/>
                <a:gd name="T16" fmla="*/ 0 w 7"/>
                <a:gd name="T17" fmla="*/ 5 h 10"/>
                <a:gd name="T18" fmla="*/ 0 w 7"/>
                <a:gd name="T19" fmla="*/ 2 h 10"/>
                <a:gd name="T20" fmla="*/ 1 w 7"/>
                <a:gd name="T21" fmla="*/ 1 h 10"/>
                <a:gd name="T22" fmla="*/ 5 w 7"/>
                <a:gd name="T2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0">
                  <a:moveTo>
                    <a:pt x="5" y="1"/>
                  </a:moveTo>
                  <a:cubicBezTo>
                    <a:pt x="5" y="1"/>
                    <a:pt x="6" y="1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7"/>
                    <a:pt x="6" y="8"/>
                  </a:cubicBezTo>
                  <a:cubicBezTo>
                    <a:pt x="6" y="8"/>
                    <a:pt x="5" y="9"/>
                    <a:pt x="5" y="9"/>
                  </a:cubicBezTo>
                  <a:cubicBezTo>
                    <a:pt x="4" y="10"/>
                    <a:pt x="2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8"/>
                    <a:pt x="0" y="7"/>
                  </a:cubicBezTo>
                  <a:cubicBezTo>
                    <a:pt x="0" y="7"/>
                    <a:pt x="0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7" name="îṥliḓe">
              <a:extLst>
                <a:ext uri="{FF2B5EF4-FFF2-40B4-BE49-F238E27FC236}">
                  <a16:creationId xmlns:a16="http://schemas.microsoft.com/office/drawing/2014/main" id="{DCAAD8C6-F3BA-47FD-9EFD-0C95152E7F02}"/>
                </a:ext>
              </a:extLst>
            </p:cNvPr>
            <p:cNvSpPr/>
            <p:nvPr/>
          </p:nvSpPr>
          <p:spPr bwMode="auto">
            <a:xfrm>
              <a:off x="10319770" y="-1262818"/>
              <a:ext cx="427038" cy="149225"/>
            </a:xfrm>
            <a:custGeom>
              <a:avLst/>
              <a:gdLst>
                <a:gd name="T0" fmla="*/ 122 w 123"/>
                <a:gd name="T1" fmla="*/ 30 h 43"/>
                <a:gd name="T2" fmla="*/ 121 w 123"/>
                <a:gd name="T3" fmla="*/ 31 h 43"/>
                <a:gd name="T4" fmla="*/ 117 w 123"/>
                <a:gd name="T5" fmla="*/ 33 h 43"/>
                <a:gd name="T6" fmla="*/ 111 w 123"/>
                <a:gd name="T7" fmla="*/ 36 h 43"/>
                <a:gd name="T8" fmla="*/ 103 w 123"/>
                <a:gd name="T9" fmla="*/ 39 h 43"/>
                <a:gd name="T10" fmla="*/ 81 w 123"/>
                <a:gd name="T11" fmla="*/ 43 h 43"/>
                <a:gd name="T12" fmla="*/ 69 w 123"/>
                <a:gd name="T13" fmla="*/ 43 h 43"/>
                <a:gd name="T14" fmla="*/ 56 w 123"/>
                <a:gd name="T15" fmla="*/ 41 h 43"/>
                <a:gd name="T16" fmla="*/ 44 w 123"/>
                <a:gd name="T17" fmla="*/ 37 h 43"/>
                <a:gd name="T18" fmla="*/ 33 w 123"/>
                <a:gd name="T19" fmla="*/ 32 h 43"/>
                <a:gd name="T20" fmla="*/ 15 w 123"/>
                <a:gd name="T21" fmla="*/ 20 h 43"/>
                <a:gd name="T22" fmla="*/ 9 w 123"/>
                <a:gd name="T23" fmla="*/ 14 h 43"/>
                <a:gd name="T24" fmla="*/ 4 w 123"/>
                <a:gd name="T25" fmla="*/ 9 h 43"/>
                <a:gd name="T26" fmla="*/ 2 w 123"/>
                <a:gd name="T27" fmla="*/ 5 h 43"/>
                <a:gd name="T28" fmla="*/ 1 w 123"/>
                <a:gd name="T29" fmla="*/ 4 h 43"/>
                <a:gd name="T30" fmla="*/ 1 w 123"/>
                <a:gd name="T31" fmla="*/ 1 h 43"/>
                <a:gd name="T32" fmla="*/ 4 w 123"/>
                <a:gd name="T33" fmla="*/ 1 h 43"/>
                <a:gd name="T34" fmla="*/ 4 w 123"/>
                <a:gd name="T35" fmla="*/ 1 h 43"/>
                <a:gd name="T36" fmla="*/ 8 w 123"/>
                <a:gd name="T37" fmla="*/ 5 h 43"/>
                <a:gd name="T38" fmla="*/ 19 w 123"/>
                <a:gd name="T39" fmla="*/ 15 h 43"/>
                <a:gd name="T40" fmla="*/ 26 w 123"/>
                <a:gd name="T41" fmla="*/ 21 h 43"/>
                <a:gd name="T42" fmla="*/ 36 w 123"/>
                <a:gd name="T43" fmla="*/ 26 h 43"/>
                <a:gd name="T44" fmla="*/ 46 w 123"/>
                <a:gd name="T45" fmla="*/ 31 h 43"/>
                <a:gd name="T46" fmla="*/ 58 w 123"/>
                <a:gd name="T47" fmla="*/ 34 h 43"/>
                <a:gd name="T48" fmla="*/ 69 w 123"/>
                <a:gd name="T49" fmla="*/ 36 h 43"/>
                <a:gd name="T50" fmla="*/ 81 w 123"/>
                <a:gd name="T51" fmla="*/ 36 h 43"/>
                <a:gd name="T52" fmla="*/ 92 w 123"/>
                <a:gd name="T53" fmla="*/ 35 h 43"/>
                <a:gd name="T54" fmla="*/ 101 w 123"/>
                <a:gd name="T55" fmla="*/ 33 h 43"/>
                <a:gd name="T56" fmla="*/ 109 w 123"/>
                <a:gd name="T57" fmla="*/ 31 h 43"/>
                <a:gd name="T58" fmla="*/ 115 w 123"/>
                <a:gd name="T59" fmla="*/ 29 h 43"/>
                <a:gd name="T60" fmla="*/ 119 w 123"/>
                <a:gd name="T61" fmla="*/ 27 h 43"/>
                <a:gd name="T62" fmla="*/ 120 w 123"/>
                <a:gd name="T63" fmla="*/ 27 h 43"/>
                <a:gd name="T64" fmla="*/ 123 w 123"/>
                <a:gd name="T65" fmla="*/ 28 h 43"/>
                <a:gd name="T66" fmla="*/ 122 w 123"/>
                <a:gd name="T67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3" h="43">
                  <a:moveTo>
                    <a:pt x="122" y="30"/>
                  </a:moveTo>
                  <a:cubicBezTo>
                    <a:pt x="122" y="30"/>
                    <a:pt x="121" y="30"/>
                    <a:pt x="121" y="31"/>
                  </a:cubicBezTo>
                  <a:cubicBezTo>
                    <a:pt x="120" y="31"/>
                    <a:pt x="119" y="32"/>
                    <a:pt x="117" y="33"/>
                  </a:cubicBezTo>
                  <a:cubicBezTo>
                    <a:pt x="115" y="34"/>
                    <a:pt x="113" y="35"/>
                    <a:pt x="111" y="36"/>
                  </a:cubicBezTo>
                  <a:cubicBezTo>
                    <a:pt x="108" y="37"/>
                    <a:pt x="106" y="38"/>
                    <a:pt x="103" y="39"/>
                  </a:cubicBezTo>
                  <a:cubicBezTo>
                    <a:pt x="97" y="41"/>
                    <a:pt x="89" y="42"/>
                    <a:pt x="81" y="43"/>
                  </a:cubicBezTo>
                  <a:cubicBezTo>
                    <a:pt x="77" y="43"/>
                    <a:pt x="73" y="43"/>
                    <a:pt x="69" y="43"/>
                  </a:cubicBezTo>
                  <a:cubicBezTo>
                    <a:pt x="65" y="43"/>
                    <a:pt x="60" y="42"/>
                    <a:pt x="56" y="41"/>
                  </a:cubicBezTo>
                  <a:cubicBezTo>
                    <a:pt x="52" y="40"/>
                    <a:pt x="48" y="39"/>
                    <a:pt x="44" y="37"/>
                  </a:cubicBezTo>
                  <a:cubicBezTo>
                    <a:pt x="40" y="36"/>
                    <a:pt x="36" y="34"/>
                    <a:pt x="33" y="32"/>
                  </a:cubicBezTo>
                  <a:cubicBezTo>
                    <a:pt x="25" y="29"/>
                    <a:pt x="20" y="24"/>
                    <a:pt x="15" y="20"/>
                  </a:cubicBezTo>
                  <a:cubicBezTo>
                    <a:pt x="12" y="18"/>
                    <a:pt x="10" y="16"/>
                    <a:pt x="9" y="14"/>
                  </a:cubicBezTo>
                  <a:cubicBezTo>
                    <a:pt x="7" y="12"/>
                    <a:pt x="5" y="10"/>
                    <a:pt x="4" y="9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4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6" y="3"/>
                    <a:pt x="8" y="5"/>
                  </a:cubicBezTo>
                  <a:cubicBezTo>
                    <a:pt x="10" y="8"/>
                    <a:pt x="14" y="11"/>
                    <a:pt x="19" y="15"/>
                  </a:cubicBezTo>
                  <a:cubicBezTo>
                    <a:pt x="21" y="17"/>
                    <a:pt x="23" y="19"/>
                    <a:pt x="26" y="21"/>
                  </a:cubicBezTo>
                  <a:cubicBezTo>
                    <a:pt x="29" y="23"/>
                    <a:pt x="32" y="25"/>
                    <a:pt x="36" y="26"/>
                  </a:cubicBezTo>
                  <a:cubicBezTo>
                    <a:pt x="39" y="28"/>
                    <a:pt x="43" y="30"/>
                    <a:pt x="46" y="31"/>
                  </a:cubicBezTo>
                  <a:cubicBezTo>
                    <a:pt x="50" y="32"/>
                    <a:pt x="54" y="33"/>
                    <a:pt x="58" y="34"/>
                  </a:cubicBezTo>
                  <a:cubicBezTo>
                    <a:pt x="61" y="35"/>
                    <a:pt x="66" y="36"/>
                    <a:pt x="69" y="36"/>
                  </a:cubicBezTo>
                  <a:cubicBezTo>
                    <a:pt x="73" y="36"/>
                    <a:pt x="77" y="36"/>
                    <a:pt x="81" y="36"/>
                  </a:cubicBezTo>
                  <a:cubicBezTo>
                    <a:pt x="85" y="36"/>
                    <a:pt x="88" y="36"/>
                    <a:pt x="92" y="35"/>
                  </a:cubicBezTo>
                  <a:cubicBezTo>
                    <a:pt x="95" y="35"/>
                    <a:pt x="98" y="34"/>
                    <a:pt x="101" y="33"/>
                  </a:cubicBezTo>
                  <a:cubicBezTo>
                    <a:pt x="104" y="33"/>
                    <a:pt x="107" y="32"/>
                    <a:pt x="109" y="31"/>
                  </a:cubicBezTo>
                  <a:cubicBezTo>
                    <a:pt x="111" y="30"/>
                    <a:pt x="113" y="30"/>
                    <a:pt x="115" y="29"/>
                  </a:cubicBezTo>
                  <a:cubicBezTo>
                    <a:pt x="117" y="28"/>
                    <a:pt x="118" y="28"/>
                    <a:pt x="119" y="27"/>
                  </a:cubicBezTo>
                  <a:cubicBezTo>
                    <a:pt x="120" y="27"/>
                    <a:pt x="120" y="27"/>
                    <a:pt x="120" y="27"/>
                  </a:cubicBezTo>
                  <a:cubicBezTo>
                    <a:pt x="121" y="26"/>
                    <a:pt x="122" y="27"/>
                    <a:pt x="123" y="28"/>
                  </a:cubicBezTo>
                  <a:cubicBezTo>
                    <a:pt x="123" y="29"/>
                    <a:pt x="123" y="30"/>
                    <a:pt x="122" y="3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8" name="ï$ḷîḑé">
              <a:extLst>
                <a:ext uri="{FF2B5EF4-FFF2-40B4-BE49-F238E27FC236}">
                  <a16:creationId xmlns:a16="http://schemas.microsoft.com/office/drawing/2014/main" id="{331D1FD7-24B7-4A4A-82AE-3765E0848D4F}"/>
                </a:ext>
              </a:extLst>
            </p:cNvPr>
            <p:cNvSpPr/>
            <p:nvPr/>
          </p:nvSpPr>
          <p:spPr bwMode="auto">
            <a:xfrm>
              <a:off x="10281670" y="-1289806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7 w 9"/>
                <a:gd name="T3" fmla="*/ 8 h 9"/>
                <a:gd name="T4" fmla="*/ 2 w 9"/>
                <a:gd name="T5" fmla="*/ 8 h 9"/>
                <a:gd name="T6" fmla="*/ 2 w 9"/>
                <a:gd name="T7" fmla="*/ 3 h 9"/>
                <a:gd name="T8" fmla="*/ 2 w 9"/>
                <a:gd name="T9" fmla="*/ 3 h 9"/>
                <a:gd name="T10" fmla="*/ 2 w 9"/>
                <a:gd name="T11" fmla="*/ 3 h 9"/>
                <a:gd name="T12" fmla="*/ 6 w 9"/>
                <a:gd name="T13" fmla="*/ 0 h 9"/>
                <a:gd name="T14" fmla="*/ 9 w 9"/>
                <a:gd name="T15" fmla="*/ 3 h 9"/>
                <a:gd name="T16" fmla="*/ 9 w 9"/>
                <a:gd name="T17" fmla="*/ 4 h 9"/>
                <a:gd name="T18" fmla="*/ 7 w 9"/>
                <a:gd name="T19" fmla="*/ 8 h 9"/>
                <a:gd name="T20" fmla="*/ 2 w 9"/>
                <a:gd name="T21" fmla="*/ 3 h 9"/>
                <a:gd name="T22" fmla="*/ 7 w 9"/>
                <a:gd name="T23" fmla="*/ 1 h 9"/>
                <a:gd name="T24" fmla="*/ 9 w 9"/>
                <a:gd name="T25" fmla="*/ 3 h 9"/>
                <a:gd name="T26" fmla="*/ 9 w 9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6"/>
                    <a:pt x="8" y="7"/>
                    <a:pt x="7" y="8"/>
                  </a:cubicBezTo>
                  <a:cubicBezTo>
                    <a:pt x="5" y="9"/>
                    <a:pt x="3" y="9"/>
                    <a:pt x="2" y="8"/>
                  </a:cubicBezTo>
                  <a:cubicBezTo>
                    <a:pt x="0" y="7"/>
                    <a:pt x="0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6" y="0"/>
                  </a:cubicBezTo>
                  <a:cubicBezTo>
                    <a:pt x="8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7" y="1"/>
                  </a:cubicBezTo>
                  <a:cubicBezTo>
                    <a:pt x="8" y="1"/>
                    <a:pt x="9" y="1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9" name="ïślîḍê">
              <a:extLst>
                <a:ext uri="{FF2B5EF4-FFF2-40B4-BE49-F238E27FC236}">
                  <a16:creationId xmlns:a16="http://schemas.microsoft.com/office/drawing/2014/main" id="{F635736E-440A-4A61-B78E-C0827CF68DD0}"/>
                </a:ext>
              </a:extLst>
            </p:cNvPr>
            <p:cNvSpPr/>
            <p:nvPr/>
          </p:nvSpPr>
          <p:spPr bwMode="auto">
            <a:xfrm>
              <a:off x="10264207" y="-1310443"/>
              <a:ext cx="31750" cy="33338"/>
            </a:xfrm>
            <a:custGeom>
              <a:avLst/>
              <a:gdLst>
                <a:gd name="T0" fmla="*/ 9 w 9"/>
                <a:gd name="T1" fmla="*/ 3 h 10"/>
                <a:gd name="T2" fmla="*/ 9 w 9"/>
                <a:gd name="T3" fmla="*/ 4 h 10"/>
                <a:gd name="T4" fmla="*/ 7 w 9"/>
                <a:gd name="T5" fmla="*/ 7 h 10"/>
                <a:gd name="T6" fmla="*/ 5 w 9"/>
                <a:gd name="T7" fmla="*/ 9 h 10"/>
                <a:gd name="T8" fmla="*/ 3 w 9"/>
                <a:gd name="T9" fmla="*/ 9 h 10"/>
                <a:gd name="T10" fmla="*/ 0 w 9"/>
                <a:gd name="T11" fmla="*/ 7 h 10"/>
                <a:gd name="T12" fmla="*/ 0 w 9"/>
                <a:gd name="T13" fmla="*/ 6 h 10"/>
                <a:gd name="T14" fmla="*/ 0 w 9"/>
                <a:gd name="T15" fmla="*/ 5 h 10"/>
                <a:gd name="T16" fmla="*/ 2 w 9"/>
                <a:gd name="T17" fmla="*/ 2 h 10"/>
                <a:gd name="T18" fmla="*/ 4 w 9"/>
                <a:gd name="T19" fmla="*/ 0 h 10"/>
                <a:gd name="T20" fmla="*/ 6 w 9"/>
                <a:gd name="T21" fmla="*/ 0 h 10"/>
                <a:gd name="T22" fmla="*/ 9 w 9"/>
                <a:gd name="T23" fmla="*/ 2 h 10"/>
                <a:gd name="T24" fmla="*/ 9 w 9"/>
                <a:gd name="T2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9" y="3"/>
                  </a:moveTo>
                  <a:cubicBezTo>
                    <a:pt x="9" y="3"/>
                    <a:pt x="9" y="3"/>
                    <a:pt x="9" y="4"/>
                  </a:cubicBezTo>
                  <a:cubicBezTo>
                    <a:pt x="8" y="5"/>
                    <a:pt x="8" y="6"/>
                    <a:pt x="7" y="7"/>
                  </a:cubicBezTo>
                  <a:cubicBezTo>
                    <a:pt x="6" y="8"/>
                    <a:pt x="6" y="8"/>
                    <a:pt x="5" y="9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10"/>
                    <a:pt x="0" y="9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1" y="4"/>
                    <a:pt x="1" y="3"/>
                    <a:pt x="2" y="2"/>
                  </a:cubicBezTo>
                  <a:cubicBezTo>
                    <a:pt x="3" y="1"/>
                    <a:pt x="4" y="1"/>
                    <a:pt x="4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7" y="0"/>
                    <a:pt x="9" y="1"/>
                    <a:pt x="9" y="2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0" name="ïsliḑé">
              <a:extLst>
                <a:ext uri="{FF2B5EF4-FFF2-40B4-BE49-F238E27FC236}">
                  <a16:creationId xmlns:a16="http://schemas.microsoft.com/office/drawing/2014/main" id="{06AD61A7-F198-4E12-BBB3-7EA34DAA56F2}"/>
                </a:ext>
              </a:extLst>
            </p:cNvPr>
            <p:cNvSpPr/>
            <p:nvPr/>
          </p:nvSpPr>
          <p:spPr bwMode="auto">
            <a:xfrm>
              <a:off x="9119620" y="-1581906"/>
              <a:ext cx="131763" cy="309563"/>
            </a:xfrm>
            <a:custGeom>
              <a:avLst/>
              <a:gdLst>
                <a:gd name="T0" fmla="*/ 37 w 38"/>
                <a:gd name="T1" fmla="*/ 4 h 89"/>
                <a:gd name="T2" fmla="*/ 36 w 38"/>
                <a:gd name="T3" fmla="*/ 4 h 89"/>
                <a:gd name="T4" fmla="*/ 33 w 38"/>
                <a:gd name="T5" fmla="*/ 6 h 89"/>
                <a:gd name="T6" fmla="*/ 30 w 38"/>
                <a:gd name="T7" fmla="*/ 9 h 89"/>
                <a:gd name="T8" fmla="*/ 25 w 38"/>
                <a:gd name="T9" fmla="*/ 13 h 89"/>
                <a:gd name="T10" fmla="*/ 16 w 38"/>
                <a:gd name="T11" fmla="*/ 24 h 89"/>
                <a:gd name="T12" fmla="*/ 12 w 38"/>
                <a:gd name="T13" fmla="*/ 32 h 89"/>
                <a:gd name="T14" fmla="*/ 9 w 38"/>
                <a:gd name="T15" fmla="*/ 40 h 89"/>
                <a:gd name="T16" fmla="*/ 7 w 38"/>
                <a:gd name="T17" fmla="*/ 48 h 89"/>
                <a:gd name="T18" fmla="*/ 6 w 38"/>
                <a:gd name="T19" fmla="*/ 57 h 89"/>
                <a:gd name="T20" fmla="*/ 8 w 38"/>
                <a:gd name="T21" fmla="*/ 72 h 89"/>
                <a:gd name="T22" fmla="*/ 12 w 38"/>
                <a:gd name="T23" fmla="*/ 82 h 89"/>
                <a:gd name="T24" fmla="*/ 14 w 38"/>
                <a:gd name="T25" fmla="*/ 86 h 89"/>
                <a:gd name="T26" fmla="*/ 14 w 38"/>
                <a:gd name="T27" fmla="*/ 86 h 89"/>
                <a:gd name="T28" fmla="*/ 13 w 38"/>
                <a:gd name="T29" fmla="*/ 89 h 89"/>
                <a:gd name="T30" fmla="*/ 10 w 38"/>
                <a:gd name="T31" fmla="*/ 88 h 89"/>
                <a:gd name="T32" fmla="*/ 9 w 38"/>
                <a:gd name="T33" fmla="*/ 87 h 89"/>
                <a:gd name="T34" fmla="*/ 8 w 38"/>
                <a:gd name="T35" fmla="*/ 84 h 89"/>
                <a:gd name="T36" fmla="*/ 3 w 38"/>
                <a:gd name="T37" fmla="*/ 73 h 89"/>
                <a:gd name="T38" fmla="*/ 0 w 38"/>
                <a:gd name="T39" fmla="*/ 57 h 89"/>
                <a:gd name="T40" fmla="*/ 0 w 38"/>
                <a:gd name="T41" fmla="*/ 48 h 89"/>
                <a:gd name="T42" fmla="*/ 2 w 38"/>
                <a:gd name="T43" fmla="*/ 38 h 89"/>
                <a:gd name="T44" fmla="*/ 5 w 38"/>
                <a:gd name="T45" fmla="*/ 29 h 89"/>
                <a:gd name="T46" fmla="*/ 10 w 38"/>
                <a:gd name="T47" fmla="*/ 21 h 89"/>
                <a:gd name="T48" fmla="*/ 21 w 38"/>
                <a:gd name="T49" fmla="*/ 8 h 89"/>
                <a:gd name="T50" fmla="*/ 31 w 38"/>
                <a:gd name="T51" fmla="*/ 2 h 89"/>
                <a:gd name="T52" fmla="*/ 34 w 38"/>
                <a:gd name="T53" fmla="*/ 0 h 89"/>
                <a:gd name="T54" fmla="*/ 35 w 38"/>
                <a:gd name="T55" fmla="*/ 0 h 89"/>
                <a:gd name="T56" fmla="*/ 38 w 38"/>
                <a:gd name="T57" fmla="*/ 1 h 89"/>
                <a:gd name="T58" fmla="*/ 37 w 38"/>
                <a:gd name="T59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89">
                  <a:moveTo>
                    <a:pt x="37" y="4"/>
                  </a:moveTo>
                  <a:cubicBezTo>
                    <a:pt x="37" y="4"/>
                    <a:pt x="37" y="4"/>
                    <a:pt x="36" y="4"/>
                  </a:cubicBezTo>
                  <a:cubicBezTo>
                    <a:pt x="35" y="5"/>
                    <a:pt x="34" y="5"/>
                    <a:pt x="33" y="6"/>
                  </a:cubicBezTo>
                  <a:cubicBezTo>
                    <a:pt x="32" y="7"/>
                    <a:pt x="31" y="7"/>
                    <a:pt x="30" y="9"/>
                  </a:cubicBezTo>
                  <a:cubicBezTo>
                    <a:pt x="28" y="10"/>
                    <a:pt x="27" y="11"/>
                    <a:pt x="25" y="13"/>
                  </a:cubicBezTo>
                  <a:cubicBezTo>
                    <a:pt x="22" y="16"/>
                    <a:pt x="18" y="20"/>
                    <a:pt x="16" y="24"/>
                  </a:cubicBezTo>
                  <a:cubicBezTo>
                    <a:pt x="14" y="27"/>
                    <a:pt x="13" y="29"/>
                    <a:pt x="12" y="32"/>
                  </a:cubicBezTo>
                  <a:cubicBezTo>
                    <a:pt x="10" y="34"/>
                    <a:pt x="9" y="37"/>
                    <a:pt x="9" y="40"/>
                  </a:cubicBezTo>
                  <a:cubicBezTo>
                    <a:pt x="8" y="43"/>
                    <a:pt x="7" y="45"/>
                    <a:pt x="7" y="48"/>
                  </a:cubicBezTo>
                  <a:cubicBezTo>
                    <a:pt x="7" y="51"/>
                    <a:pt x="6" y="54"/>
                    <a:pt x="6" y="57"/>
                  </a:cubicBezTo>
                  <a:cubicBezTo>
                    <a:pt x="7" y="62"/>
                    <a:pt x="7" y="67"/>
                    <a:pt x="8" y="72"/>
                  </a:cubicBezTo>
                  <a:cubicBezTo>
                    <a:pt x="10" y="76"/>
                    <a:pt x="11" y="79"/>
                    <a:pt x="12" y="82"/>
                  </a:cubicBezTo>
                  <a:cubicBezTo>
                    <a:pt x="13" y="84"/>
                    <a:pt x="14" y="86"/>
                    <a:pt x="14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4" y="87"/>
                    <a:pt x="14" y="88"/>
                    <a:pt x="13" y="89"/>
                  </a:cubicBezTo>
                  <a:cubicBezTo>
                    <a:pt x="12" y="89"/>
                    <a:pt x="11" y="89"/>
                    <a:pt x="10" y="88"/>
                  </a:cubicBezTo>
                  <a:cubicBezTo>
                    <a:pt x="10" y="88"/>
                    <a:pt x="10" y="88"/>
                    <a:pt x="9" y="87"/>
                  </a:cubicBezTo>
                  <a:cubicBezTo>
                    <a:pt x="9" y="86"/>
                    <a:pt x="8" y="85"/>
                    <a:pt x="8" y="84"/>
                  </a:cubicBezTo>
                  <a:cubicBezTo>
                    <a:pt x="6" y="82"/>
                    <a:pt x="4" y="78"/>
                    <a:pt x="3" y="73"/>
                  </a:cubicBezTo>
                  <a:cubicBezTo>
                    <a:pt x="1" y="69"/>
                    <a:pt x="0" y="63"/>
                    <a:pt x="0" y="57"/>
                  </a:cubicBezTo>
                  <a:cubicBezTo>
                    <a:pt x="0" y="54"/>
                    <a:pt x="0" y="51"/>
                    <a:pt x="0" y="48"/>
                  </a:cubicBezTo>
                  <a:cubicBezTo>
                    <a:pt x="0" y="44"/>
                    <a:pt x="1" y="41"/>
                    <a:pt x="2" y="38"/>
                  </a:cubicBezTo>
                  <a:cubicBezTo>
                    <a:pt x="3" y="35"/>
                    <a:pt x="4" y="32"/>
                    <a:pt x="5" y="29"/>
                  </a:cubicBezTo>
                  <a:cubicBezTo>
                    <a:pt x="7" y="26"/>
                    <a:pt x="8" y="23"/>
                    <a:pt x="10" y="21"/>
                  </a:cubicBezTo>
                  <a:cubicBezTo>
                    <a:pt x="13" y="16"/>
                    <a:pt x="18" y="12"/>
                    <a:pt x="21" y="8"/>
                  </a:cubicBezTo>
                  <a:cubicBezTo>
                    <a:pt x="25" y="5"/>
                    <a:pt x="28" y="3"/>
                    <a:pt x="31" y="2"/>
                  </a:cubicBezTo>
                  <a:cubicBezTo>
                    <a:pt x="32" y="1"/>
                    <a:pt x="33" y="1"/>
                    <a:pt x="34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6" y="0"/>
                    <a:pt x="37" y="0"/>
                    <a:pt x="38" y="1"/>
                  </a:cubicBezTo>
                  <a:cubicBezTo>
                    <a:pt x="38" y="2"/>
                    <a:pt x="38" y="3"/>
                    <a:pt x="37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1" name="ïṧḻïde">
              <a:extLst>
                <a:ext uri="{FF2B5EF4-FFF2-40B4-BE49-F238E27FC236}">
                  <a16:creationId xmlns:a16="http://schemas.microsoft.com/office/drawing/2014/main" id="{C63E357F-2681-4F90-AAB0-95DBD172C98F}"/>
                </a:ext>
              </a:extLst>
            </p:cNvPr>
            <p:cNvSpPr/>
            <p:nvPr/>
          </p:nvSpPr>
          <p:spPr bwMode="auto">
            <a:xfrm>
              <a:off x="9175182" y="-1269168"/>
              <a:ext cx="34925" cy="30163"/>
            </a:xfrm>
            <a:custGeom>
              <a:avLst/>
              <a:gdLst>
                <a:gd name="T0" fmla="*/ 10 w 10"/>
                <a:gd name="T1" fmla="*/ 3 h 9"/>
                <a:gd name="T2" fmla="*/ 9 w 10"/>
                <a:gd name="T3" fmla="*/ 4 h 9"/>
                <a:gd name="T4" fmla="*/ 7 w 10"/>
                <a:gd name="T5" fmla="*/ 7 h 9"/>
                <a:gd name="T6" fmla="*/ 5 w 10"/>
                <a:gd name="T7" fmla="*/ 8 h 9"/>
                <a:gd name="T8" fmla="*/ 3 w 10"/>
                <a:gd name="T9" fmla="*/ 9 h 9"/>
                <a:gd name="T10" fmla="*/ 0 w 10"/>
                <a:gd name="T11" fmla="*/ 6 h 9"/>
                <a:gd name="T12" fmla="*/ 0 w 10"/>
                <a:gd name="T13" fmla="*/ 5 h 9"/>
                <a:gd name="T14" fmla="*/ 1 w 10"/>
                <a:gd name="T15" fmla="*/ 4 h 9"/>
                <a:gd name="T16" fmla="*/ 3 w 10"/>
                <a:gd name="T17" fmla="*/ 1 h 9"/>
                <a:gd name="T18" fmla="*/ 5 w 10"/>
                <a:gd name="T19" fmla="*/ 0 h 9"/>
                <a:gd name="T20" fmla="*/ 7 w 10"/>
                <a:gd name="T21" fmla="*/ 0 h 9"/>
                <a:gd name="T22" fmla="*/ 10 w 10"/>
                <a:gd name="T23" fmla="*/ 2 h 9"/>
                <a:gd name="T24" fmla="*/ 10 w 10"/>
                <a:gd name="T2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10" y="3"/>
                  </a:moveTo>
                  <a:cubicBezTo>
                    <a:pt x="10" y="3"/>
                    <a:pt x="10" y="3"/>
                    <a:pt x="9" y="4"/>
                  </a:cubicBezTo>
                  <a:cubicBezTo>
                    <a:pt x="9" y="5"/>
                    <a:pt x="8" y="6"/>
                    <a:pt x="7" y="7"/>
                  </a:cubicBezTo>
                  <a:cubicBezTo>
                    <a:pt x="7" y="7"/>
                    <a:pt x="6" y="8"/>
                    <a:pt x="5" y="8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9"/>
                    <a:pt x="0" y="8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1" y="4"/>
                  </a:cubicBezTo>
                  <a:cubicBezTo>
                    <a:pt x="1" y="3"/>
                    <a:pt x="2" y="2"/>
                    <a:pt x="3" y="1"/>
                  </a:cubicBezTo>
                  <a:cubicBezTo>
                    <a:pt x="4" y="1"/>
                    <a:pt x="5" y="0"/>
                    <a:pt x="5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8" y="0"/>
                    <a:pt x="10" y="1"/>
                    <a:pt x="10" y="2"/>
                  </a:cubicBezTo>
                  <a:lnTo>
                    <a:pt x="10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2" name="îśḻíḓé">
              <a:extLst>
                <a:ext uri="{FF2B5EF4-FFF2-40B4-BE49-F238E27FC236}">
                  <a16:creationId xmlns:a16="http://schemas.microsoft.com/office/drawing/2014/main" id="{63EE9303-C5FD-45A4-A5FE-1906B9809111}"/>
                </a:ext>
              </a:extLst>
            </p:cNvPr>
            <p:cNvSpPr/>
            <p:nvPr/>
          </p:nvSpPr>
          <p:spPr bwMode="auto">
            <a:xfrm>
              <a:off x="9195820" y="-1248531"/>
              <a:ext cx="31750" cy="34925"/>
            </a:xfrm>
            <a:custGeom>
              <a:avLst/>
              <a:gdLst>
                <a:gd name="T0" fmla="*/ 8 w 9"/>
                <a:gd name="T1" fmla="*/ 3 h 10"/>
                <a:gd name="T2" fmla="*/ 7 w 9"/>
                <a:gd name="T3" fmla="*/ 8 h 10"/>
                <a:gd name="T4" fmla="*/ 1 w 9"/>
                <a:gd name="T5" fmla="*/ 4 h 10"/>
                <a:gd name="T6" fmla="*/ 6 w 9"/>
                <a:gd name="T7" fmla="*/ 1 h 10"/>
                <a:gd name="T8" fmla="*/ 9 w 9"/>
                <a:gd name="T9" fmla="*/ 3 h 10"/>
                <a:gd name="T10" fmla="*/ 9 w 9"/>
                <a:gd name="T11" fmla="*/ 4 h 10"/>
                <a:gd name="T12" fmla="*/ 7 w 9"/>
                <a:gd name="T13" fmla="*/ 8 h 10"/>
                <a:gd name="T14" fmla="*/ 6 w 9"/>
                <a:gd name="T15" fmla="*/ 8 h 10"/>
                <a:gd name="T16" fmla="*/ 2 w 9"/>
                <a:gd name="T17" fmla="*/ 9 h 10"/>
                <a:gd name="T18" fmla="*/ 1 w 9"/>
                <a:gd name="T19" fmla="*/ 4 h 10"/>
                <a:gd name="T20" fmla="*/ 5 w 9"/>
                <a:gd name="T21" fmla="*/ 1 h 10"/>
                <a:gd name="T22" fmla="*/ 8 w 9"/>
                <a:gd name="T23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10">
                  <a:moveTo>
                    <a:pt x="8" y="3"/>
                  </a:moveTo>
                  <a:cubicBezTo>
                    <a:pt x="8" y="5"/>
                    <a:pt x="8" y="7"/>
                    <a:pt x="7" y="8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2"/>
                    <a:pt x="4" y="1"/>
                    <a:pt x="6" y="1"/>
                  </a:cubicBezTo>
                  <a:cubicBezTo>
                    <a:pt x="7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10"/>
                    <a:pt x="3" y="10"/>
                    <a:pt x="2" y="9"/>
                  </a:cubicBezTo>
                  <a:cubicBezTo>
                    <a:pt x="0" y="7"/>
                    <a:pt x="0" y="5"/>
                    <a:pt x="1" y="4"/>
                  </a:cubicBezTo>
                  <a:cubicBezTo>
                    <a:pt x="2" y="3"/>
                    <a:pt x="3" y="2"/>
                    <a:pt x="5" y="1"/>
                  </a:cubicBezTo>
                  <a:cubicBezTo>
                    <a:pt x="7" y="1"/>
                    <a:pt x="8" y="1"/>
                    <a:pt x="8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1E1AC27-E408-435C-982C-6EF38066C175}"/>
              </a:ext>
            </a:extLst>
          </p:cNvPr>
          <p:cNvGrpSpPr/>
          <p:nvPr/>
        </p:nvGrpSpPr>
        <p:grpSpPr>
          <a:xfrm>
            <a:off x="0" y="3812345"/>
            <a:ext cx="12192000" cy="3045655"/>
            <a:chOff x="0" y="3812345"/>
            <a:chExt cx="12192000" cy="304565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4D0905E-FD42-4FDD-AC47-20C23EF5E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/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>
              <a:extLst>
                <a:ext uri="{FF2B5EF4-FFF2-40B4-BE49-F238E27FC236}">
                  <a16:creationId xmlns:a16="http://schemas.microsoft.com/office/drawing/2014/main" id="{499EF00E-08C9-4620-81CC-D24D39124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/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pic>
        <p:nvPicPr>
          <p:cNvPr id="203" name="图片 202">
            <a:extLst>
              <a:ext uri="{FF2B5EF4-FFF2-40B4-BE49-F238E27FC236}">
                <a16:creationId xmlns:a16="http://schemas.microsoft.com/office/drawing/2014/main" id="{31926DB7-BC4D-4ED8-A348-BDAA638BD5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77" y="4045046"/>
            <a:ext cx="1546861" cy="154686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4F85AC6F-1D82-47FC-A3CF-D376EC3814BE}"/>
              </a:ext>
            </a:extLst>
          </p:cNvPr>
          <p:cNvGrpSpPr/>
          <p:nvPr/>
        </p:nvGrpSpPr>
        <p:grpSpPr>
          <a:xfrm rot="1002944">
            <a:off x="863269" y="2452242"/>
            <a:ext cx="864300" cy="1155422"/>
            <a:chOff x="10890144" y="1759223"/>
            <a:chExt cx="864300" cy="1155422"/>
          </a:xfrm>
        </p:grpSpPr>
        <p:sp>
          <p:nvSpPr>
            <p:cNvPr id="209" name="íşḷíḋe">
              <a:extLst>
                <a:ext uri="{FF2B5EF4-FFF2-40B4-BE49-F238E27FC236}">
                  <a16:creationId xmlns:a16="http://schemas.microsoft.com/office/drawing/2014/main" id="{FF34D68F-EEDD-4415-8571-266EB50AD1D3}"/>
                </a:ext>
              </a:extLst>
            </p:cNvPr>
            <p:cNvSpPr/>
            <p:nvPr/>
          </p:nvSpPr>
          <p:spPr bwMode="auto">
            <a:xfrm>
              <a:off x="10890144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0" name="iŝļídê">
              <a:extLst>
                <a:ext uri="{FF2B5EF4-FFF2-40B4-BE49-F238E27FC236}">
                  <a16:creationId xmlns:a16="http://schemas.microsoft.com/office/drawing/2014/main" id="{03890C5C-C059-4DEC-8FC9-0BAC49893AC3}"/>
                </a:ext>
              </a:extLst>
            </p:cNvPr>
            <p:cNvSpPr/>
            <p:nvPr/>
          </p:nvSpPr>
          <p:spPr bwMode="auto">
            <a:xfrm>
              <a:off x="11164943" y="2530109"/>
              <a:ext cx="314703" cy="222197"/>
            </a:xfrm>
            <a:custGeom>
              <a:avLst/>
              <a:gdLst>
                <a:gd name="T0" fmla="*/ 194 w 194"/>
                <a:gd name="T1" fmla="*/ 2 h 137"/>
                <a:gd name="T2" fmla="*/ 191 w 194"/>
                <a:gd name="T3" fmla="*/ 0 h 137"/>
                <a:gd name="T4" fmla="*/ 3 w 194"/>
                <a:gd name="T5" fmla="*/ 0 h 137"/>
                <a:gd name="T6" fmla="*/ 0 w 194"/>
                <a:gd name="T7" fmla="*/ 2 h 137"/>
                <a:gd name="T8" fmla="*/ 0 w 194"/>
                <a:gd name="T9" fmla="*/ 4 h 137"/>
                <a:gd name="T10" fmla="*/ 25 w 194"/>
                <a:gd name="T11" fmla="*/ 137 h 137"/>
                <a:gd name="T12" fmla="*/ 32 w 194"/>
                <a:gd name="T13" fmla="*/ 136 h 137"/>
                <a:gd name="T14" fmla="*/ 14 w 194"/>
                <a:gd name="T15" fmla="*/ 42 h 137"/>
                <a:gd name="T16" fmla="*/ 180 w 194"/>
                <a:gd name="T17" fmla="*/ 42 h 137"/>
                <a:gd name="T18" fmla="*/ 161 w 194"/>
                <a:gd name="T19" fmla="*/ 136 h 137"/>
                <a:gd name="T20" fmla="*/ 168 w 194"/>
                <a:gd name="T21" fmla="*/ 137 h 137"/>
                <a:gd name="T22" fmla="*/ 194 w 194"/>
                <a:gd name="T23" fmla="*/ 4 h 137"/>
                <a:gd name="T24" fmla="*/ 194 w 194"/>
                <a:gd name="T25" fmla="*/ 2 h 137"/>
                <a:gd name="T26" fmla="*/ 183 w 194"/>
                <a:gd name="T27" fmla="*/ 7 h 137"/>
                <a:gd name="T28" fmla="*/ 159 w 194"/>
                <a:gd name="T29" fmla="*/ 33 h 137"/>
                <a:gd name="T30" fmla="*/ 135 w 194"/>
                <a:gd name="T31" fmla="*/ 7 h 137"/>
                <a:gd name="T32" fmla="*/ 183 w 194"/>
                <a:gd name="T33" fmla="*/ 7 h 137"/>
                <a:gd name="T34" fmla="*/ 185 w 194"/>
                <a:gd name="T35" fmla="*/ 15 h 137"/>
                <a:gd name="T36" fmla="*/ 181 w 194"/>
                <a:gd name="T37" fmla="*/ 35 h 137"/>
                <a:gd name="T38" fmla="*/ 167 w 194"/>
                <a:gd name="T39" fmla="*/ 35 h 137"/>
                <a:gd name="T40" fmla="*/ 185 w 194"/>
                <a:gd name="T41" fmla="*/ 15 h 137"/>
                <a:gd name="T42" fmla="*/ 105 w 194"/>
                <a:gd name="T43" fmla="*/ 35 h 137"/>
                <a:gd name="T44" fmla="*/ 128 w 194"/>
                <a:gd name="T45" fmla="*/ 9 h 137"/>
                <a:gd name="T46" fmla="*/ 151 w 194"/>
                <a:gd name="T47" fmla="*/ 35 h 137"/>
                <a:gd name="T48" fmla="*/ 105 w 194"/>
                <a:gd name="T49" fmla="*/ 35 h 137"/>
                <a:gd name="T50" fmla="*/ 121 w 194"/>
                <a:gd name="T51" fmla="*/ 7 h 137"/>
                <a:gd name="T52" fmla="*/ 97 w 194"/>
                <a:gd name="T53" fmla="*/ 33 h 137"/>
                <a:gd name="T54" fmla="*/ 73 w 194"/>
                <a:gd name="T55" fmla="*/ 7 h 137"/>
                <a:gd name="T56" fmla="*/ 121 w 194"/>
                <a:gd name="T57" fmla="*/ 7 h 137"/>
                <a:gd name="T58" fmla="*/ 43 w 194"/>
                <a:gd name="T59" fmla="*/ 35 h 137"/>
                <a:gd name="T60" fmla="*/ 66 w 194"/>
                <a:gd name="T61" fmla="*/ 9 h 137"/>
                <a:gd name="T62" fmla="*/ 89 w 194"/>
                <a:gd name="T63" fmla="*/ 35 h 137"/>
                <a:gd name="T64" fmla="*/ 43 w 194"/>
                <a:gd name="T65" fmla="*/ 35 h 137"/>
                <a:gd name="T66" fmla="*/ 27 w 194"/>
                <a:gd name="T67" fmla="*/ 35 h 137"/>
                <a:gd name="T68" fmla="*/ 13 w 194"/>
                <a:gd name="T69" fmla="*/ 35 h 137"/>
                <a:gd name="T70" fmla="*/ 9 w 194"/>
                <a:gd name="T71" fmla="*/ 15 h 137"/>
                <a:gd name="T72" fmla="*/ 27 w 194"/>
                <a:gd name="T73" fmla="*/ 35 h 137"/>
                <a:gd name="T74" fmla="*/ 59 w 194"/>
                <a:gd name="T75" fmla="*/ 7 h 137"/>
                <a:gd name="T76" fmla="*/ 35 w 194"/>
                <a:gd name="T77" fmla="*/ 33 h 137"/>
                <a:gd name="T78" fmla="*/ 11 w 194"/>
                <a:gd name="T79" fmla="*/ 7 h 137"/>
                <a:gd name="T80" fmla="*/ 59 w 194"/>
                <a:gd name="T81" fmla="*/ 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4" h="137">
                  <a:moveTo>
                    <a:pt x="194" y="2"/>
                  </a:moveTo>
                  <a:cubicBezTo>
                    <a:pt x="193" y="1"/>
                    <a:pt x="192" y="0"/>
                    <a:pt x="19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25" y="137"/>
                    <a:pt x="25" y="137"/>
                    <a:pt x="25" y="137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80" y="42"/>
                    <a:pt x="180" y="42"/>
                    <a:pt x="180" y="42"/>
                  </a:cubicBezTo>
                  <a:cubicBezTo>
                    <a:pt x="161" y="136"/>
                    <a:pt x="161" y="136"/>
                    <a:pt x="161" y="136"/>
                  </a:cubicBezTo>
                  <a:cubicBezTo>
                    <a:pt x="168" y="137"/>
                    <a:pt x="168" y="137"/>
                    <a:pt x="168" y="137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4" y="3"/>
                    <a:pt x="194" y="3"/>
                    <a:pt x="194" y="2"/>
                  </a:cubicBezTo>
                  <a:close/>
                  <a:moveTo>
                    <a:pt x="183" y="7"/>
                  </a:moveTo>
                  <a:cubicBezTo>
                    <a:pt x="159" y="33"/>
                    <a:pt x="159" y="33"/>
                    <a:pt x="159" y="33"/>
                  </a:cubicBezTo>
                  <a:cubicBezTo>
                    <a:pt x="135" y="7"/>
                    <a:pt x="135" y="7"/>
                    <a:pt x="135" y="7"/>
                  </a:cubicBezTo>
                  <a:lnTo>
                    <a:pt x="183" y="7"/>
                  </a:lnTo>
                  <a:close/>
                  <a:moveTo>
                    <a:pt x="185" y="15"/>
                  </a:moveTo>
                  <a:cubicBezTo>
                    <a:pt x="181" y="35"/>
                    <a:pt x="181" y="35"/>
                    <a:pt x="181" y="35"/>
                  </a:cubicBezTo>
                  <a:cubicBezTo>
                    <a:pt x="167" y="35"/>
                    <a:pt x="167" y="35"/>
                    <a:pt x="167" y="35"/>
                  </a:cubicBezTo>
                  <a:lnTo>
                    <a:pt x="185" y="15"/>
                  </a:lnTo>
                  <a:close/>
                  <a:moveTo>
                    <a:pt x="105" y="35"/>
                  </a:moveTo>
                  <a:cubicBezTo>
                    <a:pt x="128" y="9"/>
                    <a:pt x="128" y="9"/>
                    <a:pt x="128" y="9"/>
                  </a:cubicBezTo>
                  <a:cubicBezTo>
                    <a:pt x="151" y="35"/>
                    <a:pt x="151" y="35"/>
                    <a:pt x="151" y="35"/>
                  </a:cubicBezTo>
                  <a:lnTo>
                    <a:pt x="105" y="35"/>
                  </a:lnTo>
                  <a:close/>
                  <a:moveTo>
                    <a:pt x="121" y="7"/>
                  </a:moveTo>
                  <a:cubicBezTo>
                    <a:pt x="97" y="33"/>
                    <a:pt x="97" y="33"/>
                    <a:pt x="97" y="33"/>
                  </a:cubicBezTo>
                  <a:cubicBezTo>
                    <a:pt x="73" y="7"/>
                    <a:pt x="73" y="7"/>
                    <a:pt x="73" y="7"/>
                  </a:cubicBezTo>
                  <a:lnTo>
                    <a:pt x="121" y="7"/>
                  </a:lnTo>
                  <a:close/>
                  <a:moveTo>
                    <a:pt x="43" y="35"/>
                  </a:moveTo>
                  <a:cubicBezTo>
                    <a:pt x="66" y="9"/>
                    <a:pt x="66" y="9"/>
                    <a:pt x="66" y="9"/>
                  </a:cubicBezTo>
                  <a:cubicBezTo>
                    <a:pt x="89" y="35"/>
                    <a:pt x="89" y="35"/>
                    <a:pt x="89" y="35"/>
                  </a:cubicBezTo>
                  <a:lnTo>
                    <a:pt x="43" y="35"/>
                  </a:lnTo>
                  <a:close/>
                  <a:moveTo>
                    <a:pt x="27" y="35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9" y="15"/>
                    <a:pt x="9" y="15"/>
                    <a:pt x="9" y="15"/>
                  </a:cubicBezTo>
                  <a:lnTo>
                    <a:pt x="27" y="35"/>
                  </a:lnTo>
                  <a:close/>
                  <a:moveTo>
                    <a:pt x="59" y="7"/>
                  </a:moveTo>
                  <a:cubicBezTo>
                    <a:pt x="35" y="33"/>
                    <a:pt x="35" y="33"/>
                    <a:pt x="35" y="33"/>
                  </a:cubicBezTo>
                  <a:cubicBezTo>
                    <a:pt x="11" y="7"/>
                    <a:pt x="11" y="7"/>
                    <a:pt x="11" y="7"/>
                  </a:cubicBezTo>
                  <a:lnTo>
                    <a:pt x="59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1" name="íṥlïḋè">
              <a:extLst>
                <a:ext uri="{FF2B5EF4-FFF2-40B4-BE49-F238E27FC236}">
                  <a16:creationId xmlns:a16="http://schemas.microsoft.com/office/drawing/2014/main" id="{49123E5B-3B59-4C9E-A66C-B5AF00E218BC}"/>
                </a:ext>
              </a:extLst>
            </p:cNvPr>
            <p:cNvSpPr/>
            <p:nvPr/>
          </p:nvSpPr>
          <p:spPr bwMode="auto">
            <a:xfrm>
              <a:off x="11206661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2" name="íṩlidé">
              <a:extLst>
                <a:ext uri="{FF2B5EF4-FFF2-40B4-BE49-F238E27FC236}">
                  <a16:creationId xmlns:a16="http://schemas.microsoft.com/office/drawing/2014/main" id="{E516F9A8-4A72-422B-861F-AC89F5D2F93A}"/>
                </a:ext>
              </a:extLst>
            </p:cNvPr>
            <p:cNvSpPr/>
            <p:nvPr/>
          </p:nvSpPr>
          <p:spPr bwMode="auto">
            <a:xfrm>
              <a:off x="11322748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3" name="íśḻîḋe">
              <a:extLst>
                <a:ext uri="{FF2B5EF4-FFF2-40B4-BE49-F238E27FC236}">
                  <a16:creationId xmlns:a16="http://schemas.microsoft.com/office/drawing/2014/main" id="{E0927010-C7A0-4A9C-B15B-27D23A2EAA9F}"/>
                </a:ext>
              </a:extLst>
            </p:cNvPr>
            <p:cNvSpPr/>
            <p:nvPr/>
          </p:nvSpPr>
          <p:spPr bwMode="auto">
            <a:xfrm>
              <a:off x="11195778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4" name="íṧḻíḋé">
              <a:extLst>
                <a:ext uri="{FF2B5EF4-FFF2-40B4-BE49-F238E27FC236}">
                  <a16:creationId xmlns:a16="http://schemas.microsoft.com/office/drawing/2014/main" id="{685CA6CC-C7A5-4419-BC04-745A3B830A28}"/>
                </a:ext>
              </a:extLst>
            </p:cNvPr>
            <p:cNvSpPr/>
            <p:nvPr/>
          </p:nvSpPr>
          <p:spPr bwMode="auto">
            <a:xfrm>
              <a:off x="1136809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5" name="ïšlîḍè">
              <a:extLst>
                <a:ext uri="{FF2B5EF4-FFF2-40B4-BE49-F238E27FC236}">
                  <a16:creationId xmlns:a16="http://schemas.microsoft.com/office/drawing/2014/main" id="{BD629E65-D5D7-46BF-86DF-5ADBBE907527}"/>
                </a:ext>
              </a:extLst>
            </p:cNvPr>
            <p:cNvSpPr/>
            <p:nvPr/>
          </p:nvSpPr>
          <p:spPr bwMode="auto">
            <a:xfrm>
              <a:off x="1130007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6" name="îṧḻîḓe">
              <a:extLst>
                <a:ext uri="{FF2B5EF4-FFF2-40B4-BE49-F238E27FC236}">
                  <a16:creationId xmlns:a16="http://schemas.microsoft.com/office/drawing/2014/main" id="{5B7D626E-63A8-4411-8F54-89565799E83E}"/>
                </a:ext>
              </a:extLst>
            </p:cNvPr>
            <p:cNvSpPr/>
            <p:nvPr/>
          </p:nvSpPr>
          <p:spPr bwMode="auto">
            <a:xfrm>
              <a:off x="11231148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7" name="iŝlïḍé">
              <a:extLst>
                <a:ext uri="{FF2B5EF4-FFF2-40B4-BE49-F238E27FC236}">
                  <a16:creationId xmlns:a16="http://schemas.microsoft.com/office/drawing/2014/main" id="{38B5A177-5BC0-44AA-94D4-AD520A444CDD}"/>
                </a:ext>
              </a:extLst>
            </p:cNvPr>
            <p:cNvSpPr/>
            <p:nvPr/>
          </p:nvSpPr>
          <p:spPr bwMode="auto">
            <a:xfrm>
              <a:off x="11322748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8" name="isḻidê">
              <a:extLst>
                <a:ext uri="{FF2B5EF4-FFF2-40B4-BE49-F238E27FC236}">
                  <a16:creationId xmlns:a16="http://schemas.microsoft.com/office/drawing/2014/main" id="{FF1E2352-2BB3-4BA9-B97D-6440B978C4CB}"/>
                </a:ext>
              </a:extLst>
            </p:cNvPr>
            <p:cNvSpPr/>
            <p:nvPr/>
          </p:nvSpPr>
          <p:spPr bwMode="auto">
            <a:xfrm>
              <a:off x="11390767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9" name="iṩļíḋe">
              <a:extLst>
                <a:ext uri="{FF2B5EF4-FFF2-40B4-BE49-F238E27FC236}">
                  <a16:creationId xmlns:a16="http://schemas.microsoft.com/office/drawing/2014/main" id="{69C4B1F0-1A78-404D-A3F0-91F0ED4C1C4B}"/>
                </a:ext>
              </a:extLst>
            </p:cNvPr>
            <p:cNvSpPr/>
            <p:nvPr/>
          </p:nvSpPr>
          <p:spPr bwMode="auto">
            <a:xfrm>
              <a:off x="11253822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0" name="iSlïďè">
              <a:extLst>
                <a:ext uri="{FF2B5EF4-FFF2-40B4-BE49-F238E27FC236}">
                  <a16:creationId xmlns:a16="http://schemas.microsoft.com/office/drawing/2014/main" id="{1436742C-68A5-4364-92FB-8ABE87D19607}"/>
                </a:ext>
              </a:extLst>
            </p:cNvPr>
            <p:cNvSpPr/>
            <p:nvPr/>
          </p:nvSpPr>
          <p:spPr bwMode="auto">
            <a:xfrm>
              <a:off x="11382605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1" name="iŝḻïḑè">
              <a:extLst>
                <a:ext uri="{FF2B5EF4-FFF2-40B4-BE49-F238E27FC236}">
                  <a16:creationId xmlns:a16="http://schemas.microsoft.com/office/drawing/2014/main" id="{3B157CD0-50E7-4AE4-923A-61CD035F5A6D}"/>
                </a:ext>
              </a:extLst>
            </p:cNvPr>
            <p:cNvSpPr/>
            <p:nvPr/>
          </p:nvSpPr>
          <p:spPr bwMode="auto">
            <a:xfrm>
              <a:off x="11312771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2" name="ïṣľîḍè">
              <a:extLst>
                <a:ext uri="{FF2B5EF4-FFF2-40B4-BE49-F238E27FC236}">
                  <a16:creationId xmlns:a16="http://schemas.microsoft.com/office/drawing/2014/main" id="{CBBEAF78-43B8-4425-8AC3-3B47577BA276}"/>
                </a:ext>
              </a:extLst>
            </p:cNvPr>
            <p:cNvSpPr/>
            <p:nvPr/>
          </p:nvSpPr>
          <p:spPr bwMode="auto">
            <a:xfrm>
              <a:off x="11244752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3" name="ïṡľiḋe">
              <a:extLst>
                <a:ext uri="{FF2B5EF4-FFF2-40B4-BE49-F238E27FC236}">
                  <a16:creationId xmlns:a16="http://schemas.microsoft.com/office/drawing/2014/main" id="{F50B2D85-287B-4BEA-91EE-AD6F4ED2162A}"/>
                </a:ext>
              </a:extLst>
            </p:cNvPr>
            <p:cNvSpPr/>
            <p:nvPr/>
          </p:nvSpPr>
          <p:spPr bwMode="auto">
            <a:xfrm>
              <a:off x="11218451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4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4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4" name="îŝḷíḍê">
              <a:extLst>
                <a:ext uri="{FF2B5EF4-FFF2-40B4-BE49-F238E27FC236}">
                  <a16:creationId xmlns:a16="http://schemas.microsoft.com/office/drawing/2014/main" id="{F62FBD77-F192-42C4-B4E0-157A864DD33B}"/>
                </a:ext>
              </a:extLst>
            </p:cNvPr>
            <p:cNvSpPr/>
            <p:nvPr/>
          </p:nvSpPr>
          <p:spPr bwMode="auto">
            <a:xfrm>
              <a:off x="11322748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5" name="ïśļîḑê">
              <a:extLst>
                <a:ext uri="{FF2B5EF4-FFF2-40B4-BE49-F238E27FC236}">
                  <a16:creationId xmlns:a16="http://schemas.microsoft.com/office/drawing/2014/main" id="{BE16C26D-C5EC-4395-8AEC-60A5B9CAAF48}"/>
                </a:ext>
              </a:extLst>
            </p:cNvPr>
            <p:cNvSpPr/>
            <p:nvPr/>
          </p:nvSpPr>
          <p:spPr bwMode="auto">
            <a:xfrm>
              <a:off x="11222079" y="2854788"/>
              <a:ext cx="201337" cy="11790"/>
            </a:xfrm>
            <a:custGeom>
              <a:avLst/>
              <a:gdLst>
                <a:gd name="T0" fmla="*/ 222 w 222"/>
                <a:gd name="T1" fmla="*/ 0 h 13"/>
                <a:gd name="T2" fmla="*/ 0 w 222"/>
                <a:gd name="T3" fmla="*/ 0 h 13"/>
                <a:gd name="T4" fmla="*/ 1 w 222"/>
                <a:gd name="T5" fmla="*/ 13 h 13"/>
                <a:gd name="T6" fmla="*/ 220 w 222"/>
                <a:gd name="T7" fmla="*/ 13 h 13"/>
                <a:gd name="T8" fmla="*/ 222 w 222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13">
                  <a:moveTo>
                    <a:pt x="222" y="0"/>
                  </a:moveTo>
                  <a:lnTo>
                    <a:pt x="0" y="0"/>
                  </a:lnTo>
                  <a:lnTo>
                    <a:pt x="1" y="13"/>
                  </a:lnTo>
                  <a:lnTo>
                    <a:pt x="220" y="13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6" name="ïṡḷïḓé">
              <a:extLst>
                <a:ext uri="{FF2B5EF4-FFF2-40B4-BE49-F238E27FC236}">
                  <a16:creationId xmlns:a16="http://schemas.microsoft.com/office/drawing/2014/main" id="{F4A36D04-119B-441C-B403-64EE02CF1E8F}"/>
                </a:ext>
              </a:extLst>
            </p:cNvPr>
            <p:cNvSpPr/>
            <p:nvPr/>
          </p:nvSpPr>
          <p:spPr bwMode="auto">
            <a:xfrm>
              <a:off x="11322748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7" name="î$ļíḍè">
              <a:extLst>
                <a:ext uri="{FF2B5EF4-FFF2-40B4-BE49-F238E27FC236}">
                  <a16:creationId xmlns:a16="http://schemas.microsoft.com/office/drawing/2014/main" id="{B3833803-6E8D-4017-8239-CC5AC8D36E96}"/>
                </a:ext>
              </a:extLst>
            </p:cNvPr>
            <p:cNvSpPr/>
            <p:nvPr/>
          </p:nvSpPr>
          <p:spPr bwMode="auto">
            <a:xfrm>
              <a:off x="11164943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8" name="íṥ1iḍê">
              <a:extLst>
                <a:ext uri="{FF2B5EF4-FFF2-40B4-BE49-F238E27FC236}">
                  <a16:creationId xmlns:a16="http://schemas.microsoft.com/office/drawing/2014/main" id="{CFFCDC75-9B79-4277-95A7-AD1FD70835BA}"/>
                </a:ext>
              </a:extLst>
            </p:cNvPr>
            <p:cNvSpPr/>
            <p:nvPr/>
          </p:nvSpPr>
          <p:spPr bwMode="auto">
            <a:xfrm>
              <a:off x="11392581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9" name="ïšḷide">
              <a:extLst>
                <a:ext uri="{FF2B5EF4-FFF2-40B4-BE49-F238E27FC236}">
                  <a16:creationId xmlns:a16="http://schemas.microsoft.com/office/drawing/2014/main" id="{C63D97D1-BB0C-4086-AC10-9049667BEBF5}"/>
                </a:ext>
              </a:extLst>
            </p:cNvPr>
            <p:cNvSpPr/>
            <p:nvPr/>
          </p:nvSpPr>
          <p:spPr bwMode="auto">
            <a:xfrm>
              <a:off x="10927329" y="1789151"/>
              <a:ext cx="325586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0" name="îšlïde">
              <a:extLst>
                <a:ext uri="{FF2B5EF4-FFF2-40B4-BE49-F238E27FC236}">
                  <a16:creationId xmlns:a16="http://schemas.microsoft.com/office/drawing/2014/main" id="{1AA2DC30-2A49-4042-B627-D1519C68F30A}"/>
                </a:ext>
              </a:extLst>
            </p:cNvPr>
            <p:cNvSpPr/>
            <p:nvPr/>
          </p:nvSpPr>
          <p:spPr bwMode="auto">
            <a:xfrm>
              <a:off x="11164943" y="2496553"/>
              <a:ext cx="314703" cy="45346"/>
            </a:xfrm>
            <a:custGeom>
              <a:avLst/>
              <a:gdLst>
                <a:gd name="T0" fmla="*/ 0 w 194"/>
                <a:gd name="T1" fmla="*/ 0 h 28"/>
                <a:gd name="T2" fmla="*/ 194 w 194"/>
                <a:gd name="T3" fmla="*/ 0 h 28"/>
                <a:gd name="T4" fmla="*/ 194 w 194"/>
                <a:gd name="T5" fmla="*/ 0 h 28"/>
                <a:gd name="T6" fmla="*/ 194 w 194"/>
                <a:gd name="T7" fmla="*/ 28 h 28"/>
                <a:gd name="T8" fmla="*/ 194 w 194"/>
                <a:gd name="T9" fmla="*/ 28 h 28"/>
                <a:gd name="T10" fmla="*/ 0 w 194"/>
                <a:gd name="T11" fmla="*/ 28 h 28"/>
                <a:gd name="T12" fmla="*/ 0 w 194"/>
                <a:gd name="T13" fmla="*/ 28 h 28"/>
                <a:gd name="T14" fmla="*/ 0 w 194"/>
                <a:gd name="T15" fmla="*/ 0 h 28"/>
                <a:gd name="T16" fmla="*/ 0 w 194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4" h="28">
                  <a:moveTo>
                    <a:pt x="0" y="0"/>
                  </a:moveTo>
                  <a:cubicBezTo>
                    <a:pt x="194" y="0"/>
                    <a:pt x="194" y="0"/>
                    <a:pt x="194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1" name="ïs1îḓe">
              <a:extLst>
                <a:ext uri="{FF2B5EF4-FFF2-40B4-BE49-F238E27FC236}">
                  <a16:creationId xmlns:a16="http://schemas.microsoft.com/office/drawing/2014/main" id="{6FE07C9E-4039-4D57-A7E5-BC286F59035C}"/>
                </a:ext>
              </a:extLst>
            </p:cNvPr>
            <p:cNvSpPr/>
            <p:nvPr/>
          </p:nvSpPr>
          <p:spPr bwMode="auto">
            <a:xfrm>
              <a:off x="11323654" y="2496553"/>
              <a:ext cx="155991" cy="45346"/>
            </a:xfrm>
            <a:custGeom>
              <a:avLst/>
              <a:gdLst>
                <a:gd name="T0" fmla="*/ 96 w 96"/>
                <a:gd name="T1" fmla="*/ 0 h 28"/>
                <a:gd name="T2" fmla="*/ 0 w 96"/>
                <a:gd name="T3" fmla="*/ 0 h 28"/>
                <a:gd name="T4" fmla="*/ 0 w 96"/>
                <a:gd name="T5" fmla="*/ 28 h 28"/>
                <a:gd name="T6" fmla="*/ 96 w 96"/>
                <a:gd name="T7" fmla="*/ 28 h 28"/>
                <a:gd name="T8" fmla="*/ 96 w 96"/>
                <a:gd name="T9" fmla="*/ 28 h 28"/>
                <a:gd name="T10" fmla="*/ 96 w 96"/>
                <a:gd name="T11" fmla="*/ 0 h 28"/>
                <a:gd name="T12" fmla="*/ 96 w 96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28">
                  <a:moveTo>
                    <a:pt x="9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6" y="0"/>
                    <a:pt x="96" y="0"/>
                    <a:pt x="96" y="0"/>
                  </a:cubicBez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2" name="îSļîḍe">
              <a:extLst>
                <a:ext uri="{FF2B5EF4-FFF2-40B4-BE49-F238E27FC236}">
                  <a16:creationId xmlns:a16="http://schemas.microsoft.com/office/drawing/2014/main" id="{F09F9693-0FB2-40ED-8AB4-47DE569561D0}"/>
                </a:ext>
              </a:extLst>
            </p:cNvPr>
            <p:cNvSpPr/>
            <p:nvPr/>
          </p:nvSpPr>
          <p:spPr bwMode="auto">
            <a:xfrm>
              <a:off x="11322748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D99213F5-B7C1-44FD-808F-045C21E706C1}"/>
              </a:ext>
            </a:extLst>
          </p:cNvPr>
          <p:cNvGrpSpPr/>
          <p:nvPr/>
        </p:nvGrpSpPr>
        <p:grpSpPr>
          <a:xfrm rot="714936">
            <a:off x="5565725" y="4125596"/>
            <a:ext cx="304850" cy="407533"/>
            <a:chOff x="8771568" y="1759223"/>
            <a:chExt cx="864300" cy="1155422"/>
          </a:xfrm>
        </p:grpSpPr>
        <p:sp>
          <p:nvSpPr>
            <p:cNvPr id="233" name="î$ľíďê">
              <a:extLst>
                <a:ext uri="{FF2B5EF4-FFF2-40B4-BE49-F238E27FC236}">
                  <a16:creationId xmlns:a16="http://schemas.microsoft.com/office/drawing/2014/main" id="{30226D0F-94AC-4A5E-BFC1-120A7A3144E1}"/>
                </a:ext>
              </a:extLst>
            </p:cNvPr>
            <p:cNvSpPr/>
            <p:nvPr/>
          </p:nvSpPr>
          <p:spPr bwMode="auto">
            <a:xfrm>
              <a:off x="8771568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4" name="ïŝḻîḓé">
              <a:extLst>
                <a:ext uri="{FF2B5EF4-FFF2-40B4-BE49-F238E27FC236}">
                  <a16:creationId xmlns:a16="http://schemas.microsoft.com/office/drawing/2014/main" id="{D4B8A9CB-072F-4AC0-BB76-9CD4546B72BA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5" name="išlîḋê">
              <a:extLst>
                <a:ext uri="{FF2B5EF4-FFF2-40B4-BE49-F238E27FC236}">
                  <a16:creationId xmlns:a16="http://schemas.microsoft.com/office/drawing/2014/main" id="{619C6E61-DE70-4D2A-8689-1A9D258E98C4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6" name="íŝ1íḓe">
              <a:extLst>
                <a:ext uri="{FF2B5EF4-FFF2-40B4-BE49-F238E27FC236}">
                  <a16:creationId xmlns:a16="http://schemas.microsoft.com/office/drawing/2014/main" id="{0FEB8A79-45D5-48D9-8345-88490A7FAD08}"/>
                </a:ext>
              </a:extLst>
            </p:cNvPr>
            <p:cNvSpPr/>
            <p:nvPr/>
          </p:nvSpPr>
          <p:spPr bwMode="auto">
            <a:xfrm>
              <a:off x="9088085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7" name="íŝḷiḍè">
              <a:extLst>
                <a:ext uri="{FF2B5EF4-FFF2-40B4-BE49-F238E27FC236}">
                  <a16:creationId xmlns:a16="http://schemas.microsoft.com/office/drawing/2014/main" id="{87331CCD-B689-49D4-A84D-F513A7AA36FC}"/>
                </a:ext>
              </a:extLst>
            </p:cNvPr>
            <p:cNvSpPr/>
            <p:nvPr/>
          </p:nvSpPr>
          <p:spPr bwMode="auto">
            <a:xfrm>
              <a:off x="9204171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8" name="ísľîḑê">
              <a:extLst>
                <a:ext uri="{FF2B5EF4-FFF2-40B4-BE49-F238E27FC236}">
                  <a16:creationId xmlns:a16="http://schemas.microsoft.com/office/drawing/2014/main" id="{30A0B349-B6C5-4AF0-A0E7-BEF0BAF5E11C}"/>
                </a:ext>
              </a:extLst>
            </p:cNvPr>
            <p:cNvSpPr/>
            <p:nvPr/>
          </p:nvSpPr>
          <p:spPr bwMode="auto">
            <a:xfrm>
              <a:off x="9077202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9" name="ïṡḻídè">
              <a:extLst>
                <a:ext uri="{FF2B5EF4-FFF2-40B4-BE49-F238E27FC236}">
                  <a16:creationId xmlns:a16="http://schemas.microsoft.com/office/drawing/2014/main" id="{16857A76-A33E-4091-8A2A-11B2C77DEE8C}"/>
                </a:ext>
              </a:extLst>
            </p:cNvPr>
            <p:cNvSpPr/>
            <p:nvPr/>
          </p:nvSpPr>
          <p:spPr bwMode="auto">
            <a:xfrm>
              <a:off x="9249518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0" name="íSľíḑê">
              <a:extLst>
                <a:ext uri="{FF2B5EF4-FFF2-40B4-BE49-F238E27FC236}">
                  <a16:creationId xmlns:a16="http://schemas.microsoft.com/office/drawing/2014/main" id="{2BDCCE55-FB32-4CDF-A1D6-9078565BA61D}"/>
                </a:ext>
              </a:extLst>
            </p:cNvPr>
            <p:cNvSpPr/>
            <p:nvPr/>
          </p:nvSpPr>
          <p:spPr bwMode="auto">
            <a:xfrm>
              <a:off x="9180591" y="2735981"/>
              <a:ext cx="46253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1" name="îşḷîḋê">
              <a:extLst>
                <a:ext uri="{FF2B5EF4-FFF2-40B4-BE49-F238E27FC236}">
                  <a16:creationId xmlns:a16="http://schemas.microsoft.com/office/drawing/2014/main" id="{8AE734CE-17CE-492F-A0DF-506D21DAD9B7}"/>
                </a:ext>
              </a:extLst>
            </p:cNvPr>
            <p:cNvSpPr/>
            <p:nvPr/>
          </p:nvSpPr>
          <p:spPr bwMode="auto">
            <a:xfrm>
              <a:off x="9112572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2" name="isľiḓe">
              <a:extLst>
                <a:ext uri="{FF2B5EF4-FFF2-40B4-BE49-F238E27FC236}">
                  <a16:creationId xmlns:a16="http://schemas.microsoft.com/office/drawing/2014/main" id="{3924631F-853F-40E0-8883-9E0D23C8CB09}"/>
                </a:ext>
              </a:extLst>
            </p:cNvPr>
            <p:cNvSpPr/>
            <p:nvPr/>
          </p:nvSpPr>
          <p:spPr bwMode="auto">
            <a:xfrm>
              <a:off x="9204171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3" name="iṧlîḍé">
              <a:extLst>
                <a:ext uri="{FF2B5EF4-FFF2-40B4-BE49-F238E27FC236}">
                  <a16:creationId xmlns:a16="http://schemas.microsoft.com/office/drawing/2014/main" id="{21F2D845-B952-4869-8402-BE4C38229F57}"/>
                </a:ext>
              </a:extLst>
            </p:cNvPr>
            <p:cNvSpPr/>
            <p:nvPr/>
          </p:nvSpPr>
          <p:spPr bwMode="auto">
            <a:xfrm>
              <a:off x="9272190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4" name="íṩlíďê">
              <a:extLst>
                <a:ext uri="{FF2B5EF4-FFF2-40B4-BE49-F238E27FC236}">
                  <a16:creationId xmlns:a16="http://schemas.microsoft.com/office/drawing/2014/main" id="{FD4032F5-CBA3-4407-9460-0492A24BFCD9}"/>
                </a:ext>
              </a:extLst>
            </p:cNvPr>
            <p:cNvSpPr/>
            <p:nvPr/>
          </p:nvSpPr>
          <p:spPr bwMode="auto">
            <a:xfrm>
              <a:off x="9135245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5" name="ïSļîdé">
              <a:extLst>
                <a:ext uri="{FF2B5EF4-FFF2-40B4-BE49-F238E27FC236}">
                  <a16:creationId xmlns:a16="http://schemas.microsoft.com/office/drawing/2014/main" id="{05B12DC3-61AE-4C9A-9C82-B972139E4381}"/>
                </a:ext>
              </a:extLst>
            </p:cNvPr>
            <p:cNvSpPr/>
            <p:nvPr/>
          </p:nvSpPr>
          <p:spPr bwMode="auto">
            <a:xfrm>
              <a:off x="9264028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6" name="ïs1ïḍè">
              <a:extLst>
                <a:ext uri="{FF2B5EF4-FFF2-40B4-BE49-F238E27FC236}">
                  <a16:creationId xmlns:a16="http://schemas.microsoft.com/office/drawing/2014/main" id="{13D7E0A1-5798-4F7B-BABB-9B8D374B9A63}"/>
                </a:ext>
              </a:extLst>
            </p:cNvPr>
            <p:cNvSpPr/>
            <p:nvPr/>
          </p:nvSpPr>
          <p:spPr bwMode="auto">
            <a:xfrm>
              <a:off x="9194195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7" name="îṥḻîḍè">
              <a:extLst>
                <a:ext uri="{FF2B5EF4-FFF2-40B4-BE49-F238E27FC236}">
                  <a16:creationId xmlns:a16="http://schemas.microsoft.com/office/drawing/2014/main" id="{122351F4-19FD-43F4-923D-436608D5C83C}"/>
                </a:ext>
              </a:extLst>
            </p:cNvPr>
            <p:cNvSpPr/>
            <p:nvPr/>
          </p:nvSpPr>
          <p:spPr bwMode="auto">
            <a:xfrm>
              <a:off x="9126176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8" name="íŝļïḋe">
              <a:extLst>
                <a:ext uri="{FF2B5EF4-FFF2-40B4-BE49-F238E27FC236}">
                  <a16:creationId xmlns:a16="http://schemas.microsoft.com/office/drawing/2014/main" id="{B1CE935E-7812-4517-8684-7B873B98AB6E}"/>
                </a:ext>
              </a:extLst>
            </p:cNvPr>
            <p:cNvSpPr/>
            <p:nvPr/>
          </p:nvSpPr>
          <p:spPr bwMode="auto">
            <a:xfrm>
              <a:off x="9099875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3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3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9" name="iŝļîde">
              <a:extLst>
                <a:ext uri="{FF2B5EF4-FFF2-40B4-BE49-F238E27FC236}">
                  <a16:creationId xmlns:a16="http://schemas.microsoft.com/office/drawing/2014/main" id="{BF1CE775-14FF-4AFC-B8E3-29B57CDC086B}"/>
                </a:ext>
              </a:extLst>
            </p:cNvPr>
            <p:cNvSpPr/>
            <p:nvPr/>
          </p:nvSpPr>
          <p:spPr bwMode="auto">
            <a:xfrm>
              <a:off x="9204171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0" name="îś1ïḓe">
              <a:extLst>
                <a:ext uri="{FF2B5EF4-FFF2-40B4-BE49-F238E27FC236}">
                  <a16:creationId xmlns:a16="http://schemas.microsoft.com/office/drawing/2014/main" id="{BAC19D05-6599-4D69-A3E7-FD896A62466A}"/>
                </a:ext>
              </a:extLst>
            </p:cNvPr>
            <p:cNvSpPr/>
            <p:nvPr/>
          </p:nvSpPr>
          <p:spPr bwMode="auto">
            <a:xfrm>
              <a:off x="9102596" y="2854788"/>
              <a:ext cx="202245" cy="11790"/>
            </a:xfrm>
            <a:custGeom>
              <a:avLst/>
              <a:gdLst>
                <a:gd name="T0" fmla="*/ 223 w 223"/>
                <a:gd name="T1" fmla="*/ 0 h 13"/>
                <a:gd name="T2" fmla="*/ 0 w 223"/>
                <a:gd name="T3" fmla="*/ 0 h 13"/>
                <a:gd name="T4" fmla="*/ 2 w 223"/>
                <a:gd name="T5" fmla="*/ 13 h 13"/>
                <a:gd name="T6" fmla="*/ 221 w 223"/>
                <a:gd name="T7" fmla="*/ 13 h 13"/>
                <a:gd name="T8" fmla="*/ 223 w 22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3" h="13">
                  <a:moveTo>
                    <a:pt x="223" y="0"/>
                  </a:moveTo>
                  <a:lnTo>
                    <a:pt x="0" y="0"/>
                  </a:lnTo>
                  <a:lnTo>
                    <a:pt x="2" y="13"/>
                  </a:lnTo>
                  <a:lnTo>
                    <a:pt x="221" y="13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1" name="iṡḻîḋé">
              <a:extLst>
                <a:ext uri="{FF2B5EF4-FFF2-40B4-BE49-F238E27FC236}">
                  <a16:creationId xmlns:a16="http://schemas.microsoft.com/office/drawing/2014/main" id="{BAC0CEC6-7AD2-4E99-BA7A-C5C1384AE037}"/>
                </a:ext>
              </a:extLst>
            </p:cNvPr>
            <p:cNvSpPr/>
            <p:nvPr/>
          </p:nvSpPr>
          <p:spPr bwMode="auto">
            <a:xfrm>
              <a:off x="9204171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2" name="i$ľïdê">
              <a:extLst>
                <a:ext uri="{FF2B5EF4-FFF2-40B4-BE49-F238E27FC236}">
                  <a16:creationId xmlns:a16="http://schemas.microsoft.com/office/drawing/2014/main" id="{1927AC15-A3B5-47B4-9E45-FBA89907B2BC}"/>
                </a:ext>
              </a:extLst>
            </p:cNvPr>
            <p:cNvSpPr/>
            <p:nvPr/>
          </p:nvSpPr>
          <p:spPr bwMode="auto">
            <a:xfrm>
              <a:off x="9046367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3" name="îṣḻïďe">
              <a:extLst>
                <a:ext uri="{FF2B5EF4-FFF2-40B4-BE49-F238E27FC236}">
                  <a16:creationId xmlns:a16="http://schemas.microsoft.com/office/drawing/2014/main" id="{D2756544-20AD-4BD4-A652-406074C8B5B1}"/>
                </a:ext>
              </a:extLst>
            </p:cNvPr>
            <p:cNvSpPr/>
            <p:nvPr/>
          </p:nvSpPr>
          <p:spPr bwMode="auto">
            <a:xfrm>
              <a:off x="9274004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4" name="íSḷíḑè">
              <a:extLst>
                <a:ext uri="{FF2B5EF4-FFF2-40B4-BE49-F238E27FC236}">
                  <a16:creationId xmlns:a16="http://schemas.microsoft.com/office/drawing/2014/main" id="{B629DBEA-BA02-4CE5-A27D-380C23AA5BB9}"/>
                </a:ext>
              </a:extLst>
            </p:cNvPr>
            <p:cNvSpPr/>
            <p:nvPr/>
          </p:nvSpPr>
          <p:spPr bwMode="auto">
            <a:xfrm>
              <a:off x="8808752" y="1789151"/>
              <a:ext cx="324679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5" name="i$1ïḍe">
              <a:extLst>
                <a:ext uri="{FF2B5EF4-FFF2-40B4-BE49-F238E27FC236}">
                  <a16:creationId xmlns:a16="http://schemas.microsoft.com/office/drawing/2014/main" id="{3C80910B-737B-4F53-8A77-7D73FCEB30C4}"/>
                </a:ext>
              </a:extLst>
            </p:cNvPr>
            <p:cNvSpPr/>
            <p:nvPr/>
          </p:nvSpPr>
          <p:spPr bwMode="auto">
            <a:xfrm>
              <a:off x="9044553" y="2496553"/>
              <a:ext cx="316517" cy="45346"/>
            </a:xfrm>
            <a:custGeom>
              <a:avLst/>
              <a:gdLst>
                <a:gd name="T0" fmla="*/ 1 w 195"/>
                <a:gd name="T1" fmla="*/ 0 h 28"/>
                <a:gd name="T2" fmla="*/ 195 w 195"/>
                <a:gd name="T3" fmla="*/ 0 h 28"/>
                <a:gd name="T4" fmla="*/ 195 w 195"/>
                <a:gd name="T5" fmla="*/ 0 h 28"/>
                <a:gd name="T6" fmla="*/ 195 w 195"/>
                <a:gd name="T7" fmla="*/ 28 h 28"/>
                <a:gd name="T8" fmla="*/ 195 w 195"/>
                <a:gd name="T9" fmla="*/ 28 h 28"/>
                <a:gd name="T10" fmla="*/ 1 w 195"/>
                <a:gd name="T11" fmla="*/ 28 h 28"/>
                <a:gd name="T12" fmla="*/ 0 w 195"/>
                <a:gd name="T13" fmla="*/ 28 h 28"/>
                <a:gd name="T14" fmla="*/ 0 w 195"/>
                <a:gd name="T15" fmla="*/ 0 h 28"/>
                <a:gd name="T16" fmla="*/ 1 w 195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5" h="28">
                  <a:moveTo>
                    <a:pt x="1" y="0"/>
                  </a:moveTo>
                  <a:cubicBezTo>
                    <a:pt x="195" y="0"/>
                    <a:pt x="195" y="0"/>
                    <a:pt x="195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6" name="íṣḷïḑe">
              <a:extLst>
                <a:ext uri="{FF2B5EF4-FFF2-40B4-BE49-F238E27FC236}">
                  <a16:creationId xmlns:a16="http://schemas.microsoft.com/office/drawing/2014/main" id="{95D06AE7-DEA7-43D8-BCD3-53F22789AC08}"/>
                </a:ext>
              </a:extLst>
            </p:cNvPr>
            <p:cNvSpPr/>
            <p:nvPr/>
          </p:nvSpPr>
          <p:spPr bwMode="auto">
            <a:xfrm>
              <a:off x="9204171" y="2496553"/>
              <a:ext cx="156898" cy="45346"/>
            </a:xfrm>
            <a:custGeom>
              <a:avLst/>
              <a:gdLst>
                <a:gd name="T0" fmla="*/ 97 w 97"/>
                <a:gd name="T1" fmla="*/ 0 h 28"/>
                <a:gd name="T2" fmla="*/ 0 w 97"/>
                <a:gd name="T3" fmla="*/ 0 h 28"/>
                <a:gd name="T4" fmla="*/ 0 w 97"/>
                <a:gd name="T5" fmla="*/ 28 h 28"/>
                <a:gd name="T6" fmla="*/ 97 w 97"/>
                <a:gd name="T7" fmla="*/ 28 h 28"/>
                <a:gd name="T8" fmla="*/ 97 w 97"/>
                <a:gd name="T9" fmla="*/ 28 h 28"/>
                <a:gd name="T10" fmla="*/ 97 w 97"/>
                <a:gd name="T11" fmla="*/ 0 h 28"/>
                <a:gd name="T12" fmla="*/ 97 w 97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28">
                  <a:moveTo>
                    <a:pt x="9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7" y="0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7" name="íŝļïḓe">
              <a:extLst>
                <a:ext uri="{FF2B5EF4-FFF2-40B4-BE49-F238E27FC236}">
                  <a16:creationId xmlns:a16="http://schemas.microsoft.com/office/drawing/2014/main" id="{00C767B9-492B-45C7-AEF2-E82E4A02D7CC}"/>
                </a:ext>
              </a:extLst>
            </p:cNvPr>
            <p:cNvSpPr/>
            <p:nvPr/>
          </p:nvSpPr>
          <p:spPr bwMode="auto">
            <a:xfrm>
              <a:off x="9204171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CD7E194D-D939-4AFB-B135-2C81D2E0FC80}"/>
              </a:ext>
            </a:extLst>
          </p:cNvPr>
          <p:cNvGrpSpPr/>
          <p:nvPr/>
        </p:nvGrpSpPr>
        <p:grpSpPr>
          <a:xfrm rot="20824182">
            <a:off x="9386960" y="2528056"/>
            <a:ext cx="1494413" cy="2012556"/>
            <a:chOff x="9249518" y="409718"/>
            <a:chExt cx="2032419" cy="2737100"/>
          </a:xfrm>
        </p:grpSpPr>
        <p:sp>
          <p:nvSpPr>
            <p:cNvPr id="258" name="ï$ḷîdè">
              <a:extLst>
                <a:ext uri="{FF2B5EF4-FFF2-40B4-BE49-F238E27FC236}">
                  <a16:creationId xmlns:a16="http://schemas.microsoft.com/office/drawing/2014/main" id="{D99A9DC2-0493-4A8D-A452-55581B5A1D4A}"/>
                </a:ext>
              </a:extLst>
            </p:cNvPr>
            <p:cNvSpPr/>
            <p:nvPr/>
          </p:nvSpPr>
          <p:spPr bwMode="auto">
            <a:xfrm>
              <a:off x="9249518" y="409718"/>
              <a:ext cx="2032419" cy="1734041"/>
            </a:xfrm>
            <a:custGeom>
              <a:avLst/>
              <a:gdLst>
                <a:gd name="T0" fmla="*/ 1104 w 1251"/>
                <a:gd name="T1" fmla="*/ 299 h 1069"/>
                <a:gd name="T2" fmla="*/ 625 w 1251"/>
                <a:gd name="T3" fmla="*/ 3 h 1069"/>
                <a:gd name="T4" fmla="*/ 625 w 1251"/>
                <a:gd name="T5" fmla="*/ 3 h 1069"/>
                <a:gd name="T6" fmla="*/ 146 w 1251"/>
                <a:gd name="T7" fmla="*/ 300 h 1069"/>
                <a:gd name="T8" fmla="*/ 402 w 1251"/>
                <a:gd name="T9" fmla="*/ 1069 h 1069"/>
                <a:gd name="T10" fmla="*/ 626 w 1251"/>
                <a:gd name="T11" fmla="*/ 1069 h 1069"/>
                <a:gd name="T12" fmla="*/ 626 w 1251"/>
                <a:gd name="T13" fmla="*/ 1068 h 1069"/>
                <a:gd name="T14" fmla="*/ 849 w 1251"/>
                <a:gd name="T15" fmla="*/ 1068 h 1069"/>
                <a:gd name="T16" fmla="*/ 1104 w 1251"/>
                <a:gd name="T17" fmla="*/ 299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1" h="1069">
                  <a:moveTo>
                    <a:pt x="1104" y="299"/>
                  </a:moveTo>
                  <a:cubicBezTo>
                    <a:pt x="1004" y="0"/>
                    <a:pt x="651" y="3"/>
                    <a:pt x="625" y="3"/>
                  </a:cubicBezTo>
                  <a:cubicBezTo>
                    <a:pt x="625" y="3"/>
                    <a:pt x="625" y="3"/>
                    <a:pt x="625" y="3"/>
                  </a:cubicBezTo>
                  <a:cubicBezTo>
                    <a:pt x="597" y="3"/>
                    <a:pt x="247" y="2"/>
                    <a:pt x="146" y="300"/>
                  </a:cubicBezTo>
                  <a:cubicBezTo>
                    <a:pt x="0" y="735"/>
                    <a:pt x="402" y="1069"/>
                    <a:pt x="402" y="1069"/>
                  </a:cubicBezTo>
                  <a:cubicBezTo>
                    <a:pt x="626" y="1069"/>
                    <a:pt x="626" y="1069"/>
                    <a:pt x="626" y="1069"/>
                  </a:cubicBezTo>
                  <a:cubicBezTo>
                    <a:pt x="626" y="1068"/>
                    <a:pt x="626" y="1068"/>
                    <a:pt x="626" y="1068"/>
                  </a:cubicBezTo>
                  <a:cubicBezTo>
                    <a:pt x="849" y="1068"/>
                    <a:pt x="849" y="1068"/>
                    <a:pt x="849" y="1068"/>
                  </a:cubicBezTo>
                  <a:cubicBezTo>
                    <a:pt x="849" y="1068"/>
                    <a:pt x="1251" y="735"/>
                    <a:pt x="1104" y="2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9" name="iŝľiḑê">
              <a:extLst>
                <a:ext uri="{FF2B5EF4-FFF2-40B4-BE49-F238E27FC236}">
                  <a16:creationId xmlns:a16="http://schemas.microsoft.com/office/drawing/2014/main" id="{9DD19BF5-6D66-4D68-A0EC-6A3C196A14FF}"/>
                </a:ext>
              </a:extLst>
            </p:cNvPr>
            <p:cNvSpPr/>
            <p:nvPr/>
          </p:nvSpPr>
          <p:spPr bwMode="auto">
            <a:xfrm>
              <a:off x="9897062" y="2248055"/>
              <a:ext cx="734609" cy="512413"/>
            </a:xfrm>
            <a:custGeom>
              <a:avLst/>
              <a:gdLst>
                <a:gd name="T0" fmla="*/ 452 w 452"/>
                <a:gd name="T1" fmla="*/ 5 h 316"/>
                <a:gd name="T2" fmla="*/ 451 w 452"/>
                <a:gd name="T3" fmla="*/ 4 h 316"/>
                <a:gd name="T4" fmla="*/ 446 w 452"/>
                <a:gd name="T5" fmla="*/ 0 h 316"/>
                <a:gd name="T6" fmla="*/ 6 w 452"/>
                <a:gd name="T7" fmla="*/ 0 h 316"/>
                <a:gd name="T8" fmla="*/ 1 w 452"/>
                <a:gd name="T9" fmla="*/ 4 h 316"/>
                <a:gd name="T10" fmla="*/ 1 w 452"/>
                <a:gd name="T11" fmla="*/ 5 h 316"/>
                <a:gd name="T12" fmla="*/ 0 w 452"/>
                <a:gd name="T13" fmla="*/ 5 h 316"/>
                <a:gd name="T14" fmla="*/ 60 w 452"/>
                <a:gd name="T15" fmla="*/ 316 h 316"/>
                <a:gd name="T16" fmla="*/ 70 w 452"/>
                <a:gd name="T17" fmla="*/ 314 h 316"/>
                <a:gd name="T18" fmla="*/ 28 w 452"/>
                <a:gd name="T19" fmla="*/ 93 h 316"/>
                <a:gd name="T20" fmla="*/ 424 w 452"/>
                <a:gd name="T21" fmla="*/ 93 h 316"/>
                <a:gd name="T22" fmla="*/ 381 w 452"/>
                <a:gd name="T23" fmla="*/ 312 h 316"/>
                <a:gd name="T24" fmla="*/ 381 w 452"/>
                <a:gd name="T25" fmla="*/ 314 h 316"/>
                <a:gd name="T26" fmla="*/ 391 w 452"/>
                <a:gd name="T27" fmla="*/ 316 h 316"/>
                <a:gd name="T28" fmla="*/ 452 w 452"/>
                <a:gd name="T29" fmla="*/ 7 h 316"/>
                <a:gd name="T30" fmla="*/ 452 w 452"/>
                <a:gd name="T31" fmla="*/ 5 h 316"/>
                <a:gd name="T32" fmla="*/ 437 w 452"/>
                <a:gd name="T33" fmla="*/ 24 h 316"/>
                <a:gd name="T34" fmla="*/ 426 w 452"/>
                <a:gd name="T35" fmla="*/ 82 h 316"/>
                <a:gd name="T36" fmla="*/ 384 w 452"/>
                <a:gd name="T37" fmla="*/ 82 h 316"/>
                <a:gd name="T38" fmla="*/ 437 w 452"/>
                <a:gd name="T39" fmla="*/ 24 h 316"/>
                <a:gd name="T40" fmla="*/ 310 w 452"/>
                <a:gd name="T41" fmla="*/ 11 h 316"/>
                <a:gd name="T42" fmla="*/ 434 w 452"/>
                <a:gd name="T43" fmla="*/ 11 h 316"/>
                <a:gd name="T44" fmla="*/ 372 w 452"/>
                <a:gd name="T45" fmla="*/ 79 h 316"/>
                <a:gd name="T46" fmla="*/ 310 w 452"/>
                <a:gd name="T47" fmla="*/ 11 h 316"/>
                <a:gd name="T48" fmla="*/ 239 w 452"/>
                <a:gd name="T49" fmla="*/ 82 h 316"/>
                <a:gd name="T50" fmla="*/ 299 w 452"/>
                <a:gd name="T51" fmla="*/ 16 h 316"/>
                <a:gd name="T52" fmla="*/ 359 w 452"/>
                <a:gd name="T53" fmla="*/ 82 h 316"/>
                <a:gd name="T54" fmla="*/ 239 w 452"/>
                <a:gd name="T55" fmla="*/ 82 h 316"/>
                <a:gd name="T56" fmla="*/ 164 w 452"/>
                <a:gd name="T57" fmla="*/ 11 h 316"/>
                <a:gd name="T58" fmla="*/ 288 w 452"/>
                <a:gd name="T59" fmla="*/ 11 h 316"/>
                <a:gd name="T60" fmla="*/ 226 w 452"/>
                <a:gd name="T61" fmla="*/ 79 h 316"/>
                <a:gd name="T62" fmla="*/ 164 w 452"/>
                <a:gd name="T63" fmla="*/ 11 h 316"/>
                <a:gd name="T64" fmla="*/ 93 w 452"/>
                <a:gd name="T65" fmla="*/ 82 h 316"/>
                <a:gd name="T66" fmla="*/ 154 w 452"/>
                <a:gd name="T67" fmla="*/ 16 h 316"/>
                <a:gd name="T68" fmla="*/ 214 w 452"/>
                <a:gd name="T69" fmla="*/ 82 h 316"/>
                <a:gd name="T70" fmla="*/ 93 w 452"/>
                <a:gd name="T71" fmla="*/ 82 h 316"/>
                <a:gd name="T72" fmla="*/ 19 w 452"/>
                <a:gd name="T73" fmla="*/ 11 h 316"/>
                <a:gd name="T74" fmla="*/ 143 w 452"/>
                <a:gd name="T75" fmla="*/ 11 h 316"/>
                <a:gd name="T76" fmla="*/ 81 w 452"/>
                <a:gd name="T77" fmla="*/ 79 h 316"/>
                <a:gd name="T78" fmla="*/ 19 w 452"/>
                <a:gd name="T79" fmla="*/ 11 h 316"/>
                <a:gd name="T80" fmla="*/ 68 w 452"/>
                <a:gd name="T81" fmla="*/ 82 h 316"/>
                <a:gd name="T82" fmla="*/ 26 w 452"/>
                <a:gd name="T83" fmla="*/ 82 h 316"/>
                <a:gd name="T84" fmla="*/ 15 w 452"/>
                <a:gd name="T85" fmla="*/ 24 h 316"/>
                <a:gd name="T86" fmla="*/ 68 w 452"/>
                <a:gd name="T87" fmla="*/ 82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2" h="316">
                  <a:moveTo>
                    <a:pt x="452" y="5"/>
                  </a:moveTo>
                  <a:cubicBezTo>
                    <a:pt x="452" y="5"/>
                    <a:pt x="452" y="4"/>
                    <a:pt x="451" y="4"/>
                  </a:cubicBezTo>
                  <a:cubicBezTo>
                    <a:pt x="450" y="2"/>
                    <a:pt x="448" y="0"/>
                    <a:pt x="4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2" y="2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60" y="316"/>
                    <a:pt x="60" y="316"/>
                    <a:pt x="60" y="316"/>
                  </a:cubicBezTo>
                  <a:cubicBezTo>
                    <a:pt x="70" y="314"/>
                    <a:pt x="70" y="314"/>
                    <a:pt x="70" y="314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424" y="93"/>
                    <a:pt x="424" y="93"/>
                    <a:pt x="424" y="93"/>
                  </a:cubicBezTo>
                  <a:cubicBezTo>
                    <a:pt x="381" y="312"/>
                    <a:pt x="381" y="312"/>
                    <a:pt x="381" y="312"/>
                  </a:cubicBezTo>
                  <a:cubicBezTo>
                    <a:pt x="381" y="314"/>
                    <a:pt x="381" y="314"/>
                    <a:pt x="381" y="314"/>
                  </a:cubicBezTo>
                  <a:cubicBezTo>
                    <a:pt x="391" y="316"/>
                    <a:pt x="391" y="316"/>
                    <a:pt x="391" y="316"/>
                  </a:cubicBezTo>
                  <a:cubicBezTo>
                    <a:pt x="452" y="7"/>
                    <a:pt x="452" y="7"/>
                    <a:pt x="452" y="7"/>
                  </a:cubicBezTo>
                  <a:cubicBezTo>
                    <a:pt x="452" y="5"/>
                    <a:pt x="452" y="5"/>
                    <a:pt x="452" y="5"/>
                  </a:cubicBezTo>
                  <a:close/>
                  <a:moveTo>
                    <a:pt x="437" y="24"/>
                  </a:moveTo>
                  <a:cubicBezTo>
                    <a:pt x="426" y="82"/>
                    <a:pt x="426" y="82"/>
                    <a:pt x="426" y="82"/>
                  </a:cubicBezTo>
                  <a:cubicBezTo>
                    <a:pt x="384" y="82"/>
                    <a:pt x="384" y="82"/>
                    <a:pt x="384" y="82"/>
                  </a:cubicBezTo>
                  <a:lnTo>
                    <a:pt x="437" y="24"/>
                  </a:lnTo>
                  <a:close/>
                  <a:moveTo>
                    <a:pt x="310" y="11"/>
                  </a:moveTo>
                  <a:cubicBezTo>
                    <a:pt x="434" y="11"/>
                    <a:pt x="434" y="11"/>
                    <a:pt x="434" y="11"/>
                  </a:cubicBezTo>
                  <a:cubicBezTo>
                    <a:pt x="372" y="79"/>
                    <a:pt x="372" y="79"/>
                    <a:pt x="372" y="79"/>
                  </a:cubicBezTo>
                  <a:lnTo>
                    <a:pt x="310" y="11"/>
                  </a:lnTo>
                  <a:close/>
                  <a:moveTo>
                    <a:pt x="239" y="82"/>
                  </a:moveTo>
                  <a:cubicBezTo>
                    <a:pt x="299" y="16"/>
                    <a:pt x="299" y="16"/>
                    <a:pt x="299" y="16"/>
                  </a:cubicBezTo>
                  <a:cubicBezTo>
                    <a:pt x="359" y="82"/>
                    <a:pt x="359" y="82"/>
                    <a:pt x="359" y="82"/>
                  </a:cubicBezTo>
                  <a:lnTo>
                    <a:pt x="239" y="82"/>
                  </a:lnTo>
                  <a:close/>
                  <a:moveTo>
                    <a:pt x="164" y="11"/>
                  </a:moveTo>
                  <a:cubicBezTo>
                    <a:pt x="288" y="11"/>
                    <a:pt x="288" y="11"/>
                    <a:pt x="288" y="11"/>
                  </a:cubicBezTo>
                  <a:cubicBezTo>
                    <a:pt x="226" y="79"/>
                    <a:pt x="226" y="79"/>
                    <a:pt x="226" y="79"/>
                  </a:cubicBezTo>
                  <a:lnTo>
                    <a:pt x="164" y="11"/>
                  </a:lnTo>
                  <a:close/>
                  <a:moveTo>
                    <a:pt x="93" y="82"/>
                  </a:moveTo>
                  <a:cubicBezTo>
                    <a:pt x="154" y="16"/>
                    <a:pt x="154" y="16"/>
                    <a:pt x="154" y="16"/>
                  </a:cubicBezTo>
                  <a:cubicBezTo>
                    <a:pt x="214" y="82"/>
                    <a:pt x="214" y="82"/>
                    <a:pt x="214" y="82"/>
                  </a:cubicBezTo>
                  <a:lnTo>
                    <a:pt x="93" y="82"/>
                  </a:lnTo>
                  <a:close/>
                  <a:moveTo>
                    <a:pt x="19" y="11"/>
                  </a:moveTo>
                  <a:cubicBezTo>
                    <a:pt x="143" y="11"/>
                    <a:pt x="143" y="11"/>
                    <a:pt x="143" y="11"/>
                  </a:cubicBezTo>
                  <a:cubicBezTo>
                    <a:pt x="81" y="79"/>
                    <a:pt x="81" y="79"/>
                    <a:pt x="81" y="79"/>
                  </a:cubicBezTo>
                  <a:lnTo>
                    <a:pt x="19" y="11"/>
                  </a:lnTo>
                  <a:close/>
                  <a:moveTo>
                    <a:pt x="68" y="82"/>
                  </a:moveTo>
                  <a:cubicBezTo>
                    <a:pt x="26" y="82"/>
                    <a:pt x="26" y="82"/>
                    <a:pt x="26" y="82"/>
                  </a:cubicBezTo>
                  <a:cubicBezTo>
                    <a:pt x="15" y="24"/>
                    <a:pt x="15" y="24"/>
                    <a:pt x="15" y="24"/>
                  </a:cubicBezTo>
                  <a:lnTo>
                    <a:pt x="68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0" name="íŝḷîḑe">
              <a:extLst>
                <a:ext uri="{FF2B5EF4-FFF2-40B4-BE49-F238E27FC236}">
                  <a16:creationId xmlns:a16="http://schemas.microsoft.com/office/drawing/2014/main" id="{2023550D-1C69-4A0A-8144-6D6EDE4BC6A6}"/>
                </a:ext>
              </a:extLst>
            </p:cNvPr>
            <p:cNvSpPr/>
            <p:nvPr/>
          </p:nvSpPr>
          <p:spPr bwMode="auto">
            <a:xfrm>
              <a:off x="10171860" y="2552782"/>
              <a:ext cx="192268" cy="151457"/>
            </a:xfrm>
            <a:prstGeom prst="rect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1" name="îśḻíḑè">
              <a:extLst>
                <a:ext uri="{FF2B5EF4-FFF2-40B4-BE49-F238E27FC236}">
                  <a16:creationId xmlns:a16="http://schemas.microsoft.com/office/drawing/2014/main" id="{C3010F70-C2AC-404A-BAFC-7BE0D86EC053}"/>
                </a:ext>
              </a:extLst>
            </p:cNvPr>
            <p:cNvSpPr/>
            <p:nvPr/>
          </p:nvSpPr>
          <p:spPr bwMode="auto">
            <a:xfrm>
              <a:off x="10120165" y="2640754"/>
              <a:ext cx="289309" cy="110645"/>
            </a:xfrm>
            <a:custGeom>
              <a:avLst/>
              <a:gdLst>
                <a:gd name="T0" fmla="*/ 108 w 178"/>
                <a:gd name="T1" fmla="*/ 0 h 68"/>
                <a:gd name="T2" fmla="*/ 91 w 178"/>
                <a:gd name="T3" fmla="*/ 2 h 68"/>
                <a:gd name="T4" fmla="*/ 74 w 178"/>
                <a:gd name="T5" fmla="*/ 0 h 68"/>
                <a:gd name="T6" fmla="*/ 14 w 178"/>
                <a:gd name="T7" fmla="*/ 14 h 68"/>
                <a:gd name="T8" fmla="*/ 0 w 178"/>
                <a:gd name="T9" fmla="*/ 32 h 68"/>
                <a:gd name="T10" fmla="*/ 0 w 178"/>
                <a:gd name="T11" fmla="*/ 68 h 68"/>
                <a:gd name="T12" fmla="*/ 91 w 178"/>
                <a:gd name="T13" fmla="*/ 68 h 68"/>
                <a:gd name="T14" fmla="*/ 178 w 178"/>
                <a:gd name="T15" fmla="*/ 68 h 68"/>
                <a:gd name="T16" fmla="*/ 178 w 178"/>
                <a:gd name="T17" fmla="*/ 31 h 68"/>
                <a:gd name="T18" fmla="*/ 165 w 178"/>
                <a:gd name="T19" fmla="*/ 14 h 68"/>
                <a:gd name="T20" fmla="*/ 108 w 178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8" h="68">
                  <a:moveTo>
                    <a:pt x="108" y="0"/>
                  </a:moveTo>
                  <a:cubicBezTo>
                    <a:pt x="91" y="2"/>
                    <a:pt x="91" y="2"/>
                    <a:pt x="91" y="2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6" y="16"/>
                    <a:pt x="0" y="23"/>
                    <a:pt x="0" y="32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91" y="68"/>
                    <a:pt x="91" y="68"/>
                    <a:pt x="91" y="68"/>
                  </a:cubicBezTo>
                  <a:cubicBezTo>
                    <a:pt x="178" y="68"/>
                    <a:pt x="178" y="68"/>
                    <a:pt x="178" y="68"/>
                  </a:cubicBezTo>
                  <a:cubicBezTo>
                    <a:pt x="178" y="31"/>
                    <a:pt x="178" y="31"/>
                    <a:pt x="178" y="31"/>
                  </a:cubicBezTo>
                  <a:cubicBezTo>
                    <a:pt x="178" y="23"/>
                    <a:pt x="172" y="16"/>
                    <a:pt x="165" y="14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2" name="iš1ïḍe">
              <a:extLst>
                <a:ext uri="{FF2B5EF4-FFF2-40B4-BE49-F238E27FC236}">
                  <a16:creationId xmlns:a16="http://schemas.microsoft.com/office/drawing/2014/main" id="{FF9ED526-AF32-458E-AB48-D1705F0C251F}"/>
                </a:ext>
              </a:extLst>
            </p:cNvPr>
            <p:cNvSpPr/>
            <p:nvPr/>
          </p:nvSpPr>
          <p:spPr bwMode="auto">
            <a:xfrm>
              <a:off x="10238972" y="2611732"/>
              <a:ext cx="56229" cy="56229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3" name="îśľïḑè">
              <a:extLst>
                <a:ext uri="{FF2B5EF4-FFF2-40B4-BE49-F238E27FC236}">
                  <a16:creationId xmlns:a16="http://schemas.microsoft.com/office/drawing/2014/main" id="{99500075-2E23-42F7-B173-24A5842FE7FF}"/>
                </a:ext>
              </a:extLst>
            </p:cNvPr>
            <p:cNvSpPr/>
            <p:nvPr/>
          </p:nvSpPr>
          <p:spPr bwMode="auto">
            <a:xfrm>
              <a:off x="10171860" y="2447579"/>
              <a:ext cx="192268" cy="193175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4" name="ïṩ1îḓé">
              <a:extLst>
                <a:ext uri="{FF2B5EF4-FFF2-40B4-BE49-F238E27FC236}">
                  <a16:creationId xmlns:a16="http://schemas.microsoft.com/office/drawing/2014/main" id="{39846993-2BD7-4BE6-AB14-29F0EF2BB9EE}"/>
                </a:ext>
              </a:extLst>
            </p:cNvPr>
            <p:cNvSpPr/>
            <p:nvPr/>
          </p:nvSpPr>
          <p:spPr bwMode="auto">
            <a:xfrm>
              <a:off x="10267994" y="2611732"/>
              <a:ext cx="27208" cy="56229"/>
            </a:xfrm>
            <a:custGeom>
              <a:avLst/>
              <a:gdLst>
                <a:gd name="T0" fmla="*/ 0 w 17"/>
                <a:gd name="T1" fmla="*/ 0 h 35"/>
                <a:gd name="T2" fmla="*/ 0 w 17"/>
                <a:gd name="T3" fmla="*/ 35 h 35"/>
                <a:gd name="T4" fmla="*/ 17 w 17"/>
                <a:gd name="T5" fmla="*/ 18 h 35"/>
                <a:gd name="T6" fmla="*/ 0 w 17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0" y="35"/>
                    <a:pt x="17" y="27"/>
                    <a:pt x="17" y="18"/>
                  </a:cubicBezTo>
                  <a:cubicBezTo>
                    <a:pt x="17" y="8"/>
                    <a:pt x="10" y="0"/>
                    <a:pt x="0" y="0"/>
                  </a:cubicBezTo>
                  <a:close/>
                </a:path>
              </a:pathLst>
            </a:custGeom>
            <a:solidFill>
              <a:srgbClr val="EFAF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5" name="îś1ïḑê">
              <a:extLst>
                <a:ext uri="{FF2B5EF4-FFF2-40B4-BE49-F238E27FC236}">
                  <a16:creationId xmlns:a16="http://schemas.microsoft.com/office/drawing/2014/main" id="{4E0838C6-2AA5-4AEE-94C2-1F87C4E18912}"/>
                </a:ext>
              </a:extLst>
            </p:cNvPr>
            <p:cNvSpPr/>
            <p:nvPr/>
          </p:nvSpPr>
          <p:spPr bwMode="auto">
            <a:xfrm>
              <a:off x="10267994" y="2447579"/>
              <a:ext cx="96134" cy="193175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119 h 119"/>
                <a:gd name="T4" fmla="*/ 59 w 59"/>
                <a:gd name="T5" fmla="*/ 60 h 119"/>
                <a:gd name="T6" fmla="*/ 0 w 59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19">
                  <a:moveTo>
                    <a:pt x="0" y="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33" y="119"/>
                    <a:pt x="59" y="92"/>
                    <a:pt x="59" y="60"/>
                  </a:cubicBezTo>
                  <a:cubicBezTo>
                    <a:pt x="59" y="27"/>
                    <a:pt x="33" y="0"/>
                    <a:pt x="0" y="0"/>
                  </a:cubicBezTo>
                  <a:close/>
                </a:path>
              </a:pathLst>
            </a:custGeom>
            <a:solidFill>
              <a:srgbClr val="F7C1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6" name="íş1íḍè">
              <a:extLst>
                <a:ext uri="{FF2B5EF4-FFF2-40B4-BE49-F238E27FC236}">
                  <a16:creationId xmlns:a16="http://schemas.microsoft.com/office/drawing/2014/main" id="{D91FFD77-D668-4A50-A861-8C4E830CF4A8}"/>
                </a:ext>
              </a:extLst>
            </p:cNvPr>
            <p:cNvSpPr/>
            <p:nvPr/>
          </p:nvSpPr>
          <p:spPr bwMode="auto">
            <a:xfrm>
              <a:off x="10290667" y="2543713"/>
              <a:ext cx="19952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7" name="iṡļíḑe">
              <a:extLst>
                <a:ext uri="{FF2B5EF4-FFF2-40B4-BE49-F238E27FC236}">
                  <a16:creationId xmlns:a16="http://schemas.microsoft.com/office/drawing/2014/main" id="{0D3B654E-FC12-4372-BFFB-3E93ABCAEB21}"/>
                </a:ext>
              </a:extLst>
            </p:cNvPr>
            <p:cNvSpPr/>
            <p:nvPr/>
          </p:nvSpPr>
          <p:spPr bwMode="auto">
            <a:xfrm>
              <a:off x="10225369" y="2543713"/>
              <a:ext cx="18138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8" name="íśliḍè">
              <a:extLst>
                <a:ext uri="{FF2B5EF4-FFF2-40B4-BE49-F238E27FC236}">
                  <a16:creationId xmlns:a16="http://schemas.microsoft.com/office/drawing/2014/main" id="{1C3F2B65-B83D-46A3-A465-A722864FF11C}"/>
                </a:ext>
              </a:extLst>
            </p:cNvPr>
            <p:cNvSpPr/>
            <p:nvPr/>
          </p:nvSpPr>
          <p:spPr bwMode="auto">
            <a:xfrm>
              <a:off x="10238972" y="2577269"/>
              <a:ext cx="56229" cy="35370"/>
            </a:xfrm>
            <a:custGeom>
              <a:avLst/>
              <a:gdLst>
                <a:gd name="T0" fmla="*/ 1 w 35"/>
                <a:gd name="T1" fmla="*/ 0 h 22"/>
                <a:gd name="T2" fmla="*/ 0 w 35"/>
                <a:gd name="T3" fmla="*/ 5 h 22"/>
                <a:gd name="T4" fmla="*/ 18 w 35"/>
                <a:gd name="T5" fmla="*/ 22 h 22"/>
                <a:gd name="T6" fmla="*/ 35 w 35"/>
                <a:gd name="T7" fmla="*/ 5 h 22"/>
                <a:gd name="T8" fmla="*/ 35 w 35"/>
                <a:gd name="T9" fmla="*/ 0 h 22"/>
                <a:gd name="T10" fmla="*/ 1 w 35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2">
                  <a:moveTo>
                    <a:pt x="1" y="0"/>
                  </a:moveTo>
                  <a:cubicBezTo>
                    <a:pt x="0" y="2"/>
                    <a:pt x="0" y="3"/>
                    <a:pt x="0" y="5"/>
                  </a:cubicBezTo>
                  <a:cubicBezTo>
                    <a:pt x="0" y="14"/>
                    <a:pt x="8" y="22"/>
                    <a:pt x="18" y="22"/>
                  </a:cubicBezTo>
                  <a:cubicBezTo>
                    <a:pt x="28" y="22"/>
                    <a:pt x="35" y="14"/>
                    <a:pt x="35" y="5"/>
                  </a:cubicBezTo>
                  <a:cubicBezTo>
                    <a:pt x="35" y="3"/>
                    <a:pt x="35" y="2"/>
                    <a:pt x="35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9" name="íṥ1íḓe">
              <a:extLst>
                <a:ext uri="{FF2B5EF4-FFF2-40B4-BE49-F238E27FC236}">
                  <a16:creationId xmlns:a16="http://schemas.microsoft.com/office/drawing/2014/main" id="{DD68A4CE-82B8-4D40-A8C8-6D34D346A553}"/>
                </a:ext>
              </a:extLst>
            </p:cNvPr>
            <p:cNvSpPr/>
            <p:nvPr/>
          </p:nvSpPr>
          <p:spPr bwMode="auto">
            <a:xfrm>
              <a:off x="10306992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0" name="ïşļiḓe">
              <a:extLst>
                <a:ext uri="{FF2B5EF4-FFF2-40B4-BE49-F238E27FC236}">
                  <a16:creationId xmlns:a16="http://schemas.microsoft.com/office/drawing/2014/main" id="{0B762CEA-4B44-464F-AA9B-189940F46D80}"/>
                </a:ext>
              </a:extLst>
            </p:cNvPr>
            <p:cNvSpPr/>
            <p:nvPr/>
          </p:nvSpPr>
          <p:spPr bwMode="auto">
            <a:xfrm>
              <a:off x="10204509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1" name="ísľiḑè">
              <a:extLst>
                <a:ext uri="{FF2B5EF4-FFF2-40B4-BE49-F238E27FC236}">
                  <a16:creationId xmlns:a16="http://schemas.microsoft.com/office/drawing/2014/main" id="{D191AD3F-E2B7-4235-902B-3621E4144156}"/>
                </a:ext>
              </a:extLst>
            </p:cNvPr>
            <p:cNvSpPr/>
            <p:nvPr/>
          </p:nvSpPr>
          <p:spPr bwMode="auto">
            <a:xfrm>
              <a:off x="10132862" y="2426719"/>
              <a:ext cx="263008" cy="306541"/>
            </a:xfrm>
            <a:custGeom>
              <a:avLst/>
              <a:gdLst>
                <a:gd name="T0" fmla="*/ 83 w 162"/>
                <a:gd name="T1" fmla="*/ 0 h 189"/>
                <a:gd name="T2" fmla="*/ 11 w 162"/>
                <a:gd name="T3" fmla="*/ 63 h 189"/>
                <a:gd name="T4" fmla="*/ 0 w 162"/>
                <a:gd name="T5" fmla="*/ 189 h 189"/>
                <a:gd name="T6" fmla="*/ 33 w 162"/>
                <a:gd name="T7" fmla="*/ 189 h 189"/>
                <a:gd name="T8" fmla="*/ 33 w 162"/>
                <a:gd name="T9" fmla="*/ 104 h 189"/>
                <a:gd name="T10" fmla="*/ 71 w 162"/>
                <a:gd name="T11" fmla="*/ 39 h 189"/>
                <a:gd name="T12" fmla="*/ 93 w 162"/>
                <a:gd name="T13" fmla="*/ 56 h 189"/>
                <a:gd name="T14" fmla="*/ 90 w 162"/>
                <a:gd name="T15" fmla="*/ 43 h 189"/>
                <a:gd name="T16" fmla="*/ 114 w 162"/>
                <a:gd name="T17" fmla="*/ 64 h 189"/>
                <a:gd name="T18" fmla="*/ 112 w 162"/>
                <a:gd name="T19" fmla="*/ 47 h 189"/>
                <a:gd name="T20" fmla="*/ 133 w 162"/>
                <a:gd name="T21" fmla="*/ 104 h 189"/>
                <a:gd name="T22" fmla="*/ 133 w 162"/>
                <a:gd name="T23" fmla="*/ 189 h 189"/>
                <a:gd name="T24" fmla="*/ 162 w 162"/>
                <a:gd name="T25" fmla="*/ 189 h 189"/>
                <a:gd name="T26" fmla="*/ 155 w 162"/>
                <a:gd name="T27" fmla="*/ 63 h 189"/>
                <a:gd name="T28" fmla="*/ 83 w 162"/>
                <a:gd name="T29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2" h="189">
                  <a:moveTo>
                    <a:pt x="83" y="0"/>
                  </a:moveTo>
                  <a:cubicBezTo>
                    <a:pt x="36" y="0"/>
                    <a:pt x="16" y="37"/>
                    <a:pt x="11" y="63"/>
                  </a:cubicBezTo>
                  <a:cubicBezTo>
                    <a:pt x="5" y="92"/>
                    <a:pt x="0" y="189"/>
                    <a:pt x="0" y="189"/>
                  </a:cubicBezTo>
                  <a:cubicBezTo>
                    <a:pt x="33" y="189"/>
                    <a:pt x="33" y="189"/>
                    <a:pt x="33" y="189"/>
                  </a:cubicBezTo>
                  <a:cubicBezTo>
                    <a:pt x="33" y="189"/>
                    <a:pt x="33" y="175"/>
                    <a:pt x="33" y="104"/>
                  </a:cubicBezTo>
                  <a:cubicBezTo>
                    <a:pt x="33" y="55"/>
                    <a:pt x="57" y="42"/>
                    <a:pt x="71" y="39"/>
                  </a:cubicBezTo>
                  <a:cubicBezTo>
                    <a:pt x="74" y="46"/>
                    <a:pt x="80" y="53"/>
                    <a:pt x="93" y="56"/>
                  </a:cubicBezTo>
                  <a:cubicBezTo>
                    <a:pt x="93" y="56"/>
                    <a:pt x="90" y="50"/>
                    <a:pt x="90" y="43"/>
                  </a:cubicBezTo>
                  <a:cubicBezTo>
                    <a:pt x="90" y="43"/>
                    <a:pt x="94" y="61"/>
                    <a:pt x="114" y="64"/>
                  </a:cubicBezTo>
                  <a:cubicBezTo>
                    <a:pt x="114" y="64"/>
                    <a:pt x="111" y="56"/>
                    <a:pt x="112" y="47"/>
                  </a:cubicBezTo>
                  <a:cubicBezTo>
                    <a:pt x="123" y="56"/>
                    <a:pt x="133" y="72"/>
                    <a:pt x="133" y="104"/>
                  </a:cubicBezTo>
                  <a:cubicBezTo>
                    <a:pt x="133" y="175"/>
                    <a:pt x="133" y="189"/>
                    <a:pt x="133" y="189"/>
                  </a:cubicBezTo>
                  <a:cubicBezTo>
                    <a:pt x="162" y="189"/>
                    <a:pt x="162" y="189"/>
                    <a:pt x="162" y="189"/>
                  </a:cubicBezTo>
                  <a:cubicBezTo>
                    <a:pt x="162" y="189"/>
                    <a:pt x="160" y="92"/>
                    <a:pt x="155" y="63"/>
                  </a:cubicBezTo>
                  <a:cubicBezTo>
                    <a:pt x="150" y="35"/>
                    <a:pt x="129" y="0"/>
                    <a:pt x="83" y="0"/>
                  </a:cubicBez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2" name="isḻïḑè">
              <a:extLst>
                <a:ext uri="{FF2B5EF4-FFF2-40B4-BE49-F238E27FC236}">
                  <a16:creationId xmlns:a16="http://schemas.microsoft.com/office/drawing/2014/main" id="{CB72A1C6-996E-4A22-A0D7-8BA671D2B1A0}"/>
                </a:ext>
              </a:extLst>
            </p:cNvPr>
            <p:cNvSpPr/>
            <p:nvPr/>
          </p:nvSpPr>
          <p:spPr bwMode="auto">
            <a:xfrm>
              <a:off x="10251669" y="2597221"/>
              <a:ext cx="30835" cy="15418"/>
            </a:xfrm>
            <a:custGeom>
              <a:avLst/>
              <a:gdLst>
                <a:gd name="T0" fmla="*/ 0 w 19"/>
                <a:gd name="T1" fmla="*/ 7 h 10"/>
                <a:gd name="T2" fmla="*/ 10 w 19"/>
                <a:gd name="T3" fmla="*/ 10 h 10"/>
                <a:gd name="T4" fmla="*/ 19 w 19"/>
                <a:gd name="T5" fmla="*/ 7 h 10"/>
                <a:gd name="T6" fmla="*/ 10 w 19"/>
                <a:gd name="T7" fmla="*/ 0 h 10"/>
                <a:gd name="T8" fmla="*/ 0 w 19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0" y="7"/>
                  </a:moveTo>
                  <a:cubicBezTo>
                    <a:pt x="3" y="9"/>
                    <a:pt x="6" y="10"/>
                    <a:pt x="10" y="10"/>
                  </a:cubicBezTo>
                  <a:cubicBezTo>
                    <a:pt x="13" y="10"/>
                    <a:pt x="17" y="9"/>
                    <a:pt x="19" y="7"/>
                  </a:cubicBezTo>
                  <a:cubicBezTo>
                    <a:pt x="18" y="3"/>
                    <a:pt x="14" y="0"/>
                    <a:pt x="10" y="0"/>
                  </a:cubicBezTo>
                  <a:cubicBezTo>
                    <a:pt x="5" y="0"/>
                    <a:pt x="1" y="3"/>
                    <a:pt x="0" y="7"/>
                  </a:cubicBezTo>
                  <a:close/>
                </a:path>
              </a:pathLst>
            </a:cu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3" name="ïṩḻïdè">
              <a:extLst>
                <a:ext uri="{FF2B5EF4-FFF2-40B4-BE49-F238E27FC236}">
                  <a16:creationId xmlns:a16="http://schemas.microsoft.com/office/drawing/2014/main" id="{584EB76E-B414-4144-9128-1218BC9B0B41}"/>
                </a:ext>
              </a:extLst>
            </p:cNvPr>
            <p:cNvSpPr/>
            <p:nvPr/>
          </p:nvSpPr>
          <p:spPr bwMode="auto">
            <a:xfrm>
              <a:off x="10354152" y="2538272"/>
              <a:ext cx="29022" cy="38998"/>
            </a:xfrm>
            <a:custGeom>
              <a:avLst/>
              <a:gdLst>
                <a:gd name="T0" fmla="*/ 6 w 18"/>
                <a:gd name="T1" fmla="*/ 1 h 24"/>
                <a:gd name="T2" fmla="*/ 0 w 18"/>
                <a:gd name="T3" fmla="*/ 3 h 24"/>
                <a:gd name="T4" fmla="*/ 3 w 18"/>
                <a:gd name="T5" fmla="*/ 18 h 24"/>
                <a:gd name="T6" fmla="*/ 3 w 18"/>
                <a:gd name="T7" fmla="*/ 23 h 24"/>
                <a:gd name="T8" fmla="*/ 7 w 18"/>
                <a:gd name="T9" fmla="*/ 23 h 24"/>
                <a:gd name="T10" fmla="*/ 18 w 18"/>
                <a:gd name="T11" fmla="*/ 12 h 24"/>
                <a:gd name="T12" fmla="*/ 6 w 18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4">
                  <a:moveTo>
                    <a:pt x="6" y="1"/>
                  </a:moveTo>
                  <a:cubicBezTo>
                    <a:pt x="4" y="1"/>
                    <a:pt x="2" y="2"/>
                    <a:pt x="0" y="3"/>
                  </a:cubicBezTo>
                  <a:cubicBezTo>
                    <a:pt x="2" y="8"/>
                    <a:pt x="3" y="13"/>
                    <a:pt x="3" y="18"/>
                  </a:cubicBezTo>
                  <a:cubicBezTo>
                    <a:pt x="3" y="20"/>
                    <a:pt x="3" y="21"/>
                    <a:pt x="3" y="23"/>
                  </a:cubicBezTo>
                  <a:cubicBezTo>
                    <a:pt x="4" y="23"/>
                    <a:pt x="6" y="24"/>
                    <a:pt x="7" y="23"/>
                  </a:cubicBezTo>
                  <a:cubicBezTo>
                    <a:pt x="13" y="23"/>
                    <a:pt x="18" y="18"/>
                    <a:pt x="18" y="12"/>
                  </a:cubicBezTo>
                  <a:cubicBezTo>
                    <a:pt x="17" y="5"/>
                    <a:pt x="12" y="0"/>
                    <a:pt x="6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4" name="íṩḻîḑê">
              <a:extLst>
                <a:ext uri="{FF2B5EF4-FFF2-40B4-BE49-F238E27FC236}">
                  <a16:creationId xmlns:a16="http://schemas.microsoft.com/office/drawing/2014/main" id="{5B30690D-BF12-49EA-9FC7-4E10A3734152}"/>
                </a:ext>
              </a:extLst>
            </p:cNvPr>
            <p:cNvSpPr/>
            <p:nvPr/>
          </p:nvSpPr>
          <p:spPr bwMode="auto">
            <a:xfrm>
              <a:off x="10152815" y="2538272"/>
              <a:ext cx="27208" cy="38998"/>
            </a:xfrm>
            <a:custGeom>
              <a:avLst/>
              <a:gdLst>
                <a:gd name="T0" fmla="*/ 12 w 17"/>
                <a:gd name="T1" fmla="*/ 1 h 24"/>
                <a:gd name="T2" fmla="*/ 17 w 17"/>
                <a:gd name="T3" fmla="*/ 3 h 24"/>
                <a:gd name="T4" fmla="*/ 15 w 17"/>
                <a:gd name="T5" fmla="*/ 18 h 24"/>
                <a:gd name="T6" fmla="*/ 15 w 17"/>
                <a:gd name="T7" fmla="*/ 23 h 24"/>
                <a:gd name="T8" fmla="*/ 11 w 17"/>
                <a:gd name="T9" fmla="*/ 23 h 24"/>
                <a:gd name="T10" fmla="*/ 0 w 17"/>
                <a:gd name="T11" fmla="*/ 12 h 24"/>
                <a:gd name="T12" fmla="*/ 12 w 17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4">
                  <a:moveTo>
                    <a:pt x="12" y="1"/>
                  </a:moveTo>
                  <a:cubicBezTo>
                    <a:pt x="14" y="1"/>
                    <a:pt x="16" y="2"/>
                    <a:pt x="17" y="3"/>
                  </a:cubicBezTo>
                  <a:cubicBezTo>
                    <a:pt x="16" y="8"/>
                    <a:pt x="15" y="13"/>
                    <a:pt x="15" y="18"/>
                  </a:cubicBezTo>
                  <a:cubicBezTo>
                    <a:pt x="14" y="20"/>
                    <a:pt x="15" y="21"/>
                    <a:pt x="15" y="23"/>
                  </a:cubicBezTo>
                  <a:cubicBezTo>
                    <a:pt x="13" y="23"/>
                    <a:pt x="12" y="24"/>
                    <a:pt x="11" y="23"/>
                  </a:cubicBezTo>
                  <a:cubicBezTo>
                    <a:pt x="4" y="23"/>
                    <a:pt x="0" y="18"/>
                    <a:pt x="0" y="12"/>
                  </a:cubicBezTo>
                  <a:cubicBezTo>
                    <a:pt x="0" y="5"/>
                    <a:pt x="6" y="0"/>
                    <a:pt x="12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5" name="ïsliḑè">
              <a:extLst>
                <a:ext uri="{FF2B5EF4-FFF2-40B4-BE49-F238E27FC236}">
                  <a16:creationId xmlns:a16="http://schemas.microsoft.com/office/drawing/2014/main" id="{CD25AC5E-42A5-4A1B-B957-95580E104C11}"/>
                </a:ext>
              </a:extLst>
            </p:cNvPr>
            <p:cNvSpPr/>
            <p:nvPr/>
          </p:nvSpPr>
          <p:spPr bwMode="auto">
            <a:xfrm>
              <a:off x="9995010" y="2778606"/>
              <a:ext cx="539621" cy="368212"/>
            </a:xfrm>
            <a:custGeom>
              <a:avLst/>
              <a:gdLst>
                <a:gd name="T0" fmla="*/ 0 w 332"/>
                <a:gd name="T1" fmla="*/ 0 h 227"/>
                <a:gd name="T2" fmla="*/ 33 w 332"/>
                <a:gd name="T3" fmla="*/ 217 h 227"/>
                <a:gd name="T4" fmla="*/ 45 w 332"/>
                <a:gd name="T5" fmla="*/ 227 h 227"/>
                <a:gd name="T6" fmla="*/ 287 w 332"/>
                <a:gd name="T7" fmla="*/ 227 h 227"/>
                <a:gd name="T8" fmla="*/ 299 w 332"/>
                <a:gd name="T9" fmla="*/ 217 h 227"/>
                <a:gd name="T10" fmla="*/ 332 w 332"/>
                <a:gd name="T11" fmla="*/ 0 h 227"/>
                <a:gd name="T12" fmla="*/ 0 w 332"/>
                <a:gd name="T13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2" h="227">
                  <a:moveTo>
                    <a:pt x="0" y="0"/>
                  </a:moveTo>
                  <a:cubicBezTo>
                    <a:pt x="33" y="217"/>
                    <a:pt x="33" y="217"/>
                    <a:pt x="33" y="217"/>
                  </a:cubicBezTo>
                  <a:cubicBezTo>
                    <a:pt x="34" y="223"/>
                    <a:pt x="39" y="227"/>
                    <a:pt x="45" y="227"/>
                  </a:cubicBezTo>
                  <a:cubicBezTo>
                    <a:pt x="287" y="227"/>
                    <a:pt x="287" y="227"/>
                    <a:pt x="287" y="227"/>
                  </a:cubicBezTo>
                  <a:cubicBezTo>
                    <a:pt x="293" y="227"/>
                    <a:pt x="298" y="223"/>
                    <a:pt x="299" y="217"/>
                  </a:cubicBezTo>
                  <a:cubicBezTo>
                    <a:pt x="332" y="0"/>
                    <a:pt x="332" y="0"/>
                    <a:pt x="33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6" name="ïşļídè">
              <a:extLst>
                <a:ext uri="{FF2B5EF4-FFF2-40B4-BE49-F238E27FC236}">
                  <a16:creationId xmlns:a16="http://schemas.microsoft.com/office/drawing/2014/main" id="{93BDD01D-0731-400D-8181-1D84D03A4A59}"/>
                </a:ext>
              </a:extLst>
            </p:cNvPr>
            <p:cNvSpPr/>
            <p:nvPr/>
          </p:nvSpPr>
          <p:spPr bwMode="auto">
            <a:xfrm>
              <a:off x="10264366" y="2778606"/>
              <a:ext cx="270264" cy="368212"/>
            </a:xfrm>
            <a:custGeom>
              <a:avLst/>
              <a:gdLst>
                <a:gd name="T0" fmla="*/ 0 w 166"/>
                <a:gd name="T1" fmla="*/ 0 h 227"/>
                <a:gd name="T2" fmla="*/ 0 w 166"/>
                <a:gd name="T3" fmla="*/ 227 h 227"/>
                <a:gd name="T4" fmla="*/ 121 w 166"/>
                <a:gd name="T5" fmla="*/ 227 h 227"/>
                <a:gd name="T6" fmla="*/ 133 w 166"/>
                <a:gd name="T7" fmla="*/ 217 h 227"/>
                <a:gd name="T8" fmla="*/ 166 w 166"/>
                <a:gd name="T9" fmla="*/ 0 h 227"/>
                <a:gd name="T10" fmla="*/ 0 w 166"/>
                <a:gd name="T11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27">
                  <a:moveTo>
                    <a:pt x="0" y="0"/>
                  </a:moveTo>
                  <a:cubicBezTo>
                    <a:pt x="0" y="227"/>
                    <a:pt x="0" y="227"/>
                    <a:pt x="0" y="227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7" y="227"/>
                    <a:pt x="132" y="223"/>
                    <a:pt x="133" y="217"/>
                  </a:cubicBezTo>
                  <a:cubicBezTo>
                    <a:pt x="166" y="0"/>
                    <a:pt x="166" y="0"/>
                    <a:pt x="16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7" name="ïṡḷïdè">
              <a:extLst>
                <a:ext uri="{FF2B5EF4-FFF2-40B4-BE49-F238E27FC236}">
                  <a16:creationId xmlns:a16="http://schemas.microsoft.com/office/drawing/2014/main" id="{F5AA3BB7-4FB6-47FF-B5DE-1392DFFB38C0}"/>
                </a:ext>
              </a:extLst>
            </p:cNvPr>
            <p:cNvSpPr/>
            <p:nvPr/>
          </p:nvSpPr>
          <p:spPr bwMode="auto">
            <a:xfrm>
              <a:off x="9968709" y="2723284"/>
              <a:ext cx="591315" cy="65299"/>
            </a:xfrm>
            <a:custGeom>
              <a:avLst/>
              <a:gdLst>
                <a:gd name="T0" fmla="*/ 344 w 364"/>
                <a:gd name="T1" fmla="*/ 40 h 40"/>
                <a:gd name="T2" fmla="*/ 20 w 364"/>
                <a:gd name="T3" fmla="*/ 40 h 40"/>
                <a:gd name="T4" fmla="*/ 0 w 364"/>
                <a:gd name="T5" fmla="*/ 20 h 40"/>
                <a:gd name="T6" fmla="*/ 0 w 364"/>
                <a:gd name="T7" fmla="*/ 20 h 40"/>
                <a:gd name="T8" fmla="*/ 20 w 364"/>
                <a:gd name="T9" fmla="*/ 0 h 40"/>
                <a:gd name="T10" fmla="*/ 344 w 364"/>
                <a:gd name="T11" fmla="*/ 0 h 40"/>
                <a:gd name="T12" fmla="*/ 364 w 364"/>
                <a:gd name="T13" fmla="*/ 20 h 40"/>
                <a:gd name="T14" fmla="*/ 364 w 364"/>
                <a:gd name="T15" fmla="*/ 20 h 40"/>
                <a:gd name="T16" fmla="*/ 344 w 364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4" h="40">
                  <a:moveTo>
                    <a:pt x="344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55" y="0"/>
                    <a:pt x="364" y="9"/>
                    <a:pt x="364" y="20"/>
                  </a:cubicBezTo>
                  <a:cubicBezTo>
                    <a:pt x="364" y="20"/>
                    <a:pt x="364" y="20"/>
                    <a:pt x="364" y="20"/>
                  </a:cubicBezTo>
                  <a:cubicBezTo>
                    <a:pt x="364" y="31"/>
                    <a:pt x="355" y="40"/>
                    <a:pt x="344" y="40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8" name="íṥḻïḍè">
              <a:extLst>
                <a:ext uri="{FF2B5EF4-FFF2-40B4-BE49-F238E27FC236}">
                  <a16:creationId xmlns:a16="http://schemas.microsoft.com/office/drawing/2014/main" id="{C66B995B-DFE8-4C9E-913D-C19A75F8E7B1}"/>
                </a:ext>
              </a:extLst>
            </p:cNvPr>
            <p:cNvSpPr/>
            <p:nvPr/>
          </p:nvSpPr>
          <p:spPr bwMode="auto">
            <a:xfrm>
              <a:off x="10373197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9" name="išḷiḓè">
              <a:extLst>
                <a:ext uri="{FF2B5EF4-FFF2-40B4-BE49-F238E27FC236}">
                  <a16:creationId xmlns:a16="http://schemas.microsoft.com/office/drawing/2014/main" id="{FA856BB8-F318-4732-9FC7-74880D30FF62}"/>
                </a:ext>
              </a:extLst>
            </p:cNvPr>
            <p:cNvSpPr/>
            <p:nvPr/>
          </p:nvSpPr>
          <p:spPr bwMode="auto">
            <a:xfrm>
              <a:off x="10212672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0" name="íṣļíḋè">
              <a:extLst>
                <a:ext uri="{FF2B5EF4-FFF2-40B4-BE49-F238E27FC236}">
                  <a16:creationId xmlns:a16="http://schemas.microsoft.com/office/drawing/2014/main" id="{F4A2428D-99CA-47B9-BDB7-402C0F6329E7}"/>
                </a:ext>
              </a:extLst>
            </p:cNvPr>
            <p:cNvSpPr/>
            <p:nvPr/>
          </p:nvSpPr>
          <p:spPr bwMode="auto">
            <a:xfrm>
              <a:off x="10052146" y="2729632"/>
              <a:ext cx="103389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1" name="iSļídé">
              <a:extLst>
                <a:ext uri="{FF2B5EF4-FFF2-40B4-BE49-F238E27FC236}">
                  <a16:creationId xmlns:a16="http://schemas.microsoft.com/office/drawing/2014/main" id="{0171DAD1-309C-42BA-8643-D20B140F13D3}"/>
                </a:ext>
              </a:extLst>
            </p:cNvPr>
            <p:cNvSpPr/>
            <p:nvPr/>
          </p:nvSpPr>
          <p:spPr bwMode="auto">
            <a:xfrm>
              <a:off x="10264366" y="2729632"/>
              <a:ext cx="52602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2" name="îṩľídê">
              <a:extLst>
                <a:ext uri="{FF2B5EF4-FFF2-40B4-BE49-F238E27FC236}">
                  <a16:creationId xmlns:a16="http://schemas.microsoft.com/office/drawing/2014/main" id="{65BAD1DF-5C70-41D8-9FB4-BFFC707014C3}"/>
                </a:ext>
              </a:extLst>
            </p:cNvPr>
            <p:cNvSpPr/>
            <p:nvPr/>
          </p:nvSpPr>
          <p:spPr bwMode="auto">
            <a:xfrm>
              <a:off x="10425799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3" name="îṥlîḋe">
              <a:extLst>
                <a:ext uri="{FF2B5EF4-FFF2-40B4-BE49-F238E27FC236}">
                  <a16:creationId xmlns:a16="http://schemas.microsoft.com/office/drawing/2014/main" id="{3A6AB2E7-956A-4190-B4F8-CD55D3014CE4}"/>
                </a:ext>
              </a:extLst>
            </p:cNvPr>
            <p:cNvSpPr/>
            <p:nvPr/>
          </p:nvSpPr>
          <p:spPr bwMode="auto">
            <a:xfrm>
              <a:off x="10103841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4" name="isḷïḓé">
              <a:extLst>
                <a:ext uri="{FF2B5EF4-FFF2-40B4-BE49-F238E27FC236}">
                  <a16:creationId xmlns:a16="http://schemas.microsoft.com/office/drawing/2014/main" id="{07EA2E63-4741-4D26-88EB-AB193402344F}"/>
                </a:ext>
              </a:extLst>
            </p:cNvPr>
            <p:cNvSpPr/>
            <p:nvPr/>
          </p:nvSpPr>
          <p:spPr bwMode="auto">
            <a:xfrm>
              <a:off x="10404033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5" name="îŝ1idè">
              <a:extLst>
                <a:ext uri="{FF2B5EF4-FFF2-40B4-BE49-F238E27FC236}">
                  <a16:creationId xmlns:a16="http://schemas.microsoft.com/office/drawing/2014/main" id="{EE368F81-8630-4A4A-95D3-18D525F95457}"/>
                </a:ext>
              </a:extLst>
            </p:cNvPr>
            <p:cNvSpPr/>
            <p:nvPr/>
          </p:nvSpPr>
          <p:spPr bwMode="auto">
            <a:xfrm>
              <a:off x="10243507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6" name="ïṩ1íḑe">
              <a:extLst>
                <a:ext uri="{FF2B5EF4-FFF2-40B4-BE49-F238E27FC236}">
                  <a16:creationId xmlns:a16="http://schemas.microsoft.com/office/drawing/2014/main" id="{0BA15C77-0A28-4942-937E-5FFF9241ABFC}"/>
                </a:ext>
              </a:extLst>
            </p:cNvPr>
            <p:cNvSpPr/>
            <p:nvPr/>
          </p:nvSpPr>
          <p:spPr bwMode="auto">
            <a:xfrm>
              <a:off x="10082981" y="2704239"/>
              <a:ext cx="41719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7" name="ïşľídê">
              <a:extLst>
                <a:ext uri="{FF2B5EF4-FFF2-40B4-BE49-F238E27FC236}">
                  <a16:creationId xmlns:a16="http://schemas.microsoft.com/office/drawing/2014/main" id="{F4212FDF-AC31-4A5C-A784-2B0C696E843B}"/>
                </a:ext>
              </a:extLst>
            </p:cNvPr>
            <p:cNvSpPr/>
            <p:nvPr/>
          </p:nvSpPr>
          <p:spPr bwMode="auto">
            <a:xfrm>
              <a:off x="10019497" y="2942760"/>
              <a:ext cx="490647" cy="62578"/>
            </a:xfrm>
            <a:custGeom>
              <a:avLst/>
              <a:gdLst>
                <a:gd name="T0" fmla="*/ 530 w 541"/>
                <a:gd name="T1" fmla="*/ 69 h 69"/>
                <a:gd name="T2" fmla="*/ 541 w 541"/>
                <a:gd name="T3" fmla="*/ 0 h 69"/>
                <a:gd name="T4" fmla="*/ 0 w 541"/>
                <a:gd name="T5" fmla="*/ 0 h 69"/>
                <a:gd name="T6" fmla="*/ 11 w 541"/>
                <a:gd name="T7" fmla="*/ 69 h 69"/>
                <a:gd name="T8" fmla="*/ 530 w 54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1" h="69">
                  <a:moveTo>
                    <a:pt x="530" y="69"/>
                  </a:moveTo>
                  <a:lnTo>
                    <a:pt x="541" y="0"/>
                  </a:lnTo>
                  <a:lnTo>
                    <a:pt x="0" y="0"/>
                  </a:lnTo>
                  <a:lnTo>
                    <a:pt x="11" y="69"/>
                  </a:lnTo>
                  <a:lnTo>
                    <a:pt x="530" y="69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8" name="ïŝḷiḑè">
              <a:extLst>
                <a:ext uri="{FF2B5EF4-FFF2-40B4-BE49-F238E27FC236}">
                  <a16:creationId xmlns:a16="http://schemas.microsoft.com/office/drawing/2014/main" id="{2EFE1581-3C7C-4369-960D-1D69EF7A70A3}"/>
                </a:ext>
              </a:extLst>
            </p:cNvPr>
            <p:cNvSpPr/>
            <p:nvPr/>
          </p:nvSpPr>
          <p:spPr bwMode="auto">
            <a:xfrm>
              <a:off x="10264366" y="2942760"/>
              <a:ext cx="245777" cy="62578"/>
            </a:xfrm>
            <a:custGeom>
              <a:avLst/>
              <a:gdLst>
                <a:gd name="T0" fmla="*/ 0 w 271"/>
                <a:gd name="T1" fmla="*/ 69 h 69"/>
                <a:gd name="T2" fmla="*/ 260 w 271"/>
                <a:gd name="T3" fmla="*/ 69 h 69"/>
                <a:gd name="T4" fmla="*/ 271 w 271"/>
                <a:gd name="T5" fmla="*/ 0 h 69"/>
                <a:gd name="T6" fmla="*/ 0 w 271"/>
                <a:gd name="T7" fmla="*/ 0 h 69"/>
                <a:gd name="T8" fmla="*/ 0 w 27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69">
                  <a:moveTo>
                    <a:pt x="0" y="69"/>
                  </a:moveTo>
                  <a:lnTo>
                    <a:pt x="260" y="69"/>
                  </a:lnTo>
                  <a:lnTo>
                    <a:pt x="271" y="0"/>
                  </a:lnTo>
                  <a:lnTo>
                    <a:pt x="0" y="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74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9" name="iṧlîḍe">
              <a:extLst>
                <a:ext uri="{FF2B5EF4-FFF2-40B4-BE49-F238E27FC236}">
                  <a16:creationId xmlns:a16="http://schemas.microsoft.com/office/drawing/2014/main" id="{6CE6C0FD-0366-48A0-98BD-78BF92E95CD3}"/>
                </a:ext>
              </a:extLst>
            </p:cNvPr>
            <p:cNvSpPr/>
            <p:nvPr/>
          </p:nvSpPr>
          <p:spPr bwMode="auto">
            <a:xfrm>
              <a:off x="10029473" y="3005338"/>
              <a:ext cx="470694" cy="29929"/>
            </a:xfrm>
            <a:custGeom>
              <a:avLst/>
              <a:gdLst>
                <a:gd name="T0" fmla="*/ 519 w 519"/>
                <a:gd name="T1" fmla="*/ 0 h 33"/>
                <a:gd name="T2" fmla="*/ 0 w 519"/>
                <a:gd name="T3" fmla="*/ 0 h 33"/>
                <a:gd name="T4" fmla="*/ 5 w 519"/>
                <a:gd name="T5" fmla="*/ 33 h 33"/>
                <a:gd name="T6" fmla="*/ 514 w 519"/>
                <a:gd name="T7" fmla="*/ 33 h 33"/>
                <a:gd name="T8" fmla="*/ 519 w 519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33">
                  <a:moveTo>
                    <a:pt x="519" y="0"/>
                  </a:moveTo>
                  <a:lnTo>
                    <a:pt x="0" y="0"/>
                  </a:lnTo>
                  <a:lnTo>
                    <a:pt x="5" y="33"/>
                  </a:lnTo>
                  <a:lnTo>
                    <a:pt x="514" y="33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0" name="îślïḓè">
              <a:extLst>
                <a:ext uri="{FF2B5EF4-FFF2-40B4-BE49-F238E27FC236}">
                  <a16:creationId xmlns:a16="http://schemas.microsoft.com/office/drawing/2014/main" id="{4F248327-3340-418C-B2CA-61434D90762B}"/>
                </a:ext>
              </a:extLst>
            </p:cNvPr>
            <p:cNvSpPr/>
            <p:nvPr/>
          </p:nvSpPr>
          <p:spPr bwMode="auto">
            <a:xfrm>
              <a:off x="10264366" y="3005338"/>
              <a:ext cx="235800" cy="29929"/>
            </a:xfrm>
            <a:custGeom>
              <a:avLst/>
              <a:gdLst>
                <a:gd name="T0" fmla="*/ 0 w 260"/>
                <a:gd name="T1" fmla="*/ 33 h 33"/>
                <a:gd name="T2" fmla="*/ 255 w 260"/>
                <a:gd name="T3" fmla="*/ 33 h 33"/>
                <a:gd name="T4" fmla="*/ 260 w 260"/>
                <a:gd name="T5" fmla="*/ 0 h 33"/>
                <a:gd name="T6" fmla="*/ 0 w 260"/>
                <a:gd name="T7" fmla="*/ 0 h 33"/>
                <a:gd name="T8" fmla="*/ 0 w 260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33">
                  <a:moveTo>
                    <a:pt x="0" y="33"/>
                  </a:moveTo>
                  <a:lnTo>
                    <a:pt x="255" y="33"/>
                  </a:lnTo>
                  <a:lnTo>
                    <a:pt x="260" y="0"/>
                  </a:lnTo>
                  <a:lnTo>
                    <a:pt x="0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1" name="íṥľiḑé">
              <a:extLst>
                <a:ext uri="{FF2B5EF4-FFF2-40B4-BE49-F238E27FC236}">
                  <a16:creationId xmlns:a16="http://schemas.microsoft.com/office/drawing/2014/main" id="{CC470504-FF38-44C9-9367-EC1EA244C415}"/>
                </a:ext>
              </a:extLst>
            </p:cNvPr>
            <p:cNvSpPr/>
            <p:nvPr/>
          </p:nvSpPr>
          <p:spPr bwMode="auto">
            <a:xfrm>
              <a:off x="10321503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8 w 41"/>
                <a:gd name="T9" fmla="*/ 0 h 15"/>
                <a:gd name="T10" fmla="*/ 0 w 41"/>
                <a:gd name="T11" fmla="*/ 7 h 15"/>
                <a:gd name="T12" fmla="*/ 8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8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8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2" name="îsḻiḓè">
              <a:extLst>
                <a:ext uri="{FF2B5EF4-FFF2-40B4-BE49-F238E27FC236}">
                  <a16:creationId xmlns:a16="http://schemas.microsoft.com/office/drawing/2014/main" id="{537629A8-7867-46F9-9ABB-4D8E60A8896A}"/>
                </a:ext>
              </a:extLst>
            </p:cNvPr>
            <p:cNvSpPr/>
            <p:nvPr/>
          </p:nvSpPr>
          <p:spPr bwMode="auto">
            <a:xfrm>
              <a:off x="10141024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7 w 41"/>
                <a:gd name="T9" fmla="*/ 0 h 15"/>
                <a:gd name="T10" fmla="*/ 0 w 41"/>
                <a:gd name="T11" fmla="*/ 7 h 15"/>
                <a:gd name="T12" fmla="*/ 7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7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3" name="îŝ1îḋe">
              <a:extLst>
                <a:ext uri="{FF2B5EF4-FFF2-40B4-BE49-F238E27FC236}">
                  <a16:creationId xmlns:a16="http://schemas.microsoft.com/office/drawing/2014/main" id="{E032ABE5-3C5F-4B48-8F06-FFC3197171D3}"/>
                </a:ext>
              </a:extLst>
            </p:cNvPr>
            <p:cNvSpPr/>
            <p:nvPr/>
          </p:nvSpPr>
          <p:spPr bwMode="auto">
            <a:xfrm>
              <a:off x="9896155" y="414253"/>
              <a:ext cx="739144" cy="1728599"/>
            </a:xfrm>
            <a:custGeom>
              <a:avLst/>
              <a:gdLst>
                <a:gd name="T0" fmla="*/ 297 w 455"/>
                <a:gd name="T1" fmla="*/ 6 h 1065"/>
                <a:gd name="T2" fmla="*/ 227 w 455"/>
                <a:gd name="T3" fmla="*/ 0 h 1065"/>
                <a:gd name="T4" fmla="*/ 158 w 455"/>
                <a:gd name="T5" fmla="*/ 6 h 1065"/>
                <a:gd name="T6" fmla="*/ 178 w 455"/>
                <a:gd name="T7" fmla="*/ 1065 h 1065"/>
                <a:gd name="T8" fmla="*/ 227 w 455"/>
                <a:gd name="T9" fmla="*/ 1065 h 1065"/>
                <a:gd name="T10" fmla="*/ 228 w 455"/>
                <a:gd name="T11" fmla="*/ 1065 h 1065"/>
                <a:gd name="T12" fmla="*/ 277 w 455"/>
                <a:gd name="T13" fmla="*/ 1065 h 1065"/>
                <a:gd name="T14" fmla="*/ 297 w 455"/>
                <a:gd name="T15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5" h="1065">
                  <a:moveTo>
                    <a:pt x="297" y="6"/>
                  </a:moveTo>
                  <a:cubicBezTo>
                    <a:pt x="260" y="0"/>
                    <a:pt x="233" y="0"/>
                    <a:pt x="227" y="0"/>
                  </a:cubicBezTo>
                  <a:cubicBezTo>
                    <a:pt x="221" y="0"/>
                    <a:pt x="195" y="0"/>
                    <a:pt x="158" y="6"/>
                  </a:cubicBezTo>
                  <a:cubicBezTo>
                    <a:pt x="105" y="110"/>
                    <a:pt x="0" y="422"/>
                    <a:pt x="178" y="1065"/>
                  </a:cubicBezTo>
                  <a:cubicBezTo>
                    <a:pt x="227" y="1065"/>
                    <a:pt x="227" y="1065"/>
                    <a:pt x="227" y="1065"/>
                  </a:cubicBezTo>
                  <a:cubicBezTo>
                    <a:pt x="228" y="1065"/>
                    <a:pt x="228" y="1065"/>
                    <a:pt x="228" y="1065"/>
                  </a:cubicBezTo>
                  <a:cubicBezTo>
                    <a:pt x="277" y="1065"/>
                    <a:pt x="277" y="1065"/>
                    <a:pt x="277" y="1065"/>
                  </a:cubicBezTo>
                  <a:cubicBezTo>
                    <a:pt x="455" y="422"/>
                    <a:pt x="350" y="110"/>
                    <a:pt x="297" y="6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4" name="ïṣ1ïde">
              <a:extLst>
                <a:ext uri="{FF2B5EF4-FFF2-40B4-BE49-F238E27FC236}">
                  <a16:creationId xmlns:a16="http://schemas.microsoft.com/office/drawing/2014/main" id="{EE97BB96-1BDB-4ABA-9151-6E1A6FC371C9}"/>
                </a:ext>
              </a:extLst>
            </p:cNvPr>
            <p:cNvSpPr/>
            <p:nvPr/>
          </p:nvSpPr>
          <p:spPr bwMode="auto">
            <a:xfrm>
              <a:off x="10428520" y="475924"/>
              <a:ext cx="765445" cy="1666928"/>
            </a:xfrm>
            <a:custGeom>
              <a:avLst/>
              <a:gdLst>
                <a:gd name="T0" fmla="*/ 248 w 471"/>
                <a:gd name="T1" fmla="*/ 72 h 1027"/>
                <a:gd name="T2" fmla="*/ 117 w 471"/>
                <a:gd name="T3" fmla="*/ 0 h 1027"/>
                <a:gd name="T4" fmla="*/ 0 w 471"/>
                <a:gd name="T5" fmla="*/ 1027 h 1027"/>
                <a:gd name="T6" fmla="*/ 64 w 471"/>
                <a:gd name="T7" fmla="*/ 1027 h 1027"/>
                <a:gd name="T8" fmla="*/ 248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48" y="72"/>
                  </a:moveTo>
                  <a:cubicBezTo>
                    <a:pt x="207" y="39"/>
                    <a:pt x="161" y="16"/>
                    <a:pt x="117" y="0"/>
                  </a:cubicBezTo>
                  <a:cubicBezTo>
                    <a:pt x="165" y="171"/>
                    <a:pt x="249" y="610"/>
                    <a:pt x="0" y="1027"/>
                  </a:cubicBezTo>
                  <a:cubicBezTo>
                    <a:pt x="64" y="1027"/>
                    <a:pt x="64" y="1027"/>
                    <a:pt x="64" y="1027"/>
                  </a:cubicBezTo>
                  <a:cubicBezTo>
                    <a:pt x="64" y="1027"/>
                    <a:pt x="471" y="575"/>
                    <a:pt x="248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5" name="iṡ1iḓè">
              <a:extLst>
                <a:ext uri="{FF2B5EF4-FFF2-40B4-BE49-F238E27FC236}">
                  <a16:creationId xmlns:a16="http://schemas.microsoft.com/office/drawing/2014/main" id="{CD4905BB-A6C8-4909-811B-5EEEEC26421C}"/>
                </a:ext>
              </a:extLst>
            </p:cNvPr>
            <p:cNvSpPr/>
            <p:nvPr/>
          </p:nvSpPr>
          <p:spPr bwMode="auto">
            <a:xfrm>
              <a:off x="9336582" y="475924"/>
              <a:ext cx="765445" cy="1666928"/>
            </a:xfrm>
            <a:custGeom>
              <a:avLst/>
              <a:gdLst>
                <a:gd name="T0" fmla="*/ 223 w 471"/>
                <a:gd name="T1" fmla="*/ 72 h 1027"/>
                <a:gd name="T2" fmla="*/ 354 w 471"/>
                <a:gd name="T3" fmla="*/ 0 h 1027"/>
                <a:gd name="T4" fmla="*/ 471 w 471"/>
                <a:gd name="T5" fmla="*/ 1027 h 1027"/>
                <a:gd name="T6" fmla="*/ 407 w 471"/>
                <a:gd name="T7" fmla="*/ 1027 h 1027"/>
                <a:gd name="T8" fmla="*/ 223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23" y="72"/>
                  </a:moveTo>
                  <a:cubicBezTo>
                    <a:pt x="264" y="39"/>
                    <a:pt x="310" y="16"/>
                    <a:pt x="354" y="0"/>
                  </a:cubicBezTo>
                  <a:cubicBezTo>
                    <a:pt x="306" y="171"/>
                    <a:pt x="222" y="610"/>
                    <a:pt x="471" y="1027"/>
                  </a:cubicBezTo>
                  <a:cubicBezTo>
                    <a:pt x="407" y="1027"/>
                    <a:pt x="407" y="1027"/>
                    <a:pt x="407" y="1027"/>
                  </a:cubicBezTo>
                  <a:cubicBezTo>
                    <a:pt x="407" y="1027"/>
                    <a:pt x="0" y="575"/>
                    <a:pt x="223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6" name="ïş1iďè">
              <a:extLst>
                <a:ext uri="{FF2B5EF4-FFF2-40B4-BE49-F238E27FC236}">
                  <a16:creationId xmlns:a16="http://schemas.microsoft.com/office/drawing/2014/main" id="{85452765-4A97-4BF6-8BFC-9BD9BBC919BB}"/>
                </a:ext>
              </a:extLst>
            </p:cNvPr>
            <p:cNvSpPr/>
            <p:nvPr/>
          </p:nvSpPr>
          <p:spPr bwMode="auto">
            <a:xfrm>
              <a:off x="10264366" y="414253"/>
              <a:ext cx="370933" cy="1728599"/>
            </a:xfrm>
            <a:custGeom>
              <a:avLst/>
              <a:gdLst>
                <a:gd name="T0" fmla="*/ 70 w 228"/>
                <a:gd name="T1" fmla="*/ 6 h 1065"/>
                <a:gd name="T2" fmla="*/ 0 w 228"/>
                <a:gd name="T3" fmla="*/ 0 h 1065"/>
                <a:gd name="T4" fmla="*/ 0 w 228"/>
                <a:gd name="T5" fmla="*/ 1065 h 1065"/>
                <a:gd name="T6" fmla="*/ 0 w 228"/>
                <a:gd name="T7" fmla="*/ 1065 h 1065"/>
                <a:gd name="T8" fmla="*/ 1 w 228"/>
                <a:gd name="T9" fmla="*/ 1065 h 1065"/>
                <a:gd name="T10" fmla="*/ 50 w 228"/>
                <a:gd name="T11" fmla="*/ 1065 h 1065"/>
                <a:gd name="T12" fmla="*/ 70 w 228"/>
                <a:gd name="T13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8" h="1065">
                  <a:moveTo>
                    <a:pt x="70" y="6"/>
                  </a:moveTo>
                  <a:cubicBezTo>
                    <a:pt x="33" y="0"/>
                    <a:pt x="6" y="0"/>
                    <a:pt x="0" y="0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1" y="1065"/>
                    <a:pt x="1" y="1065"/>
                    <a:pt x="1" y="1065"/>
                  </a:cubicBezTo>
                  <a:cubicBezTo>
                    <a:pt x="50" y="1065"/>
                    <a:pt x="50" y="1065"/>
                    <a:pt x="50" y="1065"/>
                  </a:cubicBezTo>
                  <a:cubicBezTo>
                    <a:pt x="228" y="422"/>
                    <a:pt x="123" y="110"/>
                    <a:pt x="70" y="6"/>
                  </a:cubicBezTo>
                  <a:close/>
                </a:path>
              </a:pathLst>
            </a:custGeom>
            <a:solidFill>
              <a:srgbClr val="F96B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7" name="îŝ1iḍè">
              <a:extLst>
                <a:ext uri="{FF2B5EF4-FFF2-40B4-BE49-F238E27FC236}">
                  <a16:creationId xmlns:a16="http://schemas.microsoft.com/office/drawing/2014/main" id="{FCC3B8BC-D61D-44BE-92A2-BFD6D272D9B4}"/>
                </a:ext>
              </a:extLst>
            </p:cNvPr>
            <p:cNvSpPr/>
            <p:nvPr/>
          </p:nvSpPr>
          <p:spPr bwMode="auto">
            <a:xfrm>
              <a:off x="9897062" y="2141038"/>
              <a:ext cx="734609" cy="125156"/>
            </a:xfrm>
            <a:custGeom>
              <a:avLst/>
              <a:gdLst>
                <a:gd name="T0" fmla="*/ 1 w 452"/>
                <a:gd name="T1" fmla="*/ 0 h 77"/>
                <a:gd name="T2" fmla="*/ 451 w 452"/>
                <a:gd name="T3" fmla="*/ 0 h 77"/>
                <a:gd name="T4" fmla="*/ 452 w 452"/>
                <a:gd name="T5" fmla="*/ 0 h 77"/>
                <a:gd name="T6" fmla="*/ 452 w 452"/>
                <a:gd name="T7" fmla="*/ 77 h 77"/>
                <a:gd name="T8" fmla="*/ 451 w 452"/>
                <a:gd name="T9" fmla="*/ 77 h 77"/>
                <a:gd name="T10" fmla="*/ 1 w 452"/>
                <a:gd name="T11" fmla="*/ 77 h 77"/>
                <a:gd name="T12" fmla="*/ 0 w 452"/>
                <a:gd name="T13" fmla="*/ 77 h 77"/>
                <a:gd name="T14" fmla="*/ 0 w 452"/>
                <a:gd name="T15" fmla="*/ 0 h 77"/>
                <a:gd name="T16" fmla="*/ 1 w 452"/>
                <a:gd name="T1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2" h="77">
                  <a:moveTo>
                    <a:pt x="1" y="0"/>
                  </a:moveTo>
                  <a:cubicBezTo>
                    <a:pt x="451" y="0"/>
                    <a:pt x="451" y="0"/>
                    <a:pt x="451" y="0"/>
                  </a:cubicBezTo>
                  <a:cubicBezTo>
                    <a:pt x="452" y="0"/>
                    <a:pt x="452" y="0"/>
                    <a:pt x="452" y="0"/>
                  </a:cubicBezTo>
                  <a:cubicBezTo>
                    <a:pt x="452" y="77"/>
                    <a:pt x="452" y="77"/>
                    <a:pt x="452" y="77"/>
                  </a:cubicBezTo>
                  <a:cubicBezTo>
                    <a:pt x="452" y="77"/>
                    <a:pt x="452" y="77"/>
                    <a:pt x="45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0" y="77"/>
                    <a:pt x="0" y="7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8" name="íš1ïďé">
              <a:extLst>
                <a:ext uri="{FF2B5EF4-FFF2-40B4-BE49-F238E27FC236}">
                  <a16:creationId xmlns:a16="http://schemas.microsoft.com/office/drawing/2014/main" id="{3B6CB8B9-4BF0-462F-BBC2-225E9EB572B7}"/>
                </a:ext>
              </a:extLst>
            </p:cNvPr>
            <p:cNvSpPr/>
            <p:nvPr/>
          </p:nvSpPr>
          <p:spPr bwMode="auto">
            <a:xfrm>
              <a:off x="10264366" y="2141038"/>
              <a:ext cx="367305" cy="125156"/>
            </a:xfrm>
            <a:custGeom>
              <a:avLst/>
              <a:gdLst>
                <a:gd name="T0" fmla="*/ 225 w 226"/>
                <a:gd name="T1" fmla="*/ 0 h 77"/>
                <a:gd name="T2" fmla="*/ 0 w 226"/>
                <a:gd name="T3" fmla="*/ 0 h 77"/>
                <a:gd name="T4" fmla="*/ 0 w 226"/>
                <a:gd name="T5" fmla="*/ 77 h 77"/>
                <a:gd name="T6" fmla="*/ 225 w 226"/>
                <a:gd name="T7" fmla="*/ 77 h 77"/>
                <a:gd name="T8" fmla="*/ 226 w 226"/>
                <a:gd name="T9" fmla="*/ 76 h 77"/>
                <a:gd name="T10" fmla="*/ 226 w 226"/>
                <a:gd name="T11" fmla="*/ 1 h 77"/>
                <a:gd name="T12" fmla="*/ 225 w 226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77">
                  <a:moveTo>
                    <a:pt x="22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225" y="77"/>
                    <a:pt x="225" y="77"/>
                    <a:pt x="225" y="77"/>
                  </a:cubicBezTo>
                  <a:cubicBezTo>
                    <a:pt x="226" y="77"/>
                    <a:pt x="226" y="77"/>
                    <a:pt x="226" y="76"/>
                  </a:cubicBezTo>
                  <a:cubicBezTo>
                    <a:pt x="226" y="1"/>
                    <a:pt x="226" y="1"/>
                    <a:pt x="226" y="1"/>
                  </a:cubicBezTo>
                  <a:cubicBezTo>
                    <a:pt x="226" y="0"/>
                    <a:pt x="226" y="0"/>
                    <a:pt x="225" y="0"/>
                  </a:cubicBezTo>
                  <a:close/>
                </a:path>
              </a:pathLst>
            </a:custGeom>
            <a:solidFill>
              <a:srgbClr val="F437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283C2D22-482B-4DB7-A29B-A2EB4AB75393}"/>
              </a:ext>
            </a:extLst>
          </p:cNvPr>
          <p:cNvGrpSpPr/>
          <p:nvPr/>
        </p:nvGrpSpPr>
        <p:grpSpPr>
          <a:xfrm>
            <a:off x="629460" y="415027"/>
            <a:ext cx="1311342" cy="1155979"/>
            <a:chOff x="11122317" y="360744"/>
            <a:chExt cx="578618" cy="488833"/>
          </a:xfrm>
        </p:grpSpPr>
        <p:sp>
          <p:nvSpPr>
            <p:cNvPr id="208" name="îṥlïdè">
              <a:extLst>
                <a:ext uri="{FF2B5EF4-FFF2-40B4-BE49-F238E27FC236}">
                  <a16:creationId xmlns:a16="http://schemas.microsoft.com/office/drawing/2014/main" id="{17DAB3CD-DEE0-42AB-8DDB-8D981D16F79C}"/>
                </a:ext>
              </a:extLst>
            </p:cNvPr>
            <p:cNvSpPr/>
            <p:nvPr/>
          </p:nvSpPr>
          <p:spPr bwMode="auto">
            <a:xfrm>
              <a:off x="11122317" y="360744"/>
              <a:ext cx="488833" cy="488833"/>
            </a:xfrm>
            <a:prstGeom prst="ellipse">
              <a:avLst/>
            </a:prstGeom>
            <a:solidFill>
              <a:srgbClr val="FFD8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9" name="iş1iďe">
              <a:extLst>
                <a:ext uri="{FF2B5EF4-FFF2-40B4-BE49-F238E27FC236}">
                  <a16:creationId xmlns:a16="http://schemas.microsoft.com/office/drawing/2014/main" id="{CFD63F29-9FF7-4803-A9B4-18BD8AE327BE}"/>
                </a:ext>
              </a:extLst>
            </p:cNvPr>
            <p:cNvSpPr/>
            <p:nvPr/>
          </p:nvSpPr>
          <p:spPr bwMode="auto">
            <a:xfrm>
              <a:off x="11185802" y="555733"/>
              <a:ext cx="515133" cy="293844"/>
            </a:xfrm>
            <a:custGeom>
              <a:avLst/>
              <a:gdLst>
                <a:gd name="T0" fmla="*/ 258 w 317"/>
                <a:gd name="T1" fmla="*/ 64 h 181"/>
                <a:gd name="T2" fmla="*/ 229 w 317"/>
                <a:gd name="T3" fmla="*/ 64 h 181"/>
                <a:gd name="T4" fmla="*/ 158 w 317"/>
                <a:gd name="T5" fmla="*/ 0 h 181"/>
                <a:gd name="T6" fmla="*/ 88 w 317"/>
                <a:gd name="T7" fmla="*/ 64 h 181"/>
                <a:gd name="T8" fmla="*/ 58 w 317"/>
                <a:gd name="T9" fmla="*/ 64 h 181"/>
                <a:gd name="T10" fmla="*/ 0 w 317"/>
                <a:gd name="T11" fmla="*/ 122 h 181"/>
                <a:gd name="T12" fmla="*/ 58 w 317"/>
                <a:gd name="T13" fmla="*/ 181 h 181"/>
                <a:gd name="T14" fmla="*/ 258 w 317"/>
                <a:gd name="T15" fmla="*/ 181 h 181"/>
                <a:gd name="T16" fmla="*/ 317 w 317"/>
                <a:gd name="T17" fmla="*/ 122 h 181"/>
                <a:gd name="T18" fmla="*/ 258 w 317"/>
                <a:gd name="T19" fmla="*/ 64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181">
                  <a:moveTo>
                    <a:pt x="258" y="64"/>
                  </a:moveTo>
                  <a:cubicBezTo>
                    <a:pt x="229" y="64"/>
                    <a:pt x="229" y="64"/>
                    <a:pt x="229" y="64"/>
                  </a:cubicBezTo>
                  <a:cubicBezTo>
                    <a:pt x="225" y="28"/>
                    <a:pt x="195" y="0"/>
                    <a:pt x="158" y="0"/>
                  </a:cubicBezTo>
                  <a:cubicBezTo>
                    <a:pt x="122" y="0"/>
                    <a:pt x="91" y="28"/>
                    <a:pt x="88" y="64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26" y="64"/>
                    <a:pt x="0" y="90"/>
                    <a:pt x="0" y="122"/>
                  </a:cubicBezTo>
                  <a:cubicBezTo>
                    <a:pt x="0" y="154"/>
                    <a:pt x="26" y="181"/>
                    <a:pt x="58" y="181"/>
                  </a:cubicBezTo>
                  <a:cubicBezTo>
                    <a:pt x="258" y="181"/>
                    <a:pt x="258" y="181"/>
                    <a:pt x="258" y="181"/>
                  </a:cubicBezTo>
                  <a:cubicBezTo>
                    <a:pt x="291" y="181"/>
                    <a:pt x="317" y="154"/>
                    <a:pt x="317" y="122"/>
                  </a:cubicBezTo>
                  <a:cubicBezTo>
                    <a:pt x="317" y="90"/>
                    <a:pt x="291" y="64"/>
                    <a:pt x="258" y="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sp>
        <p:nvSpPr>
          <p:cNvPr id="300" name="íṥľiďè">
            <a:extLst>
              <a:ext uri="{FF2B5EF4-FFF2-40B4-BE49-F238E27FC236}">
                <a16:creationId xmlns:a16="http://schemas.microsoft.com/office/drawing/2014/main" id="{5CFA3E1B-4BFC-4270-8C08-3D41FE67794A}"/>
              </a:ext>
            </a:extLst>
          </p:cNvPr>
          <p:cNvSpPr/>
          <p:nvPr/>
        </p:nvSpPr>
        <p:spPr bwMode="auto">
          <a:xfrm>
            <a:off x="7586149" y="3703956"/>
            <a:ext cx="516947" cy="293844"/>
          </a:xfrm>
          <a:custGeom>
            <a:avLst/>
            <a:gdLst>
              <a:gd name="T0" fmla="*/ 259 w 318"/>
              <a:gd name="T1" fmla="*/ 64 h 181"/>
              <a:gd name="T2" fmla="*/ 230 w 318"/>
              <a:gd name="T3" fmla="*/ 64 h 181"/>
              <a:gd name="T4" fmla="*/ 159 w 318"/>
              <a:gd name="T5" fmla="*/ 0 h 181"/>
              <a:gd name="T6" fmla="*/ 88 w 318"/>
              <a:gd name="T7" fmla="*/ 64 h 181"/>
              <a:gd name="T8" fmla="*/ 59 w 318"/>
              <a:gd name="T9" fmla="*/ 64 h 181"/>
              <a:gd name="T10" fmla="*/ 0 w 318"/>
              <a:gd name="T11" fmla="*/ 122 h 181"/>
              <a:gd name="T12" fmla="*/ 59 w 318"/>
              <a:gd name="T13" fmla="*/ 181 h 181"/>
              <a:gd name="T14" fmla="*/ 259 w 318"/>
              <a:gd name="T15" fmla="*/ 181 h 181"/>
              <a:gd name="T16" fmla="*/ 318 w 318"/>
              <a:gd name="T17" fmla="*/ 122 h 181"/>
              <a:gd name="T18" fmla="*/ 259 w 318"/>
              <a:gd name="T19" fmla="*/ 64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8" h="181">
                <a:moveTo>
                  <a:pt x="259" y="64"/>
                </a:moveTo>
                <a:cubicBezTo>
                  <a:pt x="230" y="64"/>
                  <a:pt x="230" y="64"/>
                  <a:pt x="230" y="64"/>
                </a:cubicBezTo>
                <a:cubicBezTo>
                  <a:pt x="226" y="28"/>
                  <a:pt x="196" y="0"/>
                  <a:pt x="159" y="0"/>
                </a:cubicBezTo>
                <a:cubicBezTo>
                  <a:pt x="122" y="0"/>
                  <a:pt x="92" y="28"/>
                  <a:pt x="88" y="64"/>
                </a:cubicBezTo>
                <a:cubicBezTo>
                  <a:pt x="59" y="64"/>
                  <a:pt x="59" y="64"/>
                  <a:pt x="59" y="64"/>
                </a:cubicBezTo>
                <a:cubicBezTo>
                  <a:pt x="27" y="64"/>
                  <a:pt x="0" y="90"/>
                  <a:pt x="0" y="122"/>
                </a:cubicBezTo>
                <a:cubicBezTo>
                  <a:pt x="0" y="154"/>
                  <a:pt x="27" y="181"/>
                  <a:pt x="59" y="181"/>
                </a:cubicBezTo>
                <a:cubicBezTo>
                  <a:pt x="259" y="181"/>
                  <a:pt x="259" y="181"/>
                  <a:pt x="259" y="181"/>
                </a:cubicBezTo>
                <a:cubicBezTo>
                  <a:pt x="291" y="181"/>
                  <a:pt x="318" y="154"/>
                  <a:pt x="318" y="122"/>
                </a:cubicBezTo>
                <a:cubicBezTo>
                  <a:pt x="318" y="90"/>
                  <a:pt x="291" y="64"/>
                  <a:pt x="259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01" name="îṣľîḍê">
            <a:extLst>
              <a:ext uri="{FF2B5EF4-FFF2-40B4-BE49-F238E27FC236}">
                <a16:creationId xmlns:a16="http://schemas.microsoft.com/office/drawing/2014/main" id="{72D8154F-EE2E-41E2-9189-6A273321AF0C}"/>
              </a:ext>
            </a:extLst>
          </p:cNvPr>
          <p:cNvSpPr/>
          <p:nvPr/>
        </p:nvSpPr>
        <p:spPr bwMode="auto">
          <a:xfrm>
            <a:off x="9179313" y="883201"/>
            <a:ext cx="837358" cy="498828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4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3" y="0"/>
                  <a:pt x="124" y="0"/>
                </a:cubicBezTo>
                <a:cubicBezTo>
                  <a:pt x="95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02" name="íṩḷîdè">
            <a:extLst>
              <a:ext uri="{FF2B5EF4-FFF2-40B4-BE49-F238E27FC236}">
                <a16:creationId xmlns:a16="http://schemas.microsoft.com/office/drawing/2014/main" id="{F1293303-9334-4DDB-9A5C-F1382698F47D}"/>
              </a:ext>
            </a:extLst>
          </p:cNvPr>
          <p:cNvSpPr/>
          <p:nvPr/>
        </p:nvSpPr>
        <p:spPr bwMode="auto">
          <a:xfrm>
            <a:off x="7471104" y="795271"/>
            <a:ext cx="404488" cy="230359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5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4" y="0"/>
                  <a:pt x="125" y="0"/>
                </a:cubicBezTo>
                <a:cubicBezTo>
                  <a:pt x="96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464" name="ïṣḷïdè">
            <a:extLst>
              <a:ext uri="{FF2B5EF4-FFF2-40B4-BE49-F238E27FC236}">
                <a16:creationId xmlns:a16="http://schemas.microsoft.com/office/drawing/2014/main" id="{D27D347C-A2FE-4D82-A1E3-80ED94C48AD7}"/>
              </a:ext>
            </a:extLst>
          </p:cNvPr>
          <p:cNvSpPr/>
          <p:nvPr/>
        </p:nvSpPr>
        <p:spPr bwMode="auto">
          <a:xfrm>
            <a:off x="1267939" y="4371287"/>
            <a:ext cx="864301" cy="1519977"/>
          </a:xfrm>
          <a:custGeom>
            <a:avLst/>
            <a:gdLst>
              <a:gd name="T0" fmla="*/ 480 w 518"/>
              <a:gd name="T1" fmla="*/ 14 h 912"/>
              <a:gd name="T2" fmla="*/ 450 w 518"/>
              <a:gd name="T3" fmla="*/ 13 h 912"/>
              <a:gd name="T4" fmla="*/ 344 w 518"/>
              <a:gd name="T5" fmla="*/ 9 h 912"/>
              <a:gd name="T6" fmla="*/ 368 w 518"/>
              <a:gd name="T7" fmla="*/ 0 h 912"/>
              <a:gd name="T8" fmla="*/ 311 w 518"/>
              <a:gd name="T9" fmla="*/ 11 h 912"/>
              <a:gd name="T10" fmla="*/ 278 w 518"/>
              <a:gd name="T11" fmla="*/ 17 h 912"/>
              <a:gd name="T12" fmla="*/ 212 w 518"/>
              <a:gd name="T13" fmla="*/ 37 h 912"/>
              <a:gd name="T14" fmla="*/ 190 w 518"/>
              <a:gd name="T15" fmla="*/ 64 h 912"/>
              <a:gd name="T16" fmla="*/ 163 w 518"/>
              <a:gd name="T17" fmla="*/ 91 h 912"/>
              <a:gd name="T18" fmla="*/ 146 w 518"/>
              <a:gd name="T19" fmla="*/ 117 h 912"/>
              <a:gd name="T20" fmla="*/ 147 w 518"/>
              <a:gd name="T21" fmla="*/ 185 h 912"/>
              <a:gd name="T22" fmla="*/ 156 w 518"/>
              <a:gd name="T23" fmla="*/ 216 h 912"/>
              <a:gd name="T24" fmla="*/ 198 w 518"/>
              <a:gd name="T25" fmla="*/ 270 h 912"/>
              <a:gd name="T26" fmla="*/ 233 w 518"/>
              <a:gd name="T27" fmla="*/ 270 h 912"/>
              <a:gd name="T28" fmla="*/ 238 w 518"/>
              <a:gd name="T29" fmla="*/ 278 h 912"/>
              <a:gd name="T30" fmla="*/ 291 w 518"/>
              <a:gd name="T31" fmla="*/ 217 h 912"/>
              <a:gd name="T32" fmla="*/ 299 w 518"/>
              <a:gd name="T33" fmla="*/ 221 h 912"/>
              <a:gd name="T34" fmla="*/ 251 w 518"/>
              <a:gd name="T35" fmla="*/ 162 h 912"/>
              <a:gd name="T36" fmla="*/ 249 w 518"/>
              <a:gd name="T37" fmla="*/ 157 h 912"/>
              <a:gd name="T38" fmla="*/ 223 w 518"/>
              <a:gd name="T39" fmla="*/ 152 h 912"/>
              <a:gd name="T40" fmla="*/ 186 w 518"/>
              <a:gd name="T41" fmla="*/ 159 h 912"/>
              <a:gd name="T42" fmla="*/ 120 w 518"/>
              <a:gd name="T43" fmla="*/ 177 h 912"/>
              <a:gd name="T44" fmla="*/ 97 w 518"/>
              <a:gd name="T45" fmla="*/ 198 h 912"/>
              <a:gd name="T46" fmla="*/ 33 w 518"/>
              <a:gd name="T47" fmla="*/ 281 h 912"/>
              <a:gd name="T48" fmla="*/ 28 w 518"/>
              <a:gd name="T49" fmla="*/ 283 h 912"/>
              <a:gd name="T50" fmla="*/ 18 w 518"/>
              <a:gd name="T51" fmla="*/ 307 h 912"/>
              <a:gd name="T52" fmla="*/ 12 w 518"/>
              <a:gd name="T53" fmla="*/ 345 h 912"/>
              <a:gd name="T54" fmla="*/ 0 w 518"/>
              <a:gd name="T55" fmla="*/ 378 h 912"/>
              <a:gd name="T56" fmla="*/ 26 w 518"/>
              <a:gd name="T57" fmla="*/ 476 h 912"/>
              <a:gd name="T58" fmla="*/ 24 w 518"/>
              <a:gd name="T59" fmla="*/ 482 h 912"/>
              <a:gd name="T60" fmla="*/ 34 w 518"/>
              <a:gd name="T61" fmla="*/ 511 h 912"/>
              <a:gd name="T62" fmla="*/ 83 w 518"/>
              <a:gd name="T63" fmla="*/ 558 h 912"/>
              <a:gd name="T64" fmla="*/ 110 w 518"/>
              <a:gd name="T65" fmla="*/ 578 h 912"/>
              <a:gd name="T66" fmla="*/ 172 w 518"/>
              <a:gd name="T67" fmla="*/ 607 h 912"/>
              <a:gd name="T68" fmla="*/ 202 w 518"/>
              <a:gd name="T69" fmla="*/ 602 h 912"/>
              <a:gd name="T70" fmla="*/ 275 w 518"/>
              <a:gd name="T71" fmla="*/ 533 h 912"/>
              <a:gd name="T72" fmla="*/ 280 w 518"/>
              <a:gd name="T73" fmla="*/ 530 h 912"/>
              <a:gd name="T74" fmla="*/ 283 w 518"/>
              <a:gd name="T75" fmla="*/ 505 h 912"/>
              <a:gd name="T76" fmla="*/ 268 w 518"/>
              <a:gd name="T77" fmla="*/ 471 h 912"/>
              <a:gd name="T78" fmla="*/ 215 w 518"/>
              <a:gd name="T79" fmla="*/ 430 h 912"/>
              <a:gd name="T80" fmla="*/ 181 w 518"/>
              <a:gd name="T81" fmla="*/ 437 h 912"/>
              <a:gd name="T82" fmla="*/ 144 w 518"/>
              <a:gd name="T83" fmla="*/ 444 h 912"/>
              <a:gd name="T84" fmla="*/ 117 w 518"/>
              <a:gd name="T85" fmla="*/ 457 h 912"/>
              <a:gd name="T86" fmla="*/ 77 w 518"/>
              <a:gd name="T87" fmla="*/ 514 h 912"/>
              <a:gd name="T88" fmla="*/ 61 w 518"/>
              <a:gd name="T89" fmla="*/ 543 h 912"/>
              <a:gd name="T90" fmla="*/ 31 w 518"/>
              <a:gd name="T91" fmla="*/ 605 h 912"/>
              <a:gd name="T92" fmla="*/ 33 w 518"/>
              <a:gd name="T93" fmla="*/ 640 h 912"/>
              <a:gd name="T94" fmla="*/ 27 w 518"/>
              <a:gd name="T95" fmla="*/ 678 h 912"/>
              <a:gd name="T96" fmla="*/ 29 w 518"/>
              <a:gd name="T97" fmla="*/ 703 h 912"/>
              <a:gd name="T98" fmla="*/ 40 w 518"/>
              <a:gd name="T99" fmla="*/ 740 h 912"/>
              <a:gd name="T100" fmla="*/ 57 w 518"/>
              <a:gd name="T101" fmla="*/ 807 h 912"/>
              <a:gd name="T102" fmla="*/ 76 w 518"/>
              <a:gd name="T103" fmla="*/ 831 h 912"/>
              <a:gd name="T104" fmla="*/ 152 w 518"/>
              <a:gd name="T105" fmla="*/ 904 h 912"/>
              <a:gd name="T106" fmla="*/ 153 w 518"/>
              <a:gd name="T107" fmla="*/ 910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8" h="912">
                <a:moveTo>
                  <a:pt x="479" y="22"/>
                </a:moveTo>
                <a:cubicBezTo>
                  <a:pt x="489" y="24"/>
                  <a:pt x="501" y="25"/>
                  <a:pt x="513" y="27"/>
                </a:cubicBezTo>
                <a:cubicBezTo>
                  <a:pt x="515" y="28"/>
                  <a:pt x="517" y="26"/>
                  <a:pt x="518" y="24"/>
                </a:cubicBezTo>
                <a:cubicBezTo>
                  <a:pt x="518" y="22"/>
                  <a:pt x="517" y="20"/>
                  <a:pt x="514" y="19"/>
                </a:cubicBezTo>
                <a:cubicBezTo>
                  <a:pt x="502" y="17"/>
                  <a:pt x="490" y="15"/>
                  <a:pt x="480" y="14"/>
                </a:cubicBezTo>
                <a:cubicBezTo>
                  <a:pt x="478" y="14"/>
                  <a:pt x="476" y="15"/>
                  <a:pt x="476" y="18"/>
                </a:cubicBezTo>
                <a:cubicBezTo>
                  <a:pt x="475" y="20"/>
                  <a:pt x="477" y="22"/>
                  <a:pt x="479" y="22"/>
                </a:cubicBezTo>
                <a:close/>
                <a:moveTo>
                  <a:pt x="412" y="11"/>
                </a:moveTo>
                <a:cubicBezTo>
                  <a:pt x="422" y="12"/>
                  <a:pt x="433" y="14"/>
                  <a:pt x="445" y="16"/>
                </a:cubicBezTo>
                <a:cubicBezTo>
                  <a:pt x="448" y="17"/>
                  <a:pt x="450" y="15"/>
                  <a:pt x="450" y="13"/>
                </a:cubicBezTo>
                <a:cubicBezTo>
                  <a:pt x="451" y="11"/>
                  <a:pt x="449" y="9"/>
                  <a:pt x="447" y="8"/>
                </a:cubicBezTo>
                <a:cubicBezTo>
                  <a:pt x="434" y="6"/>
                  <a:pt x="423" y="4"/>
                  <a:pt x="413" y="3"/>
                </a:cubicBezTo>
                <a:cubicBezTo>
                  <a:pt x="411" y="2"/>
                  <a:pt x="409" y="4"/>
                  <a:pt x="408" y="6"/>
                </a:cubicBezTo>
                <a:cubicBezTo>
                  <a:pt x="408" y="9"/>
                  <a:pt x="410" y="11"/>
                  <a:pt x="412" y="11"/>
                </a:cubicBezTo>
                <a:close/>
                <a:moveTo>
                  <a:pt x="344" y="9"/>
                </a:moveTo>
                <a:cubicBezTo>
                  <a:pt x="353" y="8"/>
                  <a:pt x="361" y="8"/>
                  <a:pt x="368" y="8"/>
                </a:cubicBezTo>
                <a:cubicBezTo>
                  <a:pt x="372" y="8"/>
                  <a:pt x="375" y="8"/>
                  <a:pt x="378" y="8"/>
                </a:cubicBezTo>
                <a:cubicBezTo>
                  <a:pt x="380" y="8"/>
                  <a:pt x="382" y="7"/>
                  <a:pt x="382" y="4"/>
                </a:cubicBezTo>
                <a:cubicBezTo>
                  <a:pt x="383" y="2"/>
                  <a:pt x="381" y="0"/>
                  <a:pt x="378" y="0"/>
                </a:cubicBezTo>
                <a:cubicBezTo>
                  <a:pt x="375" y="0"/>
                  <a:pt x="372" y="0"/>
                  <a:pt x="368" y="0"/>
                </a:cubicBezTo>
                <a:cubicBezTo>
                  <a:pt x="361" y="0"/>
                  <a:pt x="353" y="0"/>
                  <a:pt x="344" y="0"/>
                </a:cubicBezTo>
                <a:cubicBezTo>
                  <a:pt x="342" y="1"/>
                  <a:pt x="340" y="3"/>
                  <a:pt x="340" y="5"/>
                </a:cubicBezTo>
                <a:cubicBezTo>
                  <a:pt x="340" y="7"/>
                  <a:pt x="342" y="9"/>
                  <a:pt x="344" y="9"/>
                </a:cubicBezTo>
                <a:close/>
                <a:moveTo>
                  <a:pt x="278" y="17"/>
                </a:moveTo>
                <a:cubicBezTo>
                  <a:pt x="288" y="15"/>
                  <a:pt x="299" y="12"/>
                  <a:pt x="311" y="11"/>
                </a:cubicBezTo>
                <a:cubicBezTo>
                  <a:pt x="313" y="11"/>
                  <a:pt x="314" y="9"/>
                  <a:pt x="314" y="7"/>
                </a:cubicBezTo>
                <a:cubicBezTo>
                  <a:pt x="314" y="4"/>
                  <a:pt x="312" y="3"/>
                  <a:pt x="310" y="3"/>
                </a:cubicBezTo>
                <a:cubicBezTo>
                  <a:pt x="298" y="4"/>
                  <a:pt x="287" y="6"/>
                  <a:pt x="275" y="9"/>
                </a:cubicBezTo>
                <a:cubicBezTo>
                  <a:pt x="273" y="10"/>
                  <a:pt x="272" y="12"/>
                  <a:pt x="272" y="14"/>
                </a:cubicBezTo>
                <a:cubicBezTo>
                  <a:pt x="273" y="17"/>
                  <a:pt x="275" y="18"/>
                  <a:pt x="278" y="17"/>
                </a:cubicBezTo>
                <a:close/>
                <a:moveTo>
                  <a:pt x="216" y="44"/>
                </a:moveTo>
                <a:cubicBezTo>
                  <a:pt x="225" y="38"/>
                  <a:pt x="235" y="33"/>
                  <a:pt x="246" y="28"/>
                </a:cubicBezTo>
                <a:cubicBezTo>
                  <a:pt x="248" y="27"/>
                  <a:pt x="249" y="25"/>
                  <a:pt x="248" y="23"/>
                </a:cubicBezTo>
                <a:cubicBezTo>
                  <a:pt x="247" y="21"/>
                  <a:pt x="245" y="20"/>
                  <a:pt x="243" y="21"/>
                </a:cubicBezTo>
                <a:cubicBezTo>
                  <a:pt x="232" y="25"/>
                  <a:pt x="221" y="31"/>
                  <a:pt x="212" y="37"/>
                </a:cubicBezTo>
                <a:cubicBezTo>
                  <a:pt x="210" y="38"/>
                  <a:pt x="209" y="41"/>
                  <a:pt x="210" y="43"/>
                </a:cubicBezTo>
                <a:cubicBezTo>
                  <a:pt x="212" y="44"/>
                  <a:pt x="214" y="45"/>
                  <a:pt x="216" y="44"/>
                </a:cubicBezTo>
                <a:close/>
                <a:moveTo>
                  <a:pt x="169" y="90"/>
                </a:moveTo>
                <a:cubicBezTo>
                  <a:pt x="171" y="86"/>
                  <a:pt x="173" y="83"/>
                  <a:pt x="176" y="80"/>
                </a:cubicBezTo>
                <a:cubicBezTo>
                  <a:pt x="180" y="74"/>
                  <a:pt x="185" y="69"/>
                  <a:pt x="190" y="64"/>
                </a:cubicBezTo>
                <a:cubicBezTo>
                  <a:pt x="192" y="63"/>
                  <a:pt x="192" y="60"/>
                  <a:pt x="190" y="59"/>
                </a:cubicBezTo>
                <a:cubicBezTo>
                  <a:pt x="188" y="57"/>
                  <a:pt x="186" y="57"/>
                  <a:pt x="184" y="58"/>
                </a:cubicBezTo>
                <a:cubicBezTo>
                  <a:pt x="179" y="64"/>
                  <a:pt x="174" y="69"/>
                  <a:pt x="169" y="75"/>
                </a:cubicBezTo>
                <a:cubicBezTo>
                  <a:pt x="167" y="78"/>
                  <a:pt x="164" y="82"/>
                  <a:pt x="162" y="85"/>
                </a:cubicBezTo>
                <a:cubicBezTo>
                  <a:pt x="161" y="87"/>
                  <a:pt x="161" y="90"/>
                  <a:pt x="163" y="91"/>
                </a:cubicBezTo>
                <a:cubicBezTo>
                  <a:pt x="165" y="92"/>
                  <a:pt x="167" y="92"/>
                  <a:pt x="169" y="90"/>
                </a:cubicBezTo>
                <a:close/>
                <a:moveTo>
                  <a:pt x="147" y="152"/>
                </a:moveTo>
                <a:cubicBezTo>
                  <a:pt x="148" y="141"/>
                  <a:pt x="150" y="130"/>
                  <a:pt x="154" y="120"/>
                </a:cubicBezTo>
                <a:cubicBezTo>
                  <a:pt x="155" y="117"/>
                  <a:pt x="154" y="115"/>
                  <a:pt x="151" y="114"/>
                </a:cubicBezTo>
                <a:cubicBezTo>
                  <a:pt x="149" y="113"/>
                  <a:pt x="147" y="115"/>
                  <a:pt x="146" y="117"/>
                </a:cubicBezTo>
                <a:cubicBezTo>
                  <a:pt x="142" y="128"/>
                  <a:pt x="140" y="139"/>
                  <a:pt x="138" y="151"/>
                </a:cubicBezTo>
                <a:cubicBezTo>
                  <a:pt x="138" y="153"/>
                  <a:pt x="140" y="155"/>
                  <a:pt x="142" y="155"/>
                </a:cubicBezTo>
                <a:cubicBezTo>
                  <a:pt x="144" y="156"/>
                  <a:pt x="146" y="154"/>
                  <a:pt x="147" y="152"/>
                </a:cubicBezTo>
                <a:close/>
                <a:moveTo>
                  <a:pt x="156" y="216"/>
                </a:moveTo>
                <a:cubicBezTo>
                  <a:pt x="152" y="206"/>
                  <a:pt x="149" y="196"/>
                  <a:pt x="147" y="185"/>
                </a:cubicBezTo>
                <a:cubicBezTo>
                  <a:pt x="147" y="183"/>
                  <a:pt x="145" y="181"/>
                  <a:pt x="142" y="181"/>
                </a:cubicBezTo>
                <a:cubicBezTo>
                  <a:pt x="140" y="182"/>
                  <a:pt x="139" y="184"/>
                  <a:pt x="139" y="186"/>
                </a:cubicBezTo>
                <a:cubicBezTo>
                  <a:pt x="141" y="198"/>
                  <a:pt x="144" y="209"/>
                  <a:pt x="149" y="220"/>
                </a:cubicBezTo>
                <a:cubicBezTo>
                  <a:pt x="150" y="222"/>
                  <a:pt x="152" y="223"/>
                  <a:pt x="154" y="222"/>
                </a:cubicBezTo>
                <a:cubicBezTo>
                  <a:pt x="156" y="221"/>
                  <a:pt x="157" y="218"/>
                  <a:pt x="156" y="216"/>
                </a:cubicBezTo>
                <a:close/>
                <a:moveTo>
                  <a:pt x="201" y="262"/>
                </a:moveTo>
                <a:cubicBezTo>
                  <a:pt x="191" y="258"/>
                  <a:pt x="182" y="251"/>
                  <a:pt x="175" y="243"/>
                </a:cubicBezTo>
                <a:cubicBezTo>
                  <a:pt x="173" y="242"/>
                  <a:pt x="171" y="242"/>
                  <a:pt x="169" y="243"/>
                </a:cubicBezTo>
                <a:cubicBezTo>
                  <a:pt x="167" y="245"/>
                  <a:pt x="167" y="247"/>
                  <a:pt x="169" y="249"/>
                </a:cubicBezTo>
                <a:cubicBezTo>
                  <a:pt x="177" y="258"/>
                  <a:pt x="187" y="265"/>
                  <a:pt x="198" y="270"/>
                </a:cubicBezTo>
                <a:cubicBezTo>
                  <a:pt x="200" y="271"/>
                  <a:pt x="202" y="270"/>
                  <a:pt x="203" y="268"/>
                </a:cubicBezTo>
                <a:cubicBezTo>
                  <a:pt x="204" y="266"/>
                  <a:pt x="203" y="263"/>
                  <a:pt x="201" y="262"/>
                </a:cubicBezTo>
                <a:close/>
                <a:moveTo>
                  <a:pt x="263" y="262"/>
                </a:moveTo>
                <a:cubicBezTo>
                  <a:pt x="255" y="266"/>
                  <a:pt x="246" y="269"/>
                  <a:pt x="237" y="270"/>
                </a:cubicBezTo>
                <a:cubicBezTo>
                  <a:pt x="236" y="270"/>
                  <a:pt x="234" y="270"/>
                  <a:pt x="233" y="270"/>
                </a:cubicBezTo>
                <a:cubicBezTo>
                  <a:pt x="232" y="270"/>
                  <a:pt x="232" y="270"/>
                  <a:pt x="232" y="270"/>
                </a:cubicBezTo>
                <a:cubicBezTo>
                  <a:pt x="230" y="270"/>
                  <a:pt x="228" y="272"/>
                  <a:pt x="228" y="274"/>
                </a:cubicBezTo>
                <a:cubicBezTo>
                  <a:pt x="228" y="276"/>
                  <a:pt x="230" y="278"/>
                  <a:pt x="232" y="278"/>
                </a:cubicBezTo>
                <a:cubicBezTo>
                  <a:pt x="233" y="278"/>
                  <a:pt x="233" y="278"/>
                  <a:pt x="233" y="278"/>
                </a:cubicBezTo>
                <a:cubicBezTo>
                  <a:pt x="234" y="278"/>
                  <a:pt x="236" y="278"/>
                  <a:pt x="238" y="278"/>
                </a:cubicBezTo>
                <a:cubicBezTo>
                  <a:pt x="248" y="277"/>
                  <a:pt x="258" y="274"/>
                  <a:pt x="267" y="269"/>
                </a:cubicBezTo>
                <a:cubicBezTo>
                  <a:pt x="269" y="268"/>
                  <a:pt x="270" y="265"/>
                  <a:pt x="269" y="263"/>
                </a:cubicBezTo>
                <a:cubicBezTo>
                  <a:pt x="268" y="261"/>
                  <a:pt x="265" y="261"/>
                  <a:pt x="263" y="262"/>
                </a:cubicBezTo>
                <a:close/>
                <a:moveTo>
                  <a:pt x="291" y="209"/>
                </a:moveTo>
                <a:cubicBezTo>
                  <a:pt x="291" y="212"/>
                  <a:pt x="291" y="214"/>
                  <a:pt x="291" y="217"/>
                </a:cubicBezTo>
                <a:cubicBezTo>
                  <a:pt x="291" y="218"/>
                  <a:pt x="291" y="219"/>
                  <a:pt x="291" y="221"/>
                </a:cubicBezTo>
                <a:cubicBezTo>
                  <a:pt x="291" y="227"/>
                  <a:pt x="289" y="234"/>
                  <a:pt x="285" y="239"/>
                </a:cubicBezTo>
                <a:cubicBezTo>
                  <a:pt x="284" y="241"/>
                  <a:pt x="285" y="244"/>
                  <a:pt x="287" y="245"/>
                </a:cubicBezTo>
                <a:cubicBezTo>
                  <a:pt x="289" y="246"/>
                  <a:pt x="291" y="245"/>
                  <a:pt x="293" y="243"/>
                </a:cubicBezTo>
                <a:cubicBezTo>
                  <a:pt x="296" y="237"/>
                  <a:pt x="299" y="229"/>
                  <a:pt x="299" y="221"/>
                </a:cubicBezTo>
                <a:cubicBezTo>
                  <a:pt x="300" y="220"/>
                  <a:pt x="300" y="218"/>
                  <a:pt x="300" y="217"/>
                </a:cubicBezTo>
                <a:cubicBezTo>
                  <a:pt x="300" y="214"/>
                  <a:pt x="299" y="211"/>
                  <a:pt x="299" y="208"/>
                </a:cubicBezTo>
                <a:cubicBezTo>
                  <a:pt x="299" y="205"/>
                  <a:pt x="296" y="204"/>
                  <a:pt x="294" y="204"/>
                </a:cubicBezTo>
                <a:cubicBezTo>
                  <a:pt x="292" y="205"/>
                  <a:pt x="290" y="207"/>
                  <a:pt x="291" y="209"/>
                </a:cubicBezTo>
                <a:close/>
                <a:moveTo>
                  <a:pt x="251" y="162"/>
                </a:moveTo>
                <a:cubicBezTo>
                  <a:pt x="261" y="166"/>
                  <a:pt x="270" y="173"/>
                  <a:pt x="277" y="181"/>
                </a:cubicBezTo>
                <a:cubicBezTo>
                  <a:pt x="278" y="182"/>
                  <a:pt x="281" y="183"/>
                  <a:pt x="283" y="181"/>
                </a:cubicBezTo>
                <a:cubicBezTo>
                  <a:pt x="284" y="180"/>
                  <a:pt x="285" y="177"/>
                  <a:pt x="283" y="175"/>
                </a:cubicBezTo>
                <a:cubicBezTo>
                  <a:pt x="275" y="166"/>
                  <a:pt x="265" y="159"/>
                  <a:pt x="254" y="154"/>
                </a:cubicBezTo>
                <a:cubicBezTo>
                  <a:pt x="252" y="154"/>
                  <a:pt x="250" y="155"/>
                  <a:pt x="249" y="157"/>
                </a:cubicBezTo>
                <a:cubicBezTo>
                  <a:pt x="248" y="159"/>
                  <a:pt x="249" y="161"/>
                  <a:pt x="251" y="162"/>
                </a:cubicBezTo>
                <a:close/>
                <a:moveTo>
                  <a:pt x="186" y="159"/>
                </a:moveTo>
                <a:cubicBezTo>
                  <a:pt x="196" y="157"/>
                  <a:pt x="206" y="156"/>
                  <a:pt x="216" y="156"/>
                </a:cubicBezTo>
                <a:cubicBezTo>
                  <a:pt x="217" y="156"/>
                  <a:pt x="218" y="156"/>
                  <a:pt x="219" y="156"/>
                </a:cubicBezTo>
                <a:cubicBezTo>
                  <a:pt x="221" y="156"/>
                  <a:pt x="223" y="154"/>
                  <a:pt x="223" y="152"/>
                </a:cubicBezTo>
                <a:cubicBezTo>
                  <a:pt x="223" y="149"/>
                  <a:pt x="222" y="147"/>
                  <a:pt x="219" y="147"/>
                </a:cubicBezTo>
                <a:cubicBezTo>
                  <a:pt x="218" y="147"/>
                  <a:pt x="217" y="147"/>
                  <a:pt x="216" y="147"/>
                </a:cubicBezTo>
                <a:cubicBezTo>
                  <a:pt x="205" y="147"/>
                  <a:pt x="195" y="149"/>
                  <a:pt x="184" y="151"/>
                </a:cubicBezTo>
                <a:cubicBezTo>
                  <a:pt x="182" y="152"/>
                  <a:pt x="181" y="154"/>
                  <a:pt x="181" y="156"/>
                </a:cubicBezTo>
                <a:cubicBezTo>
                  <a:pt x="182" y="158"/>
                  <a:pt x="184" y="160"/>
                  <a:pt x="186" y="159"/>
                </a:cubicBezTo>
                <a:close/>
                <a:moveTo>
                  <a:pt x="124" y="184"/>
                </a:moveTo>
                <a:cubicBezTo>
                  <a:pt x="134" y="179"/>
                  <a:pt x="144" y="174"/>
                  <a:pt x="154" y="169"/>
                </a:cubicBezTo>
                <a:cubicBezTo>
                  <a:pt x="156" y="168"/>
                  <a:pt x="157" y="166"/>
                  <a:pt x="157" y="164"/>
                </a:cubicBezTo>
                <a:cubicBezTo>
                  <a:pt x="156" y="162"/>
                  <a:pt x="153" y="161"/>
                  <a:pt x="151" y="162"/>
                </a:cubicBezTo>
                <a:cubicBezTo>
                  <a:pt x="140" y="166"/>
                  <a:pt x="130" y="171"/>
                  <a:pt x="120" y="177"/>
                </a:cubicBezTo>
                <a:cubicBezTo>
                  <a:pt x="118" y="178"/>
                  <a:pt x="117" y="181"/>
                  <a:pt x="119" y="183"/>
                </a:cubicBezTo>
                <a:cubicBezTo>
                  <a:pt x="120" y="185"/>
                  <a:pt x="122" y="186"/>
                  <a:pt x="124" y="184"/>
                </a:cubicBezTo>
                <a:close/>
                <a:moveTo>
                  <a:pt x="72" y="226"/>
                </a:moveTo>
                <a:cubicBezTo>
                  <a:pt x="80" y="218"/>
                  <a:pt x="88" y="211"/>
                  <a:pt x="97" y="204"/>
                </a:cubicBezTo>
                <a:cubicBezTo>
                  <a:pt x="99" y="202"/>
                  <a:pt x="99" y="200"/>
                  <a:pt x="97" y="198"/>
                </a:cubicBezTo>
                <a:cubicBezTo>
                  <a:pt x="96" y="196"/>
                  <a:pt x="93" y="196"/>
                  <a:pt x="92" y="197"/>
                </a:cubicBezTo>
                <a:cubicBezTo>
                  <a:pt x="83" y="204"/>
                  <a:pt x="74" y="212"/>
                  <a:pt x="66" y="221"/>
                </a:cubicBezTo>
                <a:cubicBezTo>
                  <a:pt x="65" y="222"/>
                  <a:pt x="65" y="225"/>
                  <a:pt x="66" y="227"/>
                </a:cubicBezTo>
                <a:cubicBezTo>
                  <a:pt x="68" y="228"/>
                  <a:pt x="71" y="228"/>
                  <a:pt x="72" y="226"/>
                </a:cubicBezTo>
                <a:close/>
                <a:moveTo>
                  <a:pt x="33" y="281"/>
                </a:moveTo>
                <a:cubicBezTo>
                  <a:pt x="39" y="271"/>
                  <a:pt x="44" y="262"/>
                  <a:pt x="51" y="252"/>
                </a:cubicBezTo>
                <a:cubicBezTo>
                  <a:pt x="52" y="251"/>
                  <a:pt x="52" y="248"/>
                  <a:pt x="50" y="247"/>
                </a:cubicBezTo>
                <a:cubicBezTo>
                  <a:pt x="48" y="245"/>
                  <a:pt x="45" y="246"/>
                  <a:pt x="44" y="248"/>
                </a:cubicBezTo>
                <a:cubicBezTo>
                  <a:pt x="37" y="257"/>
                  <a:pt x="31" y="267"/>
                  <a:pt x="26" y="277"/>
                </a:cubicBezTo>
                <a:cubicBezTo>
                  <a:pt x="25" y="279"/>
                  <a:pt x="26" y="282"/>
                  <a:pt x="28" y="283"/>
                </a:cubicBezTo>
                <a:cubicBezTo>
                  <a:pt x="30" y="284"/>
                  <a:pt x="32" y="283"/>
                  <a:pt x="33" y="281"/>
                </a:cubicBezTo>
                <a:close/>
                <a:moveTo>
                  <a:pt x="12" y="345"/>
                </a:moveTo>
                <a:cubicBezTo>
                  <a:pt x="13" y="337"/>
                  <a:pt x="15" y="330"/>
                  <a:pt x="17" y="323"/>
                </a:cubicBezTo>
                <a:cubicBezTo>
                  <a:pt x="18" y="319"/>
                  <a:pt x="19" y="316"/>
                  <a:pt x="20" y="312"/>
                </a:cubicBezTo>
                <a:cubicBezTo>
                  <a:pt x="21" y="310"/>
                  <a:pt x="20" y="308"/>
                  <a:pt x="18" y="307"/>
                </a:cubicBezTo>
                <a:cubicBezTo>
                  <a:pt x="16" y="306"/>
                  <a:pt x="13" y="307"/>
                  <a:pt x="13" y="309"/>
                </a:cubicBezTo>
                <a:cubicBezTo>
                  <a:pt x="11" y="313"/>
                  <a:pt x="10" y="317"/>
                  <a:pt x="9" y="320"/>
                </a:cubicBezTo>
                <a:cubicBezTo>
                  <a:pt x="7" y="328"/>
                  <a:pt x="5" y="335"/>
                  <a:pt x="4" y="343"/>
                </a:cubicBezTo>
                <a:cubicBezTo>
                  <a:pt x="3" y="345"/>
                  <a:pt x="5" y="347"/>
                  <a:pt x="7" y="348"/>
                </a:cubicBezTo>
                <a:cubicBezTo>
                  <a:pt x="9" y="348"/>
                  <a:pt x="12" y="347"/>
                  <a:pt x="12" y="345"/>
                </a:cubicBezTo>
                <a:close/>
                <a:moveTo>
                  <a:pt x="10" y="411"/>
                </a:moveTo>
                <a:cubicBezTo>
                  <a:pt x="9" y="403"/>
                  <a:pt x="8" y="394"/>
                  <a:pt x="8" y="385"/>
                </a:cubicBezTo>
                <a:cubicBezTo>
                  <a:pt x="8" y="383"/>
                  <a:pt x="8" y="380"/>
                  <a:pt x="9" y="378"/>
                </a:cubicBezTo>
                <a:cubicBezTo>
                  <a:pt x="9" y="376"/>
                  <a:pt x="7" y="374"/>
                  <a:pt x="5" y="374"/>
                </a:cubicBezTo>
                <a:cubicBezTo>
                  <a:pt x="2" y="374"/>
                  <a:pt x="0" y="375"/>
                  <a:pt x="0" y="378"/>
                </a:cubicBezTo>
                <a:cubicBezTo>
                  <a:pt x="0" y="380"/>
                  <a:pt x="0" y="383"/>
                  <a:pt x="0" y="385"/>
                </a:cubicBezTo>
                <a:cubicBezTo>
                  <a:pt x="0" y="394"/>
                  <a:pt x="1" y="403"/>
                  <a:pt x="2" y="412"/>
                </a:cubicBezTo>
                <a:cubicBezTo>
                  <a:pt x="2" y="415"/>
                  <a:pt x="4" y="416"/>
                  <a:pt x="6" y="416"/>
                </a:cubicBezTo>
                <a:cubicBezTo>
                  <a:pt x="9" y="416"/>
                  <a:pt x="10" y="414"/>
                  <a:pt x="10" y="411"/>
                </a:cubicBezTo>
                <a:close/>
                <a:moveTo>
                  <a:pt x="26" y="476"/>
                </a:moveTo>
                <a:cubicBezTo>
                  <a:pt x="22" y="466"/>
                  <a:pt x="19" y="455"/>
                  <a:pt x="16" y="445"/>
                </a:cubicBezTo>
                <a:cubicBezTo>
                  <a:pt x="15" y="442"/>
                  <a:pt x="13" y="441"/>
                  <a:pt x="11" y="442"/>
                </a:cubicBezTo>
                <a:cubicBezTo>
                  <a:pt x="9" y="442"/>
                  <a:pt x="7" y="444"/>
                  <a:pt x="8" y="447"/>
                </a:cubicBezTo>
                <a:cubicBezTo>
                  <a:pt x="11" y="458"/>
                  <a:pt x="14" y="469"/>
                  <a:pt x="19" y="480"/>
                </a:cubicBezTo>
                <a:cubicBezTo>
                  <a:pt x="20" y="482"/>
                  <a:pt x="22" y="483"/>
                  <a:pt x="24" y="482"/>
                </a:cubicBezTo>
                <a:cubicBezTo>
                  <a:pt x="26" y="481"/>
                  <a:pt x="27" y="479"/>
                  <a:pt x="26" y="476"/>
                </a:cubicBezTo>
                <a:close/>
                <a:moveTo>
                  <a:pt x="60" y="534"/>
                </a:moveTo>
                <a:cubicBezTo>
                  <a:pt x="53" y="525"/>
                  <a:pt x="47" y="516"/>
                  <a:pt x="41" y="507"/>
                </a:cubicBezTo>
                <a:cubicBezTo>
                  <a:pt x="40" y="505"/>
                  <a:pt x="37" y="504"/>
                  <a:pt x="36" y="505"/>
                </a:cubicBezTo>
                <a:cubicBezTo>
                  <a:pt x="34" y="506"/>
                  <a:pt x="33" y="509"/>
                  <a:pt x="34" y="511"/>
                </a:cubicBezTo>
                <a:cubicBezTo>
                  <a:pt x="40" y="521"/>
                  <a:pt x="46" y="530"/>
                  <a:pt x="54" y="539"/>
                </a:cubicBezTo>
                <a:cubicBezTo>
                  <a:pt x="55" y="541"/>
                  <a:pt x="58" y="541"/>
                  <a:pt x="60" y="540"/>
                </a:cubicBezTo>
                <a:cubicBezTo>
                  <a:pt x="61" y="539"/>
                  <a:pt x="62" y="536"/>
                  <a:pt x="60" y="534"/>
                </a:cubicBezTo>
                <a:close/>
                <a:moveTo>
                  <a:pt x="110" y="578"/>
                </a:moveTo>
                <a:cubicBezTo>
                  <a:pt x="101" y="572"/>
                  <a:pt x="92" y="566"/>
                  <a:pt x="83" y="558"/>
                </a:cubicBezTo>
                <a:cubicBezTo>
                  <a:pt x="82" y="557"/>
                  <a:pt x="79" y="557"/>
                  <a:pt x="78" y="559"/>
                </a:cubicBezTo>
                <a:cubicBezTo>
                  <a:pt x="76" y="560"/>
                  <a:pt x="76" y="563"/>
                  <a:pt x="78" y="565"/>
                </a:cubicBezTo>
                <a:cubicBezTo>
                  <a:pt x="87" y="572"/>
                  <a:pt x="96" y="579"/>
                  <a:pt x="106" y="585"/>
                </a:cubicBezTo>
                <a:cubicBezTo>
                  <a:pt x="108" y="586"/>
                  <a:pt x="110" y="586"/>
                  <a:pt x="112" y="584"/>
                </a:cubicBezTo>
                <a:cubicBezTo>
                  <a:pt x="113" y="582"/>
                  <a:pt x="112" y="579"/>
                  <a:pt x="110" y="578"/>
                </a:cubicBezTo>
                <a:close/>
                <a:moveTo>
                  <a:pt x="173" y="599"/>
                </a:moveTo>
                <a:cubicBezTo>
                  <a:pt x="162" y="598"/>
                  <a:pt x="151" y="596"/>
                  <a:pt x="140" y="592"/>
                </a:cubicBezTo>
                <a:cubicBezTo>
                  <a:pt x="138" y="592"/>
                  <a:pt x="136" y="593"/>
                  <a:pt x="135" y="595"/>
                </a:cubicBezTo>
                <a:cubicBezTo>
                  <a:pt x="134" y="597"/>
                  <a:pt x="136" y="599"/>
                  <a:pt x="138" y="600"/>
                </a:cubicBezTo>
                <a:cubicBezTo>
                  <a:pt x="149" y="604"/>
                  <a:pt x="160" y="606"/>
                  <a:pt x="172" y="607"/>
                </a:cubicBezTo>
                <a:cubicBezTo>
                  <a:pt x="174" y="608"/>
                  <a:pt x="176" y="606"/>
                  <a:pt x="176" y="604"/>
                </a:cubicBezTo>
                <a:cubicBezTo>
                  <a:pt x="177" y="601"/>
                  <a:pt x="175" y="599"/>
                  <a:pt x="173" y="599"/>
                </a:cubicBezTo>
                <a:close/>
                <a:moveTo>
                  <a:pt x="235" y="584"/>
                </a:moveTo>
                <a:cubicBezTo>
                  <a:pt x="226" y="590"/>
                  <a:pt x="216" y="595"/>
                  <a:pt x="205" y="597"/>
                </a:cubicBezTo>
                <a:cubicBezTo>
                  <a:pt x="203" y="597"/>
                  <a:pt x="202" y="600"/>
                  <a:pt x="202" y="602"/>
                </a:cubicBezTo>
                <a:cubicBezTo>
                  <a:pt x="203" y="604"/>
                  <a:pt x="205" y="606"/>
                  <a:pt x="207" y="605"/>
                </a:cubicBezTo>
                <a:cubicBezTo>
                  <a:pt x="219" y="602"/>
                  <a:pt x="230" y="597"/>
                  <a:pt x="240" y="591"/>
                </a:cubicBezTo>
                <a:cubicBezTo>
                  <a:pt x="242" y="590"/>
                  <a:pt x="242" y="587"/>
                  <a:pt x="241" y="585"/>
                </a:cubicBezTo>
                <a:cubicBezTo>
                  <a:pt x="240" y="583"/>
                  <a:pt x="237" y="583"/>
                  <a:pt x="235" y="584"/>
                </a:cubicBezTo>
                <a:close/>
                <a:moveTo>
                  <a:pt x="275" y="533"/>
                </a:moveTo>
                <a:cubicBezTo>
                  <a:pt x="271" y="543"/>
                  <a:pt x="266" y="553"/>
                  <a:pt x="259" y="562"/>
                </a:cubicBezTo>
                <a:cubicBezTo>
                  <a:pt x="258" y="563"/>
                  <a:pt x="258" y="566"/>
                  <a:pt x="260" y="567"/>
                </a:cubicBezTo>
                <a:cubicBezTo>
                  <a:pt x="262" y="569"/>
                  <a:pt x="264" y="568"/>
                  <a:pt x="266" y="567"/>
                </a:cubicBezTo>
                <a:cubicBezTo>
                  <a:pt x="273" y="557"/>
                  <a:pt x="279" y="547"/>
                  <a:pt x="283" y="536"/>
                </a:cubicBezTo>
                <a:cubicBezTo>
                  <a:pt x="283" y="533"/>
                  <a:pt x="282" y="531"/>
                  <a:pt x="280" y="530"/>
                </a:cubicBezTo>
                <a:cubicBezTo>
                  <a:pt x="278" y="530"/>
                  <a:pt x="275" y="531"/>
                  <a:pt x="275" y="533"/>
                </a:cubicBezTo>
                <a:close/>
                <a:moveTo>
                  <a:pt x="268" y="471"/>
                </a:moveTo>
                <a:cubicBezTo>
                  <a:pt x="269" y="473"/>
                  <a:pt x="270" y="475"/>
                  <a:pt x="271" y="477"/>
                </a:cubicBezTo>
                <a:cubicBezTo>
                  <a:pt x="276" y="485"/>
                  <a:pt x="278" y="493"/>
                  <a:pt x="279" y="501"/>
                </a:cubicBezTo>
                <a:cubicBezTo>
                  <a:pt x="279" y="503"/>
                  <a:pt x="281" y="505"/>
                  <a:pt x="283" y="505"/>
                </a:cubicBezTo>
                <a:cubicBezTo>
                  <a:pt x="285" y="504"/>
                  <a:pt x="287" y="502"/>
                  <a:pt x="287" y="500"/>
                </a:cubicBezTo>
                <a:cubicBezTo>
                  <a:pt x="286" y="491"/>
                  <a:pt x="283" y="482"/>
                  <a:pt x="279" y="473"/>
                </a:cubicBezTo>
                <a:cubicBezTo>
                  <a:pt x="277" y="471"/>
                  <a:pt x="276" y="469"/>
                  <a:pt x="275" y="466"/>
                </a:cubicBezTo>
                <a:cubicBezTo>
                  <a:pt x="273" y="465"/>
                  <a:pt x="271" y="464"/>
                  <a:pt x="269" y="465"/>
                </a:cubicBezTo>
                <a:cubicBezTo>
                  <a:pt x="267" y="467"/>
                  <a:pt x="267" y="469"/>
                  <a:pt x="268" y="471"/>
                </a:cubicBezTo>
                <a:close/>
                <a:moveTo>
                  <a:pt x="214" y="438"/>
                </a:moveTo>
                <a:cubicBezTo>
                  <a:pt x="225" y="440"/>
                  <a:pt x="235" y="444"/>
                  <a:pt x="244" y="449"/>
                </a:cubicBezTo>
                <a:cubicBezTo>
                  <a:pt x="246" y="450"/>
                  <a:pt x="249" y="450"/>
                  <a:pt x="250" y="448"/>
                </a:cubicBezTo>
                <a:cubicBezTo>
                  <a:pt x="251" y="446"/>
                  <a:pt x="251" y="443"/>
                  <a:pt x="249" y="442"/>
                </a:cubicBezTo>
                <a:cubicBezTo>
                  <a:pt x="239" y="436"/>
                  <a:pt x="227" y="432"/>
                  <a:pt x="215" y="430"/>
                </a:cubicBezTo>
                <a:cubicBezTo>
                  <a:pt x="213" y="429"/>
                  <a:pt x="211" y="431"/>
                  <a:pt x="211" y="433"/>
                </a:cubicBezTo>
                <a:cubicBezTo>
                  <a:pt x="210" y="435"/>
                  <a:pt x="212" y="437"/>
                  <a:pt x="214" y="438"/>
                </a:cubicBezTo>
                <a:close/>
                <a:moveTo>
                  <a:pt x="150" y="446"/>
                </a:moveTo>
                <a:cubicBezTo>
                  <a:pt x="156" y="443"/>
                  <a:pt x="162" y="441"/>
                  <a:pt x="169" y="439"/>
                </a:cubicBezTo>
                <a:cubicBezTo>
                  <a:pt x="173" y="438"/>
                  <a:pt x="177" y="437"/>
                  <a:pt x="181" y="437"/>
                </a:cubicBezTo>
                <a:cubicBezTo>
                  <a:pt x="183" y="436"/>
                  <a:pt x="185" y="434"/>
                  <a:pt x="185" y="432"/>
                </a:cubicBezTo>
                <a:cubicBezTo>
                  <a:pt x="184" y="430"/>
                  <a:pt x="182" y="428"/>
                  <a:pt x="180" y="429"/>
                </a:cubicBezTo>
                <a:cubicBezTo>
                  <a:pt x="176" y="429"/>
                  <a:pt x="171" y="430"/>
                  <a:pt x="167" y="431"/>
                </a:cubicBezTo>
                <a:cubicBezTo>
                  <a:pt x="160" y="433"/>
                  <a:pt x="153" y="436"/>
                  <a:pt x="146" y="439"/>
                </a:cubicBezTo>
                <a:cubicBezTo>
                  <a:pt x="144" y="440"/>
                  <a:pt x="143" y="442"/>
                  <a:pt x="144" y="444"/>
                </a:cubicBezTo>
                <a:cubicBezTo>
                  <a:pt x="145" y="446"/>
                  <a:pt x="148" y="447"/>
                  <a:pt x="150" y="446"/>
                </a:cubicBezTo>
                <a:close/>
                <a:moveTo>
                  <a:pt x="98" y="487"/>
                </a:moveTo>
                <a:cubicBezTo>
                  <a:pt x="105" y="478"/>
                  <a:pt x="113" y="471"/>
                  <a:pt x="122" y="464"/>
                </a:cubicBezTo>
                <a:cubicBezTo>
                  <a:pt x="123" y="462"/>
                  <a:pt x="124" y="460"/>
                  <a:pt x="122" y="458"/>
                </a:cubicBezTo>
                <a:cubicBezTo>
                  <a:pt x="121" y="456"/>
                  <a:pt x="118" y="456"/>
                  <a:pt x="117" y="457"/>
                </a:cubicBezTo>
                <a:cubicBezTo>
                  <a:pt x="107" y="464"/>
                  <a:pt x="99" y="473"/>
                  <a:pt x="91" y="481"/>
                </a:cubicBezTo>
                <a:cubicBezTo>
                  <a:pt x="90" y="483"/>
                  <a:pt x="90" y="486"/>
                  <a:pt x="92" y="487"/>
                </a:cubicBezTo>
                <a:cubicBezTo>
                  <a:pt x="93" y="489"/>
                  <a:pt x="96" y="489"/>
                  <a:pt x="98" y="487"/>
                </a:cubicBezTo>
                <a:close/>
                <a:moveTo>
                  <a:pt x="61" y="543"/>
                </a:moveTo>
                <a:cubicBezTo>
                  <a:pt x="66" y="533"/>
                  <a:pt x="71" y="523"/>
                  <a:pt x="77" y="514"/>
                </a:cubicBezTo>
                <a:cubicBezTo>
                  <a:pt x="79" y="512"/>
                  <a:pt x="78" y="509"/>
                  <a:pt x="76" y="508"/>
                </a:cubicBezTo>
                <a:cubicBezTo>
                  <a:pt x="74" y="507"/>
                  <a:pt x="72" y="507"/>
                  <a:pt x="71" y="509"/>
                </a:cubicBezTo>
                <a:cubicBezTo>
                  <a:pt x="64" y="519"/>
                  <a:pt x="59" y="529"/>
                  <a:pt x="53" y="539"/>
                </a:cubicBezTo>
                <a:cubicBezTo>
                  <a:pt x="52" y="541"/>
                  <a:pt x="53" y="544"/>
                  <a:pt x="55" y="545"/>
                </a:cubicBezTo>
                <a:cubicBezTo>
                  <a:pt x="57" y="546"/>
                  <a:pt x="60" y="545"/>
                  <a:pt x="61" y="543"/>
                </a:cubicBezTo>
                <a:close/>
                <a:moveTo>
                  <a:pt x="39" y="607"/>
                </a:moveTo>
                <a:cubicBezTo>
                  <a:pt x="41" y="596"/>
                  <a:pt x="44" y="585"/>
                  <a:pt x="48" y="574"/>
                </a:cubicBezTo>
                <a:cubicBezTo>
                  <a:pt x="49" y="572"/>
                  <a:pt x="48" y="570"/>
                  <a:pt x="45" y="569"/>
                </a:cubicBezTo>
                <a:cubicBezTo>
                  <a:pt x="43" y="568"/>
                  <a:pt x="41" y="569"/>
                  <a:pt x="40" y="571"/>
                </a:cubicBezTo>
                <a:cubicBezTo>
                  <a:pt x="36" y="582"/>
                  <a:pt x="33" y="593"/>
                  <a:pt x="31" y="605"/>
                </a:cubicBezTo>
                <a:cubicBezTo>
                  <a:pt x="30" y="607"/>
                  <a:pt x="31" y="609"/>
                  <a:pt x="34" y="610"/>
                </a:cubicBezTo>
                <a:cubicBezTo>
                  <a:pt x="36" y="610"/>
                  <a:pt x="38" y="609"/>
                  <a:pt x="39" y="607"/>
                </a:cubicBezTo>
                <a:close/>
                <a:moveTo>
                  <a:pt x="31" y="673"/>
                </a:moveTo>
                <a:cubicBezTo>
                  <a:pt x="31" y="673"/>
                  <a:pt x="31" y="672"/>
                  <a:pt x="31" y="671"/>
                </a:cubicBezTo>
                <a:cubicBezTo>
                  <a:pt x="31" y="660"/>
                  <a:pt x="32" y="650"/>
                  <a:pt x="33" y="640"/>
                </a:cubicBezTo>
                <a:cubicBezTo>
                  <a:pt x="33" y="638"/>
                  <a:pt x="32" y="635"/>
                  <a:pt x="29" y="635"/>
                </a:cubicBezTo>
                <a:cubicBezTo>
                  <a:pt x="27" y="635"/>
                  <a:pt x="25" y="637"/>
                  <a:pt x="25" y="639"/>
                </a:cubicBezTo>
                <a:cubicBezTo>
                  <a:pt x="24" y="650"/>
                  <a:pt x="23" y="660"/>
                  <a:pt x="23" y="671"/>
                </a:cubicBezTo>
                <a:cubicBezTo>
                  <a:pt x="23" y="672"/>
                  <a:pt x="23" y="673"/>
                  <a:pt x="23" y="674"/>
                </a:cubicBezTo>
                <a:cubicBezTo>
                  <a:pt x="23" y="676"/>
                  <a:pt x="25" y="678"/>
                  <a:pt x="27" y="678"/>
                </a:cubicBezTo>
                <a:cubicBezTo>
                  <a:pt x="30" y="678"/>
                  <a:pt x="32" y="676"/>
                  <a:pt x="31" y="673"/>
                </a:cubicBezTo>
                <a:close/>
                <a:moveTo>
                  <a:pt x="40" y="740"/>
                </a:moveTo>
                <a:cubicBezTo>
                  <a:pt x="39" y="735"/>
                  <a:pt x="37" y="729"/>
                  <a:pt x="36" y="724"/>
                </a:cubicBezTo>
                <a:cubicBezTo>
                  <a:pt x="35" y="718"/>
                  <a:pt x="34" y="713"/>
                  <a:pt x="34" y="707"/>
                </a:cubicBezTo>
                <a:cubicBezTo>
                  <a:pt x="33" y="705"/>
                  <a:pt x="31" y="703"/>
                  <a:pt x="29" y="703"/>
                </a:cubicBezTo>
                <a:cubicBezTo>
                  <a:pt x="27" y="704"/>
                  <a:pt x="25" y="706"/>
                  <a:pt x="26" y="708"/>
                </a:cubicBezTo>
                <a:cubicBezTo>
                  <a:pt x="26" y="714"/>
                  <a:pt x="27" y="719"/>
                  <a:pt x="28" y="725"/>
                </a:cubicBezTo>
                <a:cubicBezTo>
                  <a:pt x="29" y="731"/>
                  <a:pt x="31" y="737"/>
                  <a:pt x="32" y="742"/>
                </a:cubicBezTo>
                <a:cubicBezTo>
                  <a:pt x="33" y="744"/>
                  <a:pt x="35" y="746"/>
                  <a:pt x="37" y="745"/>
                </a:cubicBezTo>
                <a:cubicBezTo>
                  <a:pt x="39" y="745"/>
                  <a:pt x="41" y="742"/>
                  <a:pt x="40" y="740"/>
                </a:cubicBezTo>
                <a:close/>
                <a:moveTo>
                  <a:pt x="64" y="803"/>
                </a:moveTo>
                <a:cubicBezTo>
                  <a:pt x="59" y="793"/>
                  <a:pt x="54" y="783"/>
                  <a:pt x="50" y="772"/>
                </a:cubicBezTo>
                <a:cubicBezTo>
                  <a:pt x="50" y="770"/>
                  <a:pt x="47" y="769"/>
                  <a:pt x="45" y="770"/>
                </a:cubicBezTo>
                <a:cubicBezTo>
                  <a:pt x="43" y="771"/>
                  <a:pt x="42" y="773"/>
                  <a:pt x="43" y="775"/>
                </a:cubicBezTo>
                <a:cubicBezTo>
                  <a:pt x="47" y="786"/>
                  <a:pt x="52" y="797"/>
                  <a:pt x="57" y="807"/>
                </a:cubicBezTo>
                <a:cubicBezTo>
                  <a:pt x="58" y="809"/>
                  <a:pt x="61" y="810"/>
                  <a:pt x="63" y="808"/>
                </a:cubicBezTo>
                <a:cubicBezTo>
                  <a:pt x="65" y="807"/>
                  <a:pt x="65" y="805"/>
                  <a:pt x="64" y="803"/>
                </a:cubicBezTo>
                <a:close/>
                <a:moveTo>
                  <a:pt x="102" y="858"/>
                </a:moveTo>
                <a:cubicBezTo>
                  <a:pt x="95" y="850"/>
                  <a:pt x="88" y="841"/>
                  <a:pt x="82" y="832"/>
                </a:cubicBezTo>
                <a:cubicBezTo>
                  <a:pt x="80" y="830"/>
                  <a:pt x="78" y="829"/>
                  <a:pt x="76" y="831"/>
                </a:cubicBezTo>
                <a:cubicBezTo>
                  <a:pt x="74" y="832"/>
                  <a:pt x="74" y="835"/>
                  <a:pt x="75" y="836"/>
                </a:cubicBezTo>
                <a:cubicBezTo>
                  <a:pt x="81" y="846"/>
                  <a:pt x="88" y="855"/>
                  <a:pt x="96" y="864"/>
                </a:cubicBezTo>
                <a:cubicBezTo>
                  <a:pt x="97" y="866"/>
                  <a:pt x="100" y="866"/>
                  <a:pt x="102" y="864"/>
                </a:cubicBezTo>
                <a:cubicBezTo>
                  <a:pt x="104" y="863"/>
                  <a:pt x="104" y="860"/>
                  <a:pt x="102" y="858"/>
                </a:cubicBezTo>
                <a:close/>
                <a:moveTo>
                  <a:pt x="152" y="904"/>
                </a:moveTo>
                <a:cubicBezTo>
                  <a:pt x="143" y="897"/>
                  <a:pt x="134" y="890"/>
                  <a:pt x="126" y="883"/>
                </a:cubicBezTo>
                <a:cubicBezTo>
                  <a:pt x="124" y="881"/>
                  <a:pt x="121" y="881"/>
                  <a:pt x="120" y="883"/>
                </a:cubicBezTo>
                <a:cubicBezTo>
                  <a:pt x="118" y="885"/>
                  <a:pt x="119" y="887"/>
                  <a:pt x="120" y="889"/>
                </a:cubicBezTo>
                <a:cubicBezTo>
                  <a:pt x="129" y="896"/>
                  <a:pt x="138" y="904"/>
                  <a:pt x="147" y="910"/>
                </a:cubicBezTo>
                <a:cubicBezTo>
                  <a:pt x="149" y="912"/>
                  <a:pt x="152" y="911"/>
                  <a:pt x="153" y="910"/>
                </a:cubicBezTo>
                <a:cubicBezTo>
                  <a:pt x="154" y="908"/>
                  <a:pt x="154" y="905"/>
                  <a:pt x="152" y="904"/>
                </a:cubicBezTo>
                <a:close/>
              </a:path>
            </a:pathLst>
          </a:custGeom>
          <a:solidFill>
            <a:srgbClr val="4F4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42955C7-6EA4-4373-9E31-B4A27F342A03}"/>
              </a:ext>
            </a:extLst>
          </p:cNvPr>
          <p:cNvGrpSpPr/>
          <p:nvPr/>
        </p:nvGrpSpPr>
        <p:grpSpPr>
          <a:xfrm rot="655449" flipH="1">
            <a:off x="10341144" y="503000"/>
            <a:ext cx="1482401" cy="558315"/>
            <a:chOff x="8481675" y="312568"/>
            <a:chExt cx="2794195" cy="1198492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D4B4509-3F4E-4431-BB96-F22ECB4A0297}"/>
                </a:ext>
              </a:extLst>
            </p:cNvPr>
            <p:cNvGrpSpPr/>
            <p:nvPr/>
          </p:nvGrpSpPr>
          <p:grpSpPr>
            <a:xfrm rot="20429265">
              <a:off x="10270612" y="312568"/>
              <a:ext cx="1005258" cy="785019"/>
              <a:chOff x="14839168" y="-2852977"/>
              <a:chExt cx="1912938" cy="1493838"/>
            </a:xfrm>
          </p:grpSpPr>
          <p:sp>
            <p:nvSpPr>
              <p:cNvPr id="161" name="iṧ1íďe">
                <a:extLst>
                  <a:ext uri="{FF2B5EF4-FFF2-40B4-BE49-F238E27FC236}">
                    <a16:creationId xmlns:a16="http://schemas.microsoft.com/office/drawing/2014/main" id="{0B024510-4B46-4C6C-834D-F1AECEA74614}"/>
                  </a:ext>
                </a:extLst>
              </p:cNvPr>
              <p:cNvSpPr/>
              <p:nvPr/>
            </p:nvSpPr>
            <p:spPr bwMode="auto">
              <a:xfrm>
                <a:off x="14997918" y="-2294177"/>
                <a:ext cx="257175" cy="96838"/>
              </a:xfrm>
              <a:custGeom>
                <a:avLst/>
                <a:gdLst>
                  <a:gd name="T0" fmla="*/ 73 w 74"/>
                  <a:gd name="T1" fmla="*/ 21 h 28"/>
                  <a:gd name="T2" fmla="*/ 70 w 74"/>
                  <a:gd name="T3" fmla="*/ 23 h 28"/>
                  <a:gd name="T4" fmla="*/ 61 w 74"/>
                  <a:gd name="T5" fmla="*/ 26 h 28"/>
                  <a:gd name="T6" fmla="*/ 48 w 74"/>
                  <a:gd name="T7" fmla="*/ 28 h 28"/>
                  <a:gd name="T8" fmla="*/ 33 w 74"/>
                  <a:gd name="T9" fmla="*/ 26 h 28"/>
                  <a:gd name="T10" fmla="*/ 26 w 74"/>
                  <a:gd name="T11" fmla="*/ 24 h 28"/>
                  <a:gd name="T12" fmla="*/ 19 w 74"/>
                  <a:gd name="T13" fmla="*/ 21 h 28"/>
                  <a:gd name="T14" fmla="*/ 9 w 74"/>
                  <a:gd name="T15" fmla="*/ 13 h 28"/>
                  <a:gd name="T16" fmla="*/ 3 w 74"/>
                  <a:gd name="T17" fmla="*/ 6 h 28"/>
                  <a:gd name="T18" fmla="*/ 1 w 74"/>
                  <a:gd name="T19" fmla="*/ 3 h 28"/>
                  <a:gd name="T20" fmla="*/ 1 w 74"/>
                  <a:gd name="T21" fmla="*/ 3 h 28"/>
                  <a:gd name="T22" fmla="*/ 1 w 74"/>
                  <a:gd name="T23" fmla="*/ 1 h 28"/>
                  <a:gd name="T24" fmla="*/ 3 w 74"/>
                  <a:gd name="T25" fmla="*/ 1 h 28"/>
                  <a:gd name="T26" fmla="*/ 5 w 74"/>
                  <a:gd name="T27" fmla="*/ 4 h 28"/>
                  <a:gd name="T28" fmla="*/ 11 w 74"/>
                  <a:gd name="T29" fmla="*/ 10 h 28"/>
                  <a:gd name="T30" fmla="*/ 21 w 74"/>
                  <a:gd name="T31" fmla="*/ 17 h 28"/>
                  <a:gd name="T32" fmla="*/ 27 w 74"/>
                  <a:gd name="T33" fmla="*/ 20 h 28"/>
                  <a:gd name="T34" fmla="*/ 34 w 74"/>
                  <a:gd name="T35" fmla="*/ 22 h 28"/>
                  <a:gd name="T36" fmla="*/ 41 w 74"/>
                  <a:gd name="T37" fmla="*/ 24 h 28"/>
                  <a:gd name="T38" fmla="*/ 48 w 74"/>
                  <a:gd name="T39" fmla="*/ 24 h 28"/>
                  <a:gd name="T40" fmla="*/ 60 w 74"/>
                  <a:gd name="T41" fmla="*/ 23 h 28"/>
                  <a:gd name="T42" fmla="*/ 69 w 74"/>
                  <a:gd name="T43" fmla="*/ 21 h 28"/>
                  <a:gd name="T44" fmla="*/ 72 w 74"/>
                  <a:gd name="T45" fmla="*/ 19 h 28"/>
                  <a:gd name="T46" fmla="*/ 74 w 74"/>
                  <a:gd name="T47" fmla="*/ 20 h 28"/>
                  <a:gd name="T48" fmla="*/ 73 w 74"/>
                  <a:gd name="T4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28">
                    <a:moveTo>
                      <a:pt x="73" y="21"/>
                    </a:moveTo>
                    <a:cubicBezTo>
                      <a:pt x="73" y="21"/>
                      <a:pt x="72" y="22"/>
                      <a:pt x="70" y="23"/>
                    </a:cubicBezTo>
                    <a:cubicBezTo>
                      <a:pt x="68" y="24"/>
                      <a:pt x="65" y="25"/>
                      <a:pt x="61" y="26"/>
                    </a:cubicBezTo>
                    <a:cubicBezTo>
                      <a:pt x="57" y="27"/>
                      <a:pt x="53" y="28"/>
                      <a:pt x="48" y="28"/>
                    </a:cubicBezTo>
                    <a:cubicBezTo>
                      <a:pt x="43" y="28"/>
                      <a:pt x="38" y="28"/>
                      <a:pt x="33" y="26"/>
                    </a:cubicBezTo>
                    <a:cubicBezTo>
                      <a:pt x="31" y="26"/>
                      <a:pt x="28" y="25"/>
                      <a:pt x="26" y="24"/>
                    </a:cubicBezTo>
                    <a:cubicBezTo>
                      <a:pt x="24" y="23"/>
                      <a:pt x="21" y="22"/>
                      <a:pt x="19" y="21"/>
                    </a:cubicBezTo>
                    <a:cubicBezTo>
                      <a:pt x="15" y="18"/>
                      <a:pt x="12" y="15"/>
                      <a:pt x="9" y="13"/>
                    </a:cubicBezTo>
                    <a:cubicBezTo>
                      <a:pt x="6" y="10"/>
                      <a:pt x="4" y="7"/>
                      <a:pt x="3" y="6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4" y="2"/>
                      <a:pt x="5" y="4"/>
                    </a:cubicBezTo>
                    <a:cubicBezTo>
                      <a:pt x="6" y="5"/>
                      <a:pt x="9" y="8"/>
                      <a:pt x="11" y="10"/>
                    </a:cubicBezTo>
                    <a:cubicBezTo>
                      <a:pt x="14" y="12"/>
                      <a:pt x="17" y="15"/>
                      <a:pt x="21" y="17"/>
                    </a:cubicBezTo>
                    <a:cubicBezTo>
                      <a:pt x="23" y="18"/>
                      <a:pt x="25" y="19"/>
                      <a:pt x="27" y="20"/>
                    </a:cubicBezTo>
                    <a:cubicBezTo>
                      <a:pt x="30" y="21"/>
                      <a:pt x="32" y="22"/>
                      <a:pt x="34" y="22"/>
                    </a:cubicBezTo>
                    <a:cubicBezTo>
                      <a:pt x="37" y="23"/>
                      <a:pt x="39" y="23"/>
                      <a:pt x="41" y="24"/>
                    </a:cubicBezTo>
                    <a:cubicBezTo>
                      <a:pt x="44" y="24"/>
                      <a:pt x="46" y="24"/>
                      <a:pt x="48" y="24"/>
                    </a:cubicBezTo>
                    <a:cubicBezTo>
                      <a:pt x="53" y="24"/>
                      <a:pt x="57" y="24"/>
                      <a:pt x="60" y="23"/>
                    </a:cubicBezTo>
                    <a:cubicBezTo>
                      <a:pt x="64" y="22"/>
                      <a:pt x="67" y="21"/>
                      <a:pt x="69" y="21"/>
                    </a:cubicBezTo>
                    <a:cubicBezTo>
                      <a:pt x="71" y="20"/>
                      <a:pt x="72" y="19"/>
                      <a:pt x="72" y="19"/>
                    </a:cubicBezTo>
                    <a:cubicBezTo>
                      <a:pt x="73" y="19"/>
                      <a:pt x="73" y="19"/>
                      <a:pt x="74" y="20"/>
                    </a:cubicBezTo>
                    <a:cubicBezTo>
                      <a:pt x="74" y="20"/>
                      <a:pt x="74" y="21"/>
                      <a:pt x="73" y="2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62" name="íš1íďè">
                <a:extLst>
                  <a:ext uri="{FF2B5EF4-FFF2-40B4-BE49-F238E27FC236}">
                    <a16:creationId xmlns:a16="http://schemas.microsoft.com/office/drawing/2014/main" id="{5E53E442-17B1-41F1-B177-C11007130B0F}"/>
                  </a:ext>
                </a:extLst>
              </p:cNvPr>
              <p:cNvSpPr/>
              <p:nvPr/>
            </p:nvSpPr>
            <p:spPr bwMode="auto">
              <a:xfrm>
                <a:off x="14977280" y="-2308464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1 w 6"/>
                  <a:gd name="T7" fmla="*/ 4 h 5"/>
                  <a:gd name="T8" fmla="*/ 1 w 6"/>
                  <a:gd name="T9" fmla="*/ 1 h 5"/>
                  <a:gd name="T10" fmla="*/ 1 w 6"/>
                  <a:gd name="T11" fmla="*/ 1 h 5"/>
                  <a:gd name="T12" fmla="*/ 1 w 6"/>
                  <a:gd name="T13" fmla="*/ 1 h 5"/>
                  <a:gd name="T14" fmla="*/ 4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4 w 6"/>
                  <a:gd name="T21" fmla="*/ 4 h 5"/>
                  <a:gd name="T22" fmla="*/ 1 w 6"/>
                  <a:gd name="T23" fmla="*/ 1 h 5"/>
                  <a:gd name="T24" fmla="*/ 3 w 6"/>
                  <a:gd name="T25" fmla="*/ 0 h 5"/>
                  <a:gd name="T26" fmla="*/ 4 w 6"/>
                  <a:gd name="T27" fmla="*/ 0 h 5"/>
                  <a:gd name="T28" fmla="*/ 6 w 6"/>
                  <a:gd name="T29" fmla="*/ 1 h 5"/>
                  <a:gd name="T30" fmla="*/ 6 w 6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3" name="ïṣḻîdê">
                <a:extLst>
                  <a:ext uri="{FF2B5EF4-FFF2-40B4-BE49-F238E27FC236}">
                    <a16:creationId xmlns:a16="http://schemas.microsoft.com/office/drawing/2014/main" id="{37B2921A-5B87-40B9-B69A-EB225B409907}"/>
                  </a:ext>
                </a:extLst>
              </p:cNvPr>
              <p:cNvSpPr/>
              <p:nvPr/>
            </p:nvSpPr>
            <p:spPr bwMode="auto">
              <a:xfrm>
                <a:off x="15601168" y="-2852977"/>
                <a:ext cx="496888" cy="558800"/>
              </a:xfrm>
              <a:custGeom>
                <a:avLst/>
                <a:gdLst>
                  <a:gd name="T0" fmla="*/ 143 w 143"/>
                  <a:gd name="T1" fmla="*/ 140 h 161"/>
                  <a:gd name="T2" fmla="*/ 20 w 143"/>
                  <a:gd name="T3" fmla="*/ 9 h 161"/>
                  <a:gd name="T4" fmla="*/ 29 w 143"/>
                  <a:gd name="T5" fmla="*/ 79 h 161"/>
                  <a:gd name="T6" fmla="*/ 61 w 143"/>
                  <a:gd name="T7" fmla="*/ 161 h 161"/>
                  <a:gd name="T8" fmla="*/ 143 w 143"/>
                  <a:gd name="T9" fmla="*/ 14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61">
                    <a:moveTo>
                      <a:pt x="143" y="140"/>
                    </a:moveTo>
                    <a:cubicBezTo>
                      <a:pt x="143" y="140"/>
                      <a:pt x="46" y="0"/>
                      <a:pt x="20" y="9"/>
                    </a:cubicBezTo>
                    <a:cubicBezTo>
                      <a:pt x="20" y="9"/>
                      <a:pt x="0" y="16"/>
                      <a:pt x="29" y="79"/>
                    </a:cubicBezTo>
                    <a:cubicBezTo>
                      <a:pt x="61" y="161"/>
                      <a:pt x="61" y="161"/>
                      <a:pt x="61" y="161"/>
                    </a:cubicBezTo>
                    <a:lnTo>
                      <a:pt x="143" y="14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4" name="iṡliḑê">
                <a:extLst>
                  <a:ext uri="{FF2B5EF4-FFF2-40B4-BE49-F238E27FC236}">
                    <a16:creationId xmlns:a16="http://schemas.microsoft.com/office/drawing/2014/main" id="{FD8807B1-9D95-4956-9CBE-B4C76A50073C}"/>
                  </a:ext>
                </a:extLst>
              </p:cNvPr>
              <p:cNvSpPr/>
              <p:nvPr/>
            </p:nvSpPr>
            <p:spPr bwMode="auto">
              <a:xfrm>
                <a:off x="14839168" y="-2437052"/>
                <a:ext cx="1912938" cy="612775"/>
              </a:xfrm>
              <a:custGeom>
                <a:avLst/>
                <a:gdLst>
                  <a:gd name="T0" fmla="*/ 13 w 552"/>
                  <a:gd name="T1" fmla="*/ 148 h 177"/>
                  <a:gd name="T2" fmla="*/ 338 w 552"/>
                  <a:gd name="T3" fmla="*/ 19 h 177"/>
                  <a:gd name="T4" fmla="*/ 461 w 552"/>
                  <a:gd name="T5" fmla="*/ 18 h 177"/>
                  <a:gd name="T6" fmla="*/ 521 w 552"/>
                  <a:gd name="T7" fmla="*/ 42 h 177"/>
                  <a:gd name="T8" fmla="*/ 509 w 552"/>
                  <a:gd name="T9" fmla="*/ 98 h 177"/>
                  <a:gd name="T10" fmla="*/ 28 w 552"/>
                  <a:gd name="T11" fmla="*/ 164 h 177"/>
                  <a:gd name="T12" fmla="*/ 13 w 552"/>
                  <a:gd name="T13" fmla="*/ 1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2" h="177">
                    <a:moveTo>
                      <a:pt x="13" y="148"/>
                    </a:moveTo>
                    <a:cubicBezTo>
                      <a:pt x="13" y="148"/>
                      <a:pt x="235" y="43"/>
                      <a:pt x="338" y="19"/>
                    </a:cubicBezTo>
                    <a:cubicBezTo>
                      <a:pt x="338" y="19"/>
                      <a:pt x="421" y="0"/>
                      <a:pt x="461" y="18"/>
                    </a:cubicBezTo>
                    <a:cubicBezTo>
                      <a:pt x="461" y="18"/>
                      <a:pt x="503" y="35"/>
                      <a:pt x="521" y="42"/>
                    </a:cubicBezTo>
                    <a:cubicBezTo>
                      <a:pt x="539" y="49"/>
                      <a:pt x="552" y="78"/>
                      <a:pt x="509" y="98"/>
                    </a:cubicBezTo>
                    <a:cubicBezTo>
                      <a:pt x="465" y="117"/>
                      <a:pt x="299" y="177"/>
                      <a:pt x="28" y="164"/>
                    </a:cubicBezTo>
                    <a:cubicBezTo>
                      <a:pt x="28" y="164"/>
                      <a:pt x="0" y="165"/>
                      <a:pt x="13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5" name="ïṧļïde">
                <a:extLst>
                  <a:ext uri="{FF2B5EF4-FFF2-40B4-BE49-F238E27FC236}">
                    <a16:creationId xmlns:a16="http://schemas.microsoft.com/office/drawing/2014/main" id="{8CE55DF3-2E38-4DD8-BA58-2AB7373EB13C}"/>
                  </a:ext>
                </a:extLst>
              </p:cNvPr>
              <p:cNvSpPr/>
              <p:nvPr/>
            </p:nvSpPr>
            <p:spPr bwMode="auto">
              <a:xfrm>
                <a:off x="15542430" y="-1959214"/>
                <a:ext cx="603250" cy="600075"/>
              </a:xfrm>
              <a:custGeom>
                <a:avLst/>
                <a:gdLst>
                  <a:gd name="T0" fmla="*/ 174 w 174"/>
                  <a:gd name="T1" fmla="*/ 0 h 173"/>
                  <a:gd name="T2" fmla="*/ 34 w 174"/>
                  <a:gd name="T3" fmla="*/ 156 h 173"/>
                  <a:gd name="T4" fmla="*/ 0 w 174"/>
                  <a:gd name="T5" fmla="*/ 155 h 173"/>
                  <a:gd name="T6" fmla="*/ 42 w 174"/>
                  <a:gd name="T7" fmla="*/ 21 h 173"/>
                  <a:gd name="T8" fmla="*/ 174 w 17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73">
                    <a:moveTo>
                      <a:pt x="174" y="0"/>
                    </a:moveTo>
                    <a:cubicBezTo>
                      <a:pt x="174" y="0"/>
                      <a:pt x="61" y="144"/>
                      <a:pt x="34" y="156"/>
                    </a:cubicBezTo>
                    <a:cubicBezTo>
                      <a:pt x="34" y="156"/>
                      <a:pt x="11" y="173"/>
                      <a:pt x="0" y="155"/>
                    </a:cubicBezTo>
                    <a:cubicBezTo>
                      <a:pt x="42" y="21"/>
                      <a:pt x="42" y="21"/>
                      <a:pt x="42" y="21"/>
                    </a:cubicBez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6" name="iṥḻîḋê">
                <a:extLst>
                  <a:ext uri="{FF2B5EF4-FFF2-40B4-BE49-F238E27FC236}">
                    <a16:creationId xmlns:a16="http://schemas.microsoft.com/office/drawing/2014/main" id="{BCE2F216-EAD1-49BC-90AD-0E606B45BF10}"/>
                  </a:ext>
                </a:extLst>
              </p:cNvPr>
              <p:cNvSpPr/>
              <p:nvPr/>
            </p:nvSpPr>
            <p:spPr bwMode="auto">
              <a:xfrm>
                <a:off x="14856630" y="-2343389"/>
                <a:ext cx="304800" cy="404813"/>
              </a:xfrm>
              <a:custGeom>
                <a:avLst/>
                <a:gdLst>
                  <a:gd name="T0" fmla="*/ 192 w 192"/>
                  <a:gd name="T1" fmla="*/ 190 h 255"/>
                  <a:gd name="T2" fmla="*/ 45 w 192"/>
                  <a:gd name="T3" fmla="*/ 0 h 255"/>
                  <a:gd name="T4" fmla="*/ 0 w 192"/>
                  <a:gd name="T5" fmla="*/ 9 h 255"/>
                  <a:gd name="T6" fmla="*/ 43 w 192"/>
                  <a:gd name="T7" fmla="*/ 255 h 255"/>
                  <a:gd name="T8" fmla="*/ 192 w 192"/>
                  <a:gd name="T9" fmla="*/ 19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255">
                    <a:moveTo>
                      <a:pt x="192" y="190"/>
                    </a:moveTo>
                    <a:lnTo>
                      <a:pt x="45" y="0"/>
                    </a:lnTo>
                    <a:lnTo>
                      <a:pt x="0" y="9"/>
                    </a:lnTo>
                    <a:lnTo>
                      <a:pt x="43" y="255"/>
                    </a:lnTo>
                    <a:lnTo>
                      <a:pt x="192" y="19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7" name="íşlîdè">
                <a:extLst>
                  <a:ext uri="{FF2B5EF4-FFF2-40B4-BE49-F238E27FC236}">
                    <a16:creationId xmlns:a16="http://schemas.microsoft.com/office/drawing/2014/main" id="{C5EAAFA5-831C-4340-A759-BD35CE0BD3CE}"/>
                  </a:ext>
                </a:extLst>
              </p:cNvPr>
              <p:cNvSpPr/>
              <p:nvPr/>
            </p:nvSpPr>
            <p:spPr bwMode="auto">
              <a:xfrm>
                <a:off x="14959818" y="-1927464"/>
                <a:ext cx="207963" cy="419100"/>
              </a:xfrm>
              <a:custGeom>
                <a:avLst/>
                <a:gdLst>
                  <a:gd name="T0" fmla="*/ 60 w 60"/>
                  <a:gd name="T1" fmla="*/ 0 h 121"/>
                  <a:gd name="T2" fmla="*/ 30 w 60"/>
                  <a:gd name="T3" fmla="*/ 109 h 121"/>
                  <a:gd name="T4" fmla="*/ 7 w 60"/>
                  <a:gd name="T5" fmla="*/ 96 h 121"/>
                  <a:gd name="T6" fmla="*/ 0 w 60"/>
                  <a:gd name="T7" fmla="*/ 11 h 121"/>
                  <a:gd name="T8" fmla="*/ 60 w 60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21">
                    <a:moveTo>
                      <a:pt x="60" y="0"/>
                    </a:move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9"/>
                      <a:pt x="13" y="121"/>
                      <a:pt x="7" y="96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8" name="îṣļîḑé">
                <a:extLst>
                  <a:ext uri="{FF2B5EF4-FFF2-40B4-BE49-F238E27FC236}">
                    <a16:creationId xmlns:a16="http://schemas.microsoft.com/office/drawing/2014/main" id="{B28940A6-8365-4C8B-A335-8BD5F2DA4401}"/>
                  </a:ext>
                </a:extLst>
              </p:cNvPr>
              <p:cNvSpPr/>
              <p:nvPr/>
            </p:nvSpPr>
            <p:spPr bwMode="auto">
              <a:xfrm>
                <a:off x="16288555" y="-2378314"/>
                <a:ext cx="231775" cy="152400"/>
              </a:xfrm>
              <a:custGeom>
                <a:avLst/>
                <a:gdLst>
                  <a:gd name="T0" fmla="*/ 67 w 67"/>
                  <a:gd name="T1" fmla="*/ 11 h 44"/>
                  <a:gd name="T2" fmla="*/ 7 w 67"/>
                  <a:gd name="T3" fmla="*/ 44 h 44"/>
                  <a:gd name="T4" fmla="*/ 0 w 67"/>
                  <a:gd name="T5" fmla="*/ 22 h 44"/>
                  <a:gd name="T6" fmla="*/ 38 w 67"/>
                  <a:gd name="T7" fmla="*/ 0 h 44"/>
                  <a:gd name="T8" fmla="*/ 67 w 67"/>
                  <a:gd name="T9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4">
                    <a:moveTo>
                      <a:pt x="67" y="11"/>
                    </a:moveTo>
                    <a:cubicBezTo>
                      <a:pt x="67" y="11"/>
                      <a:pt x="41" y="35"/>
                      <a:pt x="7" y="4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22" y="15"/>
                      <a:pt x="38" y="0"/>
                    </a:cubicBezTo>
                    <a:lnTo>
                      <a:pt x="67" y="11"/>
                    </a:ln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9" name="is1idè">
                <a:extLst>
                  <a:ext uri="{FF2B5EF4-FFF2-40B4-BE49-F238E27FC236}">
                    <a16:creationId xmlns:a16="http://schemas.microsoft.com/office/drawing/2014/main" id="{8F622121-8FED-4083-8EAA-2BA89D94B36B}"/>
                  </a:ext>
                </a:extLst>
              </p:cNvPr>
              <p:cNvSpPr/>
              <p:nvPr/>
            </p:nvSpPr>
            <p:spPr bwMode="auto">
              <a:xfrm>
                <a:off x="15969468" y="-2205277"/>
                <a:ext cx="117475" cy="122238"/>
              </a:xfrm>
              <a:custGeom>
                <a:avLst/>
                <a:gdLst>
                  <a:gd name="T0" fmla="*/ 33 w 34"/>
                  <a:gd name="T1" fmla="*/ 15 h 35"/>
                  <a:gd name="T2" fmla="*/ 20 w 34"/>
                  <a:gd name="T3" fmla="*/ 33 h 35"/>
                  <a:gd name="T4" fmla="*/ 1 w 34"/>
                  <a:gd name="T5" fmla="*/ 20 h 35"/>
                  <a:gd name="T6" fmla="*/ 14 w 34"/>
                  <a:gd name="T7" fmla="*/ 2 h 35"/>
                  <a:gd name="T8" fmla="*/ 33 w 34"/>
                  <a:gd name="T9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3" y="15"/>
                    </a:moveTo>
                    <a:cubicBezTo>
                      <a:pt x="34" y="23"/>
                      <a:pt x="28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2"/>
                      <a:pt x="5" y="3"/>
                      <a:pt x="14" y="2"/>
                    </a:cubicBezTo>
                    <a:cubicBezTo>
                      <a:pt x="23" y="0"/>
                      <a:pt x="31" y="6"/>
                      <a:pt x="33" y="15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0" name="íṧlïde">
                <a:extLst>
                  <a:ext uri="{FF2B5EF4-FFF2-40B4-BE49-F238E27FC236}">
                    <a16:creationId xmlns:a16="http://schemas.microsoft.com/office/drawing/2014/main" id="{F940C9F9-17DD-44CE-84B7-AD1704A79494}"/>
                  </a:ext>
                </a:extLst>
              </p:cNvPr>
              <p:cNvSpPr/>
              <p:nvPr/>
            </p:nvSpPr>
            <p:spPr bwMode="auto">
              <a:xfrm>
                <a:off x="15715468" y="-2146539"/>
                <a:ext cx="122238" cy="122238"/>
              </a:xfrm>
              <a:custGeom>
                <a:avLst/>
                <a:gdLst>
                  <a:gd name="T0" fmla="*/ 33 w 35"/>
                  <a:gd name="T1" fmla="*/ 14 h 35"/>
                  <a:gd name="T2" fmla="*/ 20 w 35"/>
                  <a:gd name="T3" fmla="*/ 33 h 35"/>
                  <a:gd name="T4" fmla="*/ 1 w 35"/>
                  <a:gd name="T5" fmla="*/ 20 h 35"/>
                  <a:gd name="T6" fmla="*/ 15 w 35"/>
                  <a:gd name="T7" fmla="*/ 1 h 35"/>
                  <a:gd name="T8" fmla="*/ 33 w 35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3" y="14"/>
                    </a:moveTo>
                    <a:cubicBezTo>
                      <a:pt x="35" y="23"/>
                      <a:pt x="29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1"/>
                      <a:pt x="6" y="3"/>
                      <a:pt x="15" y="1"/>
                    </a:cubicBezTo>
                    <a:cubicBezTo>
                      <a:pt x="23" y="0"/>
                      <a:pt x="32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1" name="îṧlîḋe">
                <a:extLst>
                  <a:ext uri="{FF2B5EF4-FFF2-40B4-BE49-F238E27FC236}">
                    <a16:creationId xmlns:a16="http://schemas.microsoft.com/office/drawing/2014/main" id="{6493787F-0904-4E45-A3DA-E814FDB0EC7F}"/>
                  </a:ext>
                </a:extLst>
              </p:cNvPr>
              <p:cNvSpPr/>
              <p:nvPr/>
            </p:nvSpPr>
            <p:spPr bwMode="auto">
              <a:xfrm>
                <a:off x="15459880" y="-2090977"/>
                <a:ext cx="117475" cy="117475"/>
              </a:xfrm>
              <a:custGeom>
                <a:avLst/>
                <a:gdLst>
                  <a:gd name="T0" fmla="*/ 33 w 34"/>
                  <a:gd name="T1" fmla="*/ 14 h 34"/>
                  <a:gd name="T2" fmla="*/ 20 w 34"/>
                  <a:gd name="T3" fmla="*/ 33 h 34"/>
                  <a:gd name="T4" fmla="*/ 1 w 34"/>
                  <a:gd name="T5" fmla="*/ 20 h 34"/>
                  <a:gd name="T6" fmla="*/ 14 w 34"/>
                  <a:gd name="T7" fmla="*/ 1 h 34"/>
                  <a:gd name="T8" fmla="*/ 33 w 34"/>
                  <a:gd name="T9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4"/>
                    </a:moveTo>
                    <a:cubicBezTo>
                      <a:pt x="34" y="23"/>
                      <a:pt x="28" y="31"/>
                      <a:pt x="20" y="33"/>
                    </a:cubicBezTo>
                    <a:cubicBezTo>
                      <a:pt x="11" y="34"/>
                      <a:pt x="3" y="29"/>
                      <a:pt x="1" y="20"/>
                    </a:cubicBezTo>
                    <a:cubicBezTo>
                      <a:pt x="0" y="11"/>
                      <a:pt x="5" y="3"/>
                      <a:pt x="14" y="1"/>
                    </a:cubicBezTo>
                    <a:cubicBezTo>
                      <a:pt x="23" y="0"/>
                      <a:pt x="31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2" name="ïṡlïḍe">
                <a:extLst>
                  <a:ext uri="{FF2B5EF4-FFF2-40B4-BE49-F238E27FC236}">
                    <a16:creationId xmlns:a16="http://schemas.microsoft.com/office/drawing/2014/main" id="{50656F4F-2E75-42E3-AAC1-96F1D8E92067}"/>
                  </a:ext>
                </a:extLst>
              </p:cNvPr>
              <p:cNvSpPr/>
              <p:nvPr/>
            </p:nvSpPr>
            <p:spPr bwMode="auto">
              <a:xfrm>
                <a:off x="15990105" y="-1871902"/>
                <a:ext cx="30163" cy="12700"/>
              </a:xfrm>
              <a:custGeom>
                <a:avLst/>
                <a:gdLst>
                  <a:gd name="T0" fmla="*/ 8 w 9"/>
                  <a:gd name="T1" fmla="*/ 4 h 4"/>
                  <a:gd name="T2" fmla="*/ 6 w 9"/>
                  <a:gd name="T3" fmla="*/ 4 h 4"/>
                  <a:gd name="T4" fmla="*/ 4 w 9"/>
                  <a:gd name="T5" fmla="*/ 4 h 4"/>
                  <a:gd name="T6" fmla="*/ 2 w 9"/>
                  <a:gd name="T7" fmla="*/ 3 h 4"/>
                  <a:gd name="T8" fmla="*/ 1 w 9"/>
                  <a:gd name="T9" fmla="*/ 2 h 4"/>
                  <a:gd name="T10" fmla="*/ 1 w 9"/>
                  <a:gd name="T11" fmla="*/ 0 h 4"/>
                  <a:gd name="T12" fmla="*/ 1 w 9"/>
                  <a:gd name="T13" fmla="*/ 0 h 4"/>
                  <a:gd name="T14" fmla="*/ 2 w 9"/>
                  <a:gd name="T15" fmla="*/ 0 h 4"/>
                  <a:gd name="T16" fmla="*/ 5 w 9"/>
                  <a:gd name="T17" fmla="*/ 0 h 4"/>
                  <a:gd name="T18" fmla="*/ 7 w 9"/>
                  <a:gd name="T19" fmla="*/ 1 h 4"/>
                  <a:gd name="T20" fmla="*/ 8 w 9"/>
                  <a:gd name="T21" fmla="*/ 2 h 4"/>
                  <a:gd name="T22" fmla="*/ 8 w 9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4">
                    <a:moveTo>
                      <a:pt x="8" y="4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6" y="4"/>
                      <a:pt x="5" y="4"/>
                      <a:pt x="4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3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3" name="ïṩlïḍê">
                <a:extLst>
                  <a:ext uri="{FF2B5EF4-FFF2-40B4-BE49-F238E27FC236}">
                    <a16:creationId xmlns:a16="http://schemas.microsoft.com/office/drawing/2014/main" id="{542A0581-EAC6-43AA-88DB-BDF824582123}"/>
                  </a:ext>
                </a:extLst>
              </p:cNvPr>
              <p:cNvSpPr/>
              <p:nvPr/>
            </p:nvSpPr>
            <p:spPr bwMode="auto">
              <a:xfrm>
                <a:off x="15969468" y="-1841739"/>
                <a:ext cx="30163" cy="17463"/>
              </a:xfrm>
              <a:custGeom>
                <a:avLst/>
                <a:gdLst>
                  <a:gd name="T0" fmla="*/ 8 w 9"/>
                  <a:gd name="T1" fmla="*/ 5 h 5"/>
                  <a:gd name="T2" fmla="*/ 6 w 9"/>
                  <a:gd name="T3" fmla="*/ 5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1 w 9"/>
                  <a:gd name="T13" fmla="*/ 0 h 5"/>
                  <a:gd name="T14" fmla="*/ 2 w 9"/>
                  <a:gd name="T15" fmla="*/ 0 h 5"/>
                  <a:gd name="T16" fmla="*/ 5 w 9"/>
                  <a:gd name="T17" fmla="*/ 1 h 5"/>
                  <a:gd name="T18" fmla="*/ 7 w 9"/>
                  <a:gd name="T19" fmla="*/ 2 h 5"/>
                  <a:gd name="T20" fmla="*/ 8 w 9"/>
                  <a:gd name="T21" fmla="*/ 2 h 5"/>
                  <a:gd name="T22" fmla="*/ 8 w 9"/>
                  <a:gd name="T23" fmla="*/ 4 h 5"/>
                  <a:gd name="T24" fmla="*/ 8 w 9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5"/>
                    </a:moveTo>
                    <a:cubicBezTo>
                      <a:pt x="8" y="5"/>
                      <a:pt x="7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4"/>
                      <a:pt x="8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4" name="íś1ïḓê">
                <a:extLst>
                  <a:ext uri="{FF2B5EF4-FFF2-40B4-BE49-F238E27FC236}">
                    <a16:creationId xmlns:a16="http://schemas.microsoft.com/office/drawing/2014/main" id="{9BD07DCC-4FAC-4478-AEC2-2931728741A3}"/>
                  </a:ext>
                </a:extLst>
              </p:cNvPr>
              <p:cNvSpPr/>
              <p:nvPr/>
            </p:nvSpPr>
            <p:spPr bwMode="auto">
              <a:xfrm>
                <a:off x="15948830" y="-1816339"/>
                <a:ext cx="33338" cy="17463"/>
              </a:xfrm>
              <a:custGeom>
                <a:avLst/>
                <a:gdLst>
                  <a:gd name="T0" fmla="*/ 9 w 10"/>
                  <a:gd name="T1" fmla="*/ 5 h 5"/>
                  <a:gd name="T2" fmla="*/ 8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3 h 5"/>
                  <a:gd name="T10" fmla="*/ 0 w 10"/>
                  <a:gd name="T11" fmla="*/ 1 h 5"/>
                  <a:gd name="T12" fmla="*/ 1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10 w 10"/>
                  <a:gd name="T21" fmla="*/ 2 h 5"/>
                  <a:gd name="T22" fmla="*/ 10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9" y="5"/>
                      <a:pt x="8" y="5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5" name="iṧļîḋé">
                <a:extLst>
                  <a:ext uri="{FF2B5EF4-FFF2-40B4-BE49-F238E27FC236}">
                    <a16:creationId xmlns:a16="http://schemas.microsoft.com/office/drawing/2014/main" id="{A6CD0A7E-30A6-4A08-BDA7-067F9A77365D}"/>
                  </a:ext>
                </a:extLst>
              </p:cNvPr>
              <p:cNvSpPr/>
              <p:nvPr/>
            </p:nvSpPr>
            <p:spPr bwMode="auto">
              <a:xfrm>
                <a:off x="15920255" y="-1789352"/>
                <a:ext cx="38100" cy="14288"/>
              </a:xfrm>
              <a:custGeom>
                <a:avLst/>
                <a:gdLst>
                  <a:gd name="T0" fmla="*/ 10 w 11"/>
                  <a:gd name="T1" fmla="*/ 4 h 4"/>
                  <a:gd name="T2" fmla="*/ 8 w 11"/>
                  <a:gd name="T3" fmla="*/ 4 h 4"/>
                  <a:gd name="T4" fmla="*/ 5 w 11"/>
                  <a:gd name="T5" fmla="*/ 4 h 4"/>
                  <a:gd name="T6" fmla="*/ 2 w 11"/>
                  <a:gd name="T7" fmla="*/ 3 h 4"/>
                  <a:gd name="T8" fmla="*/ 1 w 11"/>
                  <a:gd name="T9" fmla="*/ 2 h 4"/>
                  <a:gd name="T10" fmla="*/ 1 w 11"/>
                  <a:gd name="T11" fmla="*/ 0 h 4"/>
                  <a:gd name="T12" fmla="*/ 2 w 11"/>
                  <a:gd name="T13" fmla="*/ 0 h 4"/>
                  <a:gd name="T14" fmla="*/ 3 w 11"/>
                  <a:gd name="T15" fmla="*/ 0 h 4"/>
                  <a:gd name="T16" fmla="*/ 6 w 11"/>
                  <a:gd name="T17" fmla="*/ 0 h 4"/>
                  <a:gd name="T18" fmla="*/ 9 w 11"/>
                  <a:gd name="T19" fmla="*/ 1 h 4"/>
                  <a:gd name="T20" fmla="*/ 10 w 11"/>
                  <a:gd name="T21" fmla="*/ 2 h 4"/>
                  <a:gd name="T22" fmla="*/ 10 w 11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4">
                    <a:moveTo>
                      <a:pt x="10" y="4"/>
                    </a:moveTo>
                    <a:cubicBezTo>
                      <a:pt x="10" y="4"/>
                      <a:pt x="9" y="4"/>
                      <a:pt x="8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3"/>
                      <a:pt x="1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6" name="îṡḻïďe">
                <a:extLst>
                  <a:ext uri="{FF2B5EF4-FFF2-40B4-BE49-F238E27FC236}">
                    <a16:creationId xmlns:a16="http://schemas.microsoft.com/office/drawing/2014/main" id="{8B6197E5-00CF-43B5-898A-7CB2EE06F1F3}"/>
                  </a:ext>
                </a:extLst>
              </p:cNvPr>
              <p:cNvSpPr/>
              <p:nvPr/>
            </p:nvSpPr>
            <p:spPr bwMode="auto">
              <a:xfrm>
                <a:off x="15902793" y="-1754427"/>
                <a:ext cx="34925" cy="17463"/>
              </a:xfrm>
              <a:custGeom>
                <a:avLst/>
                <a:gdLst>
                  <a:gd name="T0" fmla="*/ 9 w 10"/>
                  <a:gd name="T1" fmla="*/ 5 h 5"/>
                  <a:gd name="T2" fmla="*/ 7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2 h 5"/>
                  <a:gd name="T10" fmla="*/ 1 w 10"/>
                  <a:gd name="T11" fmla="*/ 0 h 5"/>
                  <a:gd name="T12" fmla="*/ 2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9 w 10"/>
                  <a:gd name="T21" fmla="*/ 3 h 5"/>
                  <a:gd name="T22" fmla="*/ 9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8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10" y="3"/>
                      <a:pt x="10" y="4"/>
                      <a:pt x="9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7" name="işľíḓè">
                <a:extLst>
                  <a:ext uri="{FF2B5EF4-FFF2-40B4-BE49-F238E27FC236}">
                    <a16:creationId xmlns:a16="http://schemas.microsoft.com/office/drawing/2014/main" id="{76CDD49C-CA97-4FCD-A3A3-0F934EE5DFCF}"/>
                  </a:ext>
                </a:extLst>
              </p:cNvPr>
              <p:cNvSpPr/>
              <p:nvPr/>
            </p:nvSpPr>
            <p:spPr bwMode="auto">
              <a:xfrm>
                <a:off x="15885330" y="-1722677"/>
                <a:ext cx="25400" cy="12700"/>
              </a:xfrm>
              <a:custGeom>
                <a:avLst/>
                <a:gdLst>
                  <a:gd name="T0" fmla="*/ 5 w 7"/>
                  <a:gd name="T1" fmla="*/ 4 h 4"/>
                  <a:gd name="T2" fmla="*/ 4 w 7"/>
                  <a:gd name="T3" fmla="*/ 4 h 4"/>
                  <a:gd name="T4" fmla="*/ 3 w 7"/>
                  <a:gd name="T5" fmla="*/ 3 h 4"/>
                  <a:gd name="T6" fmla="*/ 1 w 7"/>
                  <a:gd name="T7" fmla="*/ 2 h 4"/>
                  <a:gd name="T8" fmla="*/ 0 w 7"/>
                  <a:gd name="T9" fmla="*/ 2 h 4"/>
                  <a:gd name="T10" fmla="*/ 1 w 7"/>
                  <a:gd name="T11" fmla="*/ 0 h 4"/>
                  <a:gd name="T12" fmla="*/ 1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1 h 4"/>
                  <a:gd name="T20" fmla="*/ 6 w 7"/>
                  <a:gd name="T21" fmla="*/ 2 h 4"/>
                  <a:gd name="T22" fmla="*/ 6 w 7"/>
                  <a:gd name="T23" fmla="*/ 4 h 4"/>
                  <a:gd name="T24" fmla="*/ 5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5" y="4"/>
                    </a:move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7" y="2"/>
                      <a:pt x="6" y="3"/>
                      <a:pt x="6" y="4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8" name="í$ḷiḍé">
                <a:extLst>
                  <a:ext uri="{FF2B5EF4-FFF2-40B4-BE49-F238E27FC236}">
                    <a16:creationId xmlns:a16="http://schemas.microsoft.com/office/drawing/2014/main" id="{6AB850B7-05A9-4066-9029-5D1B1A07FFCF}"/>
                  </a:ext>
                </a:extLst>
              </p:cNvPr>
              <p:cNvSpPr/>
              <p:nvPr/>
            </p:nvSpPr>
            <p:spPr bwMode="auto">
              <a:xfrm>
                <a:off x="15864693" y="-1698864"/>
                <a:ext cx="23813" cy="17463"/>
              </a:xfrm>
              <a:custGeom>
                <a:avLst/>
                <a:gdLst>
                  <a:gd name="T0" fmla="*/ 5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1 w 7"/>
                  <a:gd name="T11" fmla="*/ 1 h 5"/>
                  <a:gd name="T12" fmla="*/ 1 w 7"/>
                  <a:gd name="T13" fmla="*/ 1 h 5"/>
                  <a:gd name="T14" fmla="*/ 2 w 7"/>
                  <a:gd name="T15" fmla="*/ 0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5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6" y="4"/>
                      <a:pt x="6" y="4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9" name="ïṩľiḍê">
                <a:extLst>
                  <a:ext uri="{FF2B5EF4-FFF2-40B4-BE49-F238E27FC236}">
                    <a16:creationId xmlns:a16="http://schemas.microsoft.com/office/drawing/2014/main" id="{F7CF18EA-8FAB-420A-80E9-C13145B9C579}"/>
                  </a:ext>
                </a:extLst>
              </p:cNvPr>
              <p:cNvSpPr/>
              <p:nvPr/>
            </p:nvSpPr>
            <p:spPr bwMode="auto">
              <a:xfrm>
                <a:off x="15840880" y="-1671877"/>
                <a:ext cx="26988" cy="14288"/>
              </a:xfrm>
              <a:custGeom>
                <a:avLst/>
                <a:gdLst>
                  <a:gd name="T0" fmla="*/ 6 w 8"/>
                  <a:gd name="T1" fmla="*/ 4 h 4"/>
                  <a:gd name="T2" fmla="*/ 5 w 8"/>
                  <a:gd name="T3" fmla="*/ 4 h 4"/>
                  <a:gd name="T4" fmla="*/ 3 w 8"/>
                  <a:gd name="T5" fmla="*/ 4 h 4"/>
                  <a:gd name="T6" fmla="*/ 2 w 8"/>
                  <a:gd name="T7" fmla="*/ 3 h 4"/>
                  <a:gd name="T8" fmla="*/ 1 w 8"/>
                  <a:gd name="T9" fmla="*/ 2 h 4"/>
                  <a:gd name="T10" fmla="*/ 1 w 8"/>
                  <a:gd name="T11" fmla="*/ 0 h 4"/>
                  <a:gd name="T12" fmla="*/ 2 w 8"/>
                  <a:gd name="T13" fmla="*/ 0 h 4"/>
                  <a:gd name="T14" fmla="*/ 3 w 8"/>
                  <a:gd name="T15" fmla="*/ 0 h 4"/>
                  <a:gd name="T16" fmla="*/ 5 w 8"/>
                  <a:gd name="T17" fmla="*/ 0 h 4"/>
                  <a:gd name="T18" fmla="*/ 6 w 8"/>
                  <a:gd name="T19" fmla="*/ 1 h 4"/>
                  <a:gd name="T20" fmla="*/ 7 w 8"/>
                  <a:gd name="T21" fmla="*/ 2 h 4"/>
                  <a:gd name="T22" fmla="*/ 7 w 8"/>
                  <a:gd name="T23" fmla="*/ 4 h 4"/>
                  <a:gd name="T24" fmla="*/ 6 w 8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7" y="3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0" name="iš1íḑé">
                <a:extLst>
                  <a:ext uri="{FF2B5EF4-FFF2-40B4-BE49-F238E27FC236}">
                    <a16:creationId xmlns:a16="http://schemas.microsoft.com/office/drawing/2014/main" id="{F231382E-E0F5-4BD0-8B6A-D47E0DBD3C09}"/>
                  </a:ext>
                </a:extLst>
              </p:cNvPr>
              <p:cNvSpPr/>
              <p:nvPr/>
            </p:nvSpPr>
            <p:spPr bwMode="auto">
              <a:xfrm>
                <a:off x="15817068" y="-1640127"/>
                <a:ext cx="26988" cy="17463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2 w 8"/>
                  <a:gd name="T7" fmla="*/ 3 h 5"/>
                  <a:gd name="T8" fmla="*/ 1 w 8"/>
                  <a:gd name="T9" fmla="*/ 3 h 5"/>
                  <a:gd name="T10" fmla="*/ 1 w 8"/>
                  <a:gd name="T11" fmla="*/ 1 h 5"/>
                  <a:gd name="T12" fmla="*/ 2 w 8"/>
                  <a:gd name="T13" fmla="*/ 1 h 5"/>
                  <a:gd name="T14" fmla="*/ 3 w 8"/>
                  <a:gd name="T15" fmla="*/ 1 h 5"/>
                  <a:gd name="T16" fmla="*/ 5 w 8"/>
                  <a:gd name="T17" fmla="*/ 1 h 5"/>
                  <a:gd name="T18" fmla="*/ 6 w 8"/>
                  <a:gd name="T19" fmla="*/ 2 h 5"/>
                  <a:gd name="T20" fmla="*/ 7 w 8"/>
                  <a:gd name="T21" fmla="*/ 3 h 5"/>
                  <a:gd name="T22" fmla="*/ 7 w 8"/>
                  <a:gd name="T23" fmla="*/ 4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2" name="î$1ïde">
                <a:extLst>
                  <a:ext uri="{FF2B5EF4-FFF2-40B4-BE49-F238E27FC236}">
                    <a16:creationId xmlns:a16="http://schemas.microsoft.com/office/drawing/2014/main" id="{091C7597-BDA1-47B5-AC0F-E840FFC1D381}"/>
                  </a:ext>
                </a:extLst>
              </p:cNvPr>
              <p:cNvSpPr/>
              <p:nvPr/>
            </p:nvSpPr>
            <p:spPr bwMode="auto">
              <a:xfrm>
                <a:off x="15788493" y="-1605202"/>
                <a:ext cx="31750" cy="17463"/>
              </a:xfrm>
              <a:custGeom>
                <a:avLst/>
                <a:gdLst>
                  <a:gd name="T0" fmla="*/ 8 w 9"/>
                  <a:gd name="T1" fmla="*/ 4 h 5"/>
                  <a:gd name="T2" fmla="*/ 7 w 9"/>
                  <a:gd name="T3" fmla="*/ 4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2 w 9"/>
                  <a:gd name="T13" fmla="*/ 0 h 5"/>
                  <a:gd name="T14" fmla="*/ 3 w 9"/>
                  <a:gd name="T15" fmla="*/ 0 h 5"/>
                  <a:gd name="T16" fmla="*/ 5 w 9"/>
                  <a:gd name="T17" fmla="*/ 1 h 5"/>
                  <a:gd name="T18" fmla="*/ 8 w 9"/>
                  <a:gd name="T19" fmla="*/ 2 h 5"/>
                  <a:gd name="T20" fmla="*/ 9 w 9"/>
                  <a:gd name="T21" fmla="*/ 2 h 5"/>
                  <a:gd name="T22" fmla="*/ 9 w 9"/>
                  <a:gd name="T23" fmla="*/ 4 h 5"/>
                  <a:gd name="T24" fmla="*/ 8 w 9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4"/>
                    </a:moveTo>
                    <a:cubicBezTo>
                      <a:pt x="8" y="4"/>
                      <a:pt x="8" y="4"/>
                      <a:pt x="7" y="4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4" name="iṧļiďè">
                <a:extLst>
                  <a:ext uri="{FF2B5EF4-FFF2-40B4-BE49-F238E27FC236}">
                    <a16:creationId xmlns:a16="http://schemas.microsoft.com/office/drawing/2014/main" id="{21D8AC2C-B6A9-4C5D-A478-EFE1D8C421DA}"/>
                  </a:ext>
                </a:extLst>
              </p:cNvPr>
              <p:cNvSpPr/>
              <p:nvPr/>
            </p:nvSpPr>
            <p:spPr bwMode="auto">
              <a:xfrm>
                <a:off x="15771030" y="-1578214"/>
                <a:ext cx="20638" cy="14288"/>
              </a:xfrm>
              <a:custGeom>
                <a:avLst/>
                <a:gdLst>
                  <a:gd name="T0" fmla="*/ 5 w 6"/>
                  <a:gd name="T1" fmla="*/ 3 h 4"/>
                  <a:gd name="T2" fmla="*/ 4 w 6"/>
                  <a:gd name="T3" fmla="*/ 4 h 4"/>
                  <a:gd name="T4" fmla="*/ 3 w 6"/>
                  <a:gd name="T5" fmla="*/ 3 h 4"/>
                  <a:gd name="T6" fmla="*/ 1 w 6"/>
                  <a:gd name="T7" fmla="*/ 3 h 4"/>
                  <a:gd name="T8" fmla="*/ 0 w 6"/>
                  <a:gd name="T9" fmla="*/ 2 h 4"/>
                  <a:gd name="T10" fmla="*/ 1 w 6"/>
                  <a:gd name="T11" fmla="*/ 0 h 4"/>
                  <a:gd name="T12" fmla="*/ 1 w 6"/>
                  <a:gd name="T13" fmla="*/ 0 h 4"/>
                  <a:gd name="T14" fmla="*/ 2 w 6"/>
                  <a:gd name="T15" fmla="*/ 0 h 4"/>
                  <a:gd name="T16" fmla="*/ 4 w 6"/>
                  <a:gd name="T17" fmla="*/ 0 h 4"/>
                  <a:gd name="T18" fmla="*/ 5 w 6"/>
                  <a:gd name="T19" fmla="*/ 1 h 4"/>
                  <a:gd name="T20" fmla="*/ 6 w 6"/>
                  <a:gd name="T21" fmla="*/ 1 h 4"/>
                  <a:gd name="T22" fmla="*/ 6 w 6"/>
                  <a:gd name="T23" fmla="*/ 3 h 4"/>
                  <a:gd name="T24" fmla="*/ 5 w 6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5" y="3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3"/>
                      <a:pt x="6" y="3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5" name="îsļïḍé">
                <a:extLst>
                  <a:ext uri="{FF2B5EF4-FFF2-40B4-BE49-F238E27FC236}">
                    <a16:creationId xmlns:a16="http://schemas.microsoft.com/office/drawing/2014/main" id="{B6115633-BB33-4E43-A476-2AC9D7632AF6}"/>
                  </a:ext>
                </a:extLst>
              </p:cNvPr>
              <p:cNvSpPr/>
              <p:nvPr/>
            </p:nvSpPr>
            <p:spPr bwMode="auto">
              <a:xfrm>
                <a:off x="15744043" y="-1549639"/>
                <a:ext cx="26988" cy="15875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1 w 8"/>
                  <a:gd name="T7" fmla="*/ 3 h 5"/>
                  <a:gd name="T8" fmla="*/ 1 w 8"/>
                  <a:gd name="T9" fmla="*/ 2 h 5"/>
                  <a:gd name="T10" fmla="*/ 1 w 8"/>
                  <a:gd name="T11" fmla="*/ 0 h 5"/>
                  <a:gd name="T12" fmla="*/ 2 w 8"/>
                  <a:gd name="T13" fmla="*/ 0 h 5"/>
                  <a:gd name="T14" fmla="*/ 3 w 8"/>
                  <a:gd name="T15" fmla="*/ 0 h 5"/>
                  <a:gd name="T16" fmla="*/ 5 w 8"/>
                  <a:gd name="T17" fmla="*/ 1 h 5"/>
                  <a:gd name="T18" fmla="*/ 7 w 8"/>
                  <a:gd name="T19" fmla="*/ 2 h 5"/>
                  <a:gd name="T20" fmla="*/ 7 w 8"/>
                  <a:gd name="T21" fmla="*/ 3 h 5"/>
                  <a:gd name="T22" fmla="*/ 7 w 8"/>
                  <a:gd name="T23" fmla="*/ 5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5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6" name="íSlïḑê">
                <a:extLst>
                  <a:ext uri="{FF2B5EF4-FFF2-40B4-BE49-F238E27FC236}">
                    <a16:creationId xmlns:a16="http://schemas.microsoft.com/office/drawing/2014/main" id="{CAD7E3EB-4591-4D1D-BC9E-CB0E0B751D6C}"/>
                  </a:ext>
                </a:extLst>
              </p:cNvPr>
              <p:cNvSpPr/>
              <p:nvPr/>
            </p:nvSpPr>
            <p:spPr bwMode="auto">
              <a:xfrm>
                <a:off x="15715468" y="-1522652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0 h 5"/>
                  <a:gd name="T12" fmla="*/ 2 w 6"/>
                  <a:gd name="T13" fmla="*/ 0 h 5"/>
                  <a:gd name="T14" fmla="*/ 3 w 6"/>
                  <a:gd name="T15" fmla="*/ 0 h 5"/>
                  <a:gd name="T16" fmla="*/ 4 w 6"/>
                  <a:gd name="T17" fmla="*/ 1 h 5"/>
                  <a:gd name="T18" fmla="*/ 6 w 6"/>
                  <a:gd name="T19" fmla="*/ 3 h 5"/>
                  <a:gd name="T20" fmla="*/ 6 w 6"/>
                  <a:gd name="T21" fmla="*/ 4 h 5"/>
                  <a:gd name="T22" fmla="*/ 5 w 6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3" name="iṥḻiďe">
                <a:extLst>
                  <a:ext uri="{FF2B5EF4-FFF2-40B4-BE49-F238E27FC236}">
                    <a16:creationId xmlns:a16="http://schemas.microsoft.com/office/drawing/2014/main" id="{DCCD36AF-3083-439F-965A-28F4B7169151}"/>
                  </a:ext>
                </a:extLst>
              </p:cNvPr>
              <p:cNvSpPr/>
              <p:nvPr/>
            </p:nvSpPr>
            <p:spPr bwMode="auto">
              <a:xfrm>
                <a:off x="15691655" y="-1495664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3 w 6"/>
                  <a:gd name="T3" fmla="*/ 4 h 5"/>
                  <a:gd name="T4" fmla="*/ 2 w 6"/>
                  <a:gd name="T5" fmla="*/ 4 h 5"/>
                  <a:gd name="T6" fmla="*/ 4 w 6"/>
                  <a:gd name="T7" fmla="*/ 1 h 5"/>
                  <a:gd name="T8" fmla="*/ 6 w 6"/>
                  <a:gd name="T9" fmla="*/ 3 h 5"/>
                  <a:gd name="T10" fmla="*/ 5 w 6"/>
                  <a:gd name="T11" fmla="*/ 5 h 5"/>
                  <a:gd name="T12" fmla="*/ 5 w 6"/>
                  <a:gd name="T13" fmla="*/ 5 h 5"/>
                  <a:gd name="T14" fmla="*/ 2 w 6"/>
                  <a:gd name="T15" fmla="*/ 4 h 5"/>
                  <a:gd name="T16" fmla="*/ 2 w 6"/>
                  <a:gd name="T17" fmla="*/ 4 h 5"/>
                  <a:gd name="T18" fmla="*/ 1 w 6"/>
                  <a:gd name="T19" fmla="*/ 1 h 5"/>
                  <a:gd name="T20" fmla="*/ 4 w 6"/>
                  <a:gd name="T21" fmla="*/ 0 h 5"/>
                  <a:gd name="T22" fmla="*/ 4 w 6"/>
                  <a:gd name="T23" fmla="*/ 1 h 5"/>
                  <a:gd name="T24" fmla="*/ 5 w 6"/>
                  <a:gd name="T25" fmla="*/ 2 h 5"/>
                  <a:gd name="T26" fmla="*/ 6 w 6"/>
                  <a:gd name="T27" fmla="*/ 3 h 5"/>
                  <a:gd name="T28" fmla="*/ 5 w 6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4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5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4" name="iṧľïḑé">
                <a:extLst>
                  <a:ext uri="{FF2B5EF4-FFF2-40B4-BE49-F238E27FC236}">
                    <a16:creationId xmlns:a16="http://schemas.microsoft.com/office/drawing/2014/main" id="{C3E39F42-F2DC-4177-8E84-11704293056F}"/>
                  </a:ext>
                </a:extLst>
              </p:cNvPr>
              <p:cNvSpPr/>
              <p:nvPr/>
            </p:nvSpPr>
            <p:spPr bwMode="auto">
              <a:xfrm>
                <a:off x="15663080" y="-1470264"/>
                <a:ext cx="22225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1 h 5"/>
                  <a:gd name="T12" fmla="*/ 1 w 6"/>
                  <a:gd name="T13" fmla="*/ 0 h 5"/>
                  <a:gd name="T14" fmla="*/ 2 w 6"/>
                  <a:gd name="T15" fmla="*/ 0 h 5"/>
                  <a:gd name="T16" fmla="*/ 4 w 6"/>
                  <a:gd name="T17" fmla="*/ 1 h 5"/>
                  <a:gd name="T18" fmla="*/ 6 w 6"/>
                  <a:gd name="T19" fmla="*/ 2 h 5"/>
                  <a:gd name="T20" fmla="*/ 6 w 6"/>
                  <a:gd name="T21" fmla="*/ 3 h 5"/>
                  <a:gd name="T22" fmla="*/ 6 w 6"/>
                  <a:gd name="T23" fmla="*/ 5 h 5"/>
                  <a:gd name="T24" fmla="*/ 5 w 6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5" name="iṥ1îďé">
                <a:extLst>
                  <a:ext uri="{FF2B5EF4-FFF2-40B4-BE49-F238E27FC236}">
                    <a16:creationId xmlns:a16="http://schemas.microsoft.com/office/drawing/2014/main" id="{B840F165-62AC-4724-87D0-F8DC476C5501}"/>
                  </a:ext>
                </a:extLst>
              </p:cNvPr>
              <p:cNvSpPr/>
              <p:nvPr/>
            </p:nvSpPr>
            <p:spPr bwMode="auto">
              <a:xfrm>
                <a:off x="15753568" y="-2741852"/>
                <a:ext cx="31750" cy="23813"/>
              </a:xfrm>
              <a:custGeom>
                <a:avLst/>
                <a:gdLst>
                  <a:gd name="T0" fmla="*/ 6 w 9"/>
                  <a:gd name="T1" fmla="*/ 1 h 7"/>
                  <a:gd name="T2" fmla="*/ 1 w 9"/>
                  <a:gd name="T3" fmla="*/ 3 h 7"/>
                  <a:gd name="T4" fmla="*/ 0 w 9"/>
                  <a:gd name="T5" fmla="*/ 6 h 7"/>
                  <a:gd name="T6" fmla="*/ 3 w 9"/>
                  <a:gd name="T7" fmla="*/ 7 h 7"/>
                  <a:gd name="T8" fmla="*/ 8 w 9"/>
                  <a:gd name="T9" fmla="*/ 4 h 7"/>
                  <a:gd name="T10" fmla="*/ 8 w 9"/>
                  <a:gd name="T11" fmla="*/ 2 h 7"/>
                  <a:gd name="T12" fmla="*/ 6 w 9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6" y="1"/>
                    </a:moveTo>
                    <a:cubicBezTo>
                      <a:pt x="4" y="2"/>
                      <a:pt x="3" y="3"/>
                      <a:pt x="1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4" y="6"/>
                      <a:pt x="6" y="5"/>
                      <a:pt x="8" y="4"/>
                    </a:cubicBezTo>
                    <a:cubicBezTo>
                      <a:pt x="9" y="4"/>
                      <a:pt x="9" y="3"/>
                      <a:pt x="8" y="2"/>
                    </a:cubicBezTo>
                    <a:cubicBezTo>
                      <a:pt x="8" y="1"/>
                      <a:pt x="7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6" name="išļïḑè">
                <a:extLst>
                  <a:ext uri="{FF2B5EF4-FFF2-40B4-BE49-F238E27FC236}">
                    <a16:creationId xmlns:a16="http://schemas.microsoft.com/office/drawing/2014/main" id="{F4147D1E-921D-4F20-AF0B-AE7B985A37D7}"/>
                  </a:ext>
                </a:extLst>
              </p:cNvPr>
              <p:cNvSpPr/>
              <p:nvPr/>
            </p:nvSpPr>
            <p:spPr bwMode="auto">
              <a:xfrm>
                <a:off x="15778968" y="-2718039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5 h 5"/>
                  <a:gd name="T10" fmla="*/ 0 w 6"/>
                  <a:gd name="T11" fmla="*/ 4 h 5"/>
                  <a:gd name="T12" fmla="*/ 0 w 6"/>
                  <a:gd name="T13" fmla="*/ 3 h 5"/>
                  <a:gd name="T14" fmla="*/ 0 w 6"/>
                  <a:gd name="T15" fmla="*/ 2 h 5"/>
                  <a:gd name="T16" fmla="*/ 2 w 6"/>
                  <a:gd name="T17" fmla="*/ 1 h 5"/>
                  <a:gd name="T18" fmla="*/ 3 w 6"/>
                  <a:gd name="T19" fmla="*/ 0 h 5"/>
                  <a:gd name="T20" fmla="*/ 4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1" y="2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7" name="i$ľídé">
                <a:extLst>
                  <a:ext uri="{FF2B5EF4-FFF2-40B4-BE49-F238E27FC236}">
                    <a16:creationId xmlns:a16="http://schemas.microsoft.com/office/drawing/2014/main" id="{EA3BDBE2-457A-4E72-B8D6-6F9232374FAB}"/>
                  </a:ext>
                </a:extLst>
              </p:cNvPr>
              <p:cNvSpPr/>
              <p:nvPr/>
            </p:nvSpPr>
            <p:spPr bwMode="auto">
              <a:xfrm>
                <a:off x="15802780" y="-2692639"/>
                <a:ext cx="17463" cy="17463"/>
              </a:xfrm>
              <a:custGeom>
                <a:avLst/>
                <a:gdLst>
                  <a:gd name="T0" fmla="*/ 5 w 5"/>
                  <a:gd name="T1" fmla="*/ 2 h 5"/>
                  <a:gd name="T2" fmla="*/ 4 w 5"/>
                  <a:gd name="T3" fmla="*/ 3 h 5"/>
                  <a:gd name="T4" fmla="*/ 3 w 5"/>
                  <a:gd name="T5" fmla="*/ 4 h 5"/>
                  <a:gd name="T6" fmla="*/ 1 w 5"/>
                  <a:gd name="T7" fmla="*/ 5 h 5"/>
                  <a:gd name="T8" fmla="*/ 0 w 5"/>
                  <a:gd name="T9" fmla="*/ 2 h 5"/>
                  <a:gd name="T10" fmla="*/ 1 w 5"/>
                  <a:gd name="T11" fmla="*/ 2 h 5"/>
                  <a:gd name="T12" fmla="*/ 1 w 5"/>
                  <a:gd name="T13" fmla="*/ 2 h 5"/>
                  <a:gd name="T14" fmla="*/ 4 w 5"/>
                  <a:gd name="T15" fmla="*/ 0 h 5"/>
                  <a:gd name="T16" fmla="*/ 5 w 5"/>
                  <a:gd name="T17" fmla="*/ 1 h 5"/>
                  <a:gd name="T18" fmla="*/ 5 w 5"/>
                  <a:gd name="T19" fmla="*/ 2 h 5"/>
                  <a:gd name="T20" fmla="*/ 3 w 5"/>
                  <a:gd name="T21" fmla="*/ 4 h 5"/>
                  <a:gd name="T22" fmla="*/ 1 w 5"/>
                  <a:gd name="T23" fmla="*/ 2 h 5"/>
                  <a:gd name="T24" fmla="*/ 2 w 5"/>
                  <a:gd name="T25" fmla="*/ 1 h 5"/>
                  <a:gd name="T26" fmla="*/ 4 w 5"/>
                  <a:gd name="T27" fmla="*/ 0 h 5"/>
                  <a:gd name="T28" fmla="*/ 5 w 5"/>
                  <a:gd name="T29" fmla="*/ 1 h 5"/>
                  <a:gd name="T30" fmla="*/ 5 w 5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3"/>
                      <a:pt x="5" y="3"/>
                      <a:pt x="4" y="3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5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8" name="iṧļíḑé">
                <a:extLst>
                  <a:ext uri="{FF2B5EF4-FFF2-40B4-BE49-F238E27FC236}">
                    <a16:creationId xmlns:a16="http://schemas.microsoft.com/office/drawing/2014/main" id="{A0F0FB69-C316-4B3D-9B23-790A4DEA8915}"/>
                  </a:ext>
                </a:extLst>
              </p:cNvPr>
              <p:cNvSpPr/>
              <p:nvPr/>
            </p:nvSpPr>
            <p:spPr bwMode="auto">
              <a:xfrm>
                <a:off x="15820243" y="-2665652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5 h 5"/>
                  <a:gd name="T6" fmla="*/ 1 w 6"/>
                  <a:gd name="T7" fmla="*/ 4 h 5"/>
                  <a:gd name="T8" fmla="*/ 1 w 6"/>
                  <a:gd name="T9" fmla="*/ 2 h 5"/>
                  <a:gd name="T10" fmla="*/ 1 w 6"/>
                  <a:gd name="T11" fmla="*/ 2 h 5"/>
                  <a:gd name="T12" fmla="*/ 3 w 6"/>
                  <a:gd name="T13" fmla="*/ 1 h 5"/>
                  <a:gd name="T14" fmla="*/ 5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5 w 6"/>
                  <a:gd name="T21" fmla="*/ 3 h 5"/>
                  <a:gd name="T22" fmla="*/ 4 w 6"/>
                  <a:gd name="T23" fmla="*/ 4 h 5"/>
                  <a:gd name="T24" fmla="*/ 2 w 6"/>
                  <a:gd name="T25" fmla="*/ 1 h 5"/>
                  <a:gd name="T26" fmla="*/ 3 w 6"/>
                  <a:gd name="T27" fmla="*/ 1 h 5"/>
                  <a:gd name="T28" fmla="*/ 5 w 6"/>
                  <a:gd name="T29" fmla="*/ 0 h 5"/>
                  <a:gd name="T30" fmla="*/ 6 w 6"/>
                  <a:gd name="T31" fmla="*/ 1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6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9" name="işḻíďe">
                <a:extLst>
                  <a:ext uri="{FF2B5EF4-FFF2-40B4-BE49-F238E27FC236}">
                    <a16:creationId xmlns:a16="http://schemas.microsoft.com/office/drawing/2014/main" id="{50644432-A040-4443-9839-DA028D30CE3D}"/>
                  </a:ext>
                </a:extLst>
              </p:cNvPr>
              <p:cNvSpPr/>
              <p:nvPr/>
            </p:nvSpPr>
            <p:spPr bwMode="auto">
              <a:xfrm>
                <a:off x="15837705" y="-2637077"/>
                <a:ext cx="23813" cy="12700"/>
              </a:xfrm>
              <a:custGeom>
                <a:avLst/>
                <a:gdLst>
                  <a:gd name="T0" fmla="*/ 6 w 7"/>
                  <a:gd name="T1" fmla="*/ 2 h 4"/>
                  <a:gd name="T2" fmla="*/ 6 w 7"/>
                  <a:gd name="T3" fmla="*/ 2 h 4"/>
                  <a:gd name="T4" fmla="*/ 4 w 7"/>
                  <a:gd name="T5" fmla="*/ 4 h 4"/>
                  <a:gd name="T6" fmla="*/ 2 w 7"/>
                  <a:gd name="T7" fmla="*/ 4 h 4"/>
                  <a:gd name="T8" fmla="*/ 1 w 7"/>
                  <a:gd name="T9" fmla="*/ 4 h 4"/>
                  <a:gd name="T10" fmla="*/ 0 w 7"/>
                  <a:gd name="T11" fmla="*/ 3 h 4"/>
                  <a:gd name="T12" fmla="*/ 0 w 7"/>
                  <a:gd name="T13" fmla="*/ 2 h 4"/>
                  <a:gd name="T14" fmla="*/ 1 w 7"/>
                  <a:gd name="T15" fmla="*/ 1 h 4"/>
                  <a:gd name="T16" fmla="*/ 2 w 7"/>
                  <a:gd name="T17" fmla="*/ 0 h 4"/>
                  <a:gd name="T18" fmla="*/ 4 w 7"/>
                  <a:gd name="T19" fmla="*/ 0 h 4"/>
                  <a:gd name="T20" fmla="*/ 5 w 7"/>
                  <a:gd name="T21" fmla="*/ 0 h 4"/>
                  <a:gd name="T22" fmla="*/ 6 w 7"/>
                  <a:gd name="T23" fmla="*/ 1 h 4"/>
                  <a:gd name="T24" fmla="*/ 6 w 7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0" name="iŝļïḓê">
                <a:extLst>
                  <a:ext uri="{FF2B5EF4-FFF2-40B4-BE49-F238E27FC236}">
                    <a16:creationId xmlns:a16="http://schemas.microsoft.com/office/drawing/2014/main" id="{2F4A1011-CA35-4E66-846F-10DC22EFCE4F}"/>
                  </a:ext>
                </a:extLst>
              </p:cNvPr>
              <p:cNvSpPr/>
              <p:nvPr/>
            </p:nvSpPr>
            <p:spPr bwMode="auto">
              <a:xfrm>
                <a:off x="15855168" y="-2610089"/>
                <a:ext cx="23813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3"/>
                      <a:pt x="6" y="3"/>
                    </a:cubicBezTo>
                    <a:cubicBezTo>
                      <a:pt x="6" y="3"/>
                      <a:pt x="5" y="4"/>
                      <a:pt x="4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1" name="îṣ1îďê">
                <a:extLst>
                  <a:ext uri="{FF2B5EF4-FFF2-40B4-BE49-F238E27FC236}">
                    <a16:creationId xmlns:a16="http://schemas.microsoft.com/office/drawing/2014/main" id="{157FAC5E-7814-433C-BE16-6442D048DB13}"/>
                  </a:ext>
                </a:extLst>
              </p:cNvPr>
              <p:cNvSpPr/>
              <p:nvPr/>
            </p:nvSpPr>
            <p:spPr bwMode="auto">
              <a:xfrm>
                <a:off x="15878980" y="-2581514"/>
                <a:ext cx="23813" cy="15875"/>
              </a:xfrm>
              <a:custGeom>
                <a:avLst/>
                <a:gdLst>
                  <a:gd name="T0" fmla="*/ 6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2 w 7"/>
                  <a:gd name="T17" fmla="*/ 1 h 5"/>
                  <a:gd name="T18" fmla="*/ 4 w 7"/>
                  <a:gd name="T19" fmla="*/ 0 h 5"/>
                  <a:gd name="T20" fmla="*/ 5 w 7"/>
                  <a:gd name="T21" fmla="*/ 0 h 5"/>
                  <a:gd name="T22" fmla="*/ 7 w 7"/>
                  <a:gd name="T23" fmla="*/ 1 h 5"/>
                  <a:gd name="T24" fmla="*/ 6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2" name="iśḻîďé">
                <a:extLst>
                  <a:ext uri="{FF2B5EF4-FFF2-40B4-BE49-F238E27FC236}">
                    <a16:creationId xmlns:a16="http://schemas.microsoft.com/office/drawing/2014/main" id="{5C067A62-73F9-472A-B61E-CF547D500A31}"/>
                  </a:ext>
                </a:extLst>
              </p:cNvPr>
              <p:cNvSpPr/>
              <p:nvPr/>
            </p:nvSpPr>
            <p:spPr bwMode="auto">
              <a:xfrm>
                <a:off x="15905968" y="-2551352"/>
                <a:ext cx="25400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5 w 7"/>
                  <a:gd name="T5" fmla="*/ 4 h 5"/>
                  <a:gd name="T6" fmla="*/ 3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1 h 5"/>
                  <a:gd name="T24" fmla="*/ 7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5" y="4"/>
                      <a:pt x="5" y="4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3" name="îŝḷîḑê">
                <a:extLst>
                  <a:ext uri="{FF2B5EF4-FFF2-40B4-BE49-F238E27FC236}">
                    <a16:creationId xmlns:a16="http://schemas.microsoft.com/office/drawing/2014/main" id="{88C23CEF-531C-440E-9E47-100B2E9E019E}"/>
                  </a:ext>
                </a:extLst>
              </p:cNvPr>
              <p:cNvSpPr/>
              <p:nvPr/>
            </p:nvSpPr>
            <p:spPr bwMode="auto">
              <a:xfrm>
                <a:off x="15931368" y="-2522777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4 h 5"/>
                  <a:gd name="T10" fmla="*/ 0 w 6"/>
                  <a:gd name="T11" fmla="*/ 3 h 5"/>
                  <a:gd name="T12" fmla="*/ 0 w 6"/>
                  <a:gd name="T13" fmla="*/ 2 h 5"/>
                  <a:gd name="T14" fmla="*/ 1 w 6"/>
                  <a:gd name="T15" fmla="*/ 2 h 5"/>
                  <a:gd name="T16" fmla="*/ 2 w 6"/>
                  <a:gd name="T17" fmla="*/ 1 h 5"/>
                  <a:gd name="T18" fmla="*/ 4 w 6"/>
                  <a:gd name="T19" fmla="*/ 0 h 5"/>
                  <a:gd name="T20" fmla="*/ 5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1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4" name="ïšḻíḍê">
                <a:extLst>
                  <a:ext uri="{FF2B5EF4-FFF2-40B4-BE49-F238E27FC236}">
                    <a16:creationId xmlns:a16="http://schemas.microsoft.com/office/drawing/2014/main" id="{BDCE517D-2051-4CEB-8477-DD190C33223A}"/>
                  </a:ext>
                </a:extLst>
              </p:cNvPr>
              <p:cNvSpPr/>
              <p:nvPr/>
            </p:nvSpPr>
            <p:spPr bwMode="auto">
              <a:xfrm>
                <a:off x="15952005" y="-2498964"/>
                <a:ext cx="23813" cy="17463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2 h 5"/>
                  <a:gd name="T4" fmla="*/ 7 w 7"/>
                  <a:gd name="T5" fmla="*/ 3 h 5"/>
                  <a:gd name="T6" fmla="*/ 4 w 7"/>
                  <a:gd name="T7" fmla="*/ 5 h 5"/>
                  <a:gd name="T8" fmla="*/ 2 w 7"/>
                  <a:gd name="T9" fmla="*/ 5 h 5"/>
                  <a:gd name="T10" fmla="*/ 0 w 7"/>
                  <a:gd name="T11" fmla="*/ 5 h 5"/>
                  <a:gd name="T12" fmla="*/ 0 w 7"/>
                  <a:gd name="T13" fmla="*/ 3 h 5"/>
                  <a:gd name="T14" fmla="*/ 0 w 7"/>
                  <a:gd name="T15" fmla="*/ 3 h 5"/>
                  <a:gd name="T16" fmla="*/ 0 w 7"/>
                  <a:gd name="T17" fmla="*/ 3 h 5"/>
                  <a:gd name="T18" fmla="*/ 3 w 7"/>
                  <a:gd name="T19" fmla="*/ 1 h 5"/>
                  <a:gd name="T20" fmla="*/ 4 w 7"/>
                  <a:gd name="T21" fmla="*/ 1 h 5"/>
                  <a:gd name="T22" fmla="*/ 5 w 7"/>
                  <a:gd name="T23" fmla="*/ 0 h 5"/>
                  <a:gd name="T24" fmla="*/ 7 w 7"/>
                  <a:gd name="T25" fmla="*/ 1 h 5"/>
                  <a:gd name="T26" fmla="*/ 7 w 7"/>
                  <a:gd name="T2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5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4" y="5"/>
                      <a:pt x="2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5" name="ïṥḻíḓê">
                <a:extLst>
                  <a:ext uri="{FF2B5EF4-FFF2-40B4-BE49-F238E27FC236}">
                    <a16:creationId xmlns:a16="http://schemas.microsoft.com/office/drawing/2014/main" id="{5B2701F3-8709-455A-9546-AD71B47C3C78}"/>
                  </a:ext>
                </a:extLst>
              </p:cNvPr>
              <p:cNvSpPr/>
              <p:nvPr/>
            </p:nvSpPr>
            <p:spPr bwMode="auto">
              <a:xfrm>
                <a:off x="15972643" y="-2467214"/>
                <a:ext cx="23813" cy="1587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2 h 5"/>
                  <a:gd name="T4" fmla="*/ 7 w 7"/>
                  <a:gd name="T5" fmla="*/ 3 h 5"/>
                  <a:gd name="T6" fmla="*/ 5 w 7"/>
                  <a:gd name="T7" fmla="*/ 5 h 5"/>
                  <a:gd name="T8" fmla="*/ 2 w 7"/>
                  <a:gd name="T9" fmla="*/ 5 h 5"/>
                  <a:gd name="T10" fmla="*/ 1 w 7"/>
                  <a:gd name="T11" fmla="*/ 5 h 5"/>
                  <a:gd name="T12" fmla="*/ 0 w 7"/>
                  <a:gd name="T13" fmla="*/ 3 h 5"/>
                  <a:gd name="T14" fmla="*/ 1 w 7"/>
                  <a:gd name="T15" fmla="*/ 3 h 5"/>
                  <a:gd name="T16" fmla="*/ 1 w 7"/>
                  <a:gd name="T17" fmla="*/ 3 h 5"/>
                  <a:gd name="T18" fmla="*/ 2 w 7"/>
                  <a:gd name="T19" fmla="*/ 2 h 5"/>
                  <a:gd name="T20" fmla="*/ 3 w 7"/>
                  <a:gd name="T21" fmla="*/ 1 h 5"/>
                  <a:gd name="T22" fmla="*/ 4 w 7"/>
                  <a:gd name="T23" fmla="*/ 1 h 5"/>
                  <a:gd name="T24" fmla="*/ 5 w 7"/>
                  <a:gd name="T25" fmla="*/ 0 h 5"/>
                  <a:gd name="T26" fmla="*/ 7 w 7"/>
                  <a:gd name="T27" fmla="*/ 1 h 5"/>
                  <a:gd name="T28" fmla="*/ 7 w 7"/>
                  <a:gd name="T29" fmla="*/ 1 h 5"/>
                  <a:gd name="T30" fmla="*/ 7 w 7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6" name="î$ļîďè">
                <a:extLst>
                  <a:ext uri="{FF2B5EF4-FFF2-40B4-BE49-F238E27FC236}">
                    <a16:creationId xmlns:a16="http://schemas.microsoft.com/office/drawing/2014/main" id="{AC7F2EA5-F860-49D2-A235-E5529CBA71B5}"/>
                  </a:ext>
                </a:extLst>
              </p:cNvPr>
              <p:cNvSpPr/>
              <p:nvPr/>
            </p:nvSpPr>
            <p:spPr bwMode="auto">
              <a:xfrm>
                <a:off x="15993280" y="-2433877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6 w 6"/>
                  <a:gd name="T3" fmla="*/ 3 h 4"/>
                  <a:gd name="T4" fmla="*/ 4 w 6"/>
                  <a:gd name="T5" fmla="*/ 4 h 4"/>
                  <a:gd name="T6" fmla="*/ 2 w 6"/>
                  <a:gd name="T7" fmla="*/ 4 h 4"/>
                  <a:gd name="T8" fmla="*/ 2 w 6"/>
                  <a:gd name="T9" fmla="*/ 4 h 4"/>
                  <a:gd name="T10" fmla="*/ 0 w 6"/>
                  <a:gd name="T11" fmla="*/ 3 h 4"/>
                  <a:gd name="T12" fmla="*/ 0 w 6"/>
                  <a:gd name="T13" fmla="*/ 2 h 4"/>
                  <a:gd name="T14" fmla="*/ 1 w 6"/>
                  <a:gd name="T15" fmla="*/ 2 h 4"/>
                  <a:gd name="T16" fmla="*/ 2 w 6"/>
                  <a:gd name="T17" fmla="*/ 1 h 4"/>
                  <a:gd name="T18" fmla="*/ 4 w 6"/>
                  <a:gd name="T19" fmla="*/ 0 h 4"/>
                  <a:gd name="T20" fmla="*/ 5 w 6"/>
                  <a:gd name="T21" fmla="*/ 0 h 4"/>
                  <a:gd name="T22" fmla="*/ 6 w 6"/>
                  <a:gd name="T23" fmla="*/ 1 h 4"/>
                  <a:gd name="T24" fmla="*/ 6 w 6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7" name="îṣḻïdè">
                <a:extLst>
                  <a:ext uri="{FF2B5EF4-FFF2-40B4-BE49-F238E27FC236}">
                    <a16:creationId xmlns:a16="http://schemas.microsoft.com/office/drawing/2014/main" id="{2DFB7079-52F5-4ABB-BBA3-B030C6030C2F}"/>
                  </a:ext>
                </a:extLst>
              </p:cNvPr>
              <p:cNvSpPr/>
              <p:nvPr/>
            </p:nvSpPr>
            <p:spPr bwMode="auto">
              <a:xfrm>
                <a:off x="16031380" y="-2176702"/>
                <a:ext cx="38100" cy="65088"/>
              </a:xfrm>
              <a:custGeom>
                <a:avLst/>
                <a:gdLst>
                  <a:gd name="T0" fmla="*/ 4 w 11"/>
                  <a:gd name="T1" fmla="*/ 0 h 19"/>
                  <a:gd name="T2" fmla="*/ 5 w 11"/>
                  <a:gd name="T3" fmla="*/ 1 h 19"/>
                  <a:gd name="T4" fmla="*/ 8 w 11"/>
                  <a:gd name="T5" fmla="*/ 2 h 19"/>
                  <a:gd name="T6" fmla="*/ 10 w 11"/>
                  <a:gd name="T7" fmla="*/ 6 h 19"/>
                  <a:gd name="T8" fmla="*/ 11 w 11"/>
                  <a:gd name="T9" fmla="*/ 11 h 19"/>
                  <a:gd name="T10" fmla="*/ 10 w 11"/>
                  <a:gd name="T11" fmla="*/ 14 h 19"/>
                  <a:gd name="T12" fmla="*/ 9 w 11"/>
                  <a:gd name="T13" fmla="*/ 16 h 19"/>
                  <a:gd name="T14" fmla="*/ 5 w 11"/>
                  <a:gd name="T15" fmla="*/ 18 h 19"/>
                  <a:gd name="T16" fmla="*/ 2 w 11"/>
                  <a:gd name="T17" fmla="*/ 19 h 19"/>
                  <a:gd name="T18" fmla="*/ 1 w 11"/>
                  <a:gd name="T19" fmla="*/ 19 h 19"/>
                  <a:gd name="T20" fmla="*/ 1 w 11"/>
                  <a:gd name="T21" fmla="*/ 19 h 19"/>
                  <a:gd name="T22" fmla="*/ 0 w 11"/>
                  <a:gd name="T23" fmla="*/ 18 h 19"/>
                  <a:gd name="T24" fmla="*/ 1 w 11"/>
                  <a:gd name="T25" fmla="*/ 17 h 19"/>
                  <a:gd name="T26" fmla="*/ 4 w 11"/>
                  <a:gd name="T27" fmla="*/ 16 h 19"/>
                  <a:gd name="T28" fmla="*/ 6 w 11"/>
                  <a:gd name="T29" fmla="*/ 13 h 19"/>
                  <a:gd name="T30" fmla="*/ 7 w 11"/>
                  <a:gd name="T31" fmla="*/ 12 h 19"/>
                  <a:gd name="T32" fmla="*/ 7 w 11"/>
                  <a:gd name="T33" fmla="*/ 10 h 19"/>
                  <a:gd name="T34" fmla="*/ 6 w 11"/>
                  <a:gd name="T35" fmla="*/ 4 h 19"/>
                  <a:gd name="T36" fmla="*/ 4 w 11"/>
                  <a:gd name="T37" fmla="*/ 3 h 19"/>
                  <a:gd name="T38" fmla="*/ 3 w 11"/>
                  <a:gd name="T39" fmla="*/ 2 h 19"/>
                  <a:gd name="T40" fmla="*/ 3 w 11"/>
                  <a:gd name="T41" fmla="*/ 1 h 19"/>
                  <a:gd name="T42" fmla="*/ 4 w 11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19">
                    <a:moveTo>
                      <a:pt x="4" y="0"/>
                    </a:move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11" y="7"/>
                      <a:pt x="11" y="9"/>
                      <a:pt x="11" y="11"/>
                    </a:cubicBezTo>
                    <a:cubicBezTo>
                      <a:pt x="11" y="12"/>
                      <a:pt x="10" y="13"/>
                      <a:pt x="10" y="14"/>
                    </a:cubicBezTo>
                    <a:cubicBezTo>
                      <a:pt x="10" y="14"/>
                      <a:pt x="9" y="15"/>
                      <a:pt x="9" y="16"/>
                    </a:cubicBezTo>
                    <a:cubicBezTo>
                      <a:pt x="8" y="17"/>
                      <a:pt x="6" y="18"/>
                      <a:pt x="5" y="18"/>
                    </a:cubicBezTo>
                    <a:cubicBezTo>
                      <a:pt x="4" y="19"/>
                      <a:pt x="3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8"/>
                      <a:pt x="0" y="18"/>
                    </a:cubicBezTo>
                    <a:cubicBezTo>
                      <a:pt x="0" y="17"/>
                      <a:pt x="0" y="17"/>
                      <a:pt x="1" y="17"/>
                    </a:cubicBezTo>
                    <a:cubicBezTo>
                      <a:pt x="1" y="17"/>
                      <a:pt x="2" y="17"/>
                      <a:pt x="4" y="16"/>
                    </a:cubicBezTo>
                    <a:cubicBezTo>
                      <a:pt x="4" y="15"/>
                      <a:pt x="5" y="14"/>
                      <a:pt x="6" y="13"/>
                    </a:cubicBezTo>
                    <a:cubicBezTo>
                      <a:pt x="6" y="13"/>
                      <a:pt x="6" y="13"/>
                      <a:pt x="7" y="12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8" y="8"/>
                      <a:pt x="7" y="6"/>
                      <a:pt x="6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8" name="îṥḻíďè">
                <a:extLst>
                  <a:ext uri="{FF2B5EF4-FFF2-40B4-BE49-F238E27FC236}">
                    <a16:creationId xmlns:a16="http://schemas.microsoft.com/office/drawing/2014/main" id="{D86B016C-335F-42E7-9A48-E0810D97D20E}"/>
                  </a:ext>
                </a:extLst>
              </p:cNvPr>
              <p:cNvSpPr/>
              <p:nvPr/>
            </p:nvSpPr>
            <p:spPr bwMode="auto">
              <a:xfrm>
                <a:off x="15767855" y="-2121139"/>
                <a:ext cx="49213" cy="76200"/>
              </a:xfrm>
              <a:custGeom>
                <a:avLst/>
                <a:gdLst>
                  <a:gd name="T0" fmla="*/ 6 w 14"/>
                  <a:gd name="T1" fmla="*/ 0 h 22"/>
                  <a:gd name="T2" fmla="*/ 7 w 14"/>
                  <a:gd name="T3" fmla="*/ 1 h 22"/>
                  <a:gd name="T4" fmla="*/ 10 w 14"/>
                  <a:gd name="T5" fmla="*/ 3 h 22"/>
                  <a:gd name="T6" fmla="*/ 13 w 14"/>
                  <a:gd name="T7" fmla="*/ 7 h 22"/>
                  <a:gd name="T8" fmla="*/ 14 w 14"/>
                  <a:gd name="T9" fmla="*/ 10 h 22"/>
                  <a:gd name="T10" fmla="*/ 14 w 14"/>
                  <a:gd name="T11" fmla="*/ 13 h 22"/>
                  <a:gd name="T12" fmla="*/ 12 w 14"/>
                  <a:gd name="T13" fmla="*/ 16 h 22"/>
                  <a:gd name="T14" fmla="*/ 11 w 14"/>
                  <a:gd name="T15" fmla="*/ 19 h 22"/>
                  <a:gd name="T16" fmla="*/ 6 w 14"/>
                  <a:gd name="T17" fmla="*/ 21 h 22"/>
                  <a:gd name="T18" fmla="*/ 3 w 14"/>
                  <a:gd name="T19" fmla="*/ 22 h 22"/>
                  <a:gd name="T20" fmla="*/ 1 w 14"/>
                  <a:gd name="T21" fmla="*/ 22 h 22"/>
                  <a:gd name="T22" fmla="*/ 0 w 14"/>
                  <a:gd name="T23" fmla="*/ 20 h 22"/>
                  <a:gd name="T24" fmla="*/ 1 w 14"/>
                  <a:gd name="T25" fmla="*/ 20 h 22"/>
                  <a:gd name="T26" fmla="*/ 2 w 14"/>
                  <a:gd name="T27" fmla="*/ 19 h 22"/>
                  <a:gd name="T28" fmla="*/ 5 w 14"/>
                  <a:gd name="T29" fmla="*/ 19 h 22"/>
                  <a:gd name="T30" fmla="*/ 8 w 14"/>
                  <a:gd name="T31" fmla="*/ 16 h 22"/>
                  <a:gd name="T32" fmla="*/ 9 w 14"/>
                  <a:gd name="T33" fmla="*/ 14 h 22"/>
                  <a:gd name="T34" fmla="*/ 10 w 14"/>
                  <a:gd name="T35" fmla="*/ 12 h 22"/>
                  <a:gd name="T36" fmla="*/ 10 w 14"/>
                  <a:gd name="T37" fmla="*/ 10 h 22"/>
                  <a:gd name="T38" fmla="*/ 10 w 14"/>
                  <a:gd name="T39" fmla="*/ 8 h 22"/>
                  <a:gd name="T40" fmla="*/ 8 w 14"/>
                  <a:gd name="T41" fmla="*/ 5 h 22"/>
                  <a:gd name="T42" fmla="*/ 6 w 14"/>
                  <a:gd name="T43" fmla="*/ 3 h 22"/>
                  <a:gd name="T44" fmla="*/ 5 w 14"/>
                  <a:gd name="T45" fmla="*/ 2 h 22"/>
                  <a:gd name="T46" fmla="*/ 5 w 14"/>
                  <a:gd name="T47" fmla="*/ 1 h 22"/>
                  <a:gd name="T48" fmla="*/ 6 w 14"/>
                  <a:gd name="T4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2">
                    <a:moveTo>
                      <a:pt x="6" y="0"/>
                    </a:moveTo>
                    <a:cubicBezTo>
                      <a:pt x="6" y="0"/>
                      <a:pt x="7" y="0"/>
                      <a:pt x="7" y="1"/>
                    </a:cubicBezTo>
                    <a:cubicBezTo>
                      <a:pt x="8" y="1"/>
                      <a:pt x="9" y="2"/>
                      <a:pt x="10" y="3"/>
                    </a:cubicBezTo>
                    <a:cubicBezTo>
                      <a:pt x="12" y="4"/>
                      <a:pt x="13" y="5"/>
                      <a:pt x="13" y="7"/>
                    </a:cubicBezTo>
                    <a:cubicBezTo>
                      <a:pt x="14" y="8"/>
                      <a:pt x="14" y="9"/>
                      <a:pt x="14" y="10"/>
                    </a:cubicBezTo>
                    <a:cubicBezTo>
                      <a:pt x="14" y="11"/>
                      <a:pt x="14" y="12"/>
                      <a:pt x="14" y="13"/>
                    </a:cubicBezTo>
                    <a:cubicBezTo>
                      <a:pt x="13" y="14"/>
                      <a:pt x="13" y="15"/>
                      <a:pt x="12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9" y="20"/>
                      <a:pt x="8" y="21"/>
                      <a:pt x="6" y="21"/>
                    </a:cubicBezTo>
                    <a:cubicBezTo>
                      <a:pt x="5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0"/>
                      <a:pt x="1" y="20"/>
                      <a:pt x="1" y="20"/>
                    </a:cubicBezTo>
                    <a:cubicBezTo>
                      <a:pt x="1" y="20"/>
                      <a:pt x="2" y="20"/>
                      <a:pt x="2" y="19"/>
                    </a:cubicBezTo>
                    <a:cubicBezTo>
                      <a:pt x="3" y="19"/>
                      <a:pt x="4" y="19"/>
                      <a:pt x="5" y="19"/>
                    </a:cubicBezTo>
                    <a:cubicBezTo>
                      <a:pt x="6" y="18"/>
                      <a:pt x="7" y="17"/>
                      <a:pt x="8" y="16"/>
                    </a:cubicBezTo>
                    <a:cubicBezTo>
                      <a:pt x="9" y="16"/>
                      <a:pt x="9" y="15"/>
                      <a:pt x="9" y="14"/>
                    </a:cubicBezTo>
                    <a:cubicBezTo>
                      <a:pt x="10" y="14"/>
                      <a:pt x="10" y="13"/>
                      <a:pt x="10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8" y="4"/>
                      <a:pt x="7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9" name="íṩ1îďê">
                <a:extLst>
                  <a:ext uri="{FF2B5EF4-FFF2-40B4-BE49-F238E27FC236}">
                    <a16:creationId xmlns:a16="http://schemas.microsoft.com/office/drawing/2014/main" id="{2D62C640-0EEA-4473-824B-A6B5DBCCD9D3}"/>
                  </a:ext>
                </a:extLst>
              </p:cNvPr>
              <p:cNvSpPr/>
              <p:nvPr/>
            </p:nvSpPr>
            <p:spPr bwMode="auto">
              <a:xfrm>
                <a:off x="15504330" y="-2059227"/>
                <a:ext cx="49213" cy="69850"/>
              </a:xfrm>
              <a:custGeom>
                <a:avLst/>
                <a:gdLst>
                  <a:gd name="T0" fmla="*/ 9 w 14"/>
                  <a:gd name="T1" fmla="*/ 0 h 20"/>
                  <a:gd name="T2" fmla="*/ 10 w 14"/>
                  <a:gd name="T3" fmla="*/ 1 h 20"/>
                  <a:gd name="T4" fmla="*/ 12 w 14"/>
                  <a:gd name="T5" fmla="*/ 4 h 20"/>
                  <a:gd name="T6" fmla="*/ 14 w 14"/>
                  <a:gd name="T7" fmla="*/ 8 h 20"/>
                  <a:gd name="T8" fmla="*/ 13 w 14"/>
                  <a:gd name="T9" fmla="*/ 11 h 20"/>
                  <a:gd name="T10" fmla="*/ 13 w 14"/>
                  <a:gd name="T11" fmla="*/ 14 h 20"/>
                  <a:gd name="T12" fmla="*/ 11 w 14"/>
                  <a:gd name="T13" fmla="*/ 16 h 20"/>
                  <a:gd name="T14" fmla="*/ 9 w 14"/>
                  <a:gd name="T15" fmla="*/ 18 h 20"/>
                  <a:gd name="T16" fmla="*/ 5 w 14"/>
                  <a:gd name="T17" fmla="*/ 20 h 20"/>
                  <a:gd name="T18" fmla="*/ 2 w 14"/>
                  <a:gd name="T19" fmla="*/ 20 h 20"/>
                  <a:gd name="T20" fmla="*/ 1 w 14"/>
                  <a:gd name="T21" fmla="*/ 20 h 20"/>
                  <a:gd name="T22" fmla="*/ 1 w 14"/>
                  <a:gd name="T23" fmla="*/ 20 h 20"/>
                  <a:gd name="T24" fmla="*/ 0 w 14"/>
                  <a:gd name="T25" fmla="*/ 19 h 20"/>
                  <a:gd name="T26" fmla="*/ 1 w 14"/>
                  <a:gd name="T27" fmla="*/ 18 h 20"/>
                  <a:gd name="T28" fmla="*/ 4 w 14"/>
                  <a:gd name="T29" fmla="*/ 17 h 20"/>
                  <a:gd name="T30" fmla="*/ 7 w 14"/>
                  <a:gd name="T31" fmla="*/ 15 h 20"/>
                  <a:gd name="T32" fmla="*/ 8 w 14"/>
                  <a:gd name="T33" fmla="*/ 14 h 20"/>
                  <a:gd name="T34" fmla="*/ 9 w 14"/>
                  <a:gd name="T35" fmla="*/ 12 h 20"/>
                  <a:gd name="T36" fmla="*/ 10 w 14"/>
                  <a:gd name="T37" fmla="*/ 10 h 20"/>
                  <a:gd name="T38" fmla="*/ 10 w 14"/>
                  <a:gd name="T39" fmla="*/ 8 h 20"/>
                  <a:gd name="T40" fmla="*/ 9 w 14"/>
                  <a:gd name="T41" fmla="*/ 5 h 20"/>
                  <a:gd name="T42" fmla="*/ 8 w 14"/>
                  <a:gd name="T43" fmla="*/ 3 h 20"/>
                  <a:gd name="T44" fmla="*/ 8 w 14"/>
                  <a:gd name="T45" fmla="*/ 2 h 20"/>
                  <a:gd name="T46" fmla="*/ 8 w 14"/>
                  <a:gd name="T47" fmla="*/ 0 h 20"/>
                  <a:gd name="T48" fmla="*/ 9 w 14"/>
                  <a:gd name="T4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0">
                    <a:moveTo>
                      <a:pt x="9" y="0"/>
                    </a:moveTo>
                    <a:cubicBezTo>
                      <a:pt x="9" y="0"/>
                      <a:pt x="10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cubicBezTo>
                      <a:pt x="13" y="5"/>
                      <a:pt x="13" y="6"/>
                      <a:pt x="14" y="8"/>
                    </a:cubicBezTo>
                    <a:cubicBezTo>
                      <a:pt x="14" y="9"/>
                      <a:pt x="14" y="10"/>
                      <a:pt x="13" y="11"/>
                    </a:cubicBezTo>
                    <a:cubicBezTo>
                      <a:pt x="13" y="12"/>
                      <a:pt x="13" y="13"/>
                      <a:pt x="13" y="14"/>
                    </a:cubicBezTo>
                    <a:cubicBezTo>
                      <a:pt x="12" y="14"/>
                      <a:pt x="12" y="15"/>
                      <a:pt x="11" y="16"/>
                    </a:cubicBezTo>
                    <a:cubicBezTo>
                      <a:pt x="11" y="17"/>
                      <a:pt x="10" y="17"/>
                      <a:pt x="9" y="18"/>
                    </a:cubicBezTo>
                    <a:cubicBezTo>
                      <a:pt x="8" y="19"/>
                      <a:pt x="7" y="20"/>
                      <a:pt x="5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4" y="17"/>
                    </a:cubicBezTo>
                    <a:cubicBezTo>
                      <a:pt x="5" y="17"/>
                      <a:pt x="6" y="16"/>
                      <a:pt x="7" y="15"/>
                    </a:cubicBezTo>
                    <a:cubicBezTo>
                      <a:pt x="8" y="15"/>
                      <a:pt x="8" y="14"/>
                      <a:pt x="8" y="14"/>
                    </a:cubicBezTo>
                    <a:cubicBezTo>
                      <a:pt x="9" y="13"/>
                      <a:pt x="9" y="13"/>
                      <a:pt x="9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10" y="6"/>
                      <a:pt x="9" y="5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0" name="ï$1iďè">
                <a:extLst>
                  <a:ext uri="{FF2B5EF4-FFF2-40B4-BE49-F238E27FC236}">
                    <a16:creationId xmlns:a16="http://schemas.microsoft.com/office/drawing/2014/main" id="{15751C6D-CFD6-4903-9D0F-8CF3015CB7E6}"/>
                  </a:ext>
                </a:extLst>
              </p:cNvPr>
              <p:cNvSpPr/>
              <p:nvPr/>
            </p:nvSpPr>
            <p:spPr bwMode="auto">
              <a:xfrm>
                <a:off x="16326655" y="-2291002"/>
                <a:ext cx="41275" cy="14288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0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3 h 4"/>
                  <a:gd name="T14" fmla="*/ 10 w 12"/>
                  <a:gd name="T15" fmla="*/ 3 h 4"/>
                  <a:gd name="T16" fmla="*/ 6 w 12"/>
                  <a:gd name="T17" fmla="*/ 3 h 4"/>
                  <a:gd name="T18" fmla="*/ 3 w 12"/>
                  <a:gd name="T19" fmla="*/ 3 h 4"/>
                  <a:gd name="T20" fmla="*/ 1 w 12"/>
                  <a:gd name="T21" fmla="*/ 2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9" y="4"/>
                      <a:pt x="7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1" name="ïŝļiďé">
                <a:extLst>
                  <a:ext uri="{FF2B5EF4-FFF2-40B4-BE49-F238E27FC236}">
                    <a16:creationId xmlns:a16="http://schemas.microsoft.com/office/drawing/2014/main" id="{C6F67993-373D-4BB7-8BCB-01EFDD84335C}"/>
                  </a:ext>
                </a:extLst>
              </p:cNvPr>
              <p:cNvSpPr/>
              <p:nvPr/>
            </p:nvSpPr>
            <p:spPr bwMode="auto">
              <a:xfrm>
                <a:off x="16329830" y="-2273539"/>
                <a:ext cx="41275" cy="12700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1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4 h 4"/>
                  <a:gd name="T14" fmla="*/ 10 w 12"/>
                  <a:gd name="T15" fmla="*/ 4 h 4"/>
                  <a:gd name="T16" fmla="*/ 6 w 12"/>
                  <a:gd name="T17" fmla="*/ 4 h 4"/>
                  <a:gd name="T18" fmla="*/ 3 w 12"/>
                  <a:gd name="T19" fmla="*/ 3 h 4"/>
                  <a:gd name="T20" fmla="*/ 1 w 12"/>
                  <a:gd name="T21" fmla="*/ 3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2" name="išḻíḋe">
                <a:extLst>
                  <a:ext uri="{FF2B5EF4-FFF2-40B4-BE49-F238E27FC236}">
                    <a16:creationId xmlns:a16="http://schemas.microsoft.com/office/drawing/2014/main" id="{58104AD3-8AEE-4C3A-AEC2-A4CD868DF324}"/>
                  </a:ext>
                </a:extLst>
              </p:cNvPr>
              <p:cNvSpPr/>
              <p:nvPr/>
            </p:nvSpPr>
            <p:spPr bwMode="auto">
              <a:xfrm>
                <a:off x="14915368" y="-2302114"/>
                <a:ext cx="152400" cy="190500"/>
              </a:xfrm>
              <a:custGeom>
                <a:avLst/>
                <a:gdLst>
                  <a:gd name="T0" fmla="*/ 2 w 44"/>
                  <a:gd name="T1" fmla="*/ 1 h 55"/>
                  <a:gd name="T2" fmla="*/ 9 w 44"/>
                  <a:gd name="T3" fmla="*/ 9 h 55"/>
                  <a:gd name="T4" fmla="*/ 23 w 44"/>
                  <a:gd name="T5" fmla="*/ 26 h 55"/>
                  <a:gd name="T6" fmla="*/ 37 w 44"/>
                  <a:gd name="T7" fmla="*/ 45 h 55"/>
                  <a:gd name="T8" fmla="*/ 43 w 44"/>
                  <a:gd name="T9" fmla="*/ 53 h 55"/>
                  <a:gd name="T10" fmla="*/ 43 w 44"/>
                  <a:gd name="T11" fmla="*/ 55 h 55"/>
                  <a:gd name="T12" fmla="*/ 41 w 44"/>
                  <a:gd name="T13" fmla="*/ 54 h 55"/>
                  <a:gd name="T14" fmla="*/ 35 w 44"/>
                  <a:gd name="T15" fmla="*/ 47 h 55"/>
                  <a:gd name="T16" fmla="*/ 20 w 44"/>
                  <a:gd name="T17" fmla="*/ 29 h 55"/>
                  <a:gd name="T18" fmla="*/ 7 w 44"/>
                  <a:gd name="T19" fmla="*/ 11 h 55"/>
                  <a:gd name="T20" fmla="*/ 0 w 44"/>
                  <a:gd name="T21" fmla="*/ 2 h 55"/>
                  <a:gd name="T22" fmla="*/ 1 w 44"/>
                  <a:gd name="T23" fmla="*/ 1 h 55"/>
                  <a:gd name="T24" fmla="*/ 2 w 44"/>
                  <a:gd name="T25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55">
                    <a:moveTo>
                      <a:pt x="2" y="1"/>
                    </a:moveTo>
                    <a:cubicBezTo>
                      <a:pt x="2" y="1"/>
                      <a:pt x="5" y="4"/>
                      <a:pt x="9" y="9"/>
                    </a:cubicBezTo>
                    <a:cubicBezTo>
                      <a:pt x="13" y="14"/>
                      <a:pt x="18" y="20"/>
                      <a:pt x="23" y="26"/>
                    </a:cubicBezTo>
                    <a:cubicBezTo>
                      <a:pt x="28" y="33"/>
                      <a:pt x="33" y="40"/>
                      <a:pt x="37" y="45"/>
                    </a:cubicBezTo>
                    <a:cubicBezTo>
                      <a:pt x="41" y="50"/>
                      <a:pt x="43" y="53"/>
                      <a:pt x="43" y="53"/>
                    </a:cubicBezTo>
                    <a:cubicBezTo>
                      <a:pt x="44" y="54"/>
                      <a:pt x="44" y="54"/>
                      <a:pt x="43" y="55"/>
                    </a:cubicBezTo>
                    <a:cubicBezTo>
                      <a:pt x="42" y="55"/>
                      <a:pt x="42" y="55"/>
                      <a:pt x="41" y="54"/>
                    </a:cubicBezTo>
                    <a:cubicBezTo>
                      <a:pt x="41" y="54"/>
                      <a:pt x="39" y="51"/>
                      <a:pt x="35" y="47"/>
                    </a:cubicBezTo>
                    <a:cubicBezTo>
                      <a:pt x="31" y="42"/>
                      <a:pt x="26" y="35"/>
                      <a:pt x="20" y="29"/>
                    </a:cubicBezTo>
                    <a:cubicBezTo>
                      <a:pt x="15" y="22"/>
                      <a:pt x="10" y="16"/>
                      <a:pt x="7" y="11"/>
                    </a:cubicBezTo>
                    <a:cubicBezTo>
                      <a:pt x="3" y="6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3" name="i$ḷîḑê">
                <a:extLst>
                  <a:ext uri="{FF2B5EF4-FFF2-40B4-BE49-F238E27FC236}">
                    <a16:creationId xmlns:a16="http://schemas.microsoft.com/office/drawing/2014/main" id="{70DAB922-069F-4AA2-B5D2-AA87365E183A}"/>
                  </a:ext>
                </a:extLst>
              </p:cNvPr>
              <p:cNvSpPr/>
              <p:nvPr/>
            </p:nvSpPr>
            <p:spPr bwMode="auto">
              <a:xfrm>
                <a:off x="15059830" y="-2100502"/>
                <a:ext cx="22225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4 h 5"/>
                  <a:gd name="T4" fmla="*/ 3 w 6"/>
                  <a:gd name="T5" fmla="*/ 4 h 5"/>
                  <a:gd name="T6" fmla="*/ 2 w 6"/>
                  <a:gd name="T7" fmla="*/ 1 h 5"/>
                  <a:gd name="T8" fmla="*/ 3 w 6"/>
                  <a:gd name="T9" fmla="*/ 0 h 5"/>
                  <a:gd name="T10" fmla="*/ 5 w 6"/>
                  <a:gd name="T11" fmla="*/ 0 h 5"/>
                  <a:gd name="T12" fmla="*/ 6 w 6"/>
                  <a:gd name="T13" fmla="*/ 2 h 5"/>
                  <a:gd name="T14" fmla="*/ 6 w 6"/>
                  <a:gd name="T15" fmla="*/ 2 h 5"/>
                  <a:gd name="T16" fmla="*/ 5 w 6"/>
                  <a:gd name="T17" fmla="*/ 4 h 5"/>
                  <a:gd name="T18" fmla="*/ 3 w 6"/>
                  <a:gd name="T19" fmla="*/ 5 h 5"/>
                  <a:gd name="T20" fmla="*/ 3 w 6"/>
                  <a:gd name="T21" fmla="*/ 5 h 5"/>
                  <a:gd name="T22" fmla="*/ 0 w 6"/>
                  <a:gd name="T23" fmla="*/ 4 h 5"/>
                  <a:gd name="T24" fmla="*/ 1 w 6"/>
                  <a:gd name="T25" fmla="*/ 1 h 5"/>
                  <a:gd name="T26" fmla="*/ 1 w 6"/>
                  <a:gd name="T27" fmla="*/ 1 h 5"/>
                  <a:gd name="T28" fmla="*/ 3 w 6"/>
                  <a:gd name="T29" fmla="*/ 1 h 5"/>
                  <a:gd name="T30" fmla="*/ 5 w 6"/>
                  <a:gd name="T31" fmla="*/ 0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4" name="iṥļîdè">
                <a:extLst>
                  <a:ext uri="{FF2B5EF4-FFF2-40B4-BE49-F238E27FC236}">
                    <a16:creationId xmlns:a16="http://schemas.microsoft.com/office/drawing/2014/main" id="{D126E26C-0055-4E5D-A033-A54ECFBF3DEC}"/>
                  </a:ext>
                </a:extLst>
              </p:cNvPr>
              <p:cNvSpPr/>
              <p:nvPr/>
            </p:nvSpPr>
            <p:spPr bwMode="auto">
              <a:xfrm>
                <a:off x="15074118" y="-2079864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5 w 6"/>
                  <a:gd name="T3" fmla="*/ 3 h 4"/>
                  <a:gd name="T4" fmla="*/ 3 w 6"/>
                  <a:gd name="T5" fmla="*/ 4 h 4"/>
                  <a:gd name="T6" fmla="*/ 2 w 6"/>
                  <a:gd name="T7" fmla="*/ 4 h 4"/>
                  <a:gd name="T8" fmla="*/ 1 w 6"/>
                  <a:gd name="T9" fmla="*/ 3 h 4"/>
                  <a:gd name="T10" fmla="*/ 0 w 6"/>
                  <a:gd name="T11" fmla="*/ 1 h 4"/>
                  <a:gd name="T12" fmla="*/ 0 w 6"/>
                  <a:gd name="T13" fmla="*/ 1 h 4"/>
                  <a:gd name="T14" fmla="*/ 1 w 6"/>
                  <a:gd name="T15" fmla="*/ 1 h 4"/>
                  <a:gd name="T16" fmla="*/ 3 w 6"/>
                  <a:gd name="T17" fmla="*/ 0 h 4"/>
                  <a:gd name="T18" fmla="*/ 5 w 6"/>
                  <a:gd name="T19" fmla="*/ 0 h 4"/>
                  <a:gd name="T20" fmla="*/ 5 w 6"/>
                  <a:gd name="T21" fmla="*/ 0 h 4"/>
                  <a:gd name="T22" fmla="*/ 6 w 6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3"/>
                      <a:pt x="5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5" name="ïSlïḓé">
                <a:extLst>
                  <a:ext uri="{FF2B5EF4-FFF2-40B4-BE49-F238E27FC236}">
                    <a16:creationId xmlns:a16="http://schemas.microsoft.com/office/drawing/2014/main" id="{0BE15AEB-9BA7-493B-9911-3FF9281E3A2A}"/>
                  </a:ext>
                </a:extLst>
              </p:cNvPr>
              <p:cNvSpPr/>
              <p:nvPr/>
            </p:nvSpPr>
            <p:spPr bwMode="auto">
              <a:xfrm>
                <a:off x="15085230" y="-2065577"/>
                <a:ext cx="23813" cy="20638"/>
              </a:xfrm>
              <a:custGeom>
                <a:avLst/>
                <a:gdLst>
                  <a:gd name="T0" fmla="*/ 7 w 7"/>
                  <a:gd name="T1" fmla="*/ 1 h 6"/>
                  <a:gd name="T2" fmla="*/ 7 w 7"/>
                  <a:gd name="T3" fmla="*/ 2 h 6"/>
                  <a:gd name="T4" fmla="*/ 6 w 7"/>
                  <a:gd name="T5" fmla="*/ 3 h 6"/>
                  <a:gd name="T6" fmla="*/ 5 w 7"/>
                  <a:gd name="T7" fmla="*/ 5 h 6"/>
                  <a:gd name="T8" fmla="*/ 2 w 7"/>
                  <a:gd name="T9" fmla="*/ 6 h 6"/>
                  <a:gd name="T10" fmla="*/ 1 w 7"/>
                  <a:gd name="T11" fmla="*/ 5 h 6"/>
                  <a:gd name="T12" fmla="*/ 0 w 7"/>
                  <a:gd name="T13" fmla="*/ 4 h 6"/>
                  <a:gd name="T14" fmla="*/ 0 w 7"/>
                  <a:gd name="T15" fmla="*/ 3 h 6"/>
                  <a:gd name="T16" fmla="*/ 0 w 7"/>
                  <a:gd name="T17" fmla="*/ 3 h 6"/>
                  <a:gd name="T18" fmla="*/ 1 w 7"/>
                  <a:gd name="T19" fmla="*/ 3 h 6"/>
                  <a:gd name="T20" fmla="*/ 3 w 7"/>
                  <a:gd name="T21" fmla="*/ 2 h 6"/>
                  <a:gd name="T22" fmla="*/ 4 w 7"/>
                  <a:gd name="T23" fmla="*/ 1 h 6"/>
                  <a:gd name="T24" fmla="*/ 5 w 7"/>
                  <a:gd name="T25" fmla="*/ 0 h 6"/>
                  <a:gd name="T26" fmla="*/ 7 w 7"/>
                  <a:gd name="T27" fmla="*/ 1 h 6"/>
                  <a:gd name="T28" fmla="*/ 7 w 7"/>
                  <a:gd name="T2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6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6" name="íṡḷíďè">
                <a:extLst>
                  <a:ext uri="{FF2B5EF4-FFF2-40B4-BE49-F238E27FC236}">
                    <a16:creationId xmlns:a16="http://schemas.microsoft.com/office/drawing/2014/main" id="{D840E987-2DCC-48E5-A456-D340F45B7B88}"/>
                  </a:ext>
                </a:extLst>
              </p:cNvPr>
              <p:cNvSpPr/>
              <p:nvPr/>
            </p:nvSpPr>
            <p:spPr bwMode="auto">
              <a:xfrm>
                <a:off x="15077293" y="-1862377"/>
                <a:ext cx="46038" cy="169863"/>
              </a:xfrm>
              <a:custGeom>
                <a:avLst/>
                <a:gdLst>
                  <a:gd name="T0" fmla="*/ 13 w 13"/>
                  <a:gd name="T1" fmla="*/ 1 h 49"/>
                  <a:gd name="T2" fmla="*/ 12 w 13"/>
                  <a:gd name="T3" fmla="*/ 9 h 49"/>
                  <a:gd name="T4" fmla="*/ 8 w 13"/>
                  <a:gd name="T5" fmla="*/ 25 h 49"/>
                  <a:gd name="T6" fmla="*/ 4 w 13"/>
                  <a:gd name="T7" fmla="*/ 41 h 49"/>
                  <a:gd name="T8" fmla="*/ 2 w 13"/>
                  <a:gd name="T9" fmla="*/ 48 h 49"/>
                  <a:gd name="T10" fmla="*/ 1 w 13"/>
                  <a:gd name="T11" fmla="*/ 49 h 49"/>
                  <a:gd name="T12" fmla="*/ 0 w 13"/>
                  <a:gd name="T13" fmla="*/ 48 h 49"/>
                  <a:gd name="T14" fmla="*/ 1 w 13"/>
                  <a:gd name="T15" fmla="*/ 40 h 49"/>
                  <a:gd name="T16" fmla="*/ 5 w 13"/>
                  <a:gd name="T17" fmla="*/ 24 h 49"/>
                  <a:gd name="T18" fmla="*/ 9 w 13"/>
                  <a:gd name="T19" fmla="*/ 8 h 49"/>
                  <a:gd name="T20" fmla="*/ 11 w 13"/>
                  <a:gd name="T21" fmla="*/ 1 h 49"/>
                  <a:gd name="T22" fmla="*/ 12 w 13"/>
                  <a:gd name="T23" fmla="*/ 0 h 49"/>
                  <a:gd name="T24" fmla="*/ 13 w 13"/>
                  <a:gd name="T25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49">
                    <a:moveTo>
                      <a:pt x="13" y="1"/>
                    </a:moveTo>
                    <a:cubicBezTo>
                      <a:pt x="13" y="1"/>
                      <a:pt x="12" y="4"/>
                      <a:pt x="12" y="9"/>
                    </a:cubicBezTo>
                    <a:cubicBezTo>
                      <a:pt x="11" y="13"/>
                      <a:pt x="9" y="19"/>
                      <a:pt x="8" y="25"/>
                    </a:cubicBezTo>
                    <a:cubicBezTo>
                      <a:pt x="7" y="31"/>
                      <a:pt x="5" y="37"/>
                      <a:pt x="4" y="41"/>
                    </a:cubicBezTo>
                    <a:cubicBezTo>
                      <a:pt x="3" y="45"/>
                      <a:pt x="2" y="48"/>
                      <a:pt x="2" y="48"/>
                    </a:cubicBezTo>
                    <a:cubicBezTo>
                      <a:pt x="2" y="49"/>
                      <a:pt x="1" y="49"/>
                      <a:pt x="1" y="49"/>
                    </a:cubicBezTo>
                    <a:cubicBezTo>
                      <a:pt x="0" y="49"/>
                      <a:pt x="0" y="48"/>
                      <a:pt x="0" y="48"/>
                    </a:cubicBezTo>
                    <a:cubicBezTo>
                      <a:pt x="0" y="48"/>
                      <a:pt x="0" y="45"/>
                      <a:pt x="1" y="40"/>
                    </a:cubicBezTo>
                    <a:cubicBezTo>
                      <a:pt x="2" y="36"/>
                      <a:pt x="3" y="30"/>
                      <a:pt x="5" y="24"/>
                    </a:cubicBezTo>
                    <a:cubicBezTo>
                      <a:pt x="6" y="18"/>
                      <a:pt x="7" y="12"/>
                      <a:pt x="9" y="8"/>
                    </a:cubicBezTo>
                    <a:cubicBezTo>
                      <a:pt x="10" y="4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7" name="ïŝļide">
                <a:extLst>
                  <a:ext uri="{FF2B5EF4-FFF2-40B4-BE49-F238E27FC236}">
                    <a16:creationId xmlns:a16="http://schemas.microsoft.com/office/drawing/2014/main" id="{EDB7F9CE-E466-47C4-9591-CBD66DFA7984}"/>
                  </a:ext>
                </a:extLst>
              </p:cNvPr>
              <p:cNvSpPr/>
              <p:nvPr/>
            </p:nvSpPr>
            <p:spPr bwMode="auto">
              <a:xfrm>
                <a:off x="15053480" y="-1671877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0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2 h 4"/>
                  <a:gd name="T20" fmla="*/ 6 w 7"/>
                  <a:gd name="T21" fmla="*/ 2 h 4"/>
                  <a:gd name="T22" fmla="*/ 6 w 7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8" name="ísliḓê">
                <a:extLst>
                  <a:ext uri="{FF2B5EF4-FFF2-40B4-BE49-F238E27FC236}">
                    <a16:creationId xmlns:a16="http://schemas.microsoft.com/office/drawing/2014/main" id="{7F512E97-5C61-4824-9801-1979B2A4550B}"/>
                  </a:ext>
                </a:extLst>
              </p:cNvPr>
              <p:cNvSpPr/>
              <p:nvPr/>
            </p:nvSpPr>
            <p:spPr bwMode="auto">
              <a:xfrm>
                <a:off x="15047130" y="-1651239"/>
                <a:ext cx="23813" cy="17463"/>
              </a:xfrm>
              <a:custGeom>
                <a:avLst/>
                <a:gdLst>
                  <a:gd name="T0" fmla="*/ 6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0 w 7"/>
                  <a:gd name="T11" fmla="*/ 1 h 5"/>
                  <a:gd name="T12" fmla="*/ 1 w 7"/>
                  <a:gd name="T13" fmla="*/ 1 h 5"/>
                  <a:gd name="T14" fmla="*/ 2 w 7"/>
                  <a:gd name="T15" fmla="*/ 1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6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5"/>
                    </a:move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7" y="4"/>
                      <a:pt x="6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9" name="ïṡļidè">
                <a:extLst>
                  <a:ext uri="{FF2B5EF4-FFF2-40B4-BE49-F238E27FC236}">
                    <a16:creationId xmlns:a16="http://schemas.microsoft.com/office/drawing/2014/main" id="{0EEFD47E-B0BF-4E10-A5AF-E75BFE3BD25A}"/>
                  </a:ext>
                </a:extLst>
              </p:cNvPr>
              <p:cNvSpPr/>
              <p:nvPr/>
            </p:nvSpPr>
            <p:spPr bwMode="auto">
              <a:xfrm>
                <a:off x="15036018" y="-1622664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1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3 w 7"/>
                  <a:gd name="T15" fmla="*/ 0 h 4"/>
                  <a:gd name="T16" fmla="*/ 5 w 7"/>
                  <a:gd name="T17" fmla="*/ 0 h 4"/>
                  <a:gd name="T18" fmla="*/ 6 w 7"/>
                  <a:gd name="T19" fmla="*/ 1 h 4"/>
                  <a:gd name="T20" fmla="*/ 7 w 7"/>
                  <a:gd name="T21" fmla="*/ 2 h 4"/>
                  <a:gd name="T22" fmla="*/ 7 w 7"/>
                  <a:gd name="T23" fmla="*/ 4 h 4"/>
                  <a:gd name="T24" fmla="*/ 6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30" name="ïśļiḋê">
                <a:extLst>
                  <a:ext uri="{FF2B5EF4-FFF2-40B4-BE49-F238E27FC236}">
                    <a16:creationId xmlns:a16="http://schemas.microsoft.com/office/drawing/2014/main" id="{D42C5778-90F8-4A7E-9B8B-3FA724D56F99}"/>
                  </a:ext>
                </a:extLst>
              </p:cNvPr>
              <p:cNvSpPr/>
              <p:nvPr/>
            </p:nvSpPr>
            <p:spPr bwMode="auto">
              <a:xfrm>
                <a:off x="16183780" y="-2076689"/>
                <a:ext cx="49213" cy="23813"/>
              </a:xfrm>
              <a:custGeom>
                <a:avLst/>
                <a:gdLst>
                  <a:gd name="T0" fmla="*/ 2 w 14"/>
                  <a:gd name="T1" fmla="*/ 0 h 7"/>
                  <a:gd name="T2" fmla="*/ 4 w 14"/>
                  <a:gd name="T3" fmla="*/ 0 h 7"/>
                  <a:gd name="T4" fmla="*/ 8 w 14"/>
                  <a:gd name="T5" fmla="*/ 2 h 7"/>
                  <a:gd name="T6" fmla="*/ 12 w 14"/>
                  <a:gd name="T7" fmla="*/ 3 h 7"/>
                  <a:gd name="T8" fmla="*/ 14 w 14"/>
                  <a:gd name="T9" fmla="*/ 5 h 7"/>
                  <a:gd name="T10" fmla="*/ 14 w 14"/>
                  <a:gd name="T11" fmla="*/ 6 h 7"/>
                  <a:gd name="T12" fmla="*/ 13 w 14"/>
                  <a:gd name="T13" fmla="*/ 7 h 7"/>
                  <a:gd name="T14" fmla="*/ 11 w 14"/>
                  <a:gd name="T15" fmla="*/ 6 h 7"/>
                  <a:gd name="T16" fmla="*/ 7 w 14"/>
                  <a:gd name="T17" fmla="*/ 5 h 7"/>
                  <a:gd name="T18" fmla="*/ 3 w 14"/>
                  <a:gd name="T19" fmla="*/ 3 h 7"/>
                  <a:gd name="T20" fmla="*/ 1 w 14"/>
                  <a:gd name="T21" fmla="*/ 2 h 7"/>
                  <a:gd name="T22" fmla="*/ 1 w 14"/>
                  <a:gd name="T23" fmla="*/ 0 h 7"/>
                  <a:gd name="T24" fmla="*/ 2 w 14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2" y="0"/>
                    </a:moveTo>
                    <a:cubicBezTo>
                      <a:pt x="2" y="0"/>
                      <a:pt x="2" y="0"/>
                      <a:pt x="4" y="0"/>
                    </a:cubicBezTo>
                    <a:cubicBezTo>
                      <a:pt x="5" y="1"/>
                      <a:pt x="6" y="1"/>
                      <a:pt x="8" y="2"/>
                    </a:cubicBezTo>
                    <a:cubicBezTo>
                      <a:pt x="9" y="2"/>
                      <a:pt x="11" y="3"/>
                      <a:pt x="12" y="3"/>
                    </a:cubicBezTo>
                    <a:cubicBezTo>
                      <a:pt x="13" y="4"/>
                      <a:pt x="14" y="5"/>
                      <a:pt x="14" y="5"/>
                    </a:cubicBezTo>
                    <a:cubicBezTo>
                      <a:pt x="14" y="5"/>
                      <a:pt x="14" y="6"/>
                      <a:pt x="14" y="6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1" y="6"/>
                    </a:cubicBezTo>
                    <a:cubicBezTo>
                      <a:pt x="10" y="6"/>
                      <a:pt x="8" y="6"/>
                      <a:pt x="7" y="5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31" name="îṡ1iďê">
                <a:extLst>
                  <a:ext uri="{FF2B5EF4-FFF2-40B4-BE49-F238E27FC236}">
                    <a16:creationId xmlns:a16="http://schemas.microsoft.com/office/drawing/2014/main" id="{376FC72A-CCAB-48F3-8064-C86E530E51B0}"/>
                  </a:ext>
                </a:extLst>
              </p:cNvPr>
              <p:cNvSpPr/>
              <p:nvPr/>
            </p:nvSpPr>
            <p:spPr bwMode="auto">
              <a:xfrm>
                <a:off x="16183780" y="-2052877"/>
                <a:ext cx="55563" cy="25400"/>
              </a:xfrm>
              <a:custGeom>
                <a:avLst/>
                <a:gdLst>
                  <a:gd name="T0" fmla="*/ 1 w 16"/>
                  <a:gd name="T1" fmla="*/ 0 h 7"/>
                  <a:gd name="T2" fmla="*/ 3 w 16"/>
                  <a:gd name="T3" fmla="*/ 1 h 7"/>
                  <a:gd name="T4" fmla="*/ 9 w 16"/>
                  <a:gd name="T5" fmla="*/ 2 h 7"/>
                  <a:gd name="T6" fmla="*/ 13 w 16"/>
                  <a:gd name="T7" fmla="*/ 4 h 7"/>
                  <a:gd name="T8" fmla="*/ 16 w 16"/>
                  <a:gd name="T9" fmla="*/ 5 h 7"/>
                  <a:gd name="T10" fmla="*/ 16 w 16"/>
                  <a:gd name="T11" fmla="*/ 7 h 7"/>
                  <a:gd name="T12" fmla="*/ 15 w 16"/>
                  <a:gd name="T13" fmla="*/ 7 h 7"/>
                  <a:gd name="T14" fmla="*/ 12 w 16"/>
                  <a:gd name="T15" fmla="*/ 7 h 7"/>
                  <a:gd name="T16" fmla="*/ 7 w 16"/>
                  <a:gd name="T17" fmla="*/ 6 h 7"/>
                  <a:gd name="T18" fmla="*/ 2 w 16"/>
                  <a:gd name="T19" fmla="*/ 4 h 7"/>
                  <a:gd name="T20" fmla="*/ 0 w 16"/>
                  <a:gd name="T21" fmla="*/ 2 h 7"/>
                  <a:gd name="T22" fmla="*/ 0 w 16"/>
                  <a:gd name="T23" fmla="*/ 1 h 7"/>
                  <a:gd name="T24" fmla="*/ 1 w 16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7">
                    <a:moveTo>
                      <a:pt x="1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5" y="1"/>
                      <a:pt x="7" y="1"/>
                      <a:pt x="9" y="2"/>
                    </a:cubicBezTo>
                    <a:cubicBezTo>
                      <a:pt x="10" y="3"/>
                      <a:pt x="12" y="3"/>
                      <a:pt x="13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15" y="7"/>
                      <a:pt x="14" y="7"/>
                      <a:pt x="12" y="7"/>
                    </a:cubicBezTo>
                    <a:cubicBezTo>
                      <a:pt x="11" y="7"/>
                      <a:pt x="9" y="6"/>
                      <a:pt x="7" y="6"/>
                    </a:cubicBezTo>
                    <a:cubicBezTo>
                      <a:pt x="6" y="5"/>
                      <a:pt x="4" y="4"/>
                      <a:pt x="2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199F29D6-DDA9-4C39-9721-1909FFF74316}"/>
                </a:ext>
              </a:extLst>
            </p:cNvPr>
            <p:cNvGrpSpPr/>
            <p:nvPr/>
          </p:nvGrpSpPr>
          <p:grpSpPr>
            <a:xfrm>
              <a:off x="8481675" y="573602"/>
              <a:ext cx="1838095" cy="937458"/>
              <a:chOff x="-6809652" y="205849"/>
              <a:chExt cx="6235242" cy="3180072"/>
            </a:xfrm>
          </p:grpSpPr>
          <p:sp>
            <p:nvSpPr>
              <p:cNvPr id="467" name="îşḻíďé">
                <a:extLst>
                  <a:ext uri="{FF2B5EF4-FFF2-40B4-BE49-F238E27FC236}">
                    <a16:creationId xmlns:a16="http://schemas.microsoft.com/office/drawing/2014/main" id="{1345377E-D306-45D9-920B-D5B42562C914}"/>
                  </a:ext>
                </a:extLst>
              </p:cNvPr>
              <p:cNvSpPr/>
              <p:nvPr/>
            </p:nvSpPr>
            <p:spPr bwMode="auto">
              <a:xfrm>
                <a:off x="-6559858" y="210651"/>
                <a:ext cx="5985448" cy="3175270"/>
              </a:xfrm>
              <a:custGeom>
                <a:avLst/>
                <a:gdLst>
                  <a:gd name="T0" fmla="*/ 862 w 1627"/>
                  <a:gd name="T1" fmla="*/ 820 h 864"/>
                  <a:gd name="T2" fmla="*/ 893 w 1627"/>
                  <a:gd name="T3" fmla="*/ 819 h 864"/>
                  <a:gd name="T4" fmla="*/ 950 w 1627"/>
                  <a:gd name="T5" fmla="*/ 860 h 864"/>
                  <a:gd name="T6" fmla="*/ 892 w 1627"/>
                  <a:gd name="T7" fmla="*/ 864 h 864"/>
                  <a:gd name="T8" fmla="*/ 776 w 1627"/>
                  <a:gd name="T9" fmla="*/ 862 h 864"/>
                  <a:gd name="T10" fmla="*/ 696 w 1627"/>
                  <a:gd name="T11" fmla="*/ 811 h 864"/>
                  <a:gd name="T12" fmla="*/ 776 w 1627"/>
                  <a:gd name="T13" fmla="*/ 862 h 864"/>
                  <a:gd name="T14" fmla="*/ 1026 w 1627"/>
                  <a:gd name="T15" fmla="*/ 802 h 864"/>
                  <a:gd name="T16" fmla="*/ 1120 w 1627"/>
                  <a:gd name="T17" fmla="*/ 822 h 864"/>
                  <a:gd name="T18" fmla="*/ 605 w 1627"/>
                  <a:gd name="T19" fmla="*/ 840 h 864"/>
                  <a:gd name="T20" fmla="*/ 534 w 1627"/>
                  <a:gd name="T21" fmla="*/ 776 h 864"/>
                  <a:gd name="T22" fmla="*/ 605 w 1627"/>
                  <a:gd name="T23" fmla="*/ 840 h 864"/>
                  <a:gd name="T24" fmla="*/ 1183 w 1627"/>
                  <a:gd name="T25" fmla="*/ 750 h 864"/>
                  <a:gd name="T26" fmla="*/ 1278 w 1627"/>
                  <a:gd name="T27" fmla="*/ 751 h 864"/>
                  <a:gd name="T28" fmla="*/ 403 w 1627"/>
                  <a:gd name="T29" fmla="*/ 774 h 864"/>
                  <a:gd name="T30" fmla="*/ 381 w 1627"/>
                  <a:gd name="T31" fmla="*/ 714 h 864"/>
                  <a:gd name="T32" fmla="*/ 403 w 1627"/>
                  <a:gd name="T33" fmla="*/ 774 h 864"/>
                  <a:gd name="T34" fmla="*/ 216 w 1627"/>
                  <a:gd name="T35" fmla="*/ 656 h 864"/>
                  <a:gd name="T36" fmla="*/ 310 w 1627"/>
                  <a:gd name="T37" fmla="*/ 672 h 864"/>
                  <a:gd name="T38" fmla="*/ 1351 w 1627"/>
                  <a:gd name="T39" fmla="*/ 704 h 864"/>
                  <a:gd name="T40" fmla="*/ 1390 w 1627"/>
                  <a:gd name="T41" fmla="*/ 617 h 864"/>
                  <a:gd name="T42" fmla="*/ 1351 w 1627"/>
                  <a:gd name="T43" fmla="*/ 704 h 864"/>
                  <a:gd name="T44" fmla="*/ 98 w 1627"/>
                  <a:gd name="T45" fmla="*/ 527 h 864"/>
                  <a:gd name="T46" fmla="*/ 185 w 1627"/>
                  <a:gd name="T47" fmla="*/ 566 h 864"/>
                  <a:gd name="T48" fmla="*/ 1481 w 1627"/>
                  <a:gd name="T49" fmla="*/ 588 h 864"/>
                  <a:gd name="T50" fmla="*/ 1501 w 1627"/>
                  <a:gd name="T51" fmla="*/ 495 h 864"/>
                  <a:gd name="T52" fmla="*/ 1481 w 1627"/>
                  <a:gd name="T53" fmla="*/ 588 h 864"/>
                  <a:gd name="T54" fmla="*/ 19 w 1627"/>
                  <a:gd name="T55" fmla="*/ 370 h 864"/>
                  <a:gd name="T56" fmla="*/ 92 w 1627"/>
                  <a:gd name="T57" fmla="*/ 432 h 864"/>
                  <a:gd name="T58" fmla="*/ 1585 w 1627"/>
                  <a:gd name="T59" fmla="*/ 449 h 864"/>
                  <a:gd name="T60" fmla="*/ 1587 w 1627"/>
                  <a:gd name="T61" fmla="*/ 354 h 864"/>
                  <a:gd name="T62" fmla="*/ 1585 w 1627"/>
                  <a:gd name="T63" fmla="*/ 449 h 864"/>
                  <a:gd name="T64" fmla="*/ 0 w 1627"/>
                  <a:gd name="T65" fmla="*/ 247 h 864"/>
                  <a:gd name="T66" fmla="*/ 48 w 1627"/>
                  <a:gd name="T67" fmla="*/ 200 h 864"/>
                  <a:gd name="T68" fmla="*/ 46 w 1627"/>
                  <a:gd name="T69" fmla="*/ 279 h 864"/>
                  <a:gd name="T70" fmla="*/ 475 w 1627"/>
                  <a:gd name="T71" fmla="*/ 266 h 864"/>
                  <a:gd name="T72" fmla="*/ 491 w 1627"/>
                  <a:gd name="T73" fmla="*/ 173 h 864"/>
                  <a:gd name="T74" fmla="*/ 475 w 1627"/>
                  <a:gd name="T75" fmla="*/ 266 h 864"/>
                  <a:gd name="T76" fmla="*/ 340 w 1627"/>
                  <a:gd name="T77" fmla="*/ 86 h 864"/>
                  <a:gd name="T78" fmla="*/ 434 w 1627"/>
                  <a:gd name="T79" fmla="*/ 102 h 864"/>
                  <a:gd name="T80" fmla="*/ 74 w 1627"/>
                  <a:gd name="T81" fmla="*/ 128 h 864"/>
                  <a:gd name="T82" fmla="*/ 99 w 1627"/>
                  <a:gd name="T83" fmla="*/ 37 h 864"/>
                  <a:gd name="T84" fmla="*/ 74 w 1627"/>
                  <a:gd name="T85" fmla="*/ 128 h 864"/>
                  <a:gd name="T86" fmla="*/ 193 w 1627"/>
                  <a:gd name="T87" fmla="*/ 47 h 864"/>
                  <a:gd name="T88" fmla="*/ 280 w 1627"/>
                  <a:gd name="T89" fmla="*/ 12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27" h="864">
                    <a:moveTo>
                      <a:pt x="862" y="864"/>
                    </a:moveTo>
                    <a:cubicBezTo>
                      <a:pt x="862" y="820"/>
                      <a:pt x="862" y="820"/>
                      <a:pt x="862" y="820"/>
                    </a:cubicBezTo>
                    <a:cubicBezTo>
                      <a:pt x="872" y="820"/>
                      <a:pt x="881" y="820"/>
                      <a:pt x="891" y="819"/>
                    </a:cubicBezTo>
                    <a:cubicBezTo>
                      <a:pt x="893" y="819"/>
                      <a:pt x="893" y="819"/>
                      <a:pt x="893" y="819"/>
                    </a:cubicBezTo>
                    <a:cubicBezTo>
                      <a:pt x="909" y="819"/>
                      <a:pt x="926" y="818"/>
                      <a:pt x="945" y="816"/>
                    </a:cubicBezTo>
                    <a:cubicBezTo>
                      <a:pt x="950" y="860"/>
                      <a:pt x="950" y="860"/>
                      <a:pt x="950" y="860"/>
                    </a:cubicBezTo>
                    <a:cubicBezTo>
                      <a:pt x="930" y="862"/>
                      <a:pt x="911" y="863"/>
                      <a:pt x="894" y="864"/>
                    </a:cubicBezTo>
                    <a:cubicBezTo>
                      <a:pt x="892" y="864"/>
                      <a:pt x="892" y="864"/>
                      <a:pt x="892" y="864"/>
                    </a:cubicBezTo>
                    <a:cubicBezTo>
                      <a:pt x="882" y="864"/>
                      <a:pt x="872" y="864"/>
                      <a:pt x="862" y="864"/>
                    </a:cubicBezTo>
                    <a:close/>
                    <a:moveTo>
                      <a:pt x="776" y="862"/>
                    </a:moveTo>
                    <a:cubicBezTo>
                      <a:pt x="747" y="861"/>
                      <a:pt x="718" y="858"/>
                      <a:pt x="690" y="854"/>
                    </a:cubicBezTo>
                    <a:cubicBezTo>
                      <a:pt x="696" y="811"/>
                      <a:pt x="696" y="811"/>
                      <a:pt x="696" y="811"/>
                    </a:cubicBezTo>
                    <a:cubicBezTo>
                      <a:pt x="723" y="814"/>
                      <a:pt x="751" y="817"/>
                      <a:pt x="779" y="818"/>
                    </a:cubicBezTo>
                    <a:lnTo>
                      <a:pt x="776" y="862"/>
                    </a:lnTo>
                    <a:close/>
                    <a:moveTo>
                      <a:pt x="1036" y="845"/>
                    </a:moveTo>
                    <a:cubicBezTo>
                      <a:pt x="1026" y="802"/>
                      <a:pt x="1026" y="802"/>
                      <a:pt x="1026" y="802"/>
                    </a:cubicBezTo>
                    <a:cubicBezTo>
                      <a:pt x="1053" y="796"/>
                      <a:pt x="1080" y="789"/>
                      <a:pt x="1106" y="780"/>
                    </a:cubicBezTo>
                    <a:cubicBezTo>
                      <a:pt x="1120" y="822"/>
                      <a:pt x="1120" y="822"/>
                      <a:pt x="1120" y="822"/>
                    </a:cubicBezTo>
                    <a:cubicBezTo>
                      <a:pt x="1092" y="831"/>
                      <a:pt x="1064" y="839"/>
                      <a:pt x="1036" y="845"/>
                    </a:cubicBezTo>
                    <a:close/>
                    <a:moveTo>
                      <a:pt x="605" y="840"/>
                    </a:moveTo>
                    <a:cubicBezTo>
                      <a:pt x="576" y="834"/>
                      <a:pt x="548" y="827"/>
                      <a:pt x="521" y="819"/>
                    </a:cubicBezTo>
                    <a:cubicBezTo>
                      <a:pt x="534" y="776"/>
                      <a:pt x="534" y="776"/>
                      <a:pt x="534" y="776"/>
                    </a:cubicBezTo>
                    <a:cubicBezTo>
                      <a:pt x="560" y="784"/>
                      <a:pt x="587" y="791"/>
                      <a:pt x="614" y="797"/>
                    </a:cubicBezTo>
                    <a:lnTo>
                      <a:pt x="605" y="840"/>
                    </a:lnTo>
                    <a:close/>
                    <a:moveTo>
                      <a:pt x="1201" y="791"/>
                    </a:moveTo>
                    <a:cubicBezTo>
                      <a:pt x="1183" y="750"/>
                      <a:pt x="1183" y="750"/>
                      <a:pt x="1183" y="750"/>
                    </a:cubicBezTo>
                    <a:cubicBezTo>
                      <a:pt x="1208" y="739"/>
                      <a:pt x="1233" y="727"/>
                      <a:pt x="1256" y="713"/>
                    </a:cubicBezTo>
                    <a:cubicBezTo>
                      <a:pt x="1278" y="751"/>
                      <a:pt x="1278" y="751"/>
                      <a:pt x="1278" y="751"/>
                    </a:cubicBezTo>
                    <a:cubicBezTo>
                      <a:pt x="1253" y="766"/>
                      <a:pt x="1227" y="779"/>
                      <a:pt x="1201" y="791"/>
                    </a:cubicBezTo>
                    <a:close/>
                    <a:moveTo>
                      <a:pt x="403" y="774"/>
                    </a:moveTo>
                    <a:cubicBezTo>
                      <a:pt x="376" y="763"/>
                      <a:pt x="386" y="767"/>
                      <a:pt x="360" y="753"/>
                    </a:cubicBezTo>
                    <a:cubicBezTo>
                      <a:pt x="381" y="714"/>
                      <a:pt x="381" y="714"/>
                      <a:pt x="381" y="714"/>
                    </a:cubicBezTo>
                    <a:cubicBezTo>
                      <a:pt x="405" y="727"/>
                      <a:pt x="394" y="723"/>
                      <a:pt x="420" y="733"/>
                    </a:cubicBezTo>
                    <a:lnTo>
                      <a:pt x="403" y="774"/>
                    </a:lnTo>
                    <a:close/>
                    <a:moveTo>
                      <a:pt x="286" y="709"/>
                    </a:moveTo>
                    <a:cubicBezTo>
                      <a:pt x="261" y="692"/>
                      <a:pt x="238" y="675"/>
                      <a:pt x="216" y="656"/>
                    </a:cubicBezTo>
                    <a:cubicBezTo>
                      <a:pt x="245" y="622"/>
                      <a:pt x="245" y="622"/>
                      <a:pt x="245" y="622"/>
                    </a:cubicBezTo>
                    <a:cubicBezTo>
                      <a:pt x="265" y="640"/>
                      <a:pt x="287" y="657"/>
                      <a:pt x="310" y="672"/>
                    </a:cubicBezTo>
                    <a:lnTo>
                      <a:pt x="286" y="709"/>
                    </a:lnTo>
                    <a:close/>
                    <a:moveTo>
                      <a:pt x="1351" y="704"/>
                    </a:moveTo>
                    <a:cubicBezTo>
                      <a:pt x="1325" y="668"/>
                      <a:pt x="1325" y="668"/>
                      <a:pt x="1325" y="668"/>
                    </a:cubicBezTo>
                    <a:cubicBezTo>
                      <a:pt x="1348" y="652"/>
                      <a:pt x="1369" y="635"/>
                      <a:pt x="1390" y="617"/>
                    </a:cubicBezTo>
                    <a:cubicBezTo>
                      <a:pt x="1419" y="649"/>
                      <a:pt x="1419" y="649"/>
                      <a:pt x="1419" y="649"/>
                    </a:cubicBezTo>
                    <a:cubicBezTo>
                      <a:pt x="1398" y="669"/>
                      <a:pt x="1375" y="687"/>
                      <a:pt x="1351" y="704"/>
                    </a:cubicBezTo>
                    <a:close/>
                    <a:moveTo>
                      <a:pt x="153" y="596"/>
                    </a:moveTo>
                    <a:cubicBezTo>
                      <a:pt x="133" y="574"/>
                      <a:pt x="114" y="551"/>
                      <a:pt x="98" y="527"/>
                    </a:cubicBezTo>
                    <a:cubicBezTo>
                      <a:pt x="134" y="502"/>
                      <a:pt x="134" y="502"/>
                      <a:pt x="134" y="502"/>
                    </a:cubicBezTo>
                    <a:cubicBezTo>
                      <a:pt x="149" y="524"/>
                      <a:pt x="167" y="545"/>
                      <a:pt x="185" y="566"/>
                    </a:cubicBezTo>
                    <a:lnTo>
                      <a:pt x="153" y="596"/>
                    </a:lnTo>
                    <a:close/>
                    <a:moveTo>
                      <a:pt x="1481" y="588"/>
                    </a:moveTo>
                    <a:cubicBezTo>
                      <a:pt x="1448" y="558"/>
                      <a:pt x="1448" y="558"/>
                      <a:pt x="1448" y="558"/>
                    </a:cubicBezTo>
                    <a:cubicBezTo>
                      <a:pt x="1466" y="538"/>
                      <a:pt x="1484" y="517"/>
                      <a:pt x="1501" y="495"/>
                    </a:cubicBezTo>
                    <a:cubicBezTo>
                      <a:pt x="1536" y="521"/>
                      <a:pt x="1536" y="521"/>
                      <a:pt x="1536" y="521"/>
                    </a:cubicBezTo>
                    <a:cubicBezTo>
                      <a:pt x="1519" y="544"/>
                      <a:pt x="1500" y="567"/>
                      <a:pt x="1481" y="588"/>
                    </a:cubicBezTo>
                    <a:close/>
                    <a:moveTo>
                      <a:pt x="52" y="452"/>
                    </a:moveTo>
                    <a:cubicBezTo>
                      <a:pt x="39" y="425"/>
                      <a:pt x="28" y="397"/>
                      <a:pt x="19" y="370"/>
                    </a:cubicBezTo>
                    <a:cubicBezTo>
                      <a:pt x="62" y="357"/>
                      <a:pt x="62" y="357"/>
                      <a:pt x="62" y="357"/>
                    </a:cubicBezTo>
                    <a:cubicBezTo>
                      <a:pt x="69" y="382"/>
                      <a:pt x="80" y="407"/>
                      <a:pt x="92" y="432"/>
                    </a:cubicBezTo>
                    <a:lnTo>
                      <a:pt x="52" y="452"/>
                    </a:lnTo>
                    <a:close/>
                    <a:moveTo>
                      <a:pt x="1585" y="449"/>
                    </a:moveTo>
                    <a:cubicBezTo>
                      <a:pt x="1547" y="426"/>
                      <a:pt x="1547" y="426"/>
                      <a:pt x="1547" y="426"/>
                    </a:cubicBezTo>
                    <a:cubicBezTo>
                      <a:pt x="1561" y="403"/>
                      <a:pt x="1574" y="379"/>
                      <a:pt x="1587" y="354"/>
                    </a:cubicBezTo>
                    <a:cubicBezTo>
                      <a:pt x="1627" y="373"/>
                      <a:pt x="1627" y="373"/>
                      <a:pt x="1627" y="373"/>
                    </a:cubicBezTo>
                    <a:cubicBezTo>
                      <a:pt x="1613" y="400"/>
                      <a:pt x="1599" y="425"/>
                      <a:pt x="1585" y="449"/>
                    </a:cubicBezTo>
                    <a:close/>
                    <a:moveTo>
                      <a:pt x="1" y="283"/>
                    </a:moveTo>
                    <a:cubicBezTo>
                      <a:pt x="0" y="271"/>
                      <a:pt x="0" y="259"/>
                      <a:pt x="0" y="247"/>
                    </a:cubicBezTo>
                    <a:cubicBezTo>
                      <a:pt x="0" y="229"/>
                      <a:pt x="1" y="210"/>
                      <a:pt x="4" y="192"/>
                    </a:cubicBezTo>
                    <a:cubicBezTo>
                      <a:pt x="48" y="200"/>
                      <a:pt x="48" y="200"/>
                      <a:pt x="48" y="200"/>
                    </a:cubicBezTo>
                    <a:cubicBezTo>
                      <a:pt x="45" y="215"/>
                      <a:pt x="44" y="231"/>
                      <a:pt x="44" y="247"/>
                    </a:cubicBezTo>
                    <a:cubicBezTo>
                      <a:pt x="44" y="258"/>
                      <a:pt x="45" y="268"/>
                      <a:pt x="46" y="279"/>
                    </a:cubicBezTo>
                    <a:lnTo>
                      <a:pt x="1" y="283"/>
                    </a:lnTo>
                    <a:close/>
                    <a:moveTo>
                      <a:pt x="475" y="266"/>
                    </a:moveTo>
                    <a:cubicBezTo>
                      <a:pt x="474" y="243"/>
                      <a:pt x="466" y="219"/>
                      <a:pt x="452" y="195"/>
                    </a:cubicBezTo>
                    <a:cubicBezTo>
                      <a:pt x="491" y="173"/>
                      <a:pt x="491" y="173"/>
                      <a:pt x="491" y="173"/>
                    </a:cubicBezTo>
                    <a:cubicBezTo>
                      <a:pt x="508" y="203"/>
                      <a:pt x="518" y="233"/>
                      <a:pt x="519" y="263"/>
                    </a:cubicBezTo>
                    <a:lnTo>
                      <a:pt x="475" y="266"/>
                    </a:lnTo>
                    <a:close/>
                    <a:moveTo>
                      <a:pt x="404" y="134"/>
                    </a:moveTo>
                    <a:cubicBezTo>
                      <a:pt x="385" y="116"/>
                      <a:pt x="363" y="100"/>
                      <a:pt x="340" y="86"/>
                    </a:cubicBezTo>
                    <a:cubicBezTo>
                      <a:pt x="363" y="48"/>
                      <a:pt x="363" y="48"/>
                      <a:pt x="363" y="48"/>
                    </a:cubicBezTo>
                    <a:cubicBezTo>
                      <a:pt x="389" y="63"/>
                      <a:pt x="413" y="81"/>
                      <a:pt x="434" y="102"/>
                    </a:cubicBezTo>
                    <a:lnTo>
                      <a:pt x="404" y="134"/>
                    </a:lnTo>
                    <a:close/>
                    <a:moveTo>
                      <a:pt x="74" y="128"/>
                    </a:moveTo>
                    <a:cubicBezTo>
                      <a:pt x="36" y="106"/>
                      <a:pt x="36" y="106"/>
                      <a:pt x="36" y="106"/>
                    </a:cubicBezTo>
                    <a:cubicBezTo>
                      <a:pt x="52" y="78"/>
                      <a:pt x="73" y="55"/>
                      <a:pt x="99" y="37"/>
                    </a:cubicBezTo>
                    <a:cubicBezTo>
                      <a:pt x="124" y="73"/>
                      <a:pt x="124" y="73"/>
                      <a:pt x="124" y="73"/>
                    </a:cubicBezTo>
                    <a:cubicBezTo>
                      <a:pt x="104" y="88"/>
                      <a:pt x="87" y="106"/>
                      <a:pt x="74" y="128"/>
                    </a:cubicBezTo>
                    <a:close/>
                    <a:moveTo>
                      <a:pt x="268" y="55"/>
                    </a:moveTo>
                    <a:cubicBezTo>
                      <a:pt x="241" y="47"/>
                      <a:pt x="216" y="45"/>
                      <a:pt x="193" y="47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216" y="0"/>
                      <a:pt x="248" y="3"/>
                      <a:pt x="280" y="12"/>
                    </a:cubicBezTo>
                    <a:lnTo>
                      <a:pt x="268" y="55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68" name="î$liďê">
                <a:extLst>
                  <a:ext uri="{FF2B5EF4-FFF2-40B4-BE49-F238E27FC236}">
                    <a16:creationId xmlns:a16="http://schemas.microsoft.com/office/drawing/2014/main" id="{374A5CD0-1001-4AE9-9517-EE56445B66E7}"/>
                  </a:ext>
                </a:extLst>
              </p:cNvPr>
              <p:cNvSpPr/>
              <p:nvPr/>
            </p:nvSpPr>
            <p:spPr bwMode="auto">
              <a:xfrm>
                <a:off x="-5075507" y="1430800"/>
                <a:ext cx="331459" cy="273814"/>
              </a:xfrm>
              <a:custGeom>
                <a:avLst/>
                <a:gdLst>
                  <a:gd name="T0" fmla="*/ 45 w 91"/>
                  <a:gd name="T1" fmla="*/ 74 h 74"/>
                  <a:gd name="T2" fmla="*/ 0 w 91"/>
                  <a:gd name="T3" fmla="*/ 25 h 74"/>
                  <a:gd name="T4" fmla="*/ 37 w 91"/>
                  <a:gd name="T5" fmla="*/ 0 h 74"/>
                  <a:gd name="T6" fmla="*/ 46 w 91"/>
                  <a:gd name="T7" fmla="*/ 12 h 74"/>
                  <a:gd name="T8" fmla="*/ 54 w 91"/>
                  <a:gd name="T9" fmla="*/ 0 h 74"/>
                  <a:gd name="T10" fmla="*/ 91 w 91"/>
                  <a:gd name="T11" fmla="*/ 25 h 74"/>
                  <a:gd name="T12" fmla="*/ 45 w 91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74">
                    <a:moveTo>
                      <a:pt x="45" y="74"/>
                    </a:moveTo>
                    <a:cubicBezTo>
                      <a:pt x="28" y="58"/>
                      <a:pt x="15" y="46"/>
                      <a:pt x="0" y="25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4"/>
                      <a:pt x="42" y="8"/>
                      <a:pt x="46" y="12"/>
                    </a:cubicBezTo>
                    <a:cubicBezTo>
                      <a:pt x="49" y="8"/>
                      <a:pt x="52" y="4"/>
                      <a:pt x="54" y="0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77" y="46"/>
                      <a:pt x="62" y="58"/>
                      <a:pt x="45" y="74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69" name="ïs1iḍé">
                <a:extLst>
                  <a:ext uri="{FF2B5EF4-FFF2-40B4-BE49-F238E27FC236}">
                    <a16:creationId xmlns:a16="http://schemas.microsoft.com/office/drawing/2014/main" id="{9F1D4FCD-DD75-4AE2-A79D-B6E40F535A68}"/>
                  </a:ext>
                </a:extLst>
              </p:cNvPr>
              <p:cNvSpPr/>
              <p:nvPr/>
            </p:nvSpPr>
            <p:spPr bwMode="auto">
              <a:xfrm>
                <a:off x="-6334084" y="205849"/>
                <a:ext cx="3016743" cy="3180072"/>
              </a:xfrm>
              <a:custGeom>
                <a:avLst/>
                <a:gdLst>
                  <a:gd name="T0" fmla="*/ 1 w 820"/>
                  <a:gd name="T1" fmla="*/ 865 h 865"/>
                  <a:gd name="T2" fmla="*/ 0 w 820"/>
                  <a:gd name="T3" fmla="*/ 821 h 865"/>
                  <a:gd name="T4" fmla="*/ 85 w 820"/>
                  <a:gd name="T5" fmla="*/ 815 h 865"/>
                  <a:gd name="T6" fmla="*/ 89 w 820"/>
                  <a:gd name="T7" fmla="*/ 859 h 865"/>
                  <a:gd name="T8" fmla="*/ 1 w 820"/>
                  <a:gd name="T9" fmla="*/ 865 h 865"/>
                  <a:gd name="T10" fmla="*/ 177 w 820"/>
                  <a:gd name="T11" fmla="*/ 848 h 865"/>
                  <a:gd name="T12" fmla="*/ 169 w 820"/>
                  <a:gd name="T13" fmla="*/ 804 h 865"/>
                  <a:gd name="T14" fmla="*/ 251 w 820"/>
                  <a:gd name="T15" fmla="*/ 786 h 865"/>
                  <a:gd name="T16" fmla="*/ 263 w 820"/>
                  <a:gd name="T17" fmla="*/ 829 h 865"/>
                  <a:gd name="T18" fmla="*/ 177 w 820"/>
                  <a:gd name="T19" fmla="*/ 848 h 865"/>
                  <a:gd name="T20" fmla="*/ 378 w 820"/>
                  <a:gd name="T21" fmla="*/ 790 h 865"/>
                  <a:gd name="T22" fmla="*/ 363 w 820"/>
                  <a:gd name="T23" fmla="*/ 749 h 865"/>
                  <a:gd name="T24" fmla="*/ 410 w 820"/>
                  <a:gd name="T25" fmla="*/ 728 h 865"/>
                  <a:gd name="T26" fmla="*/ 429 w 820"/>
                  <a:gd name="T27" fmla="*/ 768 h 865"/>
                  <a:gd name="T28" fmla="*/ 378 w 820"/>
                  <a:gd name="T29" fmla="*/ 790 h 865"/>
                  <a:gd name="T30" fmla="*/ 507 w 820"/>
                  <a:gd name="T31" fmla="*/ 726 h 865"/>
                  <a:gd name="T32" fmla="*/ 483 w 820"/>
                  <a:gd name="T33" fmla="*/ 688 h 865"/>
                  <a:gd name="T34" fmla="*/ 552 w 820"/>
                  <a:gd name="T35" fmla="*/ 640 h 865"/>
                  <a:gd name="T36" fmla="*/ 579 w 820"/>
                  <a:gd name="T37" fmla="*/ 675 h 865"/>
                  <a:gd name="T38" fmla="*/ 507 w 820"/>
                  <a:gd name="T39" fmla="*/ 726 h 865"/>
                  <a:gd name="T40" fmla="*/ 646 w 820"/>
                  <a:gd name="T41" fmla="*/ 616 h 865"/>
                  <a:gd name="T42" fmla="*/ 615 w 820"/>
                  <a:gd name="T43" fmla="*/ 584 h 865"/>
                  <a:gd name="T44" fmla="*/ 670 w 820"/>
                  <a:gd name="T45" fmla="*/ 522 h 865"/>
                  <a:gd name="T46" fmla="*/ 705 w 820"/>
                  <a:gd name="T47" fmla="*/ 549 h 865"/>
                  <a:gd name="T48" fmla="*/ 646 w 820"/>
                  <a:gd name="T49" fmla="*/ 616 h 865"/>
                  <a:gd name="T50" fmla="*/ 755 w 820"/>
                  <a:gd name="T51" fmla="*/ 474 h 865"/>
                  <a:gd name="T52" fmla="*/ 716 w 820"/>
                  <a:gd name="T53" fmla="*/ 452 h 865"/>
                  <a:gd name="T54" fmla="*/ 751 w 820"/>
                  <a:gd name="T55" fmla="*/ 377 h 865"/>
                  <a:gd name="T56" fmla="*/ 792 w 820"/>
                  <a:gd name="T57" fmla="*/ 392 h 865"/>
                  <a:gd name="T58" fmla="*/ 755 w 820"/>
                  <a:gd name="T59" fmla="*/ 474 h 865"/>
                  <a:gd name="T60" fmla="*/ 815 w 820"/>
                  <a:gd name="T61" fmla="*/ 305 h 865"/>
                  <a:gd name="T62" fmla="*/ 771 w 820"/>
                  <a:gd name="T63" fmla="*/ 298 h 865"/>
                  <a:gd name="T64" fmla="*/ 775 w 820"/>
                  <a:gd name="T65" fmla="*/ 247 h 865"/>
                  <a:gd name="T66" fmla="*/ 774 w 820"/>
                  <a:gd name="T67" fmla="*/ 217 h 865"/>
                  <a:gd name="T68" fmla="*/ 818 w 820"/>
                  <a:gd name="T69" fmla="*/ 213 h 865"/>
                  <a:gd name="T70" fmla="*/ 820 w 820"/>
                  <a:gd name="T71" fmla="*/ 247 h 865"/>
                  <a:gd name="T72" fmla="*/ 815 w 820"/>
                  <a:gd name="T73" fmla="*/ 305 h 865"/>
                  <a:gd name="T74" fmla="*/ 357 w 820"/>
                  <a:gd name="T75" fmla="*/ 265 h 865"/>
                  <a:gd name="T76" fmla="*/ 312 w 820"/>
                  <a:gd name="T77" fmla="*/ 265 h 865"/>
                  <a:gd name="T78" fmla="*/ 312 w 820"/>
                  <a:gd name="T79" fmla="*/ 264 h 865"/>
                  <a:gd name="T80" fmla="*/ 337 w 820"/>
                  <a:gd name="T81" fmla="*/ 172 h 865"/>
                  <a:gd name="T82" fmla="*/ 376 w 820"/>
                  <a:gd name="T83" fmla="*/ 193 h 865"/>
                  <a:gd name="T84" fmla="*/ 357 w 820"/>
                  <a:gd name="T85" fmla="*/ 264 h 865"/>
                  <a:gd name="T86" fmla="*/ 357 w 820"/>
                  <a:gd name="T87" fmla="*/ 265 h 865"/>
                  <a:gd name="T88" fmla="*/ 753 w 820"/>
                  <a:gd name="T89" fmla="*/ 142 h 865"/>
                  <a:gd name="T90" fmla="*/ 706 w 820"/>
                  <a:gd name="T91" fmla="*/ 82 h 865"/>
                  <a:gd name="T92" fmla="*/ 734 w 820"/>
                  <a:gd name="T93" fmla="*/ 48 h 865"/>
                  <a:gd name="T94" fmla="*/ 793 w 820"/>
                  <a:gd name="T95" fmla="*/ 123 h 865"/>
                  <a:gd name="T96" fmla="*/ 753 w 820"/>
                  <a:gd name="T97" fmla="*/ 142 h 865"/>
                  <a:gd name="T98" fmla="*/ 424 w 820"/>
                  <a:gd name="T99" fmla="*/ 130 h 865"/>
                  <a:gd name="T100" fmla="*/ 393 w 820"/>
                  <a:gd name="T101" fmla="*/ 98 h 865"/>
                  <a:gd name="T102" fmla="*/ 466 w 820"/>
                  <a:gd name="T103" fmla="*/ 43 h 865"/>
                  <a:gd name="T104" fmla="*/ 488 w 820"/>
                  <a:gd name="T105" fmla="*/ 81 h 865"/>
                  <a:gd name="T106" fmla="*/ 424 w 820"/>
                  <a:gd name="T107" fmla="*/ 130 h 865"/>
                  <a:gd name="T108" fmla="*/ 562 w 820"/>
                  <a:gd name="T109" fmla="*/ 52 h 865"/>
                  <a:gd name="T110" fmla="*/ 552 w 820"/>
                  <a:gd name="T111" fmla="*/ 9 h 865"/>
                  <a:gd name="T112" fmla="*/ 647 w 820"/>
                  <a:gd name="T113" fmla="*/ 6 h 865"/>
                  <a:gd name="T114" fmla="*/ 639 w 820"/>
                  <a:gd name="T115" fmla="*/ 50 h 865"/>
                  <a:gd name="T116" fmla="*/ 562 w 820"/>
                  <a:gd name="T117" fmla="*/ 52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0" h="865">
                    <a:moveTo>
                      <a:pt x="1" y="865"/>
                    </a:moveTo>
                    <a:cubicBezTo>
                      <a:pt x="0" y="821"/>
                      <a:pt x="0" y="821"/>
                      <a:pt x="0" y="821"/>
                    </a:cubicBezTo>
                    <a:cubicBezTo>
                      <a:pt x="29" y="820"/>
                      <a:pt x="57" y="818"/>
                      <a:pt x="85" y="815"/>
                    </a:cubicBezTo>
                    <a:cubicBezTo>
                      <a:pt x="89" y="859"/>
                      <a:pt x="89" y="859"/>
                      <a:pt x="89" y="859"/>
                    </a:cubicBezTo>
                    <a:cubicBezTo>
                      <a:pt x="61" y="862"/>
                      <a:pt x="31" y="864"/>
                      <a:pt x="1" y="865"/>
                    </a:cubicBezTo>
                    <a:close/>
                    <a:moveTo>
                      <a:pt x="177" y="848"/>
                    </a:moveTo>
                    <a:cubicBezTo>
                      <a:pt x="169" y="804"/>
                      <a:pt x="169" y="804"/>
                      <a:pt x="169" y="804"/>
                    </a:cubicBezTo>
                    <a:cubicBezTo>
                      <a:pt x="197" y="799"/>
                      <a:pt x="225" y="793"/>
                      <a:pt x="251" y="786"/>
                    </a:cubicBezTo>
                    <a:cubicBezTo>
                      <a:pt x="263" y="829"/>
                      <a:pt x="263" y="829"/>
                      <a:pt x="263" y="829"/>
                    </a:cubicBezTo>
                    <a:cubicBezTo>
                      <a:pt x="235" y="836"/>
                      <a:pt x="206" y="842"/>
                      <a:pt x="177" y="848"/>
                    </a:cubicBezTo>
                    <a:close/>
                    <a:moveTo>
                      <a:pt x="378" y="790"/>
                    </a:moveTo>
                    <a:cubicBezTo>
                      <a:pt x="363" y="749"/>
                      <a:pt x="363" y="749"/>
                      <a:pt x="363" y="749"/>
                    </a:cubicBezTo>
                    <a:cubicBezTo>
                      <a:pt x="390" y="739"/>
                      <a:pt x="385" y="740"/>
                      <a:pt x="410" y="728"/>
                    </a:cubicBezTo>
                    <a:cubicBezTo>
                      <a:pt x="429" y="768"/>
                      <a:pt x="429" y="768"/>
                      <a:pt x="429" y="768"/>
                    </a:cubicBezTo>
                    <a:cubicBezTo>
                      <a:pt x="402" y="781"/>
                      <a:pt x="406" y="780"/>
                      <a:pt x="378" y="790"/>
                    </a:cubicBezTo>
                    <a:close/>
                    <a:moveTo>
                      <a:pt x="507" y="726"/>
                    </a:moveTo>
                    <a:cubicBezTo>
                      <a:pt x="483" y="688"/>
                      <a:pt x="483" y="688"/>
                      <a:pt x="483" y="688"/>
                    </a:cubicBezTo>
                    <a:cubicBezTo>
                      <a:pt x="507" y="673"/>
                      <a:pt x="530" y="657"/>
                      <a:pt x="552" y="640"/>
                    </a:cubicBezTo>
                    <a:cubicBezTo>
                      <a:pt x="579" y="675"/>
                      <a:pt x="579" y="675"/>
                      <a:pt x="579" y="675"/>
                    </a:cubicBezTo>
                    <a:cubicBezTo>
                      <a:pt x="556" y="693"/>
                      <a:pt x="532" y="710"/>
                      <a:pt x="507" y="726"/>
                    </a:cubicBezTo>
                    <a:close/>
                    <a:moveTo>
                      <a:pt x="646" y="616"/>
                    </a:moveTo>
                    <a:cubicBezTo>
                      <a:pt x="615" y="584"/>
                      <a:pt x="615" y="584"/>
                      <a:pt x="615" y="584"/>
                    </a:cubicBezTo>
                    <a:cubicBezTo>
                      <a:pt x="635" y="565"/>
                      <a:pt x="653" y="543"/>
                      <a:pt x="670" y="522"/>
                    </a:cubicBezTo>
                    <a:cubicBezTo>
                      <a:pt x="705" y="549"/>
                      <a:pt x="705" y="549"/>
                      <a:pt x="705" y="549"/>
                    </a:cubicBezTo>
                    <a:cubicBezTo>
                      <a:pt x="687" y="572"/>
                      <a:pt x="667" y="594"/>
                      <a:pt x="646" y="616"/>
                    </a:cubicBezTo>
                    <a:close/>
                    <a:moveTo>
                      <a:pt x="755" y="474"/>
                    </a:moveTo>
                    <a:cubicBezTo>
                      <a:pt x="716" y="452"/>
                      <a:pt x="716" y="452"/>
                      <a:pt x="716" y="452"/>
                    </a:cubicBezTo>
                    <a:cubicBezTo>
                      <a:pt x="730" y="428"/>
                      <a:pt x="742" y="402"/>
                      <a:pt x="751" y="377"/>
                    </a:cubicBezTo>
                    <a:cubicBezTo>
                      <a:pt x="792" y="392"/>
                      <a:pt x="792" y="392"/>
                      <a:pt x="792" y="392"/>
                    </a:cubicBezTo>
                    <a:cubicBezTo>
                      <a:pt x="782" y="420"/>
                      <a:pt x="770" y="447"/>
                      <a:pt x="755" y="474"/>
                    </a:cubicBezTo>
                    <a:close/>
                    <a:moveTo>
                      <a:pt x="815" y="305"/>
                    </a:moveTo>
                    <a:cubicBezTo>
                      <a:pt x="771" y="298"/>
                      <a:pt x="771" y="298"/>
                      <a:pt x="771" y="298"/>
                    </a:cubicBezTo>
                    <a:cubicBezTo>
                      <a:pt x="774" y="281"/>
                      <a:pt x="775" y="263"/>
                      <a:pt x="775" y="247"/>
                    </a:cubicBezTo>
                    <a:cubicBezTo>
                      <a:pt x="775" y="237"/>
                      <a:pt x="775" y="227"/>
                      <a:pt x="774" y="217"/>
                    </a:cubicBezTo>
                    <a:cubicBezTo>
                      <a:pt x="818" y="213"/>
                      <a:pt x="818" y="213"/>
                      <a:pt x="818" y="213"/>
                    </a:cubicBezTo>
                    <a:cubicBezTo>
                      <a:pt x="819" y="224"/>
                      <a:pt x="820" y="235"/>
                      <a:pt x="820" y="247"/>
                    </a:cubicBezTo>
                    <a:cubicBezTo>
                      <a:pt x="820" y="266"/>
                      <a:pt x="818" y="285"/>
                      <a:pt x="815" y="305"/>
                    </a:cubicBezTo>
                    <a:close/>
                    <a:moveTo>
                      <a:pt x="357" y="265"/>
                    </a:moveTo>
                    <a:cubicBezTo>
                      <a:pt x="312" y="265"/>
                      <a:pt x="312" y="265"/>
                      <a:pt x="312" y="265"/>
                    </a:cubicBezTo>
                    <a:cubicBezTo>
                      <a:pt x="312" y="264"/>
                      <a:pt x="312" y="264"/>
                      <a:pt x="312" y="264"/>
                    </a:cubicBezTo>
                    <a:cubicBezTo>
                      <a:pt x="312" y="234"/>
                      <a:pt x="321" y="203"/>
                      <a:pt x="337" y="172"/>
                    </a:cubicBezTo>
                    <a:cubicBezTo>
                      <a:pt x="376" y="193"/>
                      <a:pt x="376" y="193"/>
                      <a:pt x="376" y="193"/>
                    </a:cubicBezTo>
                    <a:cubicBezTo>
                      <a:pt x="363" y="217"/>
                      <a:pt x="357" y="241"/>
                      <a:pt x="357" y="264"/>
                    </a:cubicBezTo>
                    <a:lnTo>
                      <a:pt x="357" y="265"/>
                    </a:lnTo>
                    <a:close/>
                    <a:moveTo>
                      <a:pt x="753" y="142"/>
                    </a:moveTo>
                    <a:cubicBezTo>
                      <a:pt x="742" y="118"/>
                      <a:pt x="726" y="98"/>
                      <a:pt x="706" y="82"/>
                    </a:cubicBezTo>
                    <a:cubicBezTo>
                      <a:pt x="734" y="48"/>
                      <a:pt x="734" y="48"/>
                      <a:pt x="734" y="48"/>
                    </a:cubicBezTo>
                    <a:cubicBezTo>
                      <a:pt x="759" y="68"/>
                      <a:pt x="779" y="93"/>
                      <a:pt x="793" y="123"/>
                    </a:cubicBezTo>
                    <a:lnTo>
                      <a:pt x="753" y="142"/>
                    </a:lnTo>
                    <a:close/>
                    <a:moveTo>
                      <a:pt x="424" y="130"/>
                    </a:moveTo>
                    <a:cubicBezTo>
                      <a:pt x="393" y="98"/>
                      <a:pt x="393" y="98"/>
                      <a:pt x="393" y="98"/>
                    </a:cubicBezTo>
                    <a:cubicBezTo>
                      <a:pt x="415" y="77"/>
                      <a:pt x="439" y="58"/>
                      <a:pt x="466" y="43"/>
                    </a:cubicBezTo>
                    <a:cubicBezTo>
                      <a:pt x="488" y="81"/>
                      <a:pt x="488" y="81"/>
                      <a:pt x="488" y="81"/>
                    </a:cubicBezTo>
                    <a:cubicBezTo>
                      <a:pt x="464" y="95"/>
                      <a:pt x="443" y="111"/>
                      <a:pt x="424" y="130"/>
                    </a:cubicBezTo>
                    <a:close/>
                    <a:moveTo>
                      <a:pt x="562" y="52"/>
                    </a:moveTo>
                    <a:cubicBezTo>
                      <a:pt x="552" y="9"/>
                      <a:pt x="552" y="9"/>
                      <a:pt x="552" y="9"/>
                    </a:cubicBezTo>
                    <a:cubicBezTo>
                      <a:pt x="586" y="1"/>
                      <a:pt x="618" y="0"/>
                      <a:pt x="647" y="6"/>
                    </a:cubicBezTo>
                    <a:cubicBezTo>
                      <a:pt x="639" y="50"/>
                      <a:pt x="639" y="50"/>
                      <a:pt x="639" y="50"/>
                    </a:cubicBezTo>
                    <a:cubicBezTo>
                      <a:pt x="616" y="45"/>
                      <a:pt x="589" y="46"/>
                      <a:pt x="562" y="52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70" name="íṡ1ïďè">
                <a:extLst>
                  <a:ext uri="{FF2B5EF4-FFF2-40B4-BE49-F238E27FC236}">
                    <a16:creationId xmlns:a16="http://schemas.microsoft.com/office/drawing/2014/main" id="{10BACE1B-32EE-4E33-9164-115A5C7CAEB5}"/>
                  </a:ext>
                </a:extLst>
              </p:cNvPr>
              <p:cNvSpPr/>
              <p:nvPr/>
            </p:nvSpPr>
            <p:spPr bwMode="auto">
              <a:xfrm>
                <a:off x="-6809652" y="3212987"/>
                <a:ext cx="163327" cy="168132"/>
              </a:xfrm>
              <a:custGeom>
                <a:avLst/>
                <a:gdLst>
                  <a:gd name="T0" fmla="*/ 42 w 44"/>
                  <a:gd name="T1" fmla="*/ 46 h 46"/>
                  <a:gd name="T2" fmla="*/ 0 w 44"/>
                  <a:gd name="T3" fmla="*/ 44 h 46"/>
                  <a:gd name="T4" fmla="*/ 3 w 44"/>
                  <a:gd name="T5" fmla="*/ 0 h 46"/>
                  <a:gd name="T6" fmla="*/ 44 w 44"/>
                  <a:gd name="T7" fmla="*/ 2 h 46"/>
                  <a:gd name="T8" fmla="*/ 42 w 44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42" y="46"/>
                    </a:moveTo>
                    <a:cubicBezTo>
                      <a:pt x="28" y="46"/>
                      <a:pt x="14" y="45"/>
                      <a:pt x="0" y="4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6" y="1"/>
                      <a:pt x="30" y="2"/>
                      <a:pt x="44" y="2"/>
                    </a:cubicBezTo>
                    <a:lnTo>
                      <a:pt x="42" y="46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</p:grpSp>
      <p:sp>
        <p:nvSpPr>
          <p:cNvPr id="488" name="íṩľíḋê">
            <a:extLst>
              <a:ext uri="{FF2B5EF4-FFF2-40B4-BE49-F238E27FC236}">
                <a16:creationId xmlns:a16="http://schemas.microsoft.com/office/drawing/2014/main" id="{367787C7-860D-4901-AA70-C3BE4942A619}"/>
              </a:ext>
            </a:extLst>
          </p:cNvPr>
          <p:cNvSpPr/>
          <p:nvPr/>
        </p:nvSpPr>
        <p:spPr bwMode="auto">
          <a:xfrm>
            <a:off x="-98085" y="1851930"/>
            <a:ext cx="1270000" cy="688975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334" name="Rounded Rectangle 333"/>
          <p:cNvSpPr/>
          <p:nvPr/>
        </p:nvSpPr>
        <p:spPr>
          <a:xfrm>
            <a:off x="1929754" y="1507022"/>
            <a:ext cx="9449446" cy="263956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bài tập các em củng cố phép trừ có nhớ vào bài toán giải có lời văn cụ thể.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712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300" grpId="0" animBg="1"/>
      <p:bldP spid="301" grpId="0" animBg="1"/>
      <p:bldP spid="302" grpId="0" animBg="1"/>
      <p:bldP spid="464" grpId="0" animBg="1"/>
      <p:bldP spid="488" grpId="0" animBg="1"/>
      <p:bldP spid="3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686A0195-5A33-4E71-8C67-1F2F5E618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73F70F1-158A-4F65-B483-0418822EEEA8}"/>
              </a:ext>
            </a:extLst>
          </p:cNvPr>
          <p:cNvSpPr/>
          <p:nvPr/>
        </p:nvSpPr>
        <p:spPr>
          <a:xfrm>
            <a:off x="1835747" y="132832"/>
            <a:ext cx="9236773" cy="618088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45576FB-F26F-4996-9C8E-E7AB037290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8" name="图片 7" descr="图片包含 玩偶, 玩具&#10;&#10;已生成高可信度的说明">
            <a:extLst>
              <a:ext uri="{FF2B5EF4-FFF2-40B4-BE49-F238E27FC236}">
                <a16:creationId xmlns:a16="http://schemas.microsoft.com/office/drawing/2014/main" id="{3599A429-B692-4194-A9DD-9081FB9F9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" y="3550590"/>
            <a:ext cx="2235335" cy="22781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FA8949-2AE4-4BBB-9527-D937096E4D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540F63C-1CFA-4782-BF39-C8B6B05BD9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18" name="图片 17" descr="图片包含 物体&#10;&#10;已生成高可信度的说明">
            <a:extLst>
              <a:ext uri="{FF2B5EF4-FFF2-40B4-BE49-F238E27FC236}">
                <a16:creationId xmlns:a16="http://schemas.microsoft.com/office/drawing/2014/main" id="{92AD827F-C123-4123-BD32-B071149734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8545172" y="4932129"/>
            <a:ext cx="273050" cy="292100"/>
          </a:xfrm>
          <a:prstGeom prst="rect">
            <a:avLst/>
          </a:prstGeom>
        </p:spPr>
      </p:pic>
      <p:pic>
        <p:nvPicPr>
          <p:cNvPr id="19" name="图片 18" descr="图片包含 物体&#10;&#10;已生成高可信度的说明">
            <a:extLst>
              <a:ext uri="{FF2B5EF4-FFF2-40B4-BE49-F238E27FC236}">
                <a16:creationId xmlns:a16="http://schemas.microsoft.com/office/drawing/2014/main" id="{1B7EB697-6B22-490C-B85A-4070D11C97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0116688" y="4778236"/>
            <a:ext cx="398280" cy="426067"/>
          </a:xfrm>
          <a:prstGeom prst="rect">
            <a:avLst/>
          </a:prstGeom>
        </p:spPr>
      </p:pic>
      <p:pic>
        <p:nvPicPr>
          <p:cNvPr id="20" name="图片 19" descr="图片包含 物体&#10;&#10;已生成高可信度的说明">
            <a:extLst>
              <a:ext uri="{FF2B5EF4-FFF2-40B4-BE49-F238E27FC236}">
                <a16:creationId xmlns:a16="http://schemas.microsoft.com/office/drawing/2014/main" id="{94B4D886-5C5C-481D-9706-C23707E3D3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7047566" y="5070843"/>
            <a:ext cx="398280" cy="426067"/>
          </a:xfrm>
          <a:prstGeom prst="rect">
            <a:avLst/>
          </a:prstGeom>
        </p:spPr>
      </p:pic>
      <p:pic>
        <p:nvPicPr>
          <p:cNvPr id="21" name="图片 20" descr="图片包含 物体&#10;&#10;已生成高可信度的说明">
            <a:extLst>
              <a:ext uri="{FF2B5EF4-FFF2-40B4-BE49-F238E27FC236}">
                <a16:creationId xmlns:a16="http://schemas.microsoft.com/office/drawing/2014/main" id="{3D77F14E-0108-4EFE-BA93-9806AD137C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9106477" y="5150395"/>
            <a:ext cx="647832" cy="6930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8367FC-2225-C9E1-9C23-120A0FED48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3509" y="284109"/>
            <a:ext cx="6288269" cy="518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80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1994C-A53F-4AD8-B8C6-C1E2867615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0732"/>
            <a:ext cx="12192000" cy="6878732"/>
          </a:xfrm>
          <a:prstGeom prst="rect">
            <a:avLst/>
          </a:prstGeom>
        </p:spPr>
      </p:pic>
      <p:pic>
        <p:nvPicPr>
          <p:cNvPr id="4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62600" y="6224702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536168" y="6163761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14800" y="6202516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50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15FFD-E0F4-4385-9225-3D621F3BE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62" y="146685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90187" y="5846939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0C8704-19AB-4C14-BD32-BBF7EE3B2BE1}"/>
              </a:ext>
            </a:extLst>
          </p:cNvPr>
          <p:cNvGrpSpPr/>
          <p:nvPr/>
        </p:nvGrpSpPr>
        <p:grpSpPr>
          <a:xfrm>
            <a:off x="4520046" y="228599"/>
            <a:ext cx="6761098" cy="3400939"/>
            <a:chOff x="4520046" y="228599"/>
            <a:chExt cx="6761098" cy="3400939"/>
          </a:xfrm>
        </p:grpSpPr>
        <p:sp>
          <p:nvSpPr>
            <p:cNvPr id="16" name="Cloud Callout 15"/>
            <p:cNvSpPr/>
            <p:nvPr/>
          </p:nvSpPr>
          <p:spPr>
            <a:xfrm>
              <a:off x="4520046" y="228599"/>
              <a:ext cx="6761098" cy="3400939"/>
            </a:xfrm>
            <a:prstGeom prst="cloudCallout">
              <a:avLst>
                <a:gd name="adj1" fmla="val -62244"/>
                <a:gd name="adj2" fmla="val 20954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6A75D9-AC7C-4CDB-BF3E-B85EE67DB185}"/>
                </a:ext>
              </a:extLst>
            </p:cNvPr>
            <p:cNvSpPr txBox="1"/>
            <p:nvPr/>
          </p:nvSpPr>
          <p:spPr>
            <a:xfrm>
              <a:off x="5190472" y="829346"/>
              <a:ext cx="5356447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Xin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chào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các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bạn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,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Mai.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Hôm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nay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đi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vắng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,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phải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ở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nhà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giúp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thu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hoạch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trứng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gà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.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Các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bạn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hãy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giúp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thu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hoạch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xong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trước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khi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về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nhé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bằng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cách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trả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lời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đúng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những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câu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hỏi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trong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mỗi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quả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trứng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8534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C 0.0039 -0.0169 0.00703 -0.03379 0.01198 -0.05046 C 0.01328 -0.05926 0.01445 -0.06643 0.01666 -0.07477 C 0.01588 -0.10162 0.01588 -0.1287 0.0151 -0.15555 C 0.01484 -0.16342 0.01106 -0.17222 0.00898 -0.17963 C 0.00703 -0.18657 0.00273 -0.2 0.00273 -0.19977 C 0.00065 -0.21574 -0.00586 -0.22893 -0.00795 -0.24444 C -0.0099 -0.25879 -0.00795 -0.25301 -0.01263 -0.2625 C -0.0142 -0.27106 -0.0168 -0.27731 -0.02045 -0.28472 C -0.02383 -0.30092 -0.02865 -0.31504 -0.0375 -0.32731 C -0.04115 -0.34167 -0.03581 -0.3243 -0.04349 -0.33935 C -0.04662 -0.34514 -0.04857 -0.35324 -0.05144 -0.35949 C -0.05808 -0.37384 -0.06354 -0.38356 -0.0668 -0.4 C -0.06472 -0.41435 -0.06576 -0.41875 -0.07305 -0.42824 C -0.07565 -0.43819 -0.07917 -0.43518 -0.08373 -0.44236 C -0.08867 -0.45023 -0.08529 -0.45301 -0.09297 -0.45648 C -0.09779 -0.47454 -0.11706 -0.48217 -0.13008 -0.48472 C -0.13972 -0.48912 -0.14948 -0.49097 -0.15964 -0.49282 C -0.16875 -0.49213 -0.17826 -0.49213 -0.18737 -0.49074 C -0.21459 -0.4868 -0.2405 -0.47106 -0.26615 -0.46065 C -0.27071 -0.45648 -0.27461 -0.45463 -0.27995 -0.45254 C -0.28438 -0.44676 -0.29102 -0.44305 -0.29688 -0.44028 C -0.29779 -0.43912 -0.30261 -0.43356 -0.30313 -0.43217 C -0.30404 -0.43032 -0.30365 -0.42778 -0.30469 -0.42616 C -0.30795 -0.42083 -0.31211 -0.4169 -0.3155 -0.41204 C -0.31914 -0.39861 -0.31862 -0.39213 -0.32019 -0.37569 C -0.32162 -0.36065 -0.32722 -0.3456 -0.33086 -0.33125 C -0.33308 -0.32315 -0.33542 -0.31504 -0.33711 -0.30694 C -0.33841 -0.30162 -0.34037 -0.29074 -0.34037 -0.29051 C -0.34089 -0.28542 -0.34089 -0.28009 -0.3418 -0.27477 C -0.34245 -0.2706 -0.34492 -0.2625 -0.34492 -0.26227 C -0.34297 -0.22963 -0.34336 -0.22754 -0.34336 -0.25648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8704 C 0.00261 -0.11852 0.00651 -0.15231 -0.00286 -0.18241 C -0.00442 -0.20486 -0.00794 -0.22592 -0.01679 -0.24583 C -0.01927 -0.25139 -0.02018 -0.25787 -0.02265 -0.26342 C -0.02317 -0.26481 -0.02474 -0.26528 -0.02552 -0.26667 C -0.02799 -0.27083 -0.02995 -0.27523 -0.03242 -0.2794 C -0.03763 -0.28842 -0.04205 -0.29768 -0.04531 -0.3081 C -0.04635 -0.31134 -0.05234 -0.31574 -0.05234 -0.31574 C -0.05416 -0.32292 -0.05768 -0.32847 -0.06224 -0.33333 C -0.06862 -0.34768 -0.07968 -0.35509 -0.09192 -0.3618 C -0.09791 -0.36898 -0.10573 -0.37037 -0.11315 -0.37454 C -0.12552 -0.38148 -0.13659 -0.38588 -0.14987 -0.38889 C -0.1694 -0.39954 -0.19127 -0.40185 -0.21224 -0.40648 C -0.28008 -0.40509 -0.26692 -0.41273 -0.29843 -0.40185 C -0.30377 -0.39745 -0.30872 -0.39236 -0.3138 -0.38727 C -0.31562 -0.38565 -0.31758 -0.38403 -0.31966 -0.38264 C -0.32135 -0.38125 -0.3237 -0.38079 -0.32513 -0.3794 C -0.32812 -0.37685 -0.33242 -0.37014 -0.33646 -0.36829 C -0.3401 -0.36667 -0.34427 -0.3662 -0.34791 -0.36504 C -0.35091 -0.36273 -0.35508 -0.3618 -0.35768 -0.35879 C -0.35872 -0.35764 -0.3582 -0.35555 -0.35911 -0.35393 C -0.35963 -0.35278 -0.3608 -0.35162 -0.36198 -0.35069 C -0.36653 -0.34676 -0.36862 -0.34629 -0.37187 -0.3412 C -0.37396 -0.33842 -0.37565 -0.33495 -0.3776 -0.33194 C -0.37942 -0.3287 -0.3845 -0.32384 -0.3845 -0.32361 C -0.3862 -0.31852 -0.3888 -0.31643 -0.39023 -0.31111 C -0.39075 -0.30208 -0.39036 -0.29305 -0.39166 -0.28403 C -0.39179 -0.28264 -0.39388 -0.28241 -0.39466 -0.28079 C -0.39674 -0.27592 -0.39713 -0.27037 -0.39883 -0.26504 C -0.40169 -0.25509 -0.40169 -0.26366 -0.40169 -0.25856 " pathEditMode="relative" rAng="0" ptsTypes="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5" y="-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53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430000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027307" cy="1669795"/>
              <a:chOff x="7543800" y="1237875"/>
              <a:chExt cx="1027307" cy="1669795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027307" cy="1086225"/>
                <a:chOff x="4987482" y="5070260"/>
                <a:chExt cx="1027307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754602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61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  8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6DD5B8-AC5B-484D-AA6E-2A141FE22170}"/>
                    </a:ext>
                  </a:extLst>
                </p:cNvPr>
                <p:cNvCxnSpPr/>
                <p:nvPr/>
              </p:nvCxnSpPr>
              <p:spPr>
                <a:xfrm>
                  <a:off x="5014116" y="6156485"/>
                  <a:ext cx="846667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-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7816505" y="2322895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??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57875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11450782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49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027307" cy="1669795"/>
              <a:chOff x="7543800" y="1237875"/>
              <a:chExt cx="1027307" cy="1669795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027307" cy="1086225"/>
                <a:chOff x="4987482" y="5070260"/>
                <a:chExt cx="1027307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754602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56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  7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/>
                <p:nvPr/>
              </p:nvCxnSpPr>
              <p:spPr>
                <a:xfrm>
                  <a:off x="5014116" y="6156485"/>
                  <a:ext cx="846667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-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816505" y="2322895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??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12073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E2FAF0C-53FF-4C6B-88D9-6D3483BC7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41 – 6 = 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-6927" y="3733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133600" y="3962400"/>
            <a:ext cx="3219450" cy="1619250"/>
          </a:xfrm>
          <a:prstGeom prst="cloudCallout">
            <a:avLst>
              <a:gd name="adj1" fmla="val -63957"/>
              <a:gd name="adj2" fmla="val -1516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35</a:t>
            </a: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10926618" y="6046068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06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686A0195-5A33-4E71-8C67-1F2F5E618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73F70F1-158A-4F65-B483-0418822EEEA8}"/>
              </a:ext>
            </a:extLst>
          </p:cNvPr>
          <p:cNvSpPr/>
          <p:nvPr/>
        </p:nvSpPr>
        <p:spPr>
          <a:xfrm>
            <a:off x="1835747" y="132832"/>
            <a:ext cx="9236773" cy="618088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45576FB-F26F-4996-9C8E-E7AB037290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8" name="图片 7" descr="图片包含 玩偶, 玩具&#10;&#10;已生成高可信度的说明">
            <a:extLst>
              <a:ext uri="{FF2B5EF4-FFF2-40B4-BE49-F238E27FC236}">
                <a16:creationId xmlns:a16="http://schemas.microsoft.com/office/drawing/2014/main" id="{3599A429-B692-4194-A9DD-9081FB9F9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" y="3550590"/>
            <a:ext cx="2235335" cy="22781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FA8949-2AE4-4BBB-9527-D937096E4D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540F63C-1CFA-4782-BF39-C8B6B05BD9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18" name="图片 17" descr="图片包含 物体&#10;&#10;已生成高可信度的说明">
            <a:extLst>
              <a:ext uri="{FF2B5EF4-FFF2-40B4-BE49-F238E27FC236}">
                <a16:creationId xmlns:a16="http://schemas.microsoft.com/office/drawing/2014/main" id="{92AD827F-C123-4123-BD32-B071149734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8545172" y="4932129"/>
            <a:ext cx="273050" cy="292100"/>
          </a:xfrm>
          <a:prstGeom prst="rect">
            <a:avLst/>
          </a:prstGeom>
        </p:spPr>
      </p:pic>
      <p:pic>
        <p:nvPicPr>
          <p:cNvPr id="19" name="图片 18" descr="图片包含 物体&#10;&#10;已生成高可信度的说明">
            <a:extLst>
              <a:ext uri="{FF2B5EF4-FFF2-40B4-BE49-F238E27FC236}">
                <a16:creationId xmlns:a16="http://schemas.microsoft.com/office/drawing/2014/main" id="{1B7EB697-6B22-490C-B85A-4070D11C97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0116688" y="4778236"/>
            <a:ext cx="398280" cy="426067"/>
          </a:xfrm>
          <a:prstGeom prst="rect">
            <a:avLst/>
          </a:prstGeom>
        </p:spPr>
      </p:pic>
      <p:pic>
        <p:nvPicPr>
          <p:cNvPr id="20" name="图片 19" descr="图片包含 物体&#10;&#10;已生成高可信度的说明">
            <a:extLst>
              <a:ext uri="{FF2B5EF4-FFF2-40B4-BE49-F238E27FC236}">
                <a16:creationId xmlns:a16="http://schemas.microsoft.com/office/drawing/2014/main" id="{94B4D886-5C5C-481D-9706-C23707E3D3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7047566" y="5070843"/>
            <a:ext cx="398280" cy="426067"/>
          </a:xfrm>
          <a:prstGeom prst="rect">
            <a:avLst/>
          </a:prstGeom>
        </p:spPr>
      </p:pic>
      <p:pic>
        <p:nvPicPr>
          <p:cNvPr id="21" name="图片 20" descr="图片包含 物体&#10;&#10;已生成高可信度的说明">
            <a:extLst>
              <a:ext uri="{FF2B5EF4-FFF2-40B4-BE49-F238E27FC236}">
                <a16:creationId xmlns:a16="http://schemas.microsoft.com/office/drawing/2014/main" id="{3D77F14E-0108-4EFE-BA93-9806AD137C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9106477" y="5150395"/>
            <a:ext cx="647832" cy="693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6A35AA-890B-FF26-EB2A-86BF50F722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2878" y="276543"/>
            <a:ext cx="6118489" cy="515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20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học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hôm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nay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thêm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được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điều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gì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Để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có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thể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làm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tốt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tập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trên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nhắn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điều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gì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70965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686A0195-5A33-4E71-8C67-1F2F5E618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73F70F1-158A-4F65-B483-0418822EEEA8}"/>
              </a:ext>
            </a:extLst>
          </p:cNvPr>
          <p:cNvSpPr/>
          <p:nvPr/>
        </p:nvSpPr>
        <p:spPr>
          <a:xfrm>
            <a:off x="1835747" y="132832"/>
            <a:ext cx="9236773" cy="618088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45576FB-F26F-4996-9C8E-E7AB037290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8" name="图片 7" descr="图片包含 玩偶, 玩具&#10;&#10;已生成高可信度的说明">
            <a:extLst>
              <a:ext uri="{FF2B5EF4-FFF2-40B4-BE49-F238E27FC236}">
                <a16:creationId xmlns:a16="http://schemas.microsoft.com/office/drawing/2014/main" id="{3599A429-B692-4194-A9DD-9081FB9F9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" y="3550590"/>
            <a:ext cx="2235335" cy="22781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FA8949-2AE4-4BBB-9527-D937096E4D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540F63C-1CFA-4782-BF39-C8B6B05BD9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18" name="图片 17" descr="图片包含 物体&#10;&#10;已生成高可信度的说明">
            <a:extLst>
              <a:ext uri="{FF2B5EF4-FFF2-40B4-BE49-F238E27FC236}">
                <a16:creationId xmlns:a16="http://schemas.microsoft.com/office/drawing/2014/main" id="{92AD827F-C123-4123-BD32-B071149734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8545172" y="4932129"/>
            <a:ext cx="273050" cy="292100"/>
          </a:xfrm>
          <a:prstGeom prst="rect">
            <a:avLst/>
          </a:prstGeom>
        </p:spPr>
      </p:pic>
      <p:pic>
        <p:nvPicPr>
          <p:cNvPr id="19" name="图片 18" descr="图片包含 物体&#10;&#10;已生成高可信度的说明">
            <a:extLst>
              <a:ext uri="{FF2B5EF4-FFF2-40B4-BE49-F238E27FC236}">
                <a16:creationId xmlns:a16="http://schemas.microsoft.com/office/drawing/2014/main" id="{1B7EB697-6B22-490C-B85A-4070D11C97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0116688" y="4778236"/>
            <a:ext cx="398280" cy="426067"/>
          </a:xfrm>
          <a:prstGeom prst="rect">
            <a:avLst/>
          </a:prstGeom>
        </p:spPr>
      </p:pic>
      <p:pic>
        <p:nvPicPr>
          <p:cNvPr id="20" name="图片 19" descr="图片包含 物体&#10;&#10;已生成高可信度的说明">
            <a:extLst>
              <a:ext uri="{FF2B5EF4-FFF2-40B4-BE49-F238E27FC236}">
                <a16:creationId xmlns:a16="http://schemas.microsoft.com/office/drawing/2014/main" id="{94B4D886-5C5C-481D-9706-C23707E3D3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7047566" y="5070843"/>
            <a:ext cx="398280" cy="426067"/>
          </a:xfrm>
          <a:prstGeom prst="rect">
            <a:avLst/>
          </a:prstGeom>
        </p:spPr>
      </p:pic>
      <p:pic>
        <p:nvPicPr>
          <p:cNvPr id="21" name="图片 20" descr="图片包含 物体&#10;&#10;已生成高可信度的说明">
            <a:extLst>
              <a:ext uri="{FF2B5EF4-FFF2-40B4-BE49-F238E27FC236}">
                <a16:creationId xmlns:a16="http://schemas.microsoft.com/office/drawing/2014/main" id="{3D77F14E-0108-4EFE-BA93-9806AD137C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9106477" y="5150395"/>
            <a:ext cx="647832" cy="693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256D3E-5BE9-88D4-8351-C252C68C03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1411" y="1166503"/>
            <a:ext cx="8254358" cy="35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7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5000"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2512194" y="2501193"/>
            <a:ext cx="6936606" cy="1902507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8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48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30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4" name="Google Shape;94;p2"/>
          <p:cNvGrpSpPr/>
          <p:nvPr/>
        </p:nvGrpSpPr>
        <p:grpSpPr>
          <a:xfrm>
            <a:off x="533400" y="-29305"/>
            <a:ext cx="10852150" cy="2461871"/>
            <a:chOff x="935980" y="-48871"/>
            <a:chExt cx="10265420" cy="2461871"/>
          </a:xfrm>
        </p:grpSpPr>
        <p:sp>
          <p:nvSpPr>
            <p:cNvPr id="95" name="Google Shape;95;p2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6" name="Google Shape;96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7" name="Google Shape;9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448800" y="-330200"/>
            <a:ext cx="2933700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36600" y="-78798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"/>
          <p:cNvSpPr txBox="1"/>
          <p:nvPr/>
        </p:nvSpPr>
        <p:spPr>
          <a:xfrm>
            <a:off x="2342400" y="5609650"/>
            <a:ext cx="682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29000" y="751657"/>
            <a:ext cx="6286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 + 18 = ?</a:t>
            </a:r>
          </a:p>
        </p:txBody>
      </p:sp>
      <p:pic>
        <p:nvPicPr>
          <p:cNvPr id="13314" name="Picture 2" descr="Brown Basket Clip Art Image - ClipSafar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513" y="4986391"/>
            <a:ext cx="2540037" cy="204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84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3999737" y="3097827"/>
            <a:ext cx="3999737" cy="399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Tieng-yeah-tre-con-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-1131111"/>
            <a:ext cx="609600" cy="609600"/>
          </a:xfrm>
          <a:prstGeom prst="rect">
            <a:avLst/>
          </a:prstGeom>
        </p:spPr>
      </p:pic>
      <p:pic>
        <p:nvPicPr>
          <p:cNvPr id="3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-476768"/>
            <a:ext cx="609600" cy="609600"/>
          </a:xfrm>
          <a:prstGeom prst="rect">
            <a:avLst/>
          </a:prstGeom>
        </p:spPr>
      </p:pic>
      <p:pic>
        <p:nvPicPr>
          <p:cNvPr id="40" name="Google Shape;102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2950667">
            <a:off x="8995262" y="4561185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02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2950667">
            <a:off x="9565586" y="4603077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02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2950667">
            <a:off x="10076299" y="4663491"/>
            <a:ext cx="1188720" cy="1097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6110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32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12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5000"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rown Basket Clip Art Image - ClipSafar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513" y="4986391"/>
            <a:ext cx="2540037" cy="204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8995262" y="4618335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565586" y="4660227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076299" y="4720641"/>
            <a:ext cx="1188720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Rounded Rectangle 38"/>
          <p:cNvSpPr/>
          <p:nvPr/>
        </p:nvSpPr>
        <p:spPr>
          <a:xfrm>
            <a:off x="2258537" y="2501193"/>
            <a:ext cx="7190263" cy="2485198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8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48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90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4" name="Google Shape;94;p2"/>
          <p:cNvGrpSpPr/>
          <p:nvPr/>
        </p:nvGrpSpPr>
        <p:grpSpPr>
          <a:xfrm>
            <a:off x="533400" y="-29305"/>
            <a:ext cx="10852150" cy="2461871"/>
            <a:chOff x="935980" y="-48871"/>
            <a:chExt cx="10265420" cy="2461871"/>
          </a:xfrm>
        </p:grpSpPr>
        <p:sp>
          <p:nvSpPr>
            <p:cNvPr id="95" name="Google Shape;95;p2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6" name="Google Shape;96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7" name="Google Shape;97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48800" y="-330200"/>
            <a:ext cx="2933700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36600" y="-78798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"/>
          <p:cNvSpPr txBox="1"/>
          <p:nvPr/>
        </p:nvSpPr>
        <p:spPr>
          <a:xfrm>
            <a:off x="2342400" y="5609650"/>
            <a:ext cx="682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49609" y="1014622"/>
            <a:ext cx="6286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43 + 47 = ?</a:t>
            </a:r>
          </a:p>
        </p:txBody>
      </p:sp>
      <p:pic>
        <p:nvPicPr>
          <p:cNvPr id="35" name="Google Shape;84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3999737" y="3097827"/>
            <a:ext cx="3999737" cy="399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Tieng-yeah-tre-con-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92000" y="-1131111"/>
            <a:ext cx="609600" cy="609600"/>
          </a:xfrm>
          <a:prstGeom prst="rect">
            <a:avLst/>
          </a:prstGeom>
        </p:spPr>
      </p:pic>
      <p:pic>
        <p:nvPicPr>
          <p:cNvPr id="3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92000" y="-476768"/>
            <a:ext cx="609600" cy="609600"/>
          </a:xfrm>
          <a:prstGeom prst="rect">
            <a:avLst/>
          </a:prstGeom>
        </p:spPr>
      </p:pic>
      <p:pic>
        <p:nvPicPr>
          <p:cNvPr id="40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8986733" y="4184086"/>
            <a:ext cx="1370248" cy="101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547568" y="4122368"/>
            <a:ext cx="1370248" cy="101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091301" y="4245803"/>
            <a:ext cx="1370248" cy="1015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0354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32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12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5000"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rown Basket Clip Art Image - ClipSafar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513" y="4986391"/>
            <a:ext cx="2540037" cy="204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8995262" y="4618335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565586" y="4660227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076299" y="4720641"/>
            <a:ext cx="1188720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Rounded Rectangle 38"/>
          <p:cNvSpPr/>
          <p:nvPr/>
        </p:nvSpPr>
        <p:spPr>
          <a:xfrm>
            <a:off x="1874998" y="2498899"/>
            <a:ext cx="7190263" cy="2485198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4" name="Google Shape;94;p2"/>
          <p:cNvGrpSpPr/>
          <p:nvPr/>
        </p:nvGrpSpPr>
        <p:grpSpPr>
          <a:xfrm>
            <a:off x="-83245" y="-391495"/>
            <a:ext cx="11468795" cy="2904659"/>
            <a:chOff x="352674" y="19441"/>
            <a:chExt cx="10848726" cy="2461871"/>
          </a:xfrm>
        </p:grpSpPr>
        <p:sp>
          <p:nvSpPr>
            <p:cNvPr id="95" name="Google Shape;95;p2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6" name="Google Shape;96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52674" y="1944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7" name="Google Shape;97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48800" y="-330200"/>
            <a:ext cx="2933700" cy="293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"/>
          <p:cNvSpPr txBox="1"/>
          <p:nvPr/>
        </p:nvSpPr>
        <p:spPr>
          <a:xfrm>
            <a:off x="2342400" y="5609650"/>
            <a:ext cx="682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84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3999737" y="3097827"/>
            <a:ext cx="3999737" cy="399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Tieng-yeah-tre-con-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-1131111"/>
            <a:ext cx="609600" cy="609600"/>
          </a:xfrm>
          <a:prstGeom prst="rect">
            <a:avLst/>
          </a:prstGeom>
        </p:spPr>
      </p:pic>
      <p:pic>
        <p:nvPicPr>
          <p:cNvPr id="3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-476768"/>
            <a:ext cx="609600" cy="609600"/>
          </a:xfrm>
          <a:prstGeom prst="rect">
            <a:avLst/>
          </a:prstGeom>
        </p:spPr>
      </p:pic>
      <p:pic>
        <p:nvPicPr>
          <p:cNvPr id="40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8986733" y="4184086"/>
            <a:ext cx="1370248" cy="101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547568" y="4122368"/>
            <a:ext cx="1370248" cy="101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091301" y="4245803"/>
            <a:ext cx="1370248" cy="10156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roup 22"/>
          <p:cNvGrpSpPr/>
          <p:nvPr/>
        </p:nvGrpSpPr>
        <p:grpSpPr>
          <a:xfrm>
            <a:off x="8482264" y="277328"/>
            <a:ext cx="731520" cy="1920240"/>
            <a:chOff x="650133" y="1615234"/>
            <a:chExt cx="731520" cy="1920240"/>
          </a:xfrm>
        </p:grpSpPr>
        <p:sp>
          <p:nvSpPr>
            <p:cNvPr id="24" name="TextBox 23"/>
            <p:cNvSpPr txBox="1"/>
            <p:nvPr/>
          </p:nvSpPr>
          <p:spPr>
            <a:xfrm>
              <a:off x="650133" y="1615234"/>
              <a:ext cx="731520" cy="192024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  <a:latin typeface="VNI-Avo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741573" y="1700808"/>
              <a:ext cx="548640" cy="548640"/>
            </a:xfrm>
            <a:prstGeom prst="ellipse">
              <a:avLst/>
            </a:prstGeom>
            <a:solidFill>
              <a:srgbClr val="F79646"/>
            </a:solidFill>
            <a:ln w="2540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&gt;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741466" y="2321457"/>
              <a:ext cx="548640" cy="548640"/>
            </a:xfrm>
            <a:prstGeom prst="ellipse">
              <a:avLst/>
            </a:prstGeom>
            <a:solidFill>
              <a:srgbClr val="FFFFA7"/>
            </a:solidFill>
            <a:ln w="25400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=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741359" y="2942106"/>
              <a:ext cx="548640" cy="548640"/>
            </a:xfrm>
            <a:prstGeom prst="ellipse">
              <a:avLst/>
            </a:prstGeom>
            <a:solidFill>
              <a:srgbClr val="92D050"/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&lt;</a:t>
              </a:r>
            </a:p>
          </p:txBody>
        </p:sp>
      </p:grpSp>
      <p:sp>
        <p:nvSpPr>
          <p:cNvPr id="28" name="Rectangle 27"/>
          <p:cNvSpPr/>
          <p:nvPr/>
        </p:nvSpPr>
        <p:spPr>
          <a:xfrm>
            <a:off x="3243378" y="2849318"/>
            <a:ext cx="27306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23 + 38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066391" y="2849318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62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287942" y="2849318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…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24196" y="279365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371497" y="2733981"/>
            <a:ext cx="6335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&lt;</a:t>
            </a:r>
            <a:endParaRPr kumimoji="0" lang="en-US" sz="2400" b="0" i="0" u="none" strike="noStrike" kern="120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Right Brace 47"/>
          <p:cNvSpPr/>
          <p:nvPr/>
        </p:nvSpPr>
        <p:spPr>
          <a:xfrm rot="5400000">
            <a:off x="4337108" y="3004311"/>
            <a:ext cx="307223" cy="1347670"/>
          </a:xfrm>
          <a:prstGeom prst="rightBrace">
            <a:avLst>
              <a:gd name="adj1" fmla="val 45924"/>
              <a:gd name="adj2" fmla="val 49246"/>
            </a:avLst>
          </a:prstGeom>
          <a:noFill/>
          <a:ln w="9525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084197" y="3779760"/>
            <a:ext cx="8130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61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137755" y="599169"/>
            <a:ext cx="3126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Điền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2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151134" y="3832478"/>
            <a:ext cx="109728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711969" y="3770760"/>
            <a:ext cx="109728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255702" y="3894195"/>
            <a:ext cx="1097280" cy="822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5985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32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12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1" grpId="0"/>
      <p:bldP spid="45" grpId="0"/>
      <p:bldP spid="48" grpId="0" animBg="1"/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CD8253CB-8CAB-4469-8F9B-7A535BA27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3F409D62-5FB6-406E-8DFA-69CFF2836693}"/>
              </a:ext>
            </a:extLst>
          </p:cNvPr>
          <p:cNvSpPr/>
          <p:nvPr/>
        </p:nvSpPr>
        <p:spPr>
          <a:xfrm>
            <a:off x="825672" y="646475"/>
            <a:ext cx="9867483" cy="5691570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4" name="图片 1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782494E-53FA-4285-AD05-BCA18FC2B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15" name="图片 1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C526400-2692-4251-8210-6AC252B0B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16" name="图片 1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13E0C92A-3FDA-45B2-ACA8-54B3EC1616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17" name="图片 1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0F4B10E6-31C1-465F-8EFF-89DCFEC87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18" name="图片 1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703DD82A-BBC0-4D34-8D3F-3ED00DC32A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F68F70A-84D7-4A5B-9D8A-D1170A7AFD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6A7CA63-DEB9-4F49-9B56-C981AF45F1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762" y="4271435"/>
            <a:ext cx="1961296" cy="1557028"/>
          </a:xfrm>
          <a:prstGeom prst="rect">
            <a:avLst/>
          </a:prstGeom>
        </p:spPr>
      </p:pic>
      <p:pic>
        <p:nvPicPr>
          <p:cNvPr id="27" name="图片 26" descr="图片包含 玩偶, 玩具&#10;&#10;已生成高可信度的说明">
            <a:extLst>
              <a:ext uri="{FF2B5EF4-FFF2-40B4-BE49-F238E27FC236}">
                <a16:creationId xmlns:a16="http://schemas.microsoft.com/office/drawing/2014/main" id="{1DE4D653-9BA5-485C-9940-60F26FE7ED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" y="3646297"/>
            <a:ext cx="2235335" cy="227815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AB95BF0-0D58-4B6D-9E9C-0BF5B761DE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B0B750F-9B20-407C-A392-F1CB93AFE2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>
            <a:extLst>
              <a:ext uri="{FF2B5EF4-FFF2-40B4-BE49-F238E27FC236}">
                <a16:creationId xmlns:a16="http://schemas.microsoft.com/office/drawing/2014/main" id="{0942A2FA-F4DC-41F5-9D6C-CAB0FEF8B45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>
            <a:extLst>
              <a:ext uri="{FF2B5EF4-FFF2-40B4-BE49-F238E27FC236}">
                <a16:creationId xmlns:a16="http://schemas.microsoft.com/office/drawing/2014/main" id="{65CC889D-2AF5-45B5-BBD8-46B64078C1C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256559" y="-70639"/>
            <a:ext cx="398280" cy="426067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>
            <a:extLst>
              <a:ext uri="{FF2B5EF4-FFF2-40B4-BE49-F238E27FC236}">
                <a16:creationId xmlns:a16="http://schemas.microsoft.com/office/drawing/2014/main" id="{8780A172-3114-4E23-9C21-40975F5ECC3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149588" y="646475"/>
            <a:ext cx="273050" cy="292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C048B5-AC00-9977-B1A2-F2348D5944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7730" y="1162631"/>
            <a:ext cx="5574286" cy="441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32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13(1)">
            <a:hlinkClick r:id="" action="ppaction://media"/>
            <a:extLst>
              <a:ext uri="{FF2B5EF4-FFF2-40B4-BE49-F238E27FC236}">
                <a16:creationId xmlns:a16="http://schemas.microsoft.com/office/drawing/2014/main" id="{CFF14029-5320-ACFD-D27D-A9EC6DEEF7F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5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945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4" y="1016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54C8C3-C047-CF36-EED8-ECC500425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883" y="923598"/>
            <a:ext cx="9251440" cy="52039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EE1CB6-CF79-0D49-71EF-F837182877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1456" y="2155910"/>
            <a:ext cx="2809195" cy="4814205"/>
          </a:xfrm>
          <a:prstGeom prst="rect">
            <a:avLst/>
          </a:prstGeom>
        </p:spPr>
      </p:pic>
      <p:pic>
        <p:nvPicPr>
          <p:cNvPr id="6" name="Video-chưa-đặt-tên-‐-Được-tạo-bằng-Clipchamp">
            <a:hlinkClick r:id="" action="ppaction://media"/>
            <a:extLst>
              <a:ext uri="{FF2B5EF4-FFF2-40B4-BE49-F238E27FC236}">
                <a16:creationId xmlns:a16="http://schemas.microsoft.com/office/drawing/2014/main" id="{AF8EB4BB-EB98-F464-16E3-ECFBA8903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14014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684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EE9E68"/>
      </a:accent1>
      <a:accent2>
        <a:srgbClr val="5B9BD4"/>
      </a:accent2>
      <a:accent3>
        <a:srgbClr val="75B52F"/>
      </a:accent3>
      <a:accent4>
        <a:srgbClr val="FFD800"/>
      </a:accent4>
      <a:accent5>
        <a:srgbClr val="FF7B9E"/>
      </a:accent5>
      <a:accent6>
        <a:srgbClr val="8E7B6F"/>
      </a:accent6>
      <a:hlink>
        <a:srgbClr val="4472C4"/>
      </a:hlink>
      <a:folHlink>
        <a:srgbClr val="BFBFBF"/>
      </a:folHlink>
    </a:clrScheme>
    <a:fontScheme name="abcztds1">
      <a:majorFont>
        <a:latin typeface="zihun7hao-wennuantongzhiti" panose="020F0302020204030204"/>
        <a:ea typeface="zihun7hao-wennuantongzhiti"/>
        <a:cs typeface=""/>
      </a:majorFont>
      <a:minorFont>
        <a:latin typeface="zihun7hao-wennuantongzhiti" panose="020F0502020204030204"/>
        <a:ea typeface="zihun7hao-wennuantongzhi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625</Words>
  <Application>Microsoft Office PowerPoint</Application>
  <PresentationFormat>Widescreen</PresentationFormat>
  <Paragraphs>154</Paragraphs>
  <Slides>31</Slides>
  <Notes>21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等线</vt:lpstr>
      <vt:lpstr>VNI-Avo</vt:lpstr>
      <vt:lpstr>zihun7hao-wennuantongzhiti</vt:lpstr>
      <vt:lpstr>字魂59号-创粗黑</vt:lpstr>
      <vt:lpstr>Arial</vt:lpstr>
      <vt:lpstr>Calibri</vt:lpstr>
      <vt:lpstr>Calibri Light</vt:lpstr>
      <vt:lpstr>Times New Roman</vt:lpstr>
      <vt:lpstr>1_Office Theme</vt:lpstr>
      <vt:lpstr>2_Office Theme</vt:lpstr>
      <vt:lpstr>3_Office Theme</vt:lpstr>
      <vt:lpstr>Office 主题​​</vt:lpstr>
      <vt:lpstr>4_Office Theme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45</cp:revision>
  <dcterms:created xsi:type="dcterms:W3CDTF">2021-11-06T08:58:08Z</dcterms:created>
  <dcterms:modified xsi:type="dcterms:W3CDTF">2024-11-05T05:13:56Z</dcterms:modified>
</cp:coreProperties>
</file>