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703" r:id="rId4"/>
    <p:sldMasterId id="2147483767" r:id="rId5"/>
    <p:sldMasterId id="2147483788" r:id="rId6"/>
    <p:sldMasterId id="2147483795" r:id="rId7"/>
    <p:sldMasterId id="2147483802" r:id="rId8"/>
    <p:sldMasterId id="2147483814" r:id="rId9"/>
    <p:sldMasterId id="2147483826" r:id="rId10"/>
    <p:sldMasterId id="2147483850" r:id="rId11"/>
    <p:sldMasterId id="2147483864" r:id="rId12"/>
    <p:sldMasterId id="2147483876" r:id="rId13"/>
  </p:sldMasterIdLst>
  <p:notesMasterIdLst>
    <p:notesMasterId r:id="rId50"/>
  </p:notesMasterIdLst>
  <p:sldIdLst>
    <p:sldId id="7171" r:id="rId14"/>
    <p:sldId id="264" r:id="rId15"/>
    <p:sldId id="265" r:id="rId16"/>
    <p:sldId id="7182" r:id="rId17"/>
    <p:sldId id="7183" r:id="rId18"/>
    <p:sldId id="7184" r:id="rId19"/>
    <p:sldId id="7185" r:id="rId20"/>
    <p:sldId id="7186" r:id="rId21"/>
    <p:sldId id="7187" r:id="rId22"/>
    <p:sldId id="261" r:id="rId23"/>
    <p:sldId id="7179" r:id="rId24"/>
    <p:sldId id="7190" r:id="rId25"/>
    <p:sldId id="263" r:id="rId26"/>
    <p:sldId id="7180" r:id="rId27"/>
    <p:sldId id="272" r:id="rId28"/>
    <p:sldId id="278" r:id="rId29"/>
    <p:sldId id="279" r:id="rId30"/>
    <p:sldId id="280" r:id="rId31"/>
    <p:sldId id="281" r:id="rId32"/>
    <p:sldId id="295" r:id="rId33"/>
    <p:sldId id="282" r:id="rId34"/>
    <p:sldId id="283" r:id="rId35"/>
    <p:sldId id="296" r:id="rId36"/>
    <p:sldId id="284" r:id="rId37"/>
    <p:sldId id="285" r:id="rId38"/>
    <p:sldId id="286" r:id="rId39"/>
    <p:sldId id="297" r:id="rId40"/>
    <p:sldId id="7181" r:id="rId41"/>
    <p:sldId id="293" r:id="rId42"/>
    <p:sldId id="259" r:id="rId43"/>
    <p:sldId id="7189" r:id="rId44"/>
    <p:sldId id="257" r:id="rId45"/>
    <p:sldId id="266" r:id="rId46"/>
    <p:sldId id="267" r:id="rId47"/>
    <p:sldId id="268" r:id="rId48"/>
    <p:sldId id="718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9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2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5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1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6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87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2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9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4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231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271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570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23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556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985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53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47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367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12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75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54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66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02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53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48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98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563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55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999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9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77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5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254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5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0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02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70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58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04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2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578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578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409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642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40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969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445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0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393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88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19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055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18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1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74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39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22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77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14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86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28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67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39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1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8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04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292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3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4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11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8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07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373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01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159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08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2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48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52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9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356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74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21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7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97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2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54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17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351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79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2F39A-64D4-991C-B415-31E7C616A3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1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00D26-47DC-25E4-0701-101F9E1E44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778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AC545CA-9C0A-DE5D-E84E-3C3E9D1A4C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1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47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1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3.xml"/><Relationship Id="rId7" Type="http://schemas.openxmlformats.org/officeDocument/2006/relationships/image" Target="../media/image6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1.png"/><Relationship Id="rId4" Type="http://schemas.openxmlformats.org/officeDocument/2006/relationships/tags" Target="../tags/tag4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openxmlformats.org/officeDocument/2006/relationships/image" Target="../media/image7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74.gif"/><Relationship Id="rId3" Type="http://schemas.openxmlformats.org/officeDocument/2006/relationships/video" Target="../media/media2.mp4"/><Relationship Id="rId7" Type="http://schemas.openxmlformats.org/officeDocument/2006/relationships/audio" Target="../media/media4.mp3"/><Relationship Id="rId12" Type="http://schemas.openxmlformats.org/officeDocument/2006/relationships/image" Target="../media/image7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12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76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7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9.xml"/><Relationship Id="rId7" Type="http://schemas.openxmlformats.org/officeDocument/2006/relationships/image" Target="../media/image7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18" Type="http://schemas.microsoft.com/office/2007/relationships/hdphoto" Target="../media/hdphoto8.wdp"/><Relationship Id="rId3" Type="http://schemas.openxmlformats.org/officeDocument/2006/relationships/tags" Target="../tags/tag12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87.png"/><Relationship Id="rId17" Type="http://schemas.openxmlformats.org/officeDocument/2006/relationships/image" Target="../media/image90.png"/><Relationship Id="rId2" Type="http://schemas.openxmlformats.org/officeDocument/2006/relationships/tags" Target="../tags/tag11.xml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6.png"/><Relationship Id="rId5" Type="http://schemas.openxmlformats.org/officeDocument/2006/relationships/audio" Target="../media/media6.mp3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19" Type="http://schemas.openxmlformats.org/officeDocument/2006/relationships/image" Target="../media/image31.png"/><Relationship Id="rId4" Type="http://schemas.microsoft.com/office/2007/relationships/media" Target="../media/media6.mp3"/><Relationship Id="rId9" Type="http://schemas.openxmlformats.org/officeDocument/2006/relationships/image" Target="../media/image68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9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91.png"/><Relationship Id="rId5" Type="http://schemas.microsoft.com/office/2007/relationships/hdphoto" Target="../media/hdphoto3.wdp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9.wdp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9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gif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0.png"/><Relationship Id="rId11" Type="http://schemas.openxmlformats.org/officeDocument/2006/relationships/image" Target="../media/image105.gif"/><Relationship Id="rId5" Type="http://schemas.openxmlformats.org/officeDocument/2006/relationships/image" Target="../media/image99.gif"/><Relationship Id="rId10" Type="http://schemas.openxmlformats.org/officeDocument/2006/relationships/image" Target="../media/image104.gif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9.png"/><Relationship Id="rId7" Type="http://schemas.openxmlformats.org/officeDocument/2006/relationships/image" Target="../media/image10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00.png"/><Relationship Id="rId5" Type="http://schemas.openxmlformats.org/officeDocument/2006/relationships/image" Target="../media/image99.gif"/><Relationship Id="rId4" Type="http://schemas.openxmlformats.org/officeDocument/2006/relationships/image" Target="../media/image110.png"/><Relationship Id="rId9" Type="http://schemas.openxmlformats.org/officeDocument/2006/relationships/image" Target="../media/image10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gif"/><Relationship Id="rId9" Type="http://schemas.openxmlformats.org/officeDocument/2006/relationships/image" Target="../media/image11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gif"/><Relationship Id="rId9" Type="http://schemas.openxmlformats.org/officeDocument/2006/relationships/image" Target="../media/image111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gif"/><Relationship Id="rId9" Type="http://schemas.openxmlformats.org/officeDocument/2006/relationships/image" Target="../media/image11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98.png"/><Relationship Id="rId7" Type="http://schemas.openxmlformats.org/officeDocument/2006/relationships/image" Target="../media/image10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1.png"/><Relationship Id="rId11" Type="http://schemas.openxmlformats.org/officeDocument/2006/relationships/image" Target="../media/image103.svg"/><Relationship Id="rId5" Type="http://schemas.openxmlformats.org/officeDocument/2006/relationships/image" Target="../media/image100.png"/><Relationship Id="rId10" Type="http://schemas.openxmlformats.org/officeDocument/2006/relationships/image" Target="../media/image102.png"/><Relationship Id="rId4" Type="http://schemas.openxmlformats.org/officeDocument/2006/relationships/image" Target="../media/image99.gif"/><Relationship Id="rId9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7.sv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svg"/><Relationship Id="rId4" Type="http://schemas.openxmlformats.org/officeDocument/2006/relationships/image" Target="../media/image115.svg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slide" Target="slide7.xml"/><Relationship Id="rId26" Type="http://schemas.openxmlformats.org/officeDocument/2006/relationships/image" Target="../media/image53.svg"/><Relationship Id="rId3" Type="http://schemas.openxmlformats.org/officeDocument/2006/relationships/image" Target="../media/image35.png"/><Relationship Id="rId21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slide" Target="slide5.xml"/><Relationship Id="rId17" Type="http://schemas.openxmlformats.org/officeDocument/2006/relationships/image" Target="../media/image47.svg"/><Relationship Id="rId25" Type="http://schemas.openxmlformats.org/officeDocument/2006/relationships/image" Target="../media/image52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49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24" Type="http://schemas.openxmlformats.org/officeDocument/2006/relationships/slide" Target="slide9.xml"/><Relationship Id="rId32" Type="http://schemas.openxmlformats.org/officeDocument/2006/relationships/slide" Target="slide10.xml"/><Relationship Id="rId5" Type="http://schemas.openxmlformats.org/officeDocument/2006/relationships/image" Target="../media/image37.png"/><Relationship Id="rId15" Type="http://schemas.openxmlformats.org/officeDocument/2006/relationships/slide" Target="slide6.xml"/><Relationship Id="rId23" Type="http://schemas.openxmlformats.org/officeDocument/2006/relationships/image" Target="../media/image51.svg"/><Relationship Id="rId28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31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svg"/><Relationship Id="rId22" Type="http://schemas.openxmlformats.org/officeDocument/2006/relationships/image" Target="../media/image50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svg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60.svg"/><Relationship Id="rId12" Type="http://schemas.openxmlformats.org/officeDocument/2006/relationships/image" Target="../media/image66.png"/><Relationship Id="rId17" Type="http://schemas.openxmlformats.org/officeDocument/2006/relationships/audio" Target="../media/audio3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slide" Target="slide4.xml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sv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66.png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slide" Target="slide4.xml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5E1129-9A06-ED3F-EB54-F8102D5344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EDFB3-4B73-B236-D426-138169A9C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219" y="2830620"/>
            <a:ext cx="927282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" name="673840eb0eaa64dc5c0d7d43">
            <a:hlinkClick r:id="" action="ppaction://media"/>
            <a:extLst>
              <a:ext uri="{FF2B5EF4-FFF2-40B4-BE49-F238E27FC236}">
                <a16:creationId xmlns:a16="http://schemas.microsoft.com/office/drawing/2014/main" id="{7EB61B44-E9D3-33BF-DE3A-7550CA6F4F4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C3A713-2B75-4E00-1800-495278E1D8F2}"/>
              </a:ext>
            </a:extLst>
          </p:cNvPr>
          <p:cNvGrpSpPr/>
          <p:nvPr/>
        </p:nvGrpSpPr>
        <p:grpSpPr>
          <a:xfrm>
            <a:off x="3247044" y="221560"/>
            <a:ext cx="3206580" cy="846462"/>
            <a:chOff x="2574258" y="2918249"/>
            <a:chExt cx="2369997" cy="846462"/>
          </a:xfrm>
        </p:grpSpPr>
        <p:sp>
          <p:nvSpPr>
            <p:cNvPr id="4" name="Speech Bubble: Oval 20">
              <a:extLst>
                <a:ext uri="{FF2B5EF4-FFF2-40B4-BE49-F238E27FC236}">
                  <a16:creationId xmlns:a16="http://schemas.microsoft.com/office/drawing/2014/main" id="{531694E4-825D-B555-E1F3-B914D010E04F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66CDA8-F900-7232-3AAC-138AC39E74F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D098F-0B3E-BA0D-E924-8F74C066FBA9}"/>
              </a:ext>
            </a:extLst>
          </p:cNvPr>
          <p:cNvGrpSpPr/>
          <p:nvPr/>
        </p:nvGrpSpPr>
        <p:grpSpPr>
          <a:xfrm>
            <a:off x="0" y="417503"/>
            <a:ext cx="3206580" cy="678674"/>
            <a:chOff x="2574258" y="2918249"/>
            <a:chExt cx="2369997" cy="678674"/>
          </a:xfrm>
        </p:grpSpPr>
        <p:sp>
          <p:nvSpPr>
            <p:cNvPr id="13" name="Speech Bubble: Oval 20">
              <a:extLst>
                <a:ext uri="{FF2B5EF4-FFF2-40B4-BE49-F238E27FC236}">
                  <a16:creationId xmlns:a16="http://schemas.microsoft.com/office/drawing/2014/main" id="{3D578704-C976-451C-9A43-3AB9C8C214E5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8875-F93E-722C-EC9D-44F3FA3958F0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Cartoon of a robot&#10;&#10;Description automatically generated">
            <a:extLst>
              <a:ext uri="{FF2B5EF4-FFF2-40B4-BE49-F238E27FC236}">
                <a16:creationId xmlns:a16="http://schemas.microsoft.com/office/drawing/2014/main" id="{511F1F22-6BAA-3486-9EDF-86D780CF76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78" y="2275114"/>
            <a:ext cx="3183181" cy="44413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4D82F1-66CA-3732-162B-3F6FA81B51CF}"/>
              </a:ext>
            </a:extLst>
          </p:cNvPr>
          <p:cNvGrpSpPr/>
          <p:nvPr/>
        </p:nvGrpSpPr>
        <p:grpSpPr>
          <a:xfrm>
            <a:off x="8415382" y="849565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Speech Bubble: Oval 49">
              <a:extLst>
                <a:ext uri="{FF2B5EF4-FFF2-40B4-BE49-F238E27FC236}">
                  <a16:creationId xmlns:a16="http://schemas.microsoft.com/office/drawing/2014/main" id="{0B5FE1C6-FFAF-A04D-E132-2F69B2D0A6EB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D0E669-9C35-6E0F-CD2F-033CFEDD29D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pic>
        <p:nvPicPr>
          <p:cNvPr id="20" name="J2TEAM-TTS-1731740326331">
            <a:hlinkClick r:id="" action="ppaction://media"/>
            <a:extLst>
              <a:ext uri="{FF2B5EF4-FFF2-40B4-BE49-F238E27FC236}">
                <a16:creationId xmlns:a16="http://schemas.microsoft.com/office/drawing/2014/main" id="{17890692-CEDE-3A11-C693-80D07FE9E04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9257" y="1582057"/>
            <a:ext cx="406400" cy="406400"/>
          </a:xfrm>
          <a:prstGeom prst="rect">
            <a:avLst/>
          </a:prstGeom>
        </p:spPr>
      </p:pic>
      <p:pic>
        <p:nvPicPr>
          <p:cNvPr id="22" name="J2TEAM-TTS-1731740353085">
            <a:hlinkClick r:id="" action="ppaction://media"/>
            <a:extLst>
              <a:ext uri="{FF2B5EF4-FFF2-40B4-BE49-F238E27FC236}">
                <a16:creationId xmlns:a16="http://schemas.microsoft.com/office/drawing/2014/main" id="{08E6322C-73C9-5FC9-189F-62CF2E56BFA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78115" y="2104571"/>
            <a:ext cx="406400" cy="406400"/>
          </a:xfrm>
          <a:prstGeom prst="rect">
            <a:avLst/>
          </a:prstGeom>
        </p:spPr>
      </p:pic>
      <p:pic>
        <p:nvPicPr>
          <p:cNvPr id="23" name="J2TEAM-TTS-1731740447787">
            <a:hlinkClick r:id="" action="ppaction://media"/>
            <a:extLst>
              <a:ext uri="{FF2B5EF4-FFF2-40B4-BE49-F238E27FC236}">
                <a16:creationId xmlns:a16="http://schemas.microsoft.com/office/drawing/2014/main" id="{FB1000A7-D346-63F8-5773-71E2C6DA1DB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1657" y="2681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13459"/>
              </p:ext>
            </p:extLst>
          </p:nvPr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0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32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63453"/>
              </p:ext>
            </p:extLst>
          </p:nvPr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34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46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48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53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57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60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72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30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1412155"/>
            <a:ext cx="8229600" cy="2199588"/>
            <a:chOff x="2478157" y="1382506"/>
            <a:chExt cx="8229600" cy="2199588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2208422" y="1581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68883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72 - 19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60 - 28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062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93 - 46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741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41 - 32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11 - 2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5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1564" y="3780397"/>
            <a:ext cx="2342825" cy="3077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1EAA434-FF20-437F-F2CC-A2F130519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74235" y="-1600164"/>
            <a:ext cx="5955515" cy="5876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2DAB7-1C24-FC94-BF9A-5C15BA6BD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985" y="1317773"/>
            <a:ext cx="5919729" cy="2450804"/>
          </a:xfrm>
          <a:prstGeom prst="rect">
            <a:avLst/>
          </a:prstGeom>
        </p:spPr>
      </p:pic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9150" y="349249"/>
            <a:ext cx="574675" cy="57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21F246-7F77-C32C-C90D-507B27222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3709482" y="4139381"/>
            <a:ext cx="6229349" cy="2718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85235 -0.003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1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cách đặt tính phép trừ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66593" y="642399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208312" cy="1015666"/>
            <a:chOff x="1824226" y="3918823"/>
            <a:chExt cx="8103094" cy="101566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- 36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872361" cy="90159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05455" y="450321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08706" y="452697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499806" y="473092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7000" y="685873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75437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43535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56470" y="659367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8045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cách đặt tính phép trừ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81336" y="1651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1299424" y="1231686"/>
            <a:ext cx="510326" cy="482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1809750" y="1083463"/>
            <a:ext cx="1017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Trên cây khế có 90 quả. Chim thần đã ăn mất 24 quả. Hỏi trên cây còn lại bao nhiêu quả khế?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535" y="2262612"/>
            <a:ext cx="4732940" cy="4429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236662" y="4736951"/>
            <a:ext cx="1191976" cy="1642358"/>
          </a:xfrm>
          <a:prstGeom prst="rect">
            <a:avLst/>
          </a:prstGeom>
        </p:spPr>
      </p:pic>
      <p:sp>
        <p:nvSpPr>
          <p:cNvPr id="53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976582" y="1603346"/>
            <a:ext cx="4319443" cy="1872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7632" y="1570954"/>
            <a:ext cx="52338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4281733" y="2047875"/>
            <a:ext cx="4550917" cy="8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20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3" grpId="0" animBg="1"/>
      <p:bldP spid="53" grpId="1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45377" y="4621707"/>
            <a:ext cx="4104419" cy="1144082"/>
            <a:chOff x="265189" y="3931330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265189" y="3931330"/>
              <a:ext cx="4104419" cy="1144082"/>
            </a:xfrm>
            <a:prstGeom prst="wedgeEllipseCallout">
              <a:avLst>
                <a:gd name="adj1" fmla="val -63826"/>
                <a:gd name="adj2" fmla="val 184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04522" y="4206063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 – 24 = ?</a:t>
              </a:r>
            </a:p>
          </p:txBody>
        </p:sp>
      </p:grp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29"/>
            <a:ext cx="10265203" cy="324569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47" y="4871512"/>
            <a:ext cx="1824521" cy="132784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624237" y="563849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khế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90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689834" y="4640684"/>
            <a:ext cx="4104419" cy="168106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69199"/>
                <a:gd name="adj2" fmla="val 186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409820" y="3787837"/>
              <a:ext cx="2997978" cy="64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thần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ăn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mất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24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quả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khế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1272976"/>
            <a:ext cx="611597" cy="6115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1272976"/>
            <a:ext cx="611597" cy="6115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1272976"/>
            <a:ext cx="611597" cy="6115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1302083"/>
            <a:ext cx="611597" cy="6115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1302082"/>
            <a:ext cx="611597" cy="6115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1316918"/>
            <a:ext cx="611597" cy="6115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1316918"/>
            <a:ext cx="611597" cy="6115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316918"/>
            <a:ext cx="611597" cy="6115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1297668"/>
            <a:ext cx="611597" cy="6115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1307293"/>
            <a:ext cx="611597" cy="6115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1297668"/>
            <a:ext cx="611597" cy="6115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1275115"/>
            <a:ext cx="611597" cy="6115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272976"/>
            <a:ext cx="611597" cy="6115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1297667"/>
            <a:ext cx="611597" cy="6115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1297667"/>
            <a:ext cx="611597" cy="6115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1297667"/>
            <a:ext cx="611597" cy="611597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1297667"/>
            <a:ext cx="611597" cy="61159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1316918"/>
            <a:ext cx="611597" cy="61159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1297667"/>
            <a:ext cx="611597" cy="61159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889859"/>
            <a:ext cx="611597" cy="61159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1889859"/>
            <a:ext cx="611597" cy="61159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1889859"/>
            <a:ext cx="611597" cy="61159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1889859"/>
            <a:ext cx="611597" cy="61159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1918966"/>
            <a:ext cx="611597" cy="61159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1918965"/>
            <a:ext cx="611597" cy="61159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1933801"/>
            <a:ext cx="611597" cy="61159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1933801"/>
            <a:ext cx="611597" cy="61159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933801"/>
            <a:ext cx="611597" cy="611597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1914551"/>
            <a:ext cx="611597" cy="611597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1924176"/>
            <a:ext cx="611597" cy="61159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1914551"/>
            <a:ext cx="611597" cy="61159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1891998"/>
            <a:ext cx="611597" cy="611597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889859"/>
            <a:ext cx="611597" cy="61159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1914550"/>
            <a:ext cx="611597" cy="61159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1914550"/>
            <a:ext cx="611597" cy="61159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1914550"/>
            <a:ext cx="611597" cy="61159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1914550"/>
            <a:ext cx="611597" cy="6115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1933801"/>
            <a:ext cx="611597" cy="6115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1914550"/>
            <a:ext cx="611597" cy="61159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516919"/>
            <a:ext cx="611597" cy="61159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2516919"/>
            <a:ext cx="611597" cy="611597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2516919"/>
            <a:ext cx="611597" cy="611597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2516919"/>
            <a:ext cx="611597" cy="611597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2546026"/>
            <a:ext cx="611597" cy="611597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2546025"/>
            <a:ext cx="611597" cy="611597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2560861"/>
            <a:ext cx="611597" cy="611597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2560861"/>
            <a:ext cx="611597" cy="61159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2560861"/>
            <a:ext cx="611597" cy="611597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2541611"/>
            <a:ext cx="611597" cy="611597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2551236"/>
            <a:ext cx="611597" cy="611597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2541611"/>
            <a:ext cx="611597" cy="611597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2519058"/>
            <a:ext cx="611597" cy="611597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2516919"/>
            <a:ext cx="611597" cy="611597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2541610"/>
            <a:ext cx="611597" cy="611597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2541610"/>
            <a:ext cx="611597" cy="611597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2541610"/>
            <a:ext cx="611597" cy="611597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2541610"/>
            <a:ext cx="611597" cy="611597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2560861"/>
            <a:ext cx="611597" cy="611597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2541610"/>
            <a:ext cx="611597" cy="611597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6" y="3113731"/>
            <a:ext cx="611597" cy="611597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4" y="3113731"/>
            <a:ext cx="611597" cy="611597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12" y="3113731"/>
            <a:ext cx="611597" cy="611597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50" y="3113731"/>
            <a:ext cx="611597" cy="611597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88" y="3142838"/>
            <a:ext cx="611597" cy="611597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91" y="3142837"/>
            <a:ext cx="611597" cy="611597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46" y="3157673"/>
            <a:ext cx="611597" cy="61159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52" y="3157673"/>
            <a:ext cx="611597" cy="611597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61" y="3157673"/>
            <a:ext cx="611597" cy="61159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99" y="3138423"/>
            <a:ext cx="611597" cy="611597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08" y="3148048"/>
            <a:ext cx="611597" cy="611597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40" y="3138423"/>
            <a:ext cx="611597" cy="61159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89" y="3115870"/>
            <a:ext cx="611597" cy="611597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9" y="3113731"/>
            <a:ext cx="611597" cy="611597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59" y="3138422"/>
            <a:ext cx="611597" cy="611597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46" y="3138422"/>
            <a:ext cx="611597" cy="611597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84" y="3138422"/>
            <a:ext cx="611597" cy="61159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90" y="3138422"/>
            <a:ext cx="611597" cy="611597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10" y="3157673"/>
            <a:ext cx="611597" cy="611597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42" y="3138422"/>
            <a:ext cx="611597" cy="611597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0" y="3707184"/>
            <a:ext cx="611597" cy="611597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8" y="3716256"/>
            <a:ext cx="611597" cy="611597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58" y="3759019"/>
            <a:ext cx="611597" cy="611597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66" y="3759019"/>
            <a:ext cx="611597" cy="611597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89" y="3768756"/>
            <a:ext cx="611597" cy="611597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95" y="3759019"/>
            <a:ext cx="611597" cy="611597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01" y="3759018"/>
            <a:ext cx="611597" cy="611597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62" y="3759017"/>
            <a:ext cx="611597" cy="611597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32" y="3759016"/>
            <a:ext cx="611597" cy="611597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50" y="3768755"/>
            <a:ext cx="611597" cy="6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0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68" y="749802"/>
            <a:ext cx="4732940" cy="4429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243694" y="1293440"/>
            <a:ext cx="225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5489607" y="2251026"/>
            <a:ext cx="640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5489608" y="2913140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7006440" y="3575254"/>
            <a:ext cx="473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66 quả khế.</a:t>
            </a:r>
          </a:p>
        </p:txBody>
      </p:sp>
    </p:spTree>
    <p:extLst>
      <p:ext uri="{BB962C8B-B14F-4D97-AF65-F5344CB8AC3E}">
        <p14:creationId xmlns:p14="http://schemas.microsoft.com/office/powerpoint/2010/main" val="81391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phép trừ có nhớ số có hai chữ số với số có hai chữ số vào bài toán giải có lời văn.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hôm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nay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604977" y="3160651"/>
            <a:ext cx="7410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Khi thực hiện phép trừ (có nhớ)</a:t>
            </a:r>
            <a:r>
              <a:rPr lang="en-US" sz="36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 có hai chữ số cho số có hai chữ số cần lưu ý gì 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60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314" y="3647047"/>
            <a:ext cx="2342825" cy="3077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F5802B-A892-9EAC-5530-CE183BF8ECBE}"/>
              </a:ext>
            </a:extLst>
          </p:cNvPr>
          <p:cNvSpPr/>
          <p:nvPr/>
        </p:nvSpPr>
        <p:spPr>
          <a:xfrm>
            <a:off x="5210175" y="760403"/>
            <a:ext cx="6727661" cy="357347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1C0E8-9B9A-2005-3045-3450ADBD1393}"/>
              </a:ext>
            </a:extLst>
          </p:cNvPr>
          <p:cNvSpPr txBox="1"/>
          <p:nvPr/>
        </p:nvSpPr>
        <p:spPr>
          <a:xfrm>
            <a:off x="6248695" y="806025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26F59-EFE1-95AF-9240-BEBA2F7EBBAA}"/>
              </a:ext>
            </a:extLst>
          </p:cNvPr>
          <p:cNvSpPr txBox="1"/>
          <p:nvPr/>
        </p:nvSpPr>
        <p:spPr>
          <a:xfrm>
            <a:off x="5772149" y="1785518"/>
            <a:ext cx="59663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2733BB4-F486-253F-D1AF-268D85C91C89}"/>
              </a:ext>
            </a:extLst>
          </p:cNvPr>
          <p:cNvSpPr/>
          <p:nvPr/>
        </p:nvSpPr>
        <p:spPr>
          <a:xfrm>
            <a:off x="2040808" y="1251585"/>
            <a:ext cx="3641598" cy="54864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3DE3D9AE-D04C-66A5-DFEB-94F2435FFC84}"/>
              </a:ext>
            </a:extLst>
          </p:cNvPr>
          <p:cNvSpPr/>
          <p:nvPr/>
        </p:nvSpPr>
        <p:spPr>
          <a:xfrm>
            <a:off x="400050" y="4238625"/>
            <a:ext cx="1466850" cy="552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11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80 – 24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65 – 37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75 – 49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>
            <a:extLst>
              <a:ext uri="{FF2B5EF4-FFF2-40B4-BE49-F238E27FC236}">
                <a16:creationId xmlns:a16="http://schemas.microsoft.com/office/drawing/2014/main" id="{5242BE7C-7CDB-0A90-9B9F-2885D46221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670432" h="10287000">
                <a:moveTo>
                  <a:pt x="0" y="0"/>
                </a:moveTo>
                <a:lnTo>
                  <a:pt x="13670432" y="0"/>
                </a:lnTo>
                <a:lnTo>
                  <a:pt x="136704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E971ACF-CC14-5009-D9B7-0CF90E0CC5B6}"/>
              </a:ext>
            </a:extLst>
          </p:cNvPr>
          <p:cNvSpPr/>
          <p:nvPr/>
        </p:nvSpPr>
        <p:spPr>
          <a:xfrm>
            <a:off x="0" y="1547853"/>
            <a:ext cx="3030693" cy="3026905"/>
          </a:xfrm>
          <a:custGeom>
            <a:avLst/>
            <a:gdLst/>
            <a:ahLst/>
            <a:cxnLst/>
            <a:rect l="l" t="t" r="r" b="b"/>
            <a:pathLst>
              <a:path w="4546040" h="4540357">
                <a:moveTo>
                  <a:pt x="0" y="0"/>
                </a:moveTo>
                <a:lnTo>
                  <a:pt x="4546040" y="0"/>
                </a:lnTo>
                <a:lnTo>
                  <a:pt x="4546040" y="4540357"/>
                </a:lnTo>
                <a:lnTo>
                  <a:pt x="0" y="4540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BF1A5A26-7225-0E96-79BB-93E5BAEAC8B6}"/>
              </a:ext>
            </a:extLst>
          </p:cNvPr>
          <p:cNvSpPr/>
          <p:nvPr/>
        </p:nvSpPr>
        <p:spPr>
          <a:xfrm>
            <a:off x="442713" y="2876550"/>
            <a:ext cx="928887" cy="872764"/>
          </a:xfrm>
          <a:custGeom>
            <a:avLst/>
            <a:gdLst/>
            <a:ahLst/>
            <a:cxnLst/>
            <a:rect l="l" t="t" r="r" b="b"/>
            <a:pathLst>
              <a:path w="1908988" h="1761042">
                <a:moveTo>
                  <a:pt x="0" y="0"/>
                </a:moveTo>
                <a:lnTo>
                  <a:pt x="1908988" y="0"/>
                </a:lnTo>
                <a:lnTo>
                  <a:pt x="1908988" y="1761042"/>
                </a:lnTo>
                <a:lnTo>
                  <a:pt x="0" y="176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2CB7AB7A-1223-C576-CA43-00AD035881A3}"/>
              </a:ext>
            </a:extLst>
          </p:cNvPr>
          <p:cNvSpPr/>
          <p:nvPr/>
        </p:nvSpPr>
        <p:spPr>
          <a:xfrm>
            <a:off x="5709681" y="701386"/>
            <a:ext cx="2584791" cy="3699165"/>
          </a:xfrm>
          <a:custGeom>
            <a:avLst/>
            <a:gdLst/>
            <a:ahLst/>
            <a:cxnLst/>
            <a:rect l="l" t="t" r="r" b="b"/>
            <a:pathLst>
              <a:path w="3877187" h="5548747">
                <a:moveTo>
                  <a:pt x="0" y="0"/>
                </a:moveTo>
                <a:lnTo>
                  <a:pt x="3877187" y="0"/>
                </a:lnTo>
                <a:lnTo>
                  <a:pt x="3877187" y="5548747"/>
                </a:lnTo>
                <a:lnTo>
                  <a:pt x="0" y="5548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198E130E-981D-3978-C5E4-572223C7C713}"/>
              </a:ext>
            </a:extLst>
          </p:cNvPr>
          <p:cNvSpPr/>
          <p:nvPr/>
        </p:nvSpPr>
        <p:spPr>
          <a:xfrm>
            <a:off x="2575473" y="685800"/>
            <a:ext cx="2863302" cy="3287147"/>
          </a:xfrm>
          <a:custGeom>
            <a:avLst/>
            <a:gdLst/>
            <a:ahLst/>
            <a:cxnLst/>
            <a:rect l="l" t="t" r="r" b="b"/>
            <a:pathLst>
              <a:path w="2972007" h="3680504">
                <a:moveTo>
                  <a:pt x="0" y="0"/>
                </a:moveTo>
                <a:lnTo>
                  <a:pt x="2972007" y="0"/>
                </a:lnTo>
                <a:lnTo>
                  <a:pt x="2972007" y="3680504"/>
                </a:lnTo>
                <a:lnTo>
                  <a:pt x="0" y="3680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id="{57D5CD6E-F497-B03B-6574-814308862D9A}"/>
              </a:ext>
            </a:extLst>
          </p:cNvPr>
          <p:cNvSpPr/>
          <p:nvPr/>
        </p:nvSpPr>
        <p:spPr>
          <a:xfrm>
            <a:off x="7886700" y="2552700"/>
            <a:ext cx="1924050" cy="1638300"/>
          </a:xfrm>
          <a:custGeom>
            <a:avLst/>
            <a:gdLst/>
            <a:ahLst/>
            <a:cxnLst/>
            <a:rect l="l" t="t" r="r" b="b"/>
            <a:pathLst>
              <a:path w="4173706" h="3897198">
                <a:moveTo>
                  <a:pt x="0" y="0"/>
                </a:moveTo>
                <a:lnTo>
                  <a:pt x="4173706" y="0"/>
                </a:lnTo>
                <a:lnTo>
                  <a:pt x="4173706" y="3897198"/>
                </a:lnTo>
                <a:lnTo>
                  <a:pt x="0" y="38971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B87FB7F4-212B-24BC-A797-53FF91546537}"/>
              </a:ext>
            </a:extLst>
          </p:cNvPr>
          <p:cNvSpPr/>
          <p:nvPr/>
        </p:nvSpPr>
        <p:spPr>
          <a:xfrm>
            <a:off x="9651677" y="2390775"/>
            <a:ext cx="2540323" cy="1879682"/>
          </a:xfrm>
          <a:custGeom>
            <a:avLst/>
            <a:gdLst/>
            <a:ahLst/>
            <a:cxnLst/>
            <a:rect l="l" t="t" r="r" b="b"/>
            <a:pathLst>
              <a:path w="4968648" h="3819648">
                <a:moveTo>
                  <a:pt x="0" y="0"/>
                </a:moveTo>
                <a:lnTo>
                  <a:pt x="4968648" y="0"/>
                </a:lnTo>
                <a:lnTo>
                  <a:pt x="4968648" y="3819648"/>
                </a:lnTo>
                <a:lnTo>
                  <a:pt x="0" y="38196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45" name="2">
            <a:extLst>
              <a:ext uri="{FF2B5EF4-FFF2-40B4-BE49-F238E27FC236}">
                <a16:creationId xmlns:a16="http://schemas.microsoft.com/office/drawing/2014/main" id="{6ED051F8-6E9B-0826-75FC-E7BF89C62A17}"/>
              </a:ext>
            </a:extLst>
          </p:cNvPr>
          <p:cNvGrpSpPr/>
          <p:nvPr/>
        </p:nvGrpSpPr>
        <p:grpSpPr>
          <a:xfrm>
            <a:off x="3173329" y="886827"/>
            <a:ext cx="1631520" cy="1204768"/>
            <a:chOff x="3028950" y="790574"/>
            <a:chExt cx="1631520" cy="1204768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D3D47A07-33EB-0551-8384-18C67B7037E8}"/>
                </a:ext>
              </a:extLst>
            </p:cNvPr>
            <p:cNvSpPr/>
            <p:nvPr/>
          </p:nvSpPr>
          <p:spPr>
            <a:xfrm>
              <a:off x="3381375" y="1381124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F09EFDF4-AE24-D30F-9F7F-D5045C952F7E}"/>
                </a:ext>
              </a:extLst>
            </p:cNvPr>
            <p:cNvSpPr/>
            <p:nvPr/>
          </p:nvSpPr>
          <p:spPr>
            <a:xfrm>
              <a:off x="3733800" y="857249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4" name="Freeform 12">
              <a:extLst>
                <a:ext uri="{FF2B5EF4-FFF2-40B4-BE49-F238E27FC236}">
                  <a16:creationId xmlns:a16="http://schemas.microsoft.com/office/drawing/2014/main" id="{F2DB9C40-7CD0-F0C8-0C14-204810AAE172}"/>
                </a:ext>
              </a:extLst>
            </p:cNvPr>
            <p:cNvSpPr/>
            <p:nvPr/>
          </p:nvSpPr>
          <p:spPr>
            <a:xfrm>
              <a:off x="4105275" y="1447799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5" name="Freeform 12">
              <a:extLst>
                <a:ext uri="{FF2B5EF4-FFF2-40B4-BE49-F238E27FC236}">
                  <a16:creationId xmlns:a16="http://schemas.microsoft.com/office/drawing/2014/main" id="{60BEF464-B0B7-F9A2-7977-B1EF1057E2C8}"/>
                </a:ext>
              </a:extLst>
            </p:cNvPr>
            <p:cNvSpPr/>
            <p:nvPr/>
          </p:nvSpPr>
          <p:spPr>
            <a:xfrm>
              <a:off x="3028950" y="790574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7" name="10">
            <a:hlinkClick r:id="rId12" action="ppaction://hlinksldjump"/>
            <a:extLst>
              <a:ext uri="{FF2B5EF4-FFF2-40B4-BE49-F238E27FC236}">
                <a16:creationId xmlns:a16="http://schemas.microsoft.com/office/drawing/2014/main" id="{98296740-450E-61BC-00AF-8DD3E827770B}"/>
              </a:ext>
            </a:extLst>
          </p:cNvPr>
          <p:cNvSpPr/>
          <p:nvPr/>
        </p:nvSpPr>
        <p:spPr>
          <a:xfrm>
            <a:off x="658762" y="707924"/>
            <a:ext cx="737419" cy="707922"/>
          </a:xfrm>
          <a:custGeom>
            <a:avLst/>
            <a:gdLst/>
            <a:ahLst/>
            <a:cxnLst/>
            <a:rect l="l" t="t" r="r" b="b"/>
            <a:pathLst>
              <a:path w="3388897" h="3388897">
                <a:moveTo>
                  <a:pt x="0" y="0"/>
                </a:moveTo>
                <a:lnTo>
                  <a:pt x="3388897" y="0"/>
                </a:lnTo>
                <a:lnTo>
                  <a:pt x="3388897" y="3388897"/>
                </a:lnTo>
                <a:lnTo>
                  <a:pt x="0" y="3388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8" name="11">
            <a:hlinkClick r:id="rId15" action="ppaction://hlinksldjump"/>
            <a:extLst>
              <a:ext uri="{FF2B5EF4-FFF2-40B4-BE49-F238E27FC236}">
                <a16:creationId xmlns:a16="http://schemas.microsoft.com/office/drawing/2014/main" id="{C4BD05E2-0533-FD92-EC20-534231B0192B}"/>
              </a:ext>
            </a:extLst>
          </p:cNvPr>
          <p:cNvSpPr/>
          <p:nvPr/>
        </p:nvSpPr>
        <p:spPr>
          <a:xfrm>
            <a:off x="4306529" y="363794"/>
            <a:ext cx="757084" cy="745378"/>
          </a:xfrm>
          <a:custGeom>
            <a:avLst/>
            <a:gdLst/>
            <a:ahLst/>
            <a:cxnLst/>
            <a:rect l="l" t="t" r="r" b="b"/>
            <a:pathLst>
              <a:path w="2828915" h="2828915">
                <a:moveTo>
                  <a:pt x="0" y="0"/>
                </a:moveTo>
                <a:lnTo>
                  <a:pt x="2828915" y="0"/>
                </a:lnTo>
                <a:lnTo>
                  <a:pt x="2828915" y="2828915"/>
                </a:lnTo>
                <a:lnTo>
                  <a:pt x="0" y="28289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12">
            <a:hlinkClick r:id="rId18" action="ppaction://hlinksldjump"/>
            <a:extLst>
              <a:ext uri="{FF2B5EF4-FFF2-40B4-BE49-F238E27FC236}">
                <a16:creationId xmlns:a16="http://schemas.microsoft.com/office/drawing/2014/main" id="{DA09CE43-CE26-1976-A660-0059B3562449}"/>
              </a:ext>
            </a:extLst>
          </p:cNvPr>
          <p:cNvSpPr/>
          <p:nvPr/>
        </p:nvSpPr>
        <p:spPr>
          <a:xfrm>
            <a:off x="6871802" y="678425"/>
            <a:ext cx="728534" cy="706049"/>
          </a:xfrm>
          <a:custGeom>
            <a:avLst/>
            <a:gdLst/>
            <a:ahLst/>
            <a:cxnLst/>
            <a:rect l="l" t="t" r="r" b="b"/>
            <a:pathLst>
              <a:path w="2828915" h="2828915">
                <a:moveTo>
                  <a:pt x="0" y="0"/>
                </a:moveTo>
                <a:lnTo>
                  <a:pt x="2828915" y="0"/>
                </a:lnTo>
                <a:lnTo>
                  <a:pt x="2828915" y="2828915"/>
                </a:lnTo>
                <a:lnTo>
                  <a:pt x="0" y="282891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13">
            <a:hlinkClick r:id="rId21" action="ppaction://hlinksldjump"/>
            <a:extLst>
              <a:ext uri="{FF2B5EF4-FFF2-40B4-BE49-F238E27FC236}">
                <a16:creationId xmlns:a16="http://schemas.microsoft.com/office/drawing/2014/main" id="{ED54E85B-E627-E117-214E-311A359165E6}"/>
              </a:ext>
            </a:extLst>
          </p:cNvPr>
          <p:cNvSpPr/>
          <p:nvPr/>
        </p:nvSpPr>
        <p:spPr>
          <a:xfrm>
            <a:off x="8189043" y="1750756"/>
            <a:ext cx="766915" cy="735873"/>
          </a:xfrm>
          <a:custGeom>
            <a:avLst/>
            <a:gdLst/>
            <a:ahLst/>
            <a:cxnLst/>
            <a:rect l="l" t="t" r="r" b="b"/>
            <a:pathLst>
              <a:path w="2828915" h="2828915">
                <a:moveTo>
                  <a:pt x="0" y="0"/>
                </a:moveTo>
                <a:lnTo>
                  <a:pt x="2828915" y="0"/>
                </a:lnTo>
                <a:lnTo>
                  <a:pt x="2828915" y="2828915"/>
                </a:lnTo>
                <a:lnTo>
                  <a:pt x="0" y="28289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14">
            <a:hlinkClick r:id="rId24" action="ppaction://hlinksldjump"/>
            <a:extLst>
              <a:ext uri="{FF2B5EF4-FFF2-40B4-BE49-F238E27FC236}">
                <a16:creationId xmlns:a16="http://schemas.microsoft.com/office/drawing/2014/main" id="{59D8FFD1-A1F9-01AC-D36C-0F7FD6C06018}"/>
              </a:ext>
            </a:extLst>
          </p:cNvPr>
          <p:cNvSpPr/>
          <p:nvPr/>
        </p:nvSpPr>
        <p:spPr>
          <a:xfrm>
            <a:off x="10176387" y="1769807"/>
            <a:ext cx="691617" cy="667046"/>
          </a:xfrm>
          <a:custGeom>
            <a:avLst/>
            <a:gdLst/>
            <a:ahLst/>
            <a:cxnLst/>
            <a:rect l="l" t="t" r="r" b="b"/>
            <a:pathLst>
              <a:path w="2600774" h="2600774">
                <a:moveTo>
                  <a:pt x="0" y="0"/>
                </a:moveTo>
                <a:lnTo>
                  <a:pt x="2600774" y="0"/>
                </a:lnTo>
                <a:lnTo>
                  <a:pt x="2600774" y="2600774"/>
                </a:lnTo>
                <a:lnTo>
                  <a:pt x="0" y="26007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42" name="4">
            <a:extLst>
              <a:ext uri="{FF2B5EF4-FFF2-40B4-BE49-F238E27FC236}">
                <a16:creationId xmlns:a16="http://schemas.microsoft.com/office/drawing/2014/main" id="{2BCBFCD2-79AB-DA03-C1EB-31D94E9A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729936" y="2063882"/>
            <a:ext cx="1022207" cy="7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5">
            <a:extLst>
              <a:ext uri="{FF2B5EF4-FFF2-40B4-BE49-F238E27FC236}">
                <a16:creationId xmlns:a16="http://schemas.microsoft.com/office/drawing/2014/main" id="{2D6C11F6-2D29-4593-DF0E-D5CBE445A467}"/>
              </a:ext>
            </a:extLst>
          </p:cNvPr>
          <p:cNvSpPr/>
          <p:nvPr/>
        </p:nvSpPr>
        <p:spPr>
          <a:xfrm>
            <a:off x="11144250" y="1743075"/>
            <a:ext cx="638175" cy="883390"/>
          </a:xfrm>
          <a:custGeom>
            <a:avLst/>
            <a:gdLst/>
            <a:ahLst/>
            <a:cxnLst/>
            <a:rect l="l" t="t" r="r" b="b"/>
            <a:pathLst>
              <a:path w="2489831" h="4319480">
                <a:moveTo>
                  <a:pt x="0" y="0"/>
                </a:moveTo>
                <a:lnTo>
                  <a:pt x="2489832" y="0"/>
                </a:lnTo>
                <a:lnTo>
                  <a:pt x="2489832" y="4319480"/>
                </a:lnTo>
                <a:lnTo>
                  <a:pt x="0" y="431948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49" name="Picture 1048">
            <a:extLst>
              <a:ext uri="{FF2B5EF4-FFF2-40B4-BE49-F238E27FC236}">
                <a16:creationId xmlns:a16="http://schemas.microsoft.com/office/drawing/2014/main" id="{863FF8D6-F8E4-992C-8B56-FAF339CF80C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34100" y="1509712"/>
            <a:ext cx="619125" cy="766763"/>
          </a:xfrm>
          <a:prstGeom prst="rect">
            <a:avLst/>
          </a:prstGeom>
        </p:spPr>
      </p:pic>
      <p:grpSp>
        <p:nvGrpSpPr>
          <p:cNvPr id="1050" name="3">
            <a:extLst>
              <a:ext uri="{FF2B5EF4-FFF2-40B4-BE49-F238E27FC236}">
                <a16:creationId xmlns:a16="http://schemas.microsoft.com/office/drawing/2014/main" id="{4DE1A95E-FEAC-2B58-DAC2-962B1A08BC04}"/>
              </a:ext>
            </a:extLst>
          </p:cNvPr>
          <p:cNvGrpSpPr/>
          <p:nvPr/>
        </p:nvGrpSpPr>
        <p:grpSpPr>
          <a:xfrm>
            <a:off x="6257925" y="1485900"/>
            <a:ext cx="1252378" cy="1033503"/>
            <a:chOff x="6724650" y="1657350"/>
            <a:chExt cx="1252378" cy="1033503"/>
          </a:xfrm>
        </p:grpSpPr>
        <p:sp>
          <p:nvSpPr>
            <p:cNvPr id="1051" name="Freeform 9">
              <a:extLst>
                <a:ext uri="{FF2B5EF4-FFF2-40B4-BE49-F238E27FC236}">
                  <a16:creationId xmlns:a16="http://schemas.microsoft.com/office/drawing/2014/main" id="{31579545-4FF9-F95D-63C3-7220BED8B5A6}"/>
                </a:ext>
              </a:extLst>
            </p:cNvPr>
            <p:cNvSpPr/>
            <p:nvPr/>
          </p:nvSpPr>
          <p:spPr>
            <a:xfrm>
              <a:off x="7086600" y="1657350"/>
              <a:ext cx="452278" cy="471528"/>
            </a:xfrm>
            <a:custGeom>
              <a:avLst/>
              <a:gdLst/>
              <a:ahLst/>
              <a:cxnLst/>
              <a:rect l="l" t="t" r="r" b="b"/>
              <a:pathLst>
                <a:path w="923696" h="981350">
                  <a:moveTo>
                    <a:pt x="0" y="0"/>
                  </a:moveTo>
                  <a:lnTo>
                    <a:pt x="923696" y="0"/>
                  </a:lnTo>
                  <a:lnTo>
                    <a:pt x="923696" y="981350"/>
                  </a:lnTo>
                  <a:lnTo>
                    <a:pt x="0" y="98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9">
              <a:extLst>
                <a:ext uri="{FF2B5EF4-FFF2-40B4-BE49-F238E27FC236}">
                  <a16:creationId xmlns:a16="http://schemas.microsoft.com/office/drawing/2014/main" id="{62ADFC2A-30FB-BF3E-CD77-4516E87BF460}"/>
                </a:ext>
              </a:extLst>
            </p:cNvPr>
            <p:cNvSpPr/>
            <p:nvPr/>
          </p:nvSpPr>
          <p:spPr>
            <a:xfrm>
              <a:off x="6724650" y="2219325"/>
              <a:ext cx="452278" cy="471528"/>
            </a:xfrm>
            <a:custGeom>
              <a:avLst/>
              <a:gdLst/>
              <a:ahLst/>
              <a:cxnLst/>
              <a:rect l="l" t="t" r="r" b="b"/>
              <a:pathLst>
                <a:path w="923696" h="981350">
                  <a:moveTo>
                    <a:pt x="0" y="0"/>
                  </a:moveTo>
                  <a:lnTo>
                    <a:pt x="923696" y="0"/>
                  </a:lnTo>
                  <a:lnTo>
                    <a:pt x="923696" y="981350"/>
                  </a:lnTo>
                  <a:lnTo>
                    <a:pt x="0" y="98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9">
              <a:extLst>
                <a:ext uri="{FF2B5EF4-FFF2-40B4-BE49-F238E27FC236}">
                  <a16:creationId xmlns:a16="http://schemas.microsoft.com/office/drawing/2014/main" id="{E391A96A-A732-35C5-319C-8020486069FC}"/>
                </a:ext>
              </a:extLst>
            </p:cNvPr>
            <p:cNvSpPr/>
            <p:nvPr/>
          </p:nvSpPr>
          <p:spPr>
            <a:xfrm>
              <a:off x="7524750" y="2181225"/>
              <a:ext cx="452278" cy="471528"/>
            </a:xfrm>
            <a:custGeom>
              <a:avLst/>
              <a:gdLst/>
              <a:ahLst/>
              <a:cxnLst/>
              <a:rect l="l" t="t" r="r" b="b"/>
              <a:pathLst>
                <a:path w="923696" h="981350">
                  <a:moveTo>
                    <a:pt x="0" y="0"/>
                  </a:moveTo>
                  <a:lnTo>
                    <a:pt x="923696" y="0"/>
                  </a:lnTo>
                  <a:lnTo>
                    <a:pt x="923696" y="981350"/>
                  </a:lnTo>
                  <a:lnTo>
                    <a:pt x="0" y="98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54" name="Picture 1053">
            <a:extLst>
              <a:ext uri="{FF2B5EF4-FFF2-40B4-BE49-F238E27FC236}">
                <a16:creationId xmlns:a16="http://schemas.microsoft.com/office/drawing/2014/main" id="{15571EBC-9AB9-AF55-1DBB-228D47AA91D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1838324" y="4139380"/>
            <a:ext cx="6229349" cy="2718619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DEC91BB5-CECB-9A86-4919-8F64D4067D83}"/>
              </a:ext>
            </a:extLst>
          </p:cNvPr>
          <p:cNvSpPr/>
          <p:nvPr/>
        </p:nvSpPr>
        <p:spPr>
          <a:xfrm>
            <a:off x="10199914" y="6074229"/>
            <a:ext cx="1709057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8 0.02107 L 0.03268 0.02107 L 0.06706 0.0294 C 0.07969 0.03218 0.09258 0.0338 0.10534 0.03773 C 0.14049 0.04792 0.13099 0.05116 0.1694 0.06829 C 0.17565 0.07107 0.1819 0.07338 0.18815 0.07662 C 0.19622 0.08033 0.20404 0.08588 0.21237 0.08912 C 0.24505 0.10162 0.25508 0.09769 0.29284 0.09884 C 0.29857 0.10255 0.30443 0.10533 0.31003 0.10996 C 0.34766 0.14097 0.29935 0.10926 0.34362 0.14051 C 0.36263 0.15394 0.3543 0.14259 0.37253 0.15996 C 0.37383 0.16111 0.38424 0.17246 0.38737 0.17801 C 0.3888 0.18056 0.38971 0.1838 0.39128 0.18634 C 0.39544 0.19329 0.39739 0.19537 0.40143 0.20023 C 0.40312 0.20625 0.40208 0.20417 0.40378 0.20718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4653 L -0.00481 0.04676 C -0.04583 0.06528 -0.01784 0.04769 -0.07435 0.11597 C -0.0914 0.13634 -0.09935 0.14468 -0.11497 0.16181 C -0.11966 0.1669 -0.12487 0.17084 -0.12903 0.17709 C -0.13789 0.19005 -0.1487 0.19977 -0.1556 0.21597 L -0.16888 0.24653 C -0.17057 0.25 -0.17252 0.25347 -0.17356 0.25764 C -0.1819 0.28681 -0.1707 0.24769 -0.18138 0.28264 C -0.18281 0.28704 -0.18385 0.2919 -0.18528 0.29653 C -0.18606 0.29884 -0.18685 0.30116 -0.18763 0.30347 C -0.18971 0.30834 -0.18997 0.3088 -0.19153 0.31181 " pathEditMode="relative" rAng="0" ptsTypes="AAAAAAAAAAAA">
                                      <p:cBhvr>
                                        <p:cTn id="1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5 0.06342 L -0.01835 0.06342 C -0.04479 0.0743 -0.04401 0.07292 -0.07226 0.08981 C -0.08099 0.09491 -0.08971 0.09977 -0.09804 0.10648 C -0.10546 0.11227 -0.11224 0.11991 -0.11914 0.12731 C -0.13099 0.13981 -0.1427 0.15301 -0.15429 0.1662 C -0.17695 0.1912 -0.18125 0.19861 -0.20429 0.2162 C -0.22005 0.22778 -0.23606 0.23842 -0.25195 0.24954 C -0.26862 0.26088 -0.27395 0.26273 -0.28867 0.2787 C -0.29205 0.28217 -0.29479 0.28727 -0.29804 0.2912 C -0.30156 0.29514 -0.30533 0.29861 -0.30898 0.30231 C -0.31158 0.30463 -0.31458 0.30602 -0.31679 0.30926 C -0.32005 0.31342 -0.32369 0.31805 -0.32539 0.32454 C -0.3263 0.32754 -0.32825 0.33449 -0.32929 0.33704 C -0.3302 0.33866 -0.33151 0.33958 -0.33242 0.3412 C -0.33776 0.34861 -0.33619 0.3456 -0.33945 0.3537 C -0.34036 0.36134 -0.34023 0.3581 -0.34023 0.36342 " pathEditMode="relative" ptsTypes="AAAAAAAAAAAAAAAAA">
                                      <p:cBhvr>
                                        <p:cTn id="16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0.01914 0.03796 0.02917 0.05648 0.04805 0.10116 C 0.05534 0.11875 0.06146 0.13773 0.06993 0.15347 C 0.08477 0.18194 0.11211 0.23542 0.12722 0.25324 C 0.13295 0.25995 0.13881 0.26551 0.14414 0.27338 C 0.14636 0.27662 0.14818 0.28102 0.15 0.28565 C 0.16068 0.3125 0.1711 0.33681 0.17865 0.3669 C 0.19844 0.4463 0.17435 0.35718 0.18711 0.40393 C 0.18894 0.41921 0.18828 0.41643 0.19141 0.43148 C 0.1918 0.43403 0.19193 0.43704 0.1931 0.43912 C 0.19453 0.4419 0.19701 0.44306 0.19896 0.44537 C 0.20092 0.44768 0.20287 0.45046 0.20482 0.45301 C 0.20547 0.45463 0.20573 0.45602 0.20651 0.45764 C 0.20912 0.46227 0.20951 0.46204 0.2125 0.46389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1782 L -0.00677 0.01805 C -0.01002 0.04491 -0.01836 0.11504 -0.01927 0.13287 C -0.0207 0.15625 -0.02083 0.16805 -0.02395 0.1912 C -0.02864 0.22592 -0.02981 0.22801 -0.03645 0.25787 C -0.03672 0.26204 -0.03685 0.26643 -0.03724 0.27037 C -0.03763 0.27291 -0.03841 0.275 -0.0388 0.27731 C -0.03971 0.28194 -0.04023 0.2868 -0.04114 0.2912 C -0.04231 0.29699 -0.04388 0.30231 -0.04505 0.30787 C -0.05494 0.35532 -0.04492 0.30741 -0.05052 0.34259 C -0.05208 0.35208 -0.05221 0.35162 -0.05286 0.36065 C -0.0539 0.37361 -0.0513 0.37315 -0.05442 0.37315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Bảng câu hỏi">
            <a:extLst>
              <a:ext uri="{FF2B5EF4-FFF2-40B4-BE49-F238E27FC236}">
                <a16:creationId xmlns:a16="http://schemas.microsoft.com/office/drawing/2014/main" id="{E6BBF4D5-F978-0BA3-DBA2-4DABC69A6F6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5" name="Chứa câu hỏi">
            <a:extLst>
              <a:ext uri="{FF2B5EF4-FFF2-40B4-BE49-F238E27FC236}">
                <a16:creationId xmlns:a16="http://schemas.microsoft.com/office/drawing/2014/main" id="{96D427D0-1122-6EF1-3192-ABE7DFCAEF1B}"/>
              </a:ext>
            </a:extLst>
          </p:cNvPr>
          <p:cNvSpPr txBox="1"/>
          <p:nvPr/>
        </p:nvSpPr>
        <p:spPr>
          <a:xfrm>
            <a:off x="2401456" y="6508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 – 8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6C55DA-DFEA-9D19-ACB8-53FE7FC78600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37" name="a">
              <a:extLst>
                <a:ext uri="{FF2B5EF4-FFF2-40B4-BE49-F238E27FC236}">
                  <a16:creationId xmlns:a16="http://schemas.microsoft.com/office/drawing/2014/main" id="{4736389C-B745-C91D-E4D8-519AA5DEFAC6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0A1280A2-ED3A-C70A-35D7-5F350428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483AB-FBB6-0D27-2A68-0135AB362D0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40" name="b">
              <a:extLst>
                <a:ext uri="{FF2B5EF4-FFF2-40B4-BE49-F238E27FC236}">
                  <a16:creationId xmlns:a16="http://schemas.microsoft.com/office/drawing/2014/main" id="{6EC10540-4B2F-1B83-463A-4382FD40AD56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</a:p>
          </p:txBody>
        </p: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D24821D0-2E24-4575-97D5-E235AE864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9AC227-49F0-2DDF-39A3-40B30023918B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43" name="c">
              <a:extLst>
                <a:ext uri="{FF2B5EF4-FFF2-40B4-BE49-F238E27FC236}">
                  <a16:creationId xmlns:a16="http://schemas.microsoft.com/office/drawing/2014/main" id="{191E2431-9899-C47C-E402-4BAC5DF36AC5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50BB1A50-73FA-1450-BE16-00B032F3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E1A369E5-CB72-2B51-3A6E-6CC9C2D7EC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49E53-FAE6-A6F9-DC48-7DF320FF38FC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640BDB75-68AF-9175-1BCC-E0DA6832E04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6344756-F91D-EB6D-28DF-3BE1C40DC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50" name="Arrow: Left 49">
            <a:hlinkClick r:id="rId14" action="ppaction://hlinksldjump"/>
            <a:extLst>
              <a:ext uri="{FF2B5EF4-FFF2-40B4-BE49-F238E27FC236}">
                <a16:creationId xmlns:a16="http://schemas.microsoft.com/office/drawing/2014/main" id="{726D2ED5-262C-EFE2-9E53-881A835D3BD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542F06BA-4C74-874F-8115-B536636E7F09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1EDFC999-CC62-A1C8-1481-6290B6EF56A4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 – 9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5D600B-36E1-949C-C68A-C93C77D26A0A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6AA401EE-943E-567E-D4E6-568A8CB7D44B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FDE4348-71BE-430B-A839-162EE2A9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4182CE-23CA-884F-491A-56D1DD41EB8D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2A1C378F-BDFC-9861-F9F1-4F99C319A15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47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7195E178-35F6-A29A-83B8-9E80D1B6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616EE5-4B44-B930-C394-70A91A899B9E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4D3D944B-B3F6-7F51-D07B-3D5FC8D5F559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2D740382-359B-B7F2-9612-255EB0E16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D73EBD-559C-4E66-6437-460701BC05ED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8D528B48-7AB5-24CA-5DD3-0AB1F2E6EC1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C4CD88AE-02B2-B76A-0DBE-06ECAC8A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AF6A858D-9BC8-4653-F238-453885ED19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95665B86-7C42-44B6-AAE5-6C9313F6ACB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6ABC5452-D290-1BE0-E067-DB6F7939656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A2198497-070E-84B9-EC3A-565CD69A6739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– 9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49A7B0-7C30-D6DA-7E73-5F99C9E3CC25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0FFE65AF-2128-E1A9-70F3-EB0D3DE84AE6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B73996B5-DFFE-A9B0-5548-96399A38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41C070-B930-6889-ADA5-32658281485F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738C9414-0DEB-2A26-6CAE-A7C742CE05D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0422962-B542-F066-9181-4DF3E1E7C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D5C0A0-1072-F023-7F3B-932F2AE43C9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B7575CD1-FC9F-9C01-E499-8BF10D385FE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17000F25-0AE4-A27F-57C6-10DA47B6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DD4D84-BA07-686F-FA80-5BDE14F9AB4B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9FC55F4F-DA8E-FB2E-7337-5A89552FA9A9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680383E-D8B5-84C0-447E-5E19967B6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345EFC78-B917-1201-0910-E7D96DAECE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30642828-748E-58F3-9118-4E76DAD844E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E13631F5-5581-784E-39FE-304C17DD245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03E4E942-06FB-D323-7A89-1922AF3E5793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60 – 8 =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2707F3-0CB5-DD0B-E81C-4BC23724AB1B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713FE9CF-7C4C-F8DB-6804-6CADAA84D9C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51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E2926360-C92C-82C3-268E-A42EC3E04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619FD7-21CF-DA74-A49F-C34064177DC0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6653D7BF-CF8C-AEE9-9206-7E3C929A4F3B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4D5E7AAC-CE94-48DD-3CD5-DED2F85F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4A7543-8CB2-7C5D-9EB7-1536BD8DB7B5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C939E2E3-51CE-92B5-1BDB-DCE6FAC2EAC3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0CF3F5F-7BEE-12B3-4347-34AE4B0E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27" name="Đúng">
            <a:extLst>
              <a:ext uri="{FF2B5EF4-FFF2-40B4-BE49-F238E27FC236}">
                <a16:creationId xmlns:a16="http://schemas.microsoft.com/office/drawing/2014/main" id="{DA7A6EEC-7C9B-9EDB-802E-D2DED5C06A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FAE2287-9976-7B2B-FF2B-A8DF4F21FCCB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29" name="d">
              <a:extLst>
                <a:ext uri="{FF2B5EF4-FFF2-40B4-BE49-F238E27FC236}">
                  <a16:creationId xmlns:a16="http://schemas.microsoft.com/office/drawing/2014/main" id="{A8A3A535-C7CD-C8CF-4F49-1B81097AB184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53</a:t>
              </a: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86945E00-A34F-2343-4FDD-04837730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2" name="Arrow: Left 31">
            <a:hlinkClick r:id="rId14" action="ppaction://hlinksldjump"/>
            <a:extLst>
              <a:ext uri="{FF2B5EF4-FFF2-40B4-BE49-F238E27FC236}">
                <a16:creationId xmlns:a16="http://schemas.microsoft.com/office/drawing/2014/main" id="{877E988B-EE6E-24E5-93AD-4DB0D417A8C0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D68E7D21-6B91-5887-1648-9F63D596975B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6D43BEFB-EA8C-363E-DEE7-F78083B30E05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30 – 7 =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C85B07-6D69-B01F-FF0C-317D63E1B9ED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562439BA-1B13-6A62-9DE4-C00E06326E5D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847C0345-09E2-DB7A-21FF-18CABF2D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53C861-0718-BC72-8BF2-6D5B980B1E95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E872619F-EEA3-361C-85C0-4CC68D017C1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28F44165-8738-271E-1D75-942AE3D39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E2D5E7-A602-5CE3-9E76-3F31B5B54BF7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06D8B252-D332-CFF2-1031-4E7B0B52AF5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84803C-918B-09A7-5071-E73CBE91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27" name="Đúng">
            <a:extLst>
              <a:ext uri="{FF2B5EF4-FFF2-40B4-BE49-F238E27FC236}">
                <a16:creationId xmlns:a16="http://schemas.microsoft.com/office/drawing/2014/main" id="{0D23A631-E880-CB77-B022-D5BC690E0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C191D09-EB3F-F921-866F-C267B65CBA5A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29" name="d">
              <a:extLst>
                <a:ext uri="{FF2B5EF4-FFF2-40B4-BE49-F238E27FC236}">
                  <a16:creationId xmlns:a16="http://schemas.microsoft.com/office/drawing/2014/main" id="{292B4549-34DF-3869-56CE-01E1C13190D2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A818105C-532E-CEC0-AA46-1638B6C4A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2" name="Arrow: Left 31">
            <a:hlinkClick r:id="rId14" action="ppaction://hlinksldjump"/>
            <a:extLst>
              <a:ext uri="{FF2B5EF4-FFF2-40B4-BE49-F238E27FC236}">
                <a16:creationId xmlns:a16="http://schemas.microsoft.com/office/drawing/2014/main" id="{33347322-0386-57A1-8CF1-57D91A2E6D3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589</Words>
  <Application>Microsoft Office PowerPoint</Application>
  <PresentationFormat>Widescreen</PresentationFormat>
  <Paragraphs>171</Paragraphs>
  <Slides>36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36</vt:i4>
      </vt:variant>
    </vt:vector>
  </HeadingPairs>
  <TitlesOfParts>
    <vt:vector size="65" baseType="lpstr">
      <vt:lpstr>等线</vt:lpstr>
      <vt:lpstr>微软雅黑</vt:lpstr>
      <vt:lpstr>zihun7hao-wennuantongzhiti</vt:lpstr>
      <vt:lpstr>字魂59号-创粗黑</vt:lpstr>
      <vt:lpstr>#9Slide03 Arima Madurai Black</vt:lpstr>
      <vt:lpstr>#9Slide05 Fourth Medium</vt:lpstr>
      <vt:lpstr>#9Slide07 HoneyCream</vt:lpstr>
      <vt:lpstr>Arial</vt:lpstr>
      <vt:lpstr>Calibri</vt:lpstr>
      <vt:lpstr>Calibri Light</vt:lpstr>
      <vt:lpstr>SVN-Adam Gorry</vt:lpstr>
      <vt:lpstr>SVN-Hole Hearted</vt:lpstr>
      <vt:lpstr>SVN-Newton</vt:lpstr>
      <vt:lpstr>SVN-Ready</vt:lpstr>
      <vt:lpstr>Times New Roman</vt:lpstr>
      <vt:lpstr>UTM Duepuntozero</vt:lpstr>
      <vt:lpstr>1_Office Theme</vt:lpstr>
      <vt:lpstr>Office 主题​​</vt:lpstr>
      <vt:lpstr>1_Office 主题​​</vt:lpstr>
      <vt:lpstr>2_Office Theme</vt:lpstr>
      <vt:lpstr>4_Office Theme</vt:lpstr>
      <vt:lpstr>4_Office 主题​​</vt:lpstr>
      <vt:lpstr>5_Office 主题​​</vt:lpstr>
      <vt:lpstr>3_Office Theme</vt:lpstr>
      <vt:lpstr>5_Office Theme</vt:lpstr>
      <vt:lpstr>6_Office Theme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39</cp:revision>
  <dcterms:created xsi:type="dcterms:W3CDTF">2021-11-08T04:48:14Z</dcterms:created>
  <dcterms:modified xsi:type="dcterms:W3CDTF">2024-11-16T07:03:05Z</dcterms:modified>
</cp:coreProperties>
</file>