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5" r:id="rId1"/>
    <p:sldMasterId id="2147483670" r:id="rId2"/>
    <p:sldMasterId id="2147483703" r:id="rId3"/>
    <p:sldMasterId id="2147483717" r:id="rId4"/>
  </p:sldMasterIdLst>
  <p:notesMasterIdLst>
    <p:notesMasterId r:id="rId21"/>
  </p:notesMasterIdLst>
  <p:sldIdLst>
    <p:sldId id="256" r:id="rId5"/>
    <p:sldId id="358" r:id="rId6"/>
    <p:sldId id="660" r:id="rId7"/>
    <p:sldId id="661" r:id="rId8"/>
    <p:sldId id="662" r:id="rId9"/>
    <p:sldId id="257" r:id="rId10"/>
    <p:sldId id="663" r:id="rId11"/>
    <p:sldId id="664" r:id="rId12"/>
    <p:sldId id="665" r:id="rId13"/>
    <p:sldId id="258" r:id="rId14"/>
    <p:sldId id="259" r:id="rId15"/>
    <p:sldId id="260" r:id="rId16"/>
    <p:sldId id="261" r:id="rId17"/>
    <p:sldId id="262" r:id="rId18"/>
    <p:sldId id="263" r:id="rId19"/>
    <p:sldId id="264" r:id="rId20"/>
  </p:sldIdLst>
  <p:sldSz cx="9144000" cy="5143500" type="screen16x9"/>
  <p:notesSz cx="6858000" cy="9144000"/>
  <p:embeddedFontLst>
    <p:embeddedFont>
      <p:font typeface="Arial-Rounded" panose="020B0500000000000000" charset="0"/>
      <p:regular r:id="rId22"/>
    </p:embeddedFont>
    <p:embeddedFont>
      <p:font typeface="Quicksand Medium" panose="020B0604020202020204" charset="0"/>
      <p:regular r:id="rId23"/>
    </p:embeddedFont>
    <p:embeddedFont>
      <p:font typeface="Tiffany" panose="02020500000000000000" charset="0"/>
      <p:regular r:id="rId24"/>
    </p:embeddedFont>
    <p:embeddedFont>
      <p:font typeface="等线" panose="020B0604020202020204" charset="-122"/>
      <p:regular r:id="rId25"/>
    </p:embeddedFont>
    <p:embeddedFont>
      <p:font typeface="Averta Std CY Black" panose="00000A00000000000000" charset="0"/>
      <p:bold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Ciel Soup of Justice" pitchFamily="2" charset="0"/>
      <p:regular r:id="rId32"/>
    </p:embeddedFont>
    <p:embeddedFont>
      <p:font typeface="SimSun" panose="02010600030101010101" pitchFamily="2" charset="-122"/>
      <p:regular r:id="rId33"/>
    </p:embeddedFont>
    <p:embeddedFont>
      <p:font typeface="微软雅黑" panose="020B0503020204020204" pitchFamily="34" charset="-122"/>
      <p:regular r:id="rId34"/>
      <p:bold r:id="rId35"/>
    </p:embeddedFont>
    <p:embeddedFont>
      <p:font typeface="SimSun" panose="02010600030101010101" pitchFamily="2" charset="-122"/>
      <p:regular r:id="rId33"/>
    </p:embeddedFont>
    <p:embeddedFont>
      <p:font typeface="Lato Light" panose="020F0302020204030203" charset="0"/>
      <p:regular r:id="rId36"/>
    </p:embeddedFont>
    <p:embeddedFont>
      <p:font typeface="AvantGarde" panose="00000400000000000000" charset="0"/>
      <p:regular r:id="rId37"/>
    </p:embeddedFont>
    <p:embeddedFont>
      <p:font typeface="VNI-Avo" pitchFamily="2" charset="0"/>
      <p:regular r:id="rId38"/>
      <p:bold r:id="rId39"/>
      <p:italic r:id="rId40"/>
      <p:boldItalic r:id="rId41"/>
    </p:embeddedFont>
    <p:embeddedFont>
      <p:font typeface="Helvetica Light" charset="0"/>
      <p:regular r:id="rId42"/>
    </p:embeddedFont>
  </p:embeddedFontLst>
  <p:custDataLst>
    <p:tags r:id="rId43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0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A5603-3300-4C9C-AFA5-DF95BBC75CD2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48384-54EC-4E7A-A006-0717F3805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84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348384-54EC-4E7A-A006-0717F38052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28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74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quan sát bảng từ 1 đến 100, </a:t>
            </a:r>
            <a:r>
              <a:rPr lang="en-US" b="1"/>
              <a:t>nhận biết: </a:t>
            </a:r>
            <a:r>
              <a:rPr lang="en-US" b="0"/>
              <a:t>bảng gồm 10 hàng và 10 cột.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8A477-087F-4B40-B31B-2CA1D2E27B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7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to.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55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37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58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8A477-087F-4B40-B31B-2CA1D2E27B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4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7119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2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9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674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6748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00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6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7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1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05"/>
            <a:ext cx="2031325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53627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073"/>
            <a:ext cx="6858000" cy="523118"/>
          </a:xfrm>
        </p:spPr>
        <p:txBody>
          <a:bodyPr anchor="b">
            <a:normAutofit/>
          </a:bodyPr>
          <a:lstStyle>
            <a:lvl1pPr algn="ctr">
              <a:defRPr sz="2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7975"/>
            <a:ext cx="6858000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400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1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7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1" y="1868643"/>
            <a:ext cx="3942159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2" y="3287317"/>
            <a:ext cx="3940969" cy="370284"/>
          </a:xfrm>
        </p:spPr>
        <p:txBody>
          <a:bodyPr>
            <a:normAutofit/>
          </a:bodyPr>
          <a:lstStyle>
            <a:lvl1pPr marL="0" indent="0">
              <a:buNone/>
              <a:defRPr sz="11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2" y="3657602"/>
            <a:ext cx="3940969" cy="370285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2" y="4027885"/>
            <a:ext cx="3942159" cy="27027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4103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8/09/2025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4103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914103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5" y="1503761"/>
            <a:ext cx="3251597" cy="3536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5" y="1868091"/>
            <a:ext cx="3251597" cy="70365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662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6627"/>
            <a:ext cx="410853" cy="273845"/>
          </a:xfrm>
          <a:prstGeom prst="rect">
            <a:avLst/>
          </a:prstGeom>
        </p:spPr>
        <p:txBody>
          <a:bodyPr/>
          <a:lstStyle/>
          <a:p>
            <a:pPr defTabSz="914103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2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1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2" y="1457325"/>
            <a:ext cx="7884319" cy="3058716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073"/>
            <a:ext cx="6858000" cy="523118"/>
          </a:xfrm>
        </p:spPr>
        <p:txBody>
          <a:bodyPr anchor="b">
            <a:normAutofit/>
          </a:bodyPr>
          <a:lstStyle>
            <a:lvl1pPr algn="ctr">
              <a:defRPr sz="2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7975"/>
            <a:ext cx="6858000" cy="28066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400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6" y="1546798"/>
            <a:ext cx="3251597" cy="353700"/>
          </a:xfrm>
        </p:spPr>
        <p:txBody>
          <a:bodyPr>
            <a:noAutofit/>
          </a:bodyPr>
          <a:lstStyle>
            <a:lvl1pPr marL="0" indent="0">
              <a:buNone/>
              <a:defRPr sz="1799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6" y="1911928"/>
            <a:ext cx="3251597" cy="1319645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914103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8/09/2025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914103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914103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56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30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5638800" y="1058304"/>
            <a:ext cx="2875360" cy="3000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8/09/2025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29842" y="374073"/>
            <a:ext cx="3942159" cy="523118"/>
          </a:xfrm>
        </p:spPr>
        <p:txBody>
          <a:bodyPr anchor="b">
            <a:normAutofit/>
          </a:bodyPr>
          <a:lstStyle>
            <a:lvl1pPr algn="l">
              <a:defRPr sz="2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29842" y="917975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400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51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7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51" y="1868644"/>
            <a:ext cx="3942159" cy="658502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898572" y="1058304"/>
            <a:ext cx="1559378" cy="3000182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694715" y="1326706"/>
            <a:ext cx="1669427" cy="35361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6694715" y="1691037"/>
            <a:ext cx="1669427" cy="2166589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629842" y="2727319"/>
            <a:ext cx="347162" cy="347162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30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629842" y="3362326"/>
            <a:ext cx="347162" cy="347162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628651" y="4017765"/>
            <a:ext cx="347162" cy="347162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wrap="none" lIns="182843" tIns="91422" rIns="182843" bIns="91422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charset="0"/>
                <a:cs typeface="+mn-cs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212577" y="272732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212577" y="2954414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212577" y="3361380"/>
            <a:ext cx="1669427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216838" y="4010294"/>
            <a:ext cx="1665165" cy="2481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212577" y="3584920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212577" y="4231555"/>
            <a:ext cx="1669427" cy="3416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319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8/09/2025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70873" y="1071564"/>
            <a:ext cx="3444478" cy="3444478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629842" y="374073"/>
            <a:ext cx="3942159" cy="523118"/>
          </a:xfrm>
        </p:spPr>
        <p:txBody>
          <a:bodyPr anchor="b">
            <a:normAutofit/>
          </a:bodyPr>
          <a:lstStyle>
            <a:lvl1pPr algn="l">
              <a:defRPr sz="2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29842" y="917975"/>
            <a:ext cx="3942159" cy="28066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788" indent="0" algn="ctr">
              <a:buNone/>
              <a:defRPr sz="1499"/>
            </a:lvl2pPr>
            <a:lvl3pPr marL="685577" indent="0" algn="ctr">
              <a:buNone/>
              <a:defRPr sz="1400"/>
            </a:lvl3pPr>
            <a:lvl4pPr marL="1028366" indent="0" algn="ctr">
              <a:buNone/>
              <a:defRPr sz="1199"/>
            </a:lvl4pPr>
            <a:lvl5pPr marL="1371155" indent="0" algn="ctr">
              <a:buNone/>
              <a:defRPr sz="1199"/>
            </a:lvl5pPr>
            <a:lvl6pPr marL="1713943" indent="0" algn="ctr">
              <a:buNone/>
              <a:defRPr sz="1199"/>
            </a:lvl6pPr>
            <a:lvl7pPr marL="2056731" indent="0" algn="ctr">
              <a:buNone/>
              <a:defRPr sz="1199"/>
            </a:lvl7pPr>
            <a:lvl8pPr marL="2399520" indent="0" algn="ctr">
              <a:buNone/>
              <a:defRPr sz="1199"/>
            </a:lvl8pPr>
            <a:lvl9pPr marL="2742308" indent="0" algn="ctr">
              <a:buNone/>
              <a:defRPr sz="11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8651" y="1503513"/>
            <a:ext cx="3942159" cy="353700"/>
          </a:xfrm>
        </p:spPr>
        <p:txBody>
          <a:bodyPr>
            <a:noAutofit/>
          </a:bodyPr>
          <a:lstStyle>
            <a:lvl1pPr marL="0" indent="0">
              <a:buNone/>
              <a:defRPr sz="17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28651" y="1868643"/>
            <a:ext cx="3942159" cy="703108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711556" y="2774285"/>
            <a:ext cx="439340" cy="439340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30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2671543" y="2783206"/>
            <a:ext cx="439340" cy="439340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711556" y="3724448"/>
            <a:ext cx="439340" cy="439340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309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2671543" y="3733367"/>
            <a:ext cx="439340" cy="439340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256813" y="2829937"/>
            <a:ext cx="1158083" cy="636326"/>
          </a:xfrm>
        </p:spPr>
        <p:txBody>
          <a:bodyPr>
            <a:normAutofit/>
          </a:bodyPr>
          <a:lstStyle>
            <a:lvl1pPr marL="0" marR="0" indent="0" algn="l" defTabSz="6855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256813" y="3742655"/>
            <a:ext cx="1158083" cy="636326"/>
          </a:xfrm>
        </p:spPr>
        <p:txBody>
          <a:bodyPr>
            <a:normAutofit/>
          </a:bodyPr>
          <a:lstStyle>
            <a:lvl1pPr marL="0" marR="0" indent="0" algn="l" defTabSz="6855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3240308" y="2829937"/>
            <a:ext cx="1158083" cy="636326"/>
          </a:xfrm>
        </p:spPr>
        <p:txBody>
          <a:bodyPr>
            <a:normAutofit/>
          </a:bodyPr>
          <a:lstStyle>
            <a:lvl1pPr marL="0" marR="0" indent="0" algn="l" defTabSz="6855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3232224" y="3733368"/>
            <a:ext cx="1158083" cy="636326"/>
          </a:xfrm>
        </p:spPr>
        <p:txBody>
          <a:bodyPr>
            <a:normAutofit/>
          </a:bodyPr>
          <a:lstStyle>
            <a:lvl1pPr marL="0" marR="0" indent="0" algn="l" defTabSz="685577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44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52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130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76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86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6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03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66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22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402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45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165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65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85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03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51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6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780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7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1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5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2025/9/8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7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103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8" indent="-342788" algn="l" defTabSz="914103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09" indent="-285657" algn="l" defTabSz="914103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1052E-9318-4EE8-9F70-AC7C059B8AB5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E86F-A67A-4542-B66D-889F3BF5A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7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slide" Target="slide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slide" Target="slide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2.png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3.xml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12" Type="http://schemas.openxmlformats.org/officeDocument/2006/relationships/image" Target="../media/image17.gif"/><Relationship Id="rId17" Type="http://schemas.openxmlformats.org/officeDocument/2006/relationships/slide" Target="slide15.xml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gif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5" Type="http://schemas.openxmlformats.org/officeDocument/2006/relationships/slide" Target="slide9.xml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CB0DBA92-4BB9-4F13-B1E1-746A5AE53182}"/>
              </a:ext>
            </a:extLst>
          </p:cNvPr>
          <p:cNvSpPr txBox="1">
            <a:spLocks/>
          </p:cNvSpPr>
          <p:nvPr/>
        </p:nvSpPr>
        <p:spPr>
          <a:xfrm>
            <a:off x="305274" y="3392500"/>
            <a:ext cx="7009926" cy="628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>
                <a:ln>
                  <a:noFill/>
                </a:ln>
                <a:solidFill>
                  <a:srgbClr val="ED2519"/>
                </a:solidFill>
                <a:effectLst/>
                <a:uLnTx/>
                <a:uFillTx/>
                <a:latin typeface="iCiel Soup of Justice" pitchFamily="2" charset="0"/>
                <a:ea typeface="+mj-ea"/>
                <a:cs typeface="Lato Heavy" panose="020F0502020204030203" pitchFamily="34" charset="0"/>
              </a:rPr>
              <a:t>1. Ôn tập và bổ sung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rgbClr val="ED2519"/>
              </a:solidFill>
              <a:effectLst/>
              <a:uLnTx/>
              <a:uFillTx/>
              <a:latin typeface="iCiel Soup of Justice" pitchFamily="2" charset="0"/>
              <a:ea typeface="+mj-ea"/>
              <a:cs typeface="Lato Heavy" panose="020F0502020204030203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="" xmlns:a16="http://schemas.microsoft.com/office/drawing/2014/main" id="{22AA89FA-CF3D-49A3-B5EE-4C37217DDE0C}"/>
              </a:ext>
            </a:extLst>
          </p:cNvPr>
          <p:cNvSpPr txBox="1">
            <a:spLocks/>
          </p:cNvSpPr>
          <p:nvPr/>
        </p:nvSpPr>
        <p:spPr>
          <a:xfrm>
            <a:off x="747770" y="4362871"/>
            <a:ext cx="6567430" cy="6287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rta Std CY Black" panose="00000A00000000000000" pitchFamily="50" charset="0"/>
                <a:ea typeface="+mj-ea"/>
                <a:cs typeface="Lato Heavy" panose="020F0502020204030203" pitchFamily="34" charset="0"/>
              </a:rPr>
              <a:t>ÔN TẬP CÁC SỐ ĐẾN 100</a:t>
            </a:r>
            <a:endParaRPr kumimoji="0" lang="en-GB" sz="3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verta Std CY Black" panose="00000A00000000000000" pitchFamily="50" charset="0"/>
              <a:ea typeface="+mj-ea"/>
              <a:cs typeface="Lato Heavy" panose="020F0502020204030203" pitchFamily="34" charset="0"/>
            </a:endParaRPr>
          </a:p>
        </p:txBody>
      </p:sp>
      <p:pic>
        <p:nvPicPr>
          <p:cNvPr id="5" name="bckgr 1">
            <a:extLst>
              <a:ext uri="{FF2B5EF4-FFF2-40B4-BE49-F238E27FC236}">
                <a16:creationId xmlns="" xmlns:a16="http://schemas.microsoft.com/office/drawing/2014/main" id="{159F46C4-FC6E-4650-A05C-8C04D0E42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111" y="5314"/>
            <a:ext cx="5635256" cy="256148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635288C6-4037-45A5-9080-B8DC6E6C6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8744" y="626906"/>
            <a:ext cx="2850264" cy="2631013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0F640783-9C52-4A58-ABA9-3879861ACA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403" y="66387"/>
            <a:ext cx="2456860" cy="1929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16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="" xmlns:a16="http://schemas.microsoft.com/office/drawing/2014/main" id="{B4335EE2-7655-482E-AB08-03B178F6C437}"/>
              </a:ext>
            </a:extLst>
          </p:cNvPr>
          <p:cNvSpPr txBox="1"/>
          <p:nvPr/>
        </p:nvSpPr>
        <p:spPr>
          <a:xfrm>
            <a:off x="160664" y="75632"/>
            <a:ext cx="1387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Toán 2 - CTST</a:t>
            </a:r>
          </a:p>
        </p:txBody>
      </p:sp>
      <p:pic>
        <p:nvPicPr>
          <p:cNvPr id="12" name="bkgr 1">
            <a:extLst>
              <a:ext uri="{FF2B5EF4-FFF2-40B4-BE49-F238E27FC236}">
                <a16:creationId xmlns="" xmlns:a16="http://schemas.microsoft.com/office/drawing/2014/main" id="{9E17D4E3-FEA2-4C78-8841-383AF2C7A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313" y="0"/>
            <a:ext cx="3662687" cy="5143500"/>
          </a:xfrm>
          <a:prstGeom prst="rect">
            <a:avLst/>
          </a:prstGeom>
        </p:spPr>
      </p:pic>
      <p:pic>
        <p:nvPicPr>
          <p:cNvPr id="8" name="bkgr 2">
            <a:extLst>
              <a:ext uri="{FF2B5EF4-FFF2-40B4-BE49-F238E27FC236}">
                <a16:creationId xmlns="" xmlns:a16="http://schemas.microsoft.com/office/drawing/2014/main" id="{9F01F5FA-8580-4550-B832-B13957F11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791" y="565398"/>
            <a:ext cx="5162576" cy="4355923"/>
          </a:xfrm>
          <a:prstGeom prst="rect">
            <a:avLst/>
          </a:prstGeom>
        </p:spPr>
      </p:pic>
      <p:pic>
        <p:nvPicPr>
          <p:cNvPr id="4" name="bkgr bài học">
            <a:extLst>
              <a:ext uri="{FF2B5EF4-FFF2-40B4-BE49-F238E27FC236}">
                <a16:creationId xmlns="" xmlns:a16="http://schemas.microsoft.com/office/drawing/2014/main" id="{94594ECF-A79F-458E-841D-87735C5FB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2792" y="0"/>
            <a:ext cx="5380035" cy="1229422"/>
          </a:xfrm>
          <a:prstGeom prst="rect">
            <a:avLst/>
          </a:prstGeom>
        </p:spPr>
      </p:pic>
      <p:pic>
        <p:nvPicPr>
          <p:cNvPr id="6" name="Ôn tập các số đến 100">
            <a:extLst>
              <a:ext uri="{FF2B5EF4-FFF2-40B4-BE49-F238E27FC236}">
                <a16:creationId xmlns="" xmlns:a16="http://schemas.microsoft.com/office/drawing/2014/main" id="{155BD960-5EE7-4277-8836-A850A3D73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6215" y="334958"/>
            <a:ext cx="3320114" cy="353411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="" xmlns:a16="http://schemas.microsoft.com/office/drawing/2014/main" id="{E3740946-20E1-4DF8-8BE9-886353FFEEFB}"/>
              </a:ext>
            </a:extLst>
          </p:cNvPr>
          <p:cNvSpPr txBox="1"/>
          <p:nvPr/>
        </p:nvSpPr>
        <p:spPr>
          <a:xfrm>
            <a:off x="4176215" y="1270734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Bảng các số từ 1 đến 100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="" xmlns:a16="http://schemas.microsoft.com/office/drawing/2014/main" id="{08F5E7B1-0C5E-4766-AF81-57CFE399A3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5672" y="1634417"/>
            <a:ext cx="3867023" cy="3036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346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="" xmlns:a16="http://schemas.microsoft.com/office/drawing/2014/main" id="{456C92F3-820F-45D3-8F3A-AE89E3396376}"/>
              </a:ext>
            </a:extLst>
          </p:cNvPr>
          <p:cNvSpPr txBox="1"/>
          <p:nvPr/>
        </p:nvSpPr>
        <p:spPr>
          <a:xfrm>
            <a:off x="160664" y="75632"/>
            <a:ext cx="1387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60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2 - CTST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8BFC75E3-99B9-4DEE-AB07-52D4D02799B2}"/>
              </a:ext>
            </a:extLst>
          </p:cNvPr>
          <p:cNvSpPr txBox="1"/>
          <p:nvPr/>
        </p:nvSpPr>
        <p:spPr>
          <a:xfrm>
            <a:off x="2774873" y="21771"/>
            <a:ext cx="3413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Bảng các số từ 1 đến 100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8711008A-AC5D-4CEB-BD89-2AC7329A4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1" y="504514"/>
            <a:ext cx="5422296" cy="4257349"/>
          </a:xfrm>
          <a:prstGeom prst="rect">
            <a:avLst/>
          </a:prstGeom>
          <a:effectLst>
            <a:outerShdw blurRad="50800" sx="101000" sy="101000" algn="ctr" rotWithShape="0">
              <a:schemeClr val="bg2">
                <a:lumMod val="50000"/>
                <a:alpha val="40000"/>
              </a:schemeClr>
            </a:outerShdw>
          </a:effectLst>
        </p:spPr>
      </p:pic>
      <p:pic>
        <p:nvPicPr>
          <p:cNvPr id="8" name="Luyện tập 1">
            <a:extLst>
              <a:ext uri="{FF2B5EF4-FFF2-40B4-BE49-F238E27FC236}">
                <a16:creationId xmlns="" xmlns:a16="http://schemas.microsoft.com/office/drawing/2014/main" id="{20793026-10B5-4D34-B0A4-820A76B277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16197" y="630922"/>
            <a:ext cx="631595" cy="589359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0A9FC28B-63FD-44E1-9C24-22C03E04FE73}"/>
              </a:ext>
            </a:extLst>
          </p:cNvPr>
          <p:cNvSpPr txBox="1"/>
          <p:nvPr/>
        </p:nvSpPr>
        <p:spPr>
          <a:xfrm>
            <a:off x="6147792" y="804783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số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="" xmlns:a16="http://schemas.microsoft.com/office/drawing/2014/main" id="{59753ADA-59A0-4C6E-AA55-87899A062A3F}"/>
              </a:ext>
            </a:extLst>
          </p:cNvPr>
          <p:cNvSpPr txBox="1"/>
          <p:nvPr/>
        </p:nvSpPr>
        <p:spPr>
          <a:xfrm>
            <a:off x="5475768" y="1403723"/>
            <a:ext cx="366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4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số theo thứ tự từ</a:t>
            </a:r>
          </a:p>
          <a:p>
            <a:pPr marL="398463" indent="6350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 đến 100 và ngược lại.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="" xmlns:a16="http://schemas.microsoft.com/office/drawing/2014/main" id="{20D47F9D-ECC6-4489-9637-4CD262A8F745}"/>
              </a:ext>
            </a:extLst>
          </p:cNvPr>
          <p:cNvSpPr txBox="1"/>
          <p:nvPr/>
        </p:nvSpPr>
        <p:spPr>
          <a:xfrm>
            <a:off x="5475768" y="2217691"/>
            <a:ext cx="366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 startAt="2"/>
            </a:pPr>
            <a:r>
              <a:rPr lang="en-US" sz="24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số tròn chục:</a:t>
            </a:r>
          </a:p>
          <a:p>
            <a:pPr marL="398463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10, 20, …, 100.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="" xmlns:a16="http://schemas.microsoft.com/office/drawing/2014/main" id="{3A6A71AD-2F4C-436C-B54A-A9BA9E0BAD2D}"/>
              </a:ext>
            </a:extLst>
          </p:cNvPr>
          <p:cNvSpPr txBox="1"/>
          <p:nvPr/>
        </p:nvSpPr>
        <p:spPr>
          <a:xfrm>
            <a:off x="5475768" y="3031659"/>
            <a:ext cx="366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 startAt="3"/>
            </a:pPr>
            <a:r>
              <a:rPr lang="en-US" sz="24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Đọc các số cách 5 đơn vị:</a:t>
            </a:r>
          </a:p>
          <a:p>
            <a:pPr marL="398463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5, 10, 15, …,100.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="" xmlns:a16="http://schemas.microsoft.com/office/drawing/2014/main" id="{A7351725-992E-4DC0-8FAD-C5629BFED7E2}"/>
              </a:ext>
            </a:extLst>
          </p:cNvPr>
          <p:cNvSpPr txBox="1"/>
          <p:nvPr/>
        </p:nvSpPr>
        <p:spPr>
          <a:xfrm>
            <a:off x="8746901" y="4573977"/>
            <a:ext cx="31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61824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46914E-7 L -0.19462 2.46914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oán 2">
            <a:extLst>
              <a:ext uri="{FF2B5EF4-FFF2-40B4-BE49-F238E27FC236}">
                <a16:creationId xmlns="" xmlns:a16="http://schemas.microsoft.com/office/drawing/2014/main" id="{202CC92E-BAB6-41C5-9F25-7F7CD1419757}"/>
              </a:ext>
            </a:extLst>
          </p:cNvPr>
          <p:cNvSpPr txBox="1"/>
          <p:nvPr/>
        </p:nvSpPr>
        <p:spPr>
          <a:xfrm>
            <a:off x="160664" y="75632"/>
            <a:ext cx="16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60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2 - CTST</a:t>
            </a:r>
          </a:p>
        </p:txBody>
      </p:sp>
      <p:pic>
        <p:nvPicPr>
          <p:cNvPr id="9" name="Luyện tập 2">
            <a:extLst>
              <a:ext uri="{FF2B5EF4-FFF2-40B4-BE49-F238E27FC236}">
                <a16:creationId xmlns="" xmlns:a16="http://schemas.microsoft.com/office/drawing/2014/main" id="{34C91162-7923-4EC9-8BA5-C8875FD8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870" y="630923"/>
            <a:ext cx="637017" cy="589357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="" xmlns:a16="http://schemas.microsoft.com/office/drawing/2014/main" id="{146280CF-0386-467C-ABDF-2749C7893037}"/>
              </a:ext>
            </a:extLst>
          </p:cNvPr>
          <p:cNvSpPr txBox="1"/>
          <p:nvPr/>
        </p:nvSpPr>
        <p:spPr>
          <a:xfrm>
            <a:off x="716465" y="804783"/>
            <a:ext cx="2911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="" xmlns:a16="http://schemas.microsoft.com/office/drawing/2014/main" id="{F3E3BE75-1233-4319-BF2C-BF9DBB2B7574}"/>
              </a:ext>
            </a:extLst>
          </p:cNvPr>
          <p:cNvSpPr txBox="1"/>
          <p:nvPr/>
        </p:nvSpPr>
        <p:spPr>
          <a:xfrm>
            <a:off x="83544" y="1403723"/>
            <a:ext cx="4838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4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bảng được sắp xếp</a:t>
            </a:r>
          </a:p>
          <a:p>
            <a:pPr marL="0" lvl="1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theo thứ tự nào?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8F60F7F1-148E-466B-91BD-E2FCE00F59E7}"/>
              </a:ext>
            </a:extLst>
          </p:cNvPr>
          <p:cNvSpPr txBox="1"/>
          <p:nvPr/>
        </p:nvSpPr>
        <p:spPr>
          <a:xfrm>
            <a:off x="83544" y="2363885"/>
            <a:ext cx="9060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 startAt="2"/>
            </a:pPr>
            <a:r>
              <a:rPr lang="en-US" sz="24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cùng một hàng (không kể số cuối cùng) có gì giống nhau? 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="" xmlns:a16="http://schemas.microsoft.com/office/drawing/2014/main" id="{C2DFD4F3-14FA-41C1-AEAA-ACE9E88BF3DB}"/>
              </a:ext>
            </a:extLst>
          </p:cNvPr>
          <p:cNvSpPr txBox="1"/>
          <p:nvPr/>
        </p:nvSpPr>
        <p:spPr>
          <a:xfrm>
            <a:off x="83545" y="3000881"/>
            <a:ext cx="62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 startAt="3"/>
            </a:pPr>
            <a:r>
              <a:rPr lang="en-US" sz="24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cùng một cột có gì giống nhau?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="" xmlns:a16="http://schemas.microsoft.com/office/drawing/2014/main" id="{BC76288E-D530-4ED8-8804-0467723E3246}"/>
              </a:ext>
            </a:extLst>
          </p:cNvPr>
          <p:cNvSpPr txBox="1"/>
          <p:nvPr/>
        </p:nvSpPr>
        <p:spPr>
          <a:xfrm>
            <a:off x="83544" y="3637878"/>
            <a:ext cx="9060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>
              <a:buFont typeface="+mj-lt"/>
              <a:buAutoNum type="alphaLcParenR" startAt="4"/>
            </a:pPr>
            <a:r>
              <a:rPr lang="en-US" sz="24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Nhìn hai số bất kì trong cùng một hàng hay cùng một cột, em có thể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nói ngay số nào bé hơn và số nào lớn hơn không?</a:t>
            </a:r>
          </a:p>
        </p:txBody>
      </p:sp>
      <p:pic>
        <p:nvPicPr>
          <p:cNvPr id="16" name="Ong vui vẻ">
            <a:extLst>
              <a:ext uri="{FF2B5EF4-FFF2-40B4-BE49-F238E27FC236}">
                <a16:creationId xmlns="" xmlns:a16="http://schemas.microsoft.com/office/drawing/2014/main" id="{CE69E0F7-9246-40F8-B4BF-B22DCFC9B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1651" y="702761"/>
            <a:ext cx="2492952" cy="1439625"/>
          </a:xfrm>
          <a:prstGeom prst="rect">
            <a:avLst/>
          </a:prstGeom>
        </p:spPr>
      </p:pic>
      <p:pic>
        <p:nvPicPr>
          <p:cNvPr id="8" name="Picture 1">
            <a:hlinkHover r:id="rId6" action="ppaction://hlinksldjump" highlightClick="1"/>
            <a:extLst>
              <a:ext uri="{FF2B5EF4-FFF2-40B4-BE49-F238E27FC236}">
                <a16:creationId xmlns="" xmlns:a16="http://schemas.microsoft.com/office/drawing/2014/main" id="{A2EEBB57-3B5D-47C8-A4BB-02BB272CE1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549" y="50093"/>
            <a:ext cx="1387581" cy="1089467"/>
          </a:xfrm>
          <a:prstGeom prst="rect">
            <a:avLst/>
          </a:prstGeom>
          <a:effectLst>
            <a:outerShdw blurRad="38100" dist="38100" dir="2700000" algn="tl" rotWithShape="0">
              <a:schemeClr val="bg2">
                <a:lumMod val="75000"/>
                <a:alpha val="40000"/>
              </a:schemeClr>
            </a:outerShdw>
          </a:effectLst>
        </p:spPr>
      </p:pic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68B05561-7119-4F08-83E6-DF2FA8487722}"/>
              </a:ext>
            </a:extLst>
          </p:cNvPr>
          <p:cNvSpPr txBox="1"/>
          <p:nvPr/>
        </p:nvSpPr>
        <p:spPr>
          <a:xfrm>
            <a:off x="8746901" y="4573977"/>
            <a:ext cx="31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0899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1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="" xmlns:a16="http://schemas.microsoft.com/office/drawing/2014/main" id="{C4A5C689-55E4-4364-85C7-056B979FB836}"/>
              </a:ext>
            </a:extLst>
          </p:cNvPr>
          <p:cNvSpPr txBox="1"/>
          <p:nvPr/>
        </p:nvSpPr>
        <p:spPr>
          <a:xfrm>
            <a:off x="160664" y="75632"/>
            <a:ext cx="1387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Toán 2 - CTST</a:t>
            </a:r>
          </a:p>
        </p:txBody>
      </p:sp>
      <p:pic>
        <p:nvPicPr>
          <p:cNvPr id="3" name="Picture 1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EB87C428-C39F-4440-A010-51B6F154B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852" y="629941"/>
            <a:ext cx="5422296" cy="4257349"/>
          </a:xfrm>
          <a:prstGeom prst="rect">
            <a:avLst/>
          </a:prstGeom>
          <a:effectLst>
            <a:outerShdw blurRad="50800" sx="101000" sy="101000" algn="ctr" rotWithShape="0">
              <a:schemeClr val="bg2">
                <a:lumMod val="50000"/>
                <a:alpha val="40000"/>
              </a:schemeClr>
            </a:outerShdw>
          </a:effectLst>
        </p:spPr>
      </p:pic>
      <p:sp>
        <p:nvSpPr>
          <p:cNvPr id="5" name="Action Button: Home 1">
            <a:hlinkClick r:id="rId5" action="ppaction://hlinksldjump"/>
            <a:extLst>
              <a:ext uri="{FF2B5EF4-FFF2-40B4-BE49-F238E27FC236}">
                <a16:creationId xmlns="" xmlns:a16="http://schemas.microsoft.com/office/drawing/2014/main" id="{0F5EAEA3-E2F7-433F-8502-4066DF0DFCC9}"/>
              </a:ext>
            </a:extLst>
          </p:cNvPr>
          <p:cNvSpPr/>
          <p:nvPr/>
        </p:nvSpPr>
        <p:spPr>
          <a:xfrm>
            <a:off x="8674332" y="4494594"/>
            <a:ext cx="330787" cy="340417"/>
          </a:xfrm>
          <a:prstGeom prst="actionButtonHom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9139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="" xmlns:a16="http://schemas.microsoft.com/office/drawing/2014/main" id="{F7A63A43-6211-4971-967B-6AB3FC63D71A}"/>
              </a:ext>
            </a:extLst>
          </p:cNvPr>
          <p:cNvSpPr txBox="1"/>
          <p:nvPr/>
        </p:nvSpPr>
        <p:spPr>
          <a:xfrm>
            <a:off x="160664" y="75632"/>
            <a:ext cx="1387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60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2 - CTST</a:t>
            </a:r>
          </a:p>
        </p:txBody>
      </p:sp>
      <p:pic>
        <p:nvPicPr>
          <p:cNvPr id="3" name="Luyện tập 3">
            <a:extLst>
              <a:ext uri="{FF2B5EF4-FFF2-40B4-BE49-F238E27FC236}">
                <a16:creationId xmlns="" xmlns:a16="http://schemas.microsoft.com/office/drawing/2014/main" id="{C0DEC8FF-78A9-4D32-A4B1-C66E70DCC0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581" y="630923"/>
            <a:ext cx="631594" cy="589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4A641C3-853B-46DD-96F4-E6A6681BA53E}"/>
              </a:ext>
            </a:extLst>
          </p:cNvPr>
          <p:cNvSpPr txBox="1"/>
          <p:nvPr/>
        </p:nvSpPr>
        <p:spPr>
          <a:xfrm>
            <a:off x="716465" y="804783"/>
            <a:ext cx="264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B1775A2-4E4B-41EA-A09F-D013DAEC1DBD}"/>
              </a:ext>
            </a:extLst>
          </p:cNvPr>
          <p:cNvSpPr txBox="1"/>
          <p:nvPr/>
        </p:nvSpPr>
        <p:spPr>
          <a:xfrm>
            <a:off x="306828" y="1198185"/>
            <a:ext cx="3277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4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So sánh hai số.</a:t>
            </a:r>
          </a:p>
        </p:txBody>
      </p:sp>
      <p:pic>
        <p:nvPicPr>
          <p:cNvPr id="13" name="bckgr 1">
            <a:extLst>
              <a:ext uri="{FF2B5EF4-FFF2-40B4-BE49-F238E27FC236}">
                <a16:creationId xmlns="" xmlns:a16="http://schemas.microsoft.com/office/drawing/2014/main" id="{1FBBBF85-B18F-40D8-81F0-B37CFFBB2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23184"/>
            <a:ext cx="4751485" cy="215976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ADB9E261-48A0-4801-9F73-D3791B1F7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64556"/>
            <a:ext cx="2403260" cy="2218394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="" xmlns:a16="http://schemas.microsoft.com/office/drawing/2014/main" id="{BA69F25B-FFA3-4DE4-9787-AF6C11B08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1613683"/>
            <a:ext cx="4572000" cy="2718731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="" xmlns:a16="http://schemas.microsoft.com/office/drawing/2014/main" id="{10D6FEC2-07E1-4288-8850-4BF7D576C43B}"/>
              </a:ext>
            </a:extLst>
          </p:cNvPr>
          <p:cNvSpPr txBox="1"/>
          <p:nvPr/>
        </p:nvSpPr>
        <p:spPr>
          <a:xfrm>
            <a:off x="2605881" y="2241788"/>
            <a:ext cx="176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37 và 60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="" xmlns:a16="http://schemas.microsoft.com/office/drawing/2014/main" id="{B256407E-F7C2-4086-AF18-57F0C31D3A35}"/>
              </a:ext>
            </a:extLst>
          </p:cNvPr>
          <p:cNvSpPr txBox="1"/>
          <p:nvPr/>
        </p:nvSpPr>
        <p:spPr>
          <a:xfrm>
            <a:off x="5760105" y="1909752"/>
            <a:ext cx="112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&lt; 60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B3BEB150-9A97-4B5C-95FC-9C08EE580664}"/>
              </a:ext>
            </a:extLst>
          </p:cNvPr>
          <p:cNvSpPr txBox="1"/>
          <p:nvPr/>
        </p:nvSpPr>
        <p:spPr>
          <a:xfrm>
            <a:off x="7038758" y="1917918"/>
            <a:ext cx="112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&gt; 37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="" xmlns:a16="http://schemas.microsoft.com/office/drawing/2014/main" id="{928EBED4-CCBE-4D88-8926-C07FD03A1844}"/>
              </a:ext>
            </a:extLst>
          </p:cNvPr>
          <p:cNvSpPr txBox="1"/>
          <p:nvPr/>
        </p:nvSpPr>
        <p:spPr>
          <a:xfrm>
            <a:off x="2605881" y="2668141"/>
            <a:ext cx="176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79 và 74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="" xmlns:a16="http://schemas.microsoft.com/office/drawing/2014/main" id="{760A654B-DDBC-45EE-956E-8EAC041C6852}"/>
              </a:ext>
            </a:extLst>
          </p:cNvPr>
          <p:cNvSpPr txBox="1"/>
          <p:nvPr/>
        </p:nvSpPr>
        <p:spPr>
          <a:xfrm>
            <a:off x="2605279" y="3094494"/>
            <a:ext cx="1764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52 và 25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="" xmlns:a16="http://schemas.microsoft.com/office/drawing/2014/main" id="{0BDBDFC9-1FB4-4AE5-B115-478B26A265B0}"/>
              </a:ext>
            </a:extLst>
          </p:cNvPr>
          <p:cNvSpPr txBox="1"/>
          <p:nvPr/>
        </p:nvSpPr>
        <p:spPr>
          <a:xfrm>
            <a:off x="5760105" y="1909752"/>
            <a:ext cx="112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 &gt; 74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="" xmlns:a16="http://schemas.microsoft.com/office/drawing/2014/main" id="{4A671DA7-C518-4154-BDEF-D35CF1106B9E}"/>
              </a:ext>
            </a:extLst>
          </p:cNvPr>
          <p:cNvSpPr txBox="1"/>
          <p:nvPr/>
        </p:nvSpPr>
        <p:spPr>
          <a:xfrm>
            <a:off x="7038758" y="1917918"/>
            <a:ext cx="112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&lt; 79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="" xmlns:a16="http://schemas.microsoft.com/office/drawing/2014/main" id="{46A9A757-F3B2-4FB5-8084-94087AE7726F}"/>
              </a:ext>
            </a:extLst>
          </p:cNvPr>
          <p:cNvSpPr txBox="1"/>
          <p:nvPr/>
        </p:nvSpPr>
        <p:spPr>
          <a:xfrm>
            <a:off x="5760105" y="1909752"/>
            <a:ext cx="112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&gt; 25</a:t>
            </a:r>
          </a:p>
        </p:txBody>
      </p:sp>
      <p:sp>
        <p:nvSpPr>
          <p:cNvPr id="24" name="Textbox 13">
            <a:extLst>
              <a:ext uri="{FF2B5EF4-FFF2-40B4-BE49-F238E27FC236}">
                <a16:creationId xmlns="" xmlns:a16="http://schemas.microsoft.com/office/drawing/2014/main" id="{4BCC1364-5E0D-461B-B3DC-9A1E2BAE6D0D}"/>
              </a:ext>
            </a:extLst>
          </p:cNvPr>
          <p:cNvSpPr txBox="1"/>
          <p:nvPr/>
        </p:nvSpPr>
        <p:spPr>
          <a:xfrm>
            <a:off x="7038758" y="1917918"/>
            <a:ext cx="1129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&lt; 52</a:t>
            </a:r>
          </a:p>
        </p:txBody>
      </p:sp>
      <p:pic>
        <p:nvPicPr>
          <p:cNvPr id="29" name="bckgr 2">
            <a:extLst>
              <a:ext uri="{FF2B5EF4-FFF2-40B4-BE49-F238E27FC236}">
                <a16:creationId xmlns="" xmlns:a16="http://schemas.microsoft.com/office/drawing/2014/main" id="{D8D20FAF-1712-4AE9-AA50-9750263775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0914" y="700522"/>
            <a:ext cx="4435505" cy="3742457"/>
          </a:xfrm>
          <a:prstGeom prst="rect">
            <a:avLst/>
          </a:prstGeom>
        </p:spPr>
      </p:pic>
      <p:sp>
        <p:nvSpPr>
          <p:cNvPr id="25" name="Textbox 14">
            <a:extLst>
              <a:ext uri="{FF2B5EF4-FFF2-40B4-BE49-F238E27FC236}">
                <a16:creationId xmlns="" xmlns:a16="http://schemas.microsoft.com/office/drawing/2014/main" id="{BDA36150-25C7-46B5-952D-6BA80E2D1778}"/>
              </a:ext>
            </a:extLst>
          </p:cNvPr>
          <p:cNvSpPr txBox="1"/>
          <p:nvPr/>
        </p:nvSpPr>
        <p:spPr>
          <a:xfrm>
            <a:off x="4769711" y="854063"/>
            <a:ext cx="4305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có hai chữ số lớn hơn số có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một chữ số.</a:t>
            </a:r>
          </a:p>
        </p:txBody>
      </p:sp>
      <p:sp>
        <p:nvSpPr>
          <p:cNvPr id="26" name="Textbox 15">
            <a:extLst>
              <a:ext uri="{FF2B5EF4-FFF2-40B4-BE49-F238E27FC236}">
                <a16:creationId xmlns="" xmlns:a16="http://schemas.microsoft.com/office/drawing/2014/main" id="{839473EE-1E4D-4E5F-8770-59D3EE319F0B}"/>
              </a:ext>
            </a:extLst>
          </p:cNvPr>
          <p:cNvSpPr txBox="1"/>
          <p:nvPr/>
        </p:nvSpPr>
        <p:spPr>
          <a:xfrm>
            <a:off x="4769710" y="1676885"/>
            <a:ext cx="4305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So sánh số chục, số nào có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chục lớn hơn là số lớn hơn.</a:t>
            </a:r>
          </a:p>
        </p:txBody>
      </p:sp>
      <p:sp>
        <p:nvSpPr>
          <p:cNvPr id="27" name="Textbox 16">
            <a:extLst>
              <a:ext uri="{FF2B5EF4-FFF2-40B4-BE49-F238E27FC236}">
                <a16:creationId xmlns="" xmlns:a16="http://schemas.microsoft.com/office/drawing/2014/main" id="{C8E5A180-7A43-4221-B7D2-166B38A96D70}"/>
              </a:ext>
            </a:extLst>
          </p:cNvPr>
          <p:cNvSpPr txBox="1"/>
          <p:nvPr/>
        </p:nvSpPr>
        <p:spPr>
          <a:xfrm>
            <a:off x="4769709" y="2499707"/>
            <a:ext cx="4305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Số chục bằng nhau, so sánh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số đơn vị, số nào có số đơn vị</a:t>
            </a:r>
          </a:p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lớn hơn là số lớn hơn.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="" xmlns:a16="http://schemas.microsoft.com/office/drawing/2014/main" id="{824E6818-3729-4AA5-BC31-BEEF77B27C5C}"/>
              </a:ext>
            </a:extLst>
          </p:cNvPr>
          <p:cNvSpPr txBox="1"/>
          <p:nvPr/>
        </p:nvSpPr>
        <p:spPr>
          <a:xfrm>
            <a:off x="4753621" y="3645693"/>
            <a:ext cx="4305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Có thể dựa vào bảng số.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="" xmlns:a16="http://schemas.microsoft.com/office/drawing/2014/main" id="{AF4A633E-ACF1-4128-9931-6FB36EF74CF8}"/>
              </a:ext>
            </a:extLst>
          </p:cNvPr>
          <p:cNvSpPr txBox="1"/>
          <p:nvPr/>
        </p:nvSpPr>
        <p:spPr>
          <a:xfrm>
            <a:off x="60123" y="4573977"/>
            <a:ext cx="31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7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7" grpId="0"/>
      <p:bldP spid="17" grpId="1"/>
      <p:bldP spid="17" grpId="2"/>
      <p:bldP spid="18" grpId="0"/>
      <p:bldP spid="18" grpId="1"/>
      <p:bldP spid="18" grpId="2"/>
      <p:bldP spid="19" grpId="0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oán 2">
            <a:extLst>
              <a:ext uri="{FF2B5EF4-FFF2-40B4-BE49-F238E27FC236}">
                <a16:creationId xmlns="" xmlns:a16="http://schemas.microsoft.com/office/drawing/2014/main" id="{9C7079E6-6B1B-47D1-88F5-8735BBAA1CA0}"/>
              </a:ext>
            </a:extLst>
          </p:cNvPr>
          <p:cNvSpPr txBox="1"/>
          <p:nvPr/>
        </p:nvSpPr>
        <p:spPr>
          <a:xfrm>
            <a:off x="160664" y="75632"/>
            <a:ext cx="1387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60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2 - CTST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="" xmlns:a16="http://schemas.microsoft.com/office/drawing/2014/main" id="{2D3AD812-751C-4199-97DB-A3792F6C7F9C}"/>
              </a:ext>
            </a:extLst>
          </p:cNvPr>
          <p:cNvSpPr txBox="1"/>
          <p:nvPr/>
        </p:nvSpPr>
        <p:spPr>
          <a:xfrm>
            <a:off x="306827" y="1198185"/>
            <a:ext cx="607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en-US" sz="24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số theo thứ tự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từ bé đến lớn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bckgr 1">
            <a:extLst>
              <a:ext uri="{FF2B5EF4-FFF2-40B4-BE49-F238E27FC236}">
                <a16:creationId xmlns="" xmlns:a16="http://schemas.microsoft.com/office/drawing/2014/main" id="{EBE1E000-9975-4A60-A5BB-EF0D47396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3184"/>
            <a:ext cx="4751485" cy="2159766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="" xmlns:a16="http://schemas.microsoft.com/office/drawing/2014/main" id="{F91BFC5A-A6B2-4E1E-B34E-173882289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64556"/>
            <a:ext cx="2403260" cy="2218394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="" xmlns:a16="http://schemas.microsoft.com/office/drawing/2014/main" id="{33951194-BCBE-45C7-A0A3-B64781F07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613683"/>
            <a:ext cx="4572000" cy="2718731"/>
          </a:xfrm>
          <a:prstGeom prst="rect">
            <a:avLst/>
          </a:prstGeom>
        </p:spPr>
      </p:pic>
      <p:sp>
        <p:nvSpPr>
          <p:cNvPr id="20" name="Textbox 5">
            <a:extLst>
              <a:ext uri="{FF2B5EF4-FFF2-40B4-BE49-F238E27FC236}">
                <a16:creationId xmlns="" xmlns:a16="http://schemas.microsoft.com/office/drawing/2014/main" id="{55555BC6-92B3-4CBE-A079-D6B7AD71C714}"/>
              </a:ext>
            </a:extLst>
          </p:cNvPr>
          <p:cNvSpPr txBox="1"/>
          <p:nvPr/>
        </p:nvSpPr>
        <p:spPr>
          <a:xfrm>
            <a:off x="2340063" y="2241788"/>
            <a:ext cx="203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37, 60, 42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="" xmlns:a16="http://schemas.microsoft.com/office/drawing/2014/main" id="{8E9CE218-3C35-437B-94CB-EB498697A331}"/>
              </a:ext>
            </a:extLst>
          </p:cNvPr>
          <p:cNvSpPr txBox="1"/>
          <p:nvPr/>
        </p:nvSpPr>
        <p:spPr>
          <a:xfrm>
            <a:off x="5738839" y="1909752"/>
            <a:ext cx="1110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37,60,42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="" xmlns:a16="http://schemas.microsoft.com/office/drawing/2014/main" id="{C4FE9882-37AE-4321-BDFF-81232CEE03A2}"/>
              </a:ext>
            </a:extLst>
          </p:cNvPr>
          <p:cNvSpPr txBox="1"/>
          <p:nvPr/>
        </p:nvSpPr>
        <p:spPr>
          <a:xfrm>
            <a:off x="7005704" y="1917918"/>
            <a:ext cx="1110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37,42,60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="" xmlns:a16="http://schemas.microsoft.com/office/drawing/2014/main" id="{FD001B72-A7B9-4046-B072-92A4C5B7ED23}"/>
              </a:ext>
            </a:extLst>
          </p:cNvPr>
          <p:cNvSpPr txBox="1"/>
          <p:nvPr/>
        </p:nvSpPr>
        <p:spPr>
          <a:xfrm>
            <a:off x="2340063" y="2668141"/>
            <a:ext cx="203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43, 70, 38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="" xmlns:a16="http://schemas.microsoft.com/office/drawing/2014/main" id="{AB53FDF2-814C-4974-9519-D94224A6BA5D}"/>
              </a:ext>
            </a:extLst>
          </p:cNvPr>
          <p:cNvSpPr txBox="1"/>
          <p:nvPr/>
        </p:nvSpPr>
        <p:spPr>
          <a:xfrm>
            <a:off x="2339461" y="3094494"/>
            <a:ext cx="203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2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82, 87, 29, 9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="" xmlns:a16="http://schemas.microsoft.com/office/drawing/2014/main" id="{5A10F3AC-3F04-4BAA-A35E-1F860A058A94}"/>
              </a:ext>
            </a:extLst>
          </p:cNvPr>
          <p:cNvSpPr txBox="1"/>
          <p:nvPr/>
        </p:nvSpPr>
        <p:spPr>
          <a:xfrm>
            <a:off x="5726540" y="1909752"/>
            <a:ext cx="1269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43,70,38</a:t>
            </a:r>
          </a:p>
        </p:txBody>
      </p:sp>
      <p:sp>
        <p:nvSpPr>
          <p:cNvPr id="26" name="Textbox 11">
            <a:extLst>
              <a:ext uri="{FF2B5EF4-FFF2-40B4-BE49-F238E27FC236}">
                <a16:creationId xmlns="" xmlns:a16="http://schemas.microsoft.com/office/drawing/2014/main" id="{43CDDFAB-4921-40BB-B0CC-5FE2AA6DEEA6}"/>
              </a:ext>
            </a:extLst>
          </p:cNvPr>
          <p:cNvSpPr txBox="1"/>
          <p:nvPr/>
        </p:nvSpPr>
        <p:spPr>
          <a:xfrm>
            <a:off x="7020970" y="1912317"/>
            <a:ext cx="1129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38,43,70</a:t>
            </a:r>
          </a:p>
        </p:txBody>
      </p:sp>
      <p:sp>
        <p:nvSpPr>
          <p:cNvPr id="27" name="Textbox 12">
            <a:extLst>
              <a:ext uri="{FF2B5EF4-FFF2-40B4-BE49-F238E27FC236}">
                <a16:creationId xmlns="" xmlns:a16="http://schemas.microsoft.com/office/drawing/2014/main" id="{74D65614-A121-44A0-8DCC-85D1D0C42C2D}"/>
              </a:ext>
            </a:extLst>
          </p:cNvPr>
          <p:cNvSpPr txBox="1"/>
          <p:nvPr/>
        </p:nvSpPr>
        <p:spPr>
          <a:xfrm>
            <a:off x="5701339" y="1938896"/>
            <a:ext cx="119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82,87,29,9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="" xmlns:a16="http://schemas.microsoft.com/office/drawing/2014/main" id="{CDE59B3D-854E-480C-BB78-DD3F442F9ACF}"/>
              </a:ext>
            </a:extLst>
          </p:cNvPr>
          <p:cNvSpPr txBox="1"/>
          <p:nvPr/>
        </p:nvSpPr>
        <p:spPr>
          <a:xfrm>
            <a:off x="6982546" y="1938896"/>
            <a:ext cx="119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9,29,82,87</a:t>
            </a:r>
          </a:p>
        </p:txBody>
      </p:sp>
      <p:pic>
        <p:nvPicPr>
          <p:cNvPr id="29" name="Luyện tập 3">
            <a:extLst>
              <a:ext uri="{FF2B5EF4-FFF2-40B4-BE49-F238E27FC236}">
                <a16:creationId xmlns="" xmlns:a16="http://schemas.microsoft.com/office/drawing/2014/main" id="{1869E63F-5CEC-41EA-AE3C-245E7397B6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7581" y="630923"/>
            <a:ext cx="631594" cy="589357"/>
          </a:xfrm>
          <a:prstGeom prst="rect">
            <a:avLst/>
          </a:prstGeom>
        </p:spPr>
      </p:pic>
      <p:sp>
        <p:nvSpPr>
          <p:cNvPr id="30" name="Textbox 3">
            <a:extLst>
              <a:ext uri="{FF2B5EF4-FFF2-40B4-BE49-F238E27FC236}">
                <a16:creationId xmlns="" xmlns:a16="http://schemas.microsoft.com/office/drawing/2014/main" id="{AFF04DEC-3053-4C06-BC19-3B560476737B}"/>
              </a:ext>
            </a:extLst>
          </p:cNvPr>
          <p:cNvSpPr txBox="1"/>
          <p:nvPr/>
        </p:nvSpPr>
        <p:spPr>
          <a:xfrm>
            <a:off x="716465" y="804783"/>
            <a:ext cx="264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So sánh các số.</a:t>
            </a:r>
          </a:p>
        </p:txBody>
      </p:sp>
      <p:sp>
        <p:nvSpPr>
          <p:cNvPr id="31" name="Textbox 2">
            <a:extLst>
              <a:ext uri="{FF2B5EF4-FFF2-40B4-BE49-F238E27FC236}">
                <a16:creationId xmlns="" xmlns:a16="http://schemas.microsoft.com/office/drawing/2014/main" id="{4EDEBAA3-DB93-4130-A985-E7CCF75D287E}"/>
              </a:ext>
            </a:extLst>
          </p:cNvPr>
          <p:cNvSpPr txBox="1"/>
          <p:nvPr/>
        </p:nvSpPr>
        <p:spPr>
          <a:xfrm>
            <a:off x="60123" y="4573977"/>
            <a:ext cx="31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677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8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8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6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1" grpId="1"/>
      <p:bldP spid="21" grpId="2"/>
      <p:bldP spid="22" grpId="0"/>
      <p:bldP spid="22" grpId="1"/>
      <p:bldP spid="22" grpId="2"/>
      <p:bldP spid="23" grpId="0"/>
      <p:bldP spid="24" grpId="0"/>
      <p:bldP spid="25" grpId="0"/>
      <p:bldP spid="25" grpId="1"/>
      <p:bldP spid="26" grpId="0"/>
      <p:bldP spid="26" grpId="1"/>
      <p:bldP spid="27" grpId="0"/>
      <p:bldP spid="28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="" xmlns:a16="http://schemas.microsoft.com/office/drawing/2014/main" id="{43E50E3D-137B-444F-9940-7778E0399655}"/>
              </a:ext>
            </a:extLst>
          </p:cNvPr>
          <p:cNvSpPr txBox="1"/>
          <p:nvPr/>
        </p:nvSpPr>
        <p:spPr>
          <a:xfrm>
            <a:off x="160664" y="75632"/>
            <a:ext cx="1387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2 - CTST</a:t>
            </a:r>
          </a:p>
        </p:txBody>
      </p:sp>
      <p:pic>
        <p:nvPicPr>
          <p:cNvPr id="3" name="Luyện tập 4">
            <a:extLst>
              <a:ext uri="{FF2B5EF4-FFF2-40B4-BE49-F238E27FC236}">
                <a16:creationId xmlns="" xmlns:a16="http://schemas.microsoft.com/office/drawing/2014/main" id="{A0E3AA15-7EBB-46C6-ABB8-ECEC96CC89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7581" y="630923"/>
            <a:ext cx="631594" cy="589356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="" xmlns:a16="http://schemas.microsoft.com/office/drawing/2014/main" id="{BDCB4C5E-1B03-4AEF-8879-AA8AA765719D}"/>
              </a:ext>
            </a:extLst>
          </p:cNvPr>
          <p:cNvSpPr txBox="1"/>
          <p:nvPr/>
        </p:nvSpPr>
        <p:spPr>
          <a:xfrm>
            <a:off x="716465" y="804783"/>
            <a:ext cx="26448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Làm theo mẫu.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="" xmlns:a16="http://schemas.microsoft.com/office/drawing/2014/main" id="{D05EB891-2375-4E9C-BA48-BA914826A2CD}"/>
              </a:ext>
            </a:extLst>
          </p:cNvPr>
          <p:cNvSpPr txBox="1"/>
          <p:nvPr/>
        </p:nvSpPr>
        <p:spPr>
          <a:xfrm>
            <a:off x="728195" y="1250259"/>
            <a:ext cx="867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Mẫu: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="" xmlns:a16="http://schemas.microsoft.com/office/drawing/2014/main" id="{1F248F9D-40A4-4E50-ACF3-E6F0C19B8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461" y="658349"/>
            <a:ext cx="1956308" cy="397375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E8C0D099-3BA2-4D38-BCB7-EDF072F88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115" y="371207"/>
            <a:ext cx="1017000" cy="42904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="" xmlns:a16="http://schemas.microsoft.com/office/drawing/2014/main" id="{B00933F6-B602-460C-BF27-70078D0AA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335" y="901543"/>
            <a:ext cx="1628561" cy="2512818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="" xmlns:a16="http://schemas.microsoft.com/office/drawing/2014/main" id="{73CD9E62-3434-4B09-8260-BEA776B42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979" y="3467866"/>
            <a:ext cx="1809272" cy="161384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AD916F5B-6CA5-43A8-B8A8-0B5551C9CD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7955" y="3517923"/>
            <a:ext cx="1303320" cy="115822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="" xmlns:a16="http://schemas.microsoft.com/office/drawing/2014/main" id="{B9531147-2D59-453E-9F67-D6EAA9866BB5}"/>
              </a:ext>
            </a:extLst>
          </p:cNvPr>
          <p:cNvSpPr txBox="1"/>
          <p:nvPr/>
        </p:nvSpPr>
        <p:spPr>
          <a:xfrm>
            <a:off x="3261116" y="377981"/>
            <a:ext cx="101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="" xmlns:a16="http://schemas.microsoft.com/office/drawing/2014/main" id="{0D6047EB-D4F1-4BDB-81B5-27B5BF3CD489}"/>
              </a:ext>
            </a:extLst>
          </p:cNvPr>
          <p:cNvSpPr txBox="1"/>
          <p:nvPr/>
        </p:nvSpPr>
        <p:spPr>
          <a:xfrm>
            <a:off x="2979148" y="1172981"/>
            <a:ext cx="80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="" xmlns:a16="http://schemas.microsoft.com/office/drawing/2014/main" id="{69522C00-34E7-4399-8F63-2F4514372807}"/>
              </a:ext>
            </a:extLst>
          </p:cNvPr>
          <p:cNvSpPr txBox="1"/>
          <p:nvPr/>
        </p:nvSpPr>
        <p:spPr>
          <a:xfrm>
            <a:off x="3797939" y="1180523"/>
            <a:ext cx="80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="" xmlns:a16="http://schemas.microsoft.com/office/drawing/2014/main" id="{1C995284-7B71-4522-B408-0266DC2A615A}"/>
              </a:ext>
            </a:extLst>
          </p:cNvPr>
          <p:cNvSpPr txBox="1"/>
          <p:nvPr/>
        </p:nvSpPr>
        <p:spPr>
          <a:xfrm>
            <a:off x="3117954" y="3906456"/>
            <a:ext cx="48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="" xmlns:a16="http://schemas.microsoft.com/office/drawing/2014/main" id="{5061C520-6F6D-4B4D-9F02-D992F5B73AA7}"/>
              </a:ext>
            </a:extLst>
          </p:cNvPr>
          <p:cNvSpPr txBox="1"/>
          <p:nvPr/>
        </p:nvSpPr>
        <p:spPr>
          <a:xfrm>
            <a:off x="3934639" y="3564672"/>
            <a:ext cx="48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="" xmlns:a16="http://schemas.microsoft.com/office/drawing/2014/main" id="{45C9421E-F6F1-47AA-8082-79BB9BA592C8}"/>
              </a:ext>
            </a:extLst>
          </p:cNvPr>
          <p:cNvSpPr txBox="1"/>
          <p:nvPr/>
        </p:nvSpPr>
        <p:spPr>
          <a:xfrm>
            <a:off x="3934638" y="4250705"/>
            <a:ext cx="48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="" xmlns:a16="http://schemas.microsoft.com/office/drawing/2014/main" id="{EE7DCD46-DF62-4DDA-989C-A7B08DBFD6DB}"/>
              </a:ext>
            </a:extLst>
          </p:cNvPr>
          <p:cNvSpPr txBox="1"/>
          <p:nvPr/>
        </p:nvSpPr>
        <p:spPr>
          <a:xfrm>
            <a:off x="3007878" y="4703858"/>
            <a:ext cx="152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27 = 20 + 7</a:t>
            </a:r>
          </a:p>
        </p:txBody>
      </p:sp>
      <p:pic>
        <p:nvPicPr>
          <p:cNvPr id="28" name="Khối lập phương 1">
            <a:extLst>
              <a:ext uri="{FF2B5EF4-FFF2-40B4-BE49-F238E27FC236}">
                <a16:creationId xmlns="" xmlns:a16="http://schemas.microsoft.com/office/drawing/2014/main" id="{EF16DB5D-0737-4465-A0FB-7170AE450E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8" y="2988397"/>
            <a:ext cx="205531" cy="198901"/>
          </a:xfrm>
          <a:prstGeom prst="rect">
            <a:avLst/>
          </a:prstGeom>
        </p:spPr>
      </p:pic>
      <p:pic>
        <p:nvPicPr>
          <p:cNvPr id="29" name="Khối lập phương 2">
            <a:extLst>
              <a:ext uri="{FF2B5EF4-FFF2-40B4-BE49-F238E27FC236}">
                <a16:creationId xmlns="" xmlns:a16="http://schemas.microsoft.com/office/drawing/2014/main" id="{144E1BE3-36AD-4CDD-BD64-73E6F1308F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8" y="2845950"/>
            <a:ext cx="205531" cy="198901"/>
          </a:xfrm>
          <a:prstGeom prst="rect">
            <a:avLst/>
          </a:prstGeom>
        </p:spPr>
      </p:pic>
      <p:pic>
        <p:nvPicPr>
          <p:cNvPr id="30" name="Khối lập phương 3">
            <a:extLst>
              <a:ext uri="{FF2B5EF4-FFF2-40B4-BE49-F238E27FC236}">
                <a16:creationId xmlns="" xmlns:a16="http://schemas.microsoft.com/office/drawing/2014/main" id="{99601092-A5CF-4735-9D8F-FBF41B430B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8" y="2703503"/>
            <a:ext cx="205531" cy="198901"/>
          </a:xfrm>
          <a:prstGeom prst="rect">
            <a:avLst/>
          </a:prstGeom>
        </p:spPr>
      </p:pic>
      <p:pic>
        <p:nvPicPr>
          <p:cNvPr id="31" name="Khối lập phương 4">
            <a:extLst>
              <a:ext uri="{FF2B5EF4-FFF2-40B4-BE49-F238E27FC236}">
                <a16:creationId xmlns="" xmlns:a16="http://schemas.microsoft.com/office/drawing/2014/main" id="{DD64E71D-2833-4014-A22C-6381E4E881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8" y="2561056"/>
            <a:ext cx="205531" cy="198901"/>
          </a:xfrm>
          <a:prstGeom prst="rect">
            <a:avLst/>
          </a:prstGeom>
        </p:spPr>
      </p:pic>
      <p:pic>
        <p:nvPicPr>
          <p:cNvPr id="32" name="Khối lập phương 5">
            <a:extLst>
              <a:ext uri="{FF2B5EF4-FFF2-40B4-BE49-F238E27FC236}">
                <a16:creationId xmlns="" xmlns:a16="http://schemas.microsoft.com/office/drawing/2014/main" id="{8BB60C7D-FE56-4A5E-87CA-544039C568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7" y="2418609"/>
            <a:ext cx="205531" cy="198901"/>
          </a:xfrm>
          <a:prstGeom prst="rect">
            <a:avLst/>
          </a:prstGeom>
        </p:spPr>
      </p:pic>
      <p:pic>
        <p:nvPicPr>
          <p:cNvPr id="33" name="Khối lập phương 6">
            <a:extLst>
              <a:ext uri="{FF2B5EF4-FFF2-40B4-BE49-F238E27FC236}">
                <a16:creationId xmlns="" xmlns:a16="http://schemas.microsoft.com/office/drawing/2014/main" id="{1AEE3F52-B1D7-4DAD-AE8C-52A1D31B29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8" y="2264966"/>
            <a:ext cx="205531" cy="198901"/>
          </a:xfrm>
          <a:prstGeom prst="rect">
            <a:avLst/>
          </a:prstGeom>
          <a:effectLst/>
        </p:spPr>
      </p:pic>
      <p:pic>
        <p:nvPicPr>
          <p:cNvPr id="34" name="Khối lập phương 7">
            <a:extLst>
              <a:ext uri="{FF2B5EF4-FFF2-40B4-BE49-F238E27FC236}">
                <a16:creationId xmlns="" xmlns:a16="http://schemas.microsoft.com/office/drawing/2014/main" id="{69965E05-ED09-4EAD-B2B4-516A11620F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8" y="2126427"/>
            <a:ext cx="205531" cy="198901"/>
          </a:xfrm>
          <a:prstGeom prst="rect">
            <a:avLst/>
          </a:prstGeom>
        </p:spPr>
      </p:pic>
      <p:pic>
        <p:nvPicPr>
          <p:cNvPr id="35" name="Khối lập phương 8">
            <a:extLst>
              <a:ext uri="{FF2B5EF4-FFF2-40B4-BE49-F238E27FC236}">
                <a16:creationId xmlns="" xmlns:a16="http://schemas.microsoft.com/office/drawing/2014/main" id="{B12F1E46-EBAE-48B5-8517-D6984A1008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8" y="1983980"/>
            <a:ext cx="205531" cy="198901"/>
          </a:xfrm>
          <a:prstGeom prst="rect">
            <a:avLst/>
          </a:prstGeom>
        </p:spPr>
      </p:pic>
      <p:pic>
        <p:nvPicPr>
          <p:cNvPr id="36" name="Khối lập phương 9">
            <a:extLst>
              <a:ext uri="{FF2B5EF4-FFF2-40B4-BE49-F238E27FC236}">
                <a16:creationId xmlns="" xmlns:a16="http://schemas.microsoft.com/office/drawing/2014/main" id="{9D000035-ABD6-41F5-AB14-20E8072701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8" y="1841533"/>
            <a:ext cx="205531" cy="198901"/>
          </a:xfrm>
          <a:prstGeom prst="rect">
            <a:avLst/>
          </a:prstGeom>
        </p:spPr>
      </p:pic>
      <p:pic>
        <p:nvPicPr>
          <p:cNvPr id="37" name="Khối lập phương 10">
            <a:extLst>
              <a:ext uri="{FF2B5EF4-FFF2-40B4-BE49-F238E27FC236}">
                <a16:creationId xmlns="" xmlns:a16="http://schemas.microsoft.com/office/drawing/2014/main" id="{20909F5F-D8FD-46A5-A6DC-157D6A17E3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8618" y="1699086"/>
            <a:ext cx="205531" cy="198901"/>
          </a:xfrm>
          <a:prstGeom prst="rect">
            <a:avLst/>
          </a:prstGeom>
        </p:spPr>
      </p:pic>
      <p:pic>
        <p:nvPicPr>
          <p:cNvPr id="59" name="Picture 6">
            <a:extLst>
              <a:ext uri="{FF2B5EF4-FFF2-40B4-BE49-F238E27FC236}">
                <a16:creationId xmlns="" xmlns:a16="http://schemas.microsoft.com/office/drawing/2014/main" id="{29B2F841-49A3-4C13-A448-5CD99CFC2E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8136" y="1837715"/>
            <a:ext cx="205530" cy="1468070"/>
          </a:xfrm>
          <a:prstGeom prst="rect">
            <a:avLst/>
          </a:prstGeom>
        </p:spPr>
      </p:pic>
      <p:pic>
        <p:nvPicPr>
          <p:cNvPr id="60" name="Picture 7">
            <a:extLst>
              <a:ext uri="{FF2B5EF4-FFF2-40B4-BE49-F238E27FC236}">
                <a16:creationId xmlns="" xmlns:a16="http://schemas.microsoft.com/office/drawing/2014/main" id="{0953A2FB-7F0D-4B2A-8240-283C296AD5C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023829" y="2134877"/>
            <a:ext cx="205530" cy="1045070"/>
          </a:xfrm>
          <a:prstGeom prst="rect">
            <a:avLst/>
          </a:prstGeom>
        </p:spPr>
      </p:pic>
      <p:pic>
        <p:nvPicPr>
          <p:cNvPr id="85" name="Picture 8">
            <a:extLst>
              <a:ext uri="{FF2B5EF4-FFF2-40B4-BE49-F238E27FC236}">
                <a16:creationId xmlns="" xmlns:a16="http://schemas.microsoft.com/office/drawing/2014/main" id="{2D2B3726-A3B6-41E1-9DB5-48EB00DF57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945592" y="663280"/>
            <a:ext cx="1956308" cy="3965489"/>
          </a:xfrm>
          <a:prstGeom prst="rect">
            <a:avLst/>
          </a:prstGeom>
        </p:spPr>
      </p:pic>
      <p:pic>
        <p:nvPicPr>
          <p:cNvPr id="86" name="Picture 9">
            <a:extLst>
              <a:ext uri="{FF2B5EF4-FFF2-40B4-BE49-F238E27FC236}">
                <a16:creationId xmlns="" xmlns:a16="http://schemas.microsoft.com/office/drawing/2014/main" id="{B3C3EE44-3B42-44C8-B2DE-ABBA2F028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246" y="372008"/>
            <a:ext cx="1017000" cy="429047"/>
          </a:xfrm>
          <a:prstGeom prst="rect">
            <a:avLst/>
          </a:prstGeom>
        </p:spPr>
      </p:pic>
      <p:pic>
        <p:nvPicPr>
          <p:cNvPr id="87" name="Picture 10">
            <a:extLst>
              <a:ext uri="{FF2B5EF4-FFF2-40B4-BE49-F238E27FC236}">
                <a16:creationId xmlns="" xmlns:a16="http://schemas.microsoft.com/office/drawing/2014/main" id="{F37FB511-0457-4C7E-81E1-C3DB285808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9466" y="902344"/>
            <a:ext cx="1628561" cy="2512818"/>
          </a:xfrm>
          <a:prstGeom prst="rect">
            <a:avLst/>
          </a:prstGeom>
        </p:spPr>
      </p:pic>
      <p:pic>
        <p:nvPicPr>
          <p:cNvPr id="88" name="Picture 11">
            <a:extLst>
              <a:ext uri="{FF2B5EF4-FFF2-40B4-BE49-F238E27FC236}">
                <a16:creationId xmlns="" xmlns:a16="http://schemas.microsoft.com/office/drawing/2014/main" id="{03B4D2FC-F281-4FC4-A571-31412DDF7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110" y="3468667"/>
            <a:ext cx="1809272" cy="1613844"/>
          </a:xfrm>
          <a:prstGeom prst="rect">
            <a:avLst/>
          </a:prstGeom>
        </p:spPr>
      </p:pic>
      <p:pic>
        <p:nvPicPr>
          <p:cNvPr id="89" name="Picture 12">
            <a:extLst>
              <a:ext uri="{FF2B5EF4-FFF2-40B4-BE49-F238E27FC236}">
                <a16:creationId xmlns="" xmlns:a16="http://schemas.microsoft.com/office/drawing/2014/main" id="{7EBFAC99-6A4F-489B-85A8-281A5B80D0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2086" y="3518724"/>
            <a:ext cx="1303320" cy="1158225"/>
          </a:xfrm>
          <a:prstGeom prst="rect">
            <a:avLst/>
          </a:prstGeom>
        </p:spPr>
      </p:pic>
      <p:sp>
        <p:nvSpPr>
          <p:cNvPr id="126" name="a)">
            <a:extLst>
              <a:ext uri="{FF2B5EF4-FFF2-40B4-BE49-F238E27FC236}">
                <a16:creationId xmlns="" xmlns:a16="http://schemas.microsoft.com/office/drawing/2014/main" id="{494AEC61-5E32-461E-89B0-0D3D9BEFD178}"/>
              </a:ext>
            </a:extLst>
          </p:cNvPr>
          <p:cNvSpPr txBox="1"/>
          <p:nvPr/>
        </p:nvSpPr>
        <p:spPr>
          <a:xfrm>
            <a:off x="5730156" y="-38190"/>
            <a:ext cx="387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0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11">
            <a:extLst>
              <a:ext uri="{FF2B5EF4-FFF2-40B4-BE49-F238E27FC236}">
                <a16:creationId xmlns="" xmlns:a16="http://schemas.microsoft.com/office/drawing/2014/main" id="{A63E9D82-A5ED-4644-8846-2DFD1579C862}"/>
              </a:ext>
            </a:extLst>
          </p:cNvPr>
          <p:cNvSpPr txBox="1"/>
          <p:nvPr/>
        </p:nvSpPr>
        <p:spPr>
          <a:xfrm>
            <a:off x="5415247" y="378782"/>
            <a:ext cx="101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91" name="Textbox 12">
            <a:extLst>
              <a:ext uri="{FF2B5EF4-FFF2-40B4-BE49-F238E27FC236}">
                <a16:creationId xmlns="" xmlns:a16="http://schemas.microsoft.com/office/drawing/2014/main" id="{5251A1CD-A3E8-4D9B-B4A6-9B8652F3873B}"/>
              </a:ext>
            </a:extLst>
          </p:cNvPr>
          <p:cNvSpPr txBox="1"/>
          <p:nvPr/>
        </p:nvSpPr>
        <p:spPr>
          <a:xfrm>
            <a:off x="5133279" y="1173782"/>
            <a:ext cx="80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2" name="Textbox 13">
            <a:extLst>
              <a:ext uri="{FF2B5EF4-FFF2-40B4-BE49-F238E27FC236}">
                <a16:creationId xmlns="" xmlns:a16="http://schemas.microsoft.com/office/drawing/2014/main" id="{D20A503E-B96C-40D4-AAB2-1EFCB95F5387}"/>
              </a:ext>
            </a:extLst>
          </p:cNvPr>
          <p:cNvSpPr txBox="1"/>
          <p:nvPr/>
        </p:nvSpPr>
        <p:spPr>
          <a:xfrm>
            <a:off x="5952070" y="1181324"/>
            <a:ext cx="80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3" name="Textbox 14">
            <a:extLst>
              <a:ext uri="{FF2B5EF4-FFF2-40B4-BE49-F238E27FC236}">
                <a16:creationId xmlns="" xmlns:a16="http://schemas.microsoft.com/office/drawing/2014/main" id="{CBA57FEB-A4A1-40D2-B7D5-E76D987E331B}"/>
              </a:ext>
            </a:extLst>
          </p:cNvPr>
          <p:cNvSpPr txBox="1"/>
          <p:nvPr/>
        </p:nvSpPr>
        <p:spPr>
          <a:xfrm>
            <a:off x="5272085" y="3907257"/>
            <a:ext cx="48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94" name="Textbox 15">
            <a:extLst>
              <a:ext uri="{FF2B5EF4-FFF2-40B4-BE49-F238E27FC236}">
                <a16:creationId xmlns="" xmlns:a16="http://schemas.microsoft.com/office/drawing/2014/main" id="{61AE2048-24C7-4E29-8B3C-0279CEED7733}"/>
              </a:ext>
            </a:extLst>
          </p:cNvPr>
          <p:cNvSpPr txBox="1"/>
          <p:nvPr/>
        </p:nvSpPr>
        <p:spPr>
          <a:xfrm>
            <a:off x="6088770" y="3565473"/>
            <a:ext cx="48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95" name="Textbox 16">
            <a:extLst>
              <a:ext uri="{FF2B5EF4-FFF2-40B4-BE49-F238E27FC236}">
                <a16:creationId xmlns="" xmlns:a16="http://schemas.microsoft.com/office/drawing/2014/main" id="{B81F3FAA-F4D6-450E-BBED-41E9094CE2DF}"/>
              </a:ext>
            </a:extLst>
          </p:cNvPr>
          <p:cNvSpPr txBox="1"/>
          <p:nvPr/>
        </p:nvSpPr>
        <p:spPr>
          <a:xfrm>
            <a:off x="6088769" y="4251506"/>
            <a:ext cx="48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6" name="Textbox 17">
            <a:extLst>
              <a:ext uri="{FF2B5EF4-FFF2-40B4-BE49-F238E27FC236}">
                <a16:creationId xmlns="" xmlns:a16="http://schemas.microsoft.com/office/drawing/2014/main" id="{34290186-2408-4739-BB1C-3A63C7F5C872}"/>
              </a:ext>
            </a:extLst>
          </p:cNvPr>
          <p:cNvSpPr txBox="1"/>
          <p:nvPr/>
        </p:nvSpPr>
        <p:spPr>
          <a:xfrm>
            <a:off x="5162009" y="4704659"/>
            <a:ext cx="152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35 = 30 + 5</a:t>
            </a:r>
          </a:p>
        </p:txBody>
      </p:sp>
      <p:pic>
        <p:nvPicPr>
          <p:cNvPr id="97" name="Picture 13">
            <a:extLst>
              <a:ext uri="{FF2B5EF4-FFF2-40B4-BE49-F238E27FC236}">
                <a16:creationId xmlns="" xmlns:a16="http://schemas.microsoft.com/office/drawing/2014/main" id="{DCE47CBF-6940-4E7F-B28A-801A4D279CD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170534" y="1596822"/>
            <a:ext cx="210312" cy="1502236"/>
          </a:xfrm>
          <a:prstGeom prst="rect">
            <a:avLst/>
          </a:prstGeom>
        </p:spPr>
      </p:pic>
      <p:pic>
        <p:nvPicPr>
          <p:cNvPr id="107" name="Picture 14">
            <a:extLst>
              <a:ext uri="{FF2B5EF4-FFF2-40B4-BE49-F238E27FC236}">
                <a16:creationId xmlns="" xmlns:a16="http://schemas.microsoft.com/office/drawing/2014/main" id="{DC265870-2AD1-4F19-9648-5ED3C375A1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6059" y="1743407"/>
            <a:ext cx="205530" cy="1468070"/>
          </a:xfrm>
          <a:prstGeom prst="rect">
            <a:avLst/>
          </a:prstGeom>
        </p:spPr>
      </p:pic>
      <p:pic>
        <p:nvPicPr>
          <p:cNvPr id="109" name="Picture 15">
            <a:extLst>
              <a:ext uri="{FF2B5EF4-FFF2-40B4-BE49-F238E27FC236}">
                <a16:creationId xmlns="" xmlns:a16="http://schemas.microsoft.com/office/drawing/2014/main" id="{0B00783A-E9A2-428D-83F8-0A0A5DC3A8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3646" y="1834784"/>
            <a:ext cx="205530" cy="1468070"/>
          </a:xfrm>
          <a:prstGeom prst="rect">
            <a:avLst/>
          </a:prstGeom>
        </p:spPr>
      </p:pic>
      <p:pic>
        <p:nvPicPr>
          <p:cNvPr id="108" name="Picture 15">
            <a:extLst>
              <a:ext uri="{FF2B5EF4-FFF2-40B4-BE49-F238E27FC236}">
                <a16:creationId xmlns="" xmlns:a16="http://schemas.microsoft.com/office/drawing/2014/main" id="{45127410-C9B4-4937-AEE8-9DD791A87B4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191576" y="2412513"/>
            <a:ext cx="205530" cy="775586"/>
          </a:xfrm>
          <a:prstGeom prst="rect">
            <a:avLst/>
          </a:prstGeom>
        </p:spPr>
      </p:pic>
      <p:pic>
        <p:nvPicPr>
          <p:cNvPr id="110" name="Picture 8">
            <a:extLst>
              <a:ext uri="{FF2B5EF4-FFF2-40B4-BE49-F238E27FC236}">
                <a16:creationId xmlns="" xmlns:a16="http://schemas.microsoft.com/office/drawing/2014/main" id="{A66ACFAA-4C5B-45BE-BF08-918706AACE5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7087568" y="658349"/>
            <a:ext cx="1956308" cy="3965489"/>
          </a:xfrm>
          <a:prstGeom prst="rect">
            <a:avLst/>
          </a:prstGeom>
        </p:spPr>
      </p:pic>
      <p:pic>
        <p:nvPicPr>
          <p:cNvPr id="111" name="Picture 9">
            <a:extLst>
              <a:ext uri="{FF2B5EF4-FFF2-40B4-BE49-F238E27FC236}">
                <a16:creationId xmlns="" xmlns:a16="http://schemas.microsoft.com/office/drawing/2014/main" id="{AA40B76D-E939-48A7-BE75-D888B5539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7222" y="367077"/>
            <a:ext cx="1017000" cy="429047"/>
          </a:xfrm>
          <a:prstGeom prst="rect">
            <a:avLst/>
          </a:prstGeom>
        </p:spPr>
      </p:pic>
      <p:pic>
        <p:nvPicPr>
          <p:cNvPr id="112" name="Picture 10">
            <a:extLst>
              <a:ext uri="{FF2B5EF4-FFF2-40B4-BE49-F238E27FC236}">
                <a16:creationId xmlns="" xmlns:a16="http://schemas.microsoft.com/office/drawing/2014/main" id="{F9B38421-2C14-47DD-92D9-8E6B71303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1442" y="897413"/>
            <a:ext cx="1628561" cy="2512818"/>
          </a:xfrm>
          <a:prstGeom prst="rect">
            <a:avLst/>
          </a:prstGeom>
        </p:spPr>
      </p:pic>
      <p:pic>
        <p:nvPicPr>
          <p:cNvPr id="113" name="Picture 11">
            <a:extLst>
              <a:ext uri="{FF2B5EF4-FFF2-40B4-BE49-F238E27FC236}">
                <a16:creationId xmlns="" xmlns:a16="http://schemas.microsoft.com/office/drawing/2014/main" id="{CBA431BA-292C-4D8C-8205-6CBE1A612B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1086" y="3463736"/>
            <a:ext cx="1809272" cy="1613844"/>
          </a:xfrm>
          <a:prstGeom prst="rect">
            <a:avLst/>
          </a:prstGeom>
        </p:spPr>
      </p:pic>
      <p:pic>
        <p:nvPicPr>
          <p:cNvPr id="114" name="Picture 12">
            <a:extLst>
              <a:ext uri="{FF2B5EF4-FFF2-40B4-BE49-F238E27FC236}">
                <a16:creationId xmlns="" xmlns:a16="http://schemas.microsoft.com/office/drawing/2014/main" id="{9B45C29F-AB15-4117-87E1-EDE5062926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4062" y="3513793"/>
            <a:ext cx="1303320" cy="1158225"/>
          </a:xfrm>
          <a:prstGeom prst="rect">
            <a:avLst/>
          </a:prstGeom>
        </p:spPr>
      </p:pic>
      <p:sp>
        <p:nvSpPr>
          <p:cNvPr id="127" name="b)">
            <a:extLst>
              <a:ext uri="{FF2B5EF4-FFF2-40B4-BE49-F238E27FC236}">
                <a16:creationId xmlns="" xmlns:a16="http://schemas.microsoft.com/office/drawing/2014/main" id="{66B6FD47-BBDB-492F-B405-25272B005330}"/>
              </a:ext>
            </a:extLst>
          </p:cNvPr>
          <p:cNvSpPr txBox="1"/>
          <p:nvPr/>
        </p:nvSpPr>
        <p:spPr>
          <a:xfrm>
            <a:off x="7872132" y="-46425"/>
            <a:ext cx="387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 startAt="2"/>
            </a:pPr>
            <a:r>
              <a:rPr lang="en-US" sz="2000">
                <a:solidFill>
                  <a:srgbClr val="ED1B2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">
            <a:extLst>
              <a:ext uri="{FF2B5EF4-FFF2-40B4-BE49-F238E27FC236}">
                <a16:creationId xmlns="" xmlns:a16="http://schemas.microsoft.com/office/drawing/2014/main" id="{20CF17A4-7218-4880-BB37-0E89FEE7F22B}"/>
              </a:ext>
            </a:extLst>
          </p:cNvPr>
          <p:cNvSpPr txBox="1"/>
          <p:nvPr/>
        </p:nvSpPr>
        <p:spPr>
          <a:xfrm>
            <a:off x="7557223" y="373851"/>
            <a:ext cx="101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6" name="Textbox 12">
            <a:extLst>
              <a:ext uri="{FF2B5EF4-FFF2-40B4-BE49-F238E27FC236}">
                <a16:creationId xmlns="" xmlns:a16="http://schemas.microsoft.com/office/drawing/2014/main" id="{EC69E2AF-8797-4472-B09F-368135877ED5}"/>
              </a:ext>
            </a:extLst>
          </p:cNvPr>
          <p:cNvSpPr txBox="1"/>
          <p:nvPr/>
        </p:nvSpPr>
        <p:spPr>
          <a:xfrm>
            <a:off x="7275255" y="1168851"/>
            <a:ext cx="80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7" name="Textbox 13">
            <a:extLst>
              <a:ext uri="{FF2B5EF4-FFF2-40B4-BE49-F238E27FC236}">
                <a16:creationId xmlns="" xmlns:a16="http://schemas.microsoft.com/office/drawing/2014/main" id="{A261D95E-8802-43AA-9418-7048E3D781AA}"/>
              </a:ext>
            </a:extLst>
          </p:cNvPr>
          <p:cNvSpPr txBox="1"/>
          <p:nvPr/>
        </p:nvSpPr>
        <p:spPr>
          <a:xfrm>
            <a:off x="8094046" y="1176393"/>
            <a:ext cx="8097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8" name="Textbox 14">
            <a:extLst>
              <a:ext uri="{FF2B5EF4-FFF2-40B4-BE49-F238E27FC236}">
                <a16:creationId xmlns="" xmlns:a16="http://schemas.microsoft.com/office/drawing/2014/main" id="{D4AB3F45-F5CA-45F3-B9DA-3970EACC0009}"/>
              </a:ext>
            </a:extLst>
          </p:cNvPr>
          <p:cNvSpPr txBox="1"/>
          <p:nvPr/>
        </p:nvSpPr>
        <p:spPr>
          <a:xfrm>
            <a:off x="7414061" y="3902326"/>
            <a:ext cx="48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19" name="Textbox 15">
            <a:extLst>
              <a:ext uri="{FF2B5EF4-FFF2-40B4-BE49-F238E27FC236}">
                <a16:creationId xmlns="" xmlns:a16="http://schemas.microsoft.com/office/drawing/2014/main" id="{F825E2D4-724A-4992-A2C6-E69F9AE72F84}"/>
              </a:ext>
            </a:extLst>
          </p:cNvPr>
          <p:cNvSpPr txBox="1"/>
          <p:nvPr/>
        </p:nvSpPr>
        <p:spPr>
          <a:xfrm>
            <a:off x="8230746" y="3560542"/>
            <a:ext cx="48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0" name="Textbox 16">
            <a:extLst>
              <a:ext uri="{FF2B5EF4-FFF2-40B4-BE49-F238E27FC236}">
                <a16:creationId xmlns="" xmlns:a16="http://schemas.microsoft.com/office/drawing/2014/main" id="{D60DFCCF-F353-4A47-A2AF-4A22F044F672}"/>
              </a:ext>
            </a:extLst>
          </p:cNvPr>
          <p:cNvSpPr txBox="1"/>
          <p:nvPr/>
        </p:nvSpPr>
        <p:spPr>
          <a:xfrm>
            <a:off x="8230745" y="4246575"/>
            <a:ext cx="483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1" name="Textbox 17">
            <a:extLst>
              <a:ext uri="{FF2B5EF4-FFF2-40B4-BE49-F238E27FC236}">
                <a16:creationId xmlns="" xmlns:a16="http://schemas.microsoft.com/office/drawing/2014/main" id="{36DED9CE-05EB-4909-BBD1-3897693C2C6A}"/>
              </a:ext>
            </a:extLst>
          </p:cNvPr>
          <p:cNvSpPr txBox="1"/>
          <p:nvPr/>
        </p:nvSpPr>
        <p:spPr>
          <a:xfrm>
            <a:off x="7303985" y="4699728"/>
            <a:ext cx="1523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18 = 10 + 8</a:t>
            </a:r>
          </a:p>
        </p:txBody>
      </p:sp>
      <p:pic>
        <p:nvPicPr>
          <p:cNvPr id="123" name="Picture 14">
            <a:extLst>
              <a:ext uri="{FF2B5EF4-FFF2-40B4-BE49-F238E27FC236}">
                <a16:creationId xmlns="" xmlns:a16="http://schemas.microsoft.com/office/drawing/2014/main" id="{630E6B00-3216-4D16-8351-9A8FCC6851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8035" y="1738476"/>
            <a:ext cx="205530" cy="1468070"/>
          </a:xfrm>
          <a:prstGeom prst="rect">
            <a:avLst/>
          </a:prstGeom>
        </p:spPr>
      </p:pic>
      <p:pic>
        <p:nvPicPr>
          <p:cNvPr id="125" name="Picture 15">
            <a:extLst>
              <a:ext uri="{FF2B5EF4-FFF2-40B4-BE49-F238E27FC236}">
                <a16:creationId xmlns="" xmlns:a16="http://schemas.microsoft.com/office/drawing/2014/main" id="{8B7A0E30-F25B-40C6-A1DD-33F522946ED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8345246" y="1966609"/>
            <a:ext cx="210312" cy="1213338"/>
          </a:xfrm>
          <a:prstGeom prst="rect">
            <a:avLst/>
          </a:prstGeom>
        </p:spPr>
      </p:pic>
      <p:pic>
        <p:nvPicPr>
          <p:cNvPr id="128" name="bckgr 2">
            <a:extLst>
              <a:ext uri="{FF2B5EF4-FFF2-40B4-BE49-F238E27FC236}">
                <a16:creationId xmlns="" xmlns:a16="http://schemas.microsoft.com/office/drawing/2014/main" id="{FE33E71F-0C4D-4735-BD5E-4413DA2851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18360" y="590983"/>
            <a:ext cx="4233672" cy="3572161"/>
          </a:xfrm>
          <a:prstGeom prst="rect">
            <a:avLst/>
          </a:prstGeom>
        </p:spPr>
      </p:pic>
      <p:sp>
        <p:nvSpPr>
          <p:cNvPr id="129" name="Textbox 18">
            <a:extLst>
              <a:ext uri="{FF2B5EF4-FFF2-40B4-BE49-F238E27FC236}">
                <a16:creationId xmlns="" xmlns:a16="http://schemas.microsoft.com/office/drawing/2014/main" id="{1130D404-AE32-402C-9391-B1F42FEF915A}"/>
              </a:ext>
            </a:extLst>
          </p:cNvPr>
          <p:cNvSpPr txBox="1"/>
          <p:nvPr/>
        </p:nvSpPr>
        <p:spPr>
          <a:xfrm>
            <a:off x="4958074" y="903750"/>
            <a:ext cx="3985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9">
            <a:extLst>
              <a:ext uri="{FF2B5EF4-FFF2-40B4-BE49-F238E27FC236}">
                <a16:creationId xmlns="" xmlns:a16="http://schemas.microsoft.com/office/drawing/2014/main" id="{5885CD56-D793-405C-8465-F26CA679AA0A}"/>
              </a:ext>
            </a:extLst>
          </p:cNvPr>
          <p:cNvSpPr txBox="1"/>
          <p:nvPr/>
        </p:nvSpPr>
        <p:spPr>
          <a:xfrm>
            <a:off x="4946881" y="1463750"/>
            <a:ext cx="3985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1" name="Textbox 20">
            <a:extLst>
              <a:ext uri="{FF2B5EF4-FFF2-40B4-BE49-F238E27FC236}">
                <a16:creationId xmlns="" xmlns:a16="http://schemas.microsoft.com/office/drawing/2014/main" id="{A300B387-06FA-464B-96F8-AC7E6C6DC4FE}"/>
              </a:ext>
            </a:extLst>
          </p:cNvPr>
          <p:cNvSpPr txBox="1"/>
          <p:nvPr/>
        </p:nvSpPr>
        <p:spPr>
          <a:xfrm>
            <a:off x="4958073" y="2023750"/>
            <a:ext cx="39858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2" name="Textbox 21">
            <a:extLst>
              <a:ext uri="{FF2B5EF4-FFF2-40B4-BE49-F238E27FC236}">
                <a16:creationId xmlns="" xmlns:a16="http://schemas.microsoft.com/office/drawing/2014/main" id="{AED6F840-D9EA-4B2E-BBCF-4AF2FAF8A0BF}"/>
              </a:ext>
            </a:extLst>
          </p:cNvPr>
          <p:cNvSpPr txBox="1"/>
          <p:nvPr/>
        </p:nvSpPr>
        <p:spPr>
          <a:xfrm>
            <a:off x="4993785" y="2876137"/>
            <a:ext cx="3938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" name="Textbox 22">
            <a:extLst>
              <a:ext uri="{FF2B5EF4-FFF2-40B4-BE49-F238E27FC236}">
                <a16:creationId xmlns="" xmlns:a16="http://schemas.microsoft.com/office/drawing/2014/main" id="{7321DBBC-3B94-4025-9C39-EC39A9DC714B}"/>
              </a:ext>
            </a:extLst>
          </p:cNvPr>
          <p:cNvSpPr txBox="1"/>
          <p:nvPr/>
        </p:nvSpPr>
        <p:spPr>
          <a:xfrm>
            <a:off x="4993785" y="3436136"/>
            <a:ext cx="39389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8" name="Textbox 2">
            <a:extLst>
              <a:ext uri="{FF2B5EF4-FFF2-40B4-BE49-F238E27FC236}">
                <a16:creationId xmlns="" xmlns:a16="http://schemas.microsoft.com/office/drawing/2014/main" id="{8D14A48D-7A5F-4A94-9E63-7C52611929EC}"/>
              </a:ext>
            </a:extLst>
          </p:cNvPr>
          <p:cNvSpPr txBox="1"/>
          <p:nvPr/>
        </p:nvSpPr>
        <p:spPr>
          <a:xfrm>
            <a:off x="60123" y="4573977"/>
            <a:ext cx="316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95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"/>
                            </p:stCondLst>
                            <p:childTnLst>
                              <p:par>
                                <p:cTn id="6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50"/>
                            </p:stCondLst>
                            <p:childTnLst>
                              <p:par>
                                <p:cTn id="10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750"/>
                            </p:stCondLst>
                            <p:childTnLst>
                              <p:par>
                                <p:cTn id="1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100"/>
                            </p:stCondLst>
                            <p:childTnLst>
                              <p:par>
                                <p:cTn id="1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450"/>
                            </p:stCondLst>
                            <p:childTnLst>
                              <p:par>
                                <p:cTn id="1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6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7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9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1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3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2150"/>
                            </p:stCondLst>
                            <p:childTnLst>
                              <p:par>
                                <p:cTn id="2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3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23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44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448" tmFilter="0, 0; 0.125,0.2665; 0.25,0.4; 0.375,0.465; 0.5,0.5;  0.625,0.535; 0.75,0.6; 0.875,0.7335; 1,1">
                                          <p:stCondLst>
                                            <p:cond delay="44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24" tmFilter="0, 0; 0.125,0.2665; 0.25,0.4; 0.375,0.465; 0.5,0.5;  0.625,0.535; 0.75,0.6; 0.875,0.7335; 1,1">
                                          <p:stCondLst>
                                            <p:cond delay="89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11" tmFilter="0, 0; 0.125,0.2665; 0.25,0.4; 0.375,0.465; 0.5,0.5;  0.625,0.535; 0.75,0.6; 0.875,0.7335; 1,1">
                                          <p:stCondLst>
                                            <p:cond delay="111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18">
                                          <p:stCondLst>
                                            <p:cond delay="43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12" decel="50000">
                                          <p:stCondLst>
                                            <p:cond delay="4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18">
                                          <p:stCondLst>
                                            <p:cond delay="88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12" decel="50000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18">
                                          <p:stCondLst>
                                            <p:cond delay="11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12" decel="50000">
                                          <p:stCondLst>
                                            <p:cond delay="112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18">
                                          <p:stCondLst>
                                            <p:cond delay="12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12" decel="50000">
                                          <p:stCondLst>
                                            <p:cond delay="12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000"/>
                            </p:stCondLst>
                            <p:childTnLst>
                              <p:par>
                                <p:cTn id="2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4000"/>
                            </p:stCondLst>
                            <p:childTnLst>
                              <p:par>
                                <p:cTn id="3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0"/>
                            </p:stCondLst>
                            <p:childTnLst>
                              <p:par>
                                <p:cTn id="3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2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750"/>
                            </p:stCondLst>
                            <p:childTnLst>
                              <p:par>
                                <p:cTn id="3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750"/>
                            </p:stCondLst>
                            <p:childTnLst>
                              <p:par>
                                <p:cTn id="3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2750"/>
                            </p:stCondLst>
                            <p:childTnLst>
                              <p:par>
                                <p:cTn id="3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3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4000"/>
                            </p:stCondLst>
                            <p:childTnLst>
                              <p:par>
                                <p:cTn id="3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1500"/>
                            </p:stCondLst>
                            <p:childTnLst>
                              <p:par>
                                <p:cTn id="38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3000"/>
                            </p:stCondLst>
                            <p:childTnLst>
                              <p:par>
                                <p:cTn id="39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4500"/>
                            </p:stCondLst>
                            <p:childTnLst>
                              <p:par>
                                <p:cTn id="4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000"/>
                            </p:stCondLst>
                            <p:childTnLst>
                              <p:par>
                                <p:cTn id="4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2000"/>
                            </p:stCondLst>
                            <p:childTnLst>
                              <p:par>
                                <p:cTn id="4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5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0" dur="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750"/>
                            </p:stCondLst>
                            <p:childTnLst>
                              <p:par>
                                <p:cTn id="4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750"/>
                            </p:stCondLst>
                            <p:childTnLst>
                              <p:par>
                                <p:cTn id="46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2750"/>
                            </p:stCondLst>
                            <p:childTnLst>
                              <p:par>
                                <p:cTn id="4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9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500"/>
                            </p:stCondLst>
                            <p:childTnLst>
                              <p:par>
                                <p:cTn id="4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000"/>
                            </p:stCondLst>
                            <p:childTnLst>
                              <p:par>
                                <p:cTn id="4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1500"/>
                            </p:stCondLst>
                            <p:childTnLst>
                              <p:par>
                                <p:cTn id="50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000"/>
                            </p:stCondLst>
                            <p:childTnLst>
                              <p:par>
                                <p:cTn id="5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500"/>
                            </p:stCondLst>
                            <p:childTnLst>
                              <p:par>
                                <p:cTn id="5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2000"/>
                            </p:stCondLst>
                            <p:childTnLst>
                              <p:par>
                                <p:cTn id="5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7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126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127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1" y="-19738"/>
            <a:ext cx="9141179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2772356" y="16255"/>
            <a:ext cx="6370234" cy="514667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28588" y="1468687"/>
            <a:ext cx="4442563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567" y="1123950"/>
            <a:ext cx="6477833" cy="3700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54" y="1200150"/>
            <a:ext cx="2286000" cy="2286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203200"/>
            <a:ext cx="76200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KHỞI ĐỘNG: MÊ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CUNG BÍ ẤN</a:t>
            </a: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762000" y="3790950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423187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8254" y="1460046"/>
            <a:ext cx="1549854" cy="1549854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639" y="666750"/>
            <a:ext cx="1524000" cy="1524000"/>
          </a:xfrm>
          <a:prstGeom prst="rect">
            <a:avLst/>
          </a:prstGeom>
        </p:spPr>
      </p:pic>
      <p:sp>
        <p:nvSpPr>
          <p:cNvPr id="6" name="Rounded Rectangle 5">
            <a:hlinkClick r:id="rId10" action="ppaction://hlinksldjump"/>
          </p:cNvPr>
          <p:cNvSpPr/>
          <p:nvPr/>
        </p:nvSpPr>
        <p:spPr>
          <a:xfrm>
            <a:off x="76200" y="209550"/>
            <a:ext cx="1066800" cy="5334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Luật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chơi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657350"/>
            <a:ext cx="1609724" cy="130518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477" y="1809750"/>
            <a:ext cx="955523" cy="955523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600" y="1612263"/>
            <a:ext cx="1432291" cy="1492887"/>
          </a:xfrm>
          <a:prstGeom prst="rect">
            <a:avLst/>
          </a:prstGeom>
        </p:spPr>
      </p:pic>
      <p:sp>
        <p:nvSpPr>
          <p:cNvPr id="8" name="Rounded Rectangle 7">
            <a:hlinkClick r:id="rId17" action="ppaction://hlinksldjump"/>
          </p:cNvPr>
          <p:cNvSpPr/>
          <p:nvPr/>
        </p:nvSpPr>
        <p:spPr>
          <a:xfrm>
            <a:off x="7985491" y="4476750"/>
            <a:ext cx="1066800" cy="5334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Đi tới bài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3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9806 C 0.00382 0.09374 0.01753 0.09066 0.03455 0.09066 C 0.05225 0.09066 0.06632 0.09374 0.06632 0.09806 C 0.06632 0.10207 0.08003 0.10546 0.09774 0.10546 C 0.11475 0.10546 0.12882 0.10207 0.12882 0.09806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0.09806 L 0.12882 -0.1520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ch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82 -0.15216 L 0.37882 -0.152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15216 L 0.39548 -0.2854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6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48 -0.2855 L 0.47639 -0.275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r-ro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-0.27531 L 0.46805 0.198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805 0.19876 L 0.52639 0.1987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0.19383 L 0.53472 -0.02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72 -0.0284 L 0.67639 -0.0234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194 -0.02346 L 0.68472 -0.2901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1333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472 -0.29013 L 0.75139 -0.2901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panzee animals0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139 -0.29013 L 0.75556 0.020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555 0.02099 L 0.87639 0.0209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_ok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5500" y="1733550"/>
            <a:ext cx="4876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Nhấn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chướng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ngại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chặng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ffany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3962400" y="4418410"/>
            <a:ext cx="1295400" cy="66675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0" y="15049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0"/>
            <a:ext cx="7086600" cy="16573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8100" y="19240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8100" y="29527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90600" y="20383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990600" y="30543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95400" y="39560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40957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2600" y="412750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Right Arrow 15">
            <a:hlinkClick r:id="rId2" action="ppaction://hlinksldjump"/>
          </p:cNvPr>
          <p:cNvSpPr/>
          <p:nvPr/>
        </p:nvSpPr>
        <p:spPr>
          <a:xfrm>
            <a:off x="7988300" y="4432300"/>
            <a:ext cx="977900" cy="55245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2" grpId="0" animBg="1"/>
      <p:bldP spid="13" grpId="0" animBg="1"/>
      <p:bldP spid="13" grpId="1" animBg="1"/>
      <p:bldP spid="9" grpId="0" animBg="1"/>
      <p:bldP spid="10" grpId="0" animBg="1"/>
      <p:bldP spid="10" grpId="1" animBg="1"/>
      <p:bldP spid="14" grpId="0" animBg="1"/>
      <p:bldP spid="14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0" y="15049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0"/>
            <a:ext cx="7086600" cy="16573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8100" y="19240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8100" y="29527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90600" y="20383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990600" y="30543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08100" y="39560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40957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5400" y="177621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ba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: 19; 55; 70.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tròn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chục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>
            <a:hlinkClick r:id="rId2" action="ppaction://hlinksldjump"/>
          </p:cNvPr>
          <p:cNvSpPr/>
          <p:nvPr/>
        </p:nvSpPr>
        <p:spPr>
          <a:xfrm>
            <a:off x="7988300" y="4432300"/>
            <a:ext cx="977900" cy="55245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9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2" grpId="0" animBg="1"/>
      <p:bldP spid="12" grpId="1" animBg="1"/>
      <p:bldP spid="13" grpId="0" animBg="1"/>
      <p:bldP spid="9" grpId="0" animBg="1"/>
      <p:bldP spid="9" grpId="1" animBg="1"/>
      <p:bldP spid="10" grpId="0" animBg="1"/>
      <p:bldP spid="14" grpId="0" animBg="1"/>
      <p:bldP spid="14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0" y="15049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0"/>
            <a:ext cx="7086600" cy="16573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8100" y="19240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08100" y="29527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90600" y="20383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990600" y="30543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08100" y="39560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40957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1570" y="207824"/>
            <a:ext cx="6957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3: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30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lớn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25. </a:t>
            </a:r>
          </a:p>
        </p:txBody>
      </p:sp>
      <p:sp>
        <p:nvSpPr>
          <p:cNvPr id="16" name="Right Arrow 15">
            <a:hlinkClick r:id="rId2" action="ppaction://hlinksldjump"/>
          </p:cNvPr>
          <p:cNvSpPr/>
          <p:nvPr/>
        </p:nvSpPr>
        <p:spPr>
          <a:xfrm>
            <a:off x="7988300" y="4432300"/>
            <a:ext cx="977900" cy="55245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2" grpId="0" animBg="1"/>
      <p:bldP spid="12" grpId="1" animBg="1"/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0" y="15049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66800" y="2095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08100" y="19240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8100" y="29527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90600" y="20383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990600" y="30543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08100" y="3956050"/>
            <a:ext cx="6464300" cy="7747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90600" y="4095750"/>
            <a:ext cx="457200" cy="4953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7800" y="51435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4: </a:t>
            </a: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Mười lăm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itchFamily="2" charset="0"/>
                <a:cs typeface="Times New Roman" panose="02020603050405020304" pitchFamily="18" charset="0"/>
              </a:rPr>
              <a:t> là số: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vantGarde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>
            <a:hlinkClick r:id="rId2" action="ppaction://hlinksldjump"/>
          </p:cNvPr>
          <p:cNvSpPr/>
          <p:nvPr/>
        </p:nvSpPr>
        <p:spPr>
          <a:xfrm>
            <a:off x="7769942" y="4454525"/>
            <a:ext cx="1267542" cy="552450"/>
          </a:xfrm>
          <a:prstGeom prst="rightArrow">
            <a:avLst>
              <a:gd name="adj1" fmla="val 50000"/>
              <a:gd name="adj2" fmla="val 6132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Tiếp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tục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76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2" grpId="0" animBg="1"/>
      <p:bldP spid="12" grpId="1" animBg="1"/>
      <p:bldP spid="13" grpId="0" animBg="1"/>
      <p:bldP spid="9" grpId="0" animBg="1"/>
      <p:bldP spid="9" grpId="1" animBg="1"/>
      <p:bldP spid="10" grpId="0" animBg="1"/>
      <p:bldP spid="14" grpId="0" animBg="1"/>
      <p:bldP spid="14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. Ôn tập và bổ sung - Ôn tập các số đến 100 (SHS, tr.7-10) - 2 Tiết, Toán 2 - CTST"/>
  <p:tag name="ISPRING_PLAYERS_CUSTOMIZATION_2" val="UEsDBBQAAgAIADZZpl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0ladSBqKuqXIGAAAmGQAAHQAAAHVuaXZlcnNhbC9jb21tb25fbWVzc2FnZXMubG5nrVn/bts2EP5/QN+BMBBgA7q0HdBiGBIXtMzYQmRJlei42TAIjEXbRCTRkygn3l97mj3YnmRHSnbs/oAkJ0ASRDLuu+Pxu++O9MXHxzRBG54XQmaXvXfnb3uIZ3MZi2x52ZvSq59/7aFCsSxmicz4ZS+TPfSx/+qHi4Rly5ItOfz/6geELlJeFPBY9PXT0zMS8WXPH0TYskgY2gOHRDiwceTgAXGiAbauI+pFAzKy3V5/JJGCnxVHd3wpsgyCQHJhXhSJiPnFmxq1mxOPUm8S+dglTq8/kErJFA1Yfhqai2/sEaa250aDKQC7Ya/vso1YMgUpRHclwGfFadghodR2R4CI53MwEHciEWqLQq4U5OJUVMcekl4/PD2D1PN36aNy3TV306HtQdqCoMqagYQVlrGQKGN5bhLXAdB38C0JotAiAKqhPRqFU9/3AkqGEKFmi0jLpNoQUaBMKlSU67XMFY+RyAyh2FGGU9kpN+G17Ubg3qyvfm07Nr2NJp7ONcnYXQJhzHPOM5RzFvP8OT5cL5hgpwYfiuKF0P2AhMSlkEx/7FGv1/dzXvBMAdx6JZXsgqdJFrmRdxVZ3tSlNd/Q2acpCc2+u9PJgARnuqDPqEdhObuPwrMOjm7AzzfodAPOTqPTDEMCJji4rnJiBQReDKOZTce9vgXZ1aR5EGqFRLjOtSTxDUvKil21cja52+kc9v1aNXZxD9j8vsna8iZQfbeR441AKu0RhCXTNcu2yJFL+eMvHz48vnv/4adOMCHwyTkGQgbp/dsWQC4NPKeShMgln2G39d9udt6UOrYLfK7/6WYN1L0BvsLfRrtpEADJa4baodELnQuHGL24lSVasQ3XrWcj+INRBygCkdddR38wl/AiKxsrbOhNMJAI6ooGtqUJCoUg83z7uhKdUq1kDu4KFFdVHBufmlX683VVfxW3pBYqkK9Ypkxk582uZ67j4aEh2QTYjUdE6/VuUYB0BG8ovdFl8xpcPGSJZDFagKQg4YWIrdeJmNcSWvPeT9i2MYoAz6CFAdk9JwT5Gu7eaFGM0TBnerEdUQIckgAAclbw/ATbyHDdmCOcJN0QxvZo7MAv1SGMxXKVwK/qGodPgAk+b1SKWo5xGM68YKiTptWYoTUrigeZx0csPdzPJmDbtTwoBIsegOtWuQcGfgiY/PKcz1UzGESJDb/ruoKlAgEjasRAl1RaFgrKJl0nXHETrdBLYfNqTOILCfWVcJicDPfBuym2Rpo7eOpa42hA9xLqsDKbr1raQXF+sz4Oq6EEmhxyvjGmGg0mzc+gLiCGXhcL7xo08LqLxS2BERH+NNkczKqgeztR2onenGmNSbb1KKTZtBGyLOCNTglIk9mR4rybm5BAX3epjZ3vaGuFupvDlmIDQwwQkOeNjkDuLTLURfVpav8eXWHbMZ36S+qxrZn5WLxh2VwfJuZM7+kWPotFbD7TtDf+/yrF34ipWurP6i7hDsnns67xHDWW71QEU4qna9XkWiesDv+UKHSJfzeENks/zf9+JH+RnTkY4p+9P0eHhS571BjEMzPVfrdeOpJ68icwsOjmCDNG0t5qrN0ObE93xOZzx5Od7V4dHTPsbCHbW7teDeBKdCpGOIYcm8hDGHVS6ELtbc3Z4zB8c+pobz8jg9Cm0HVm/K4QqtGzqefW/dWU8+mN9WBmPWo21KYOObrjAMhEpBB/3AJzOiG7DFQt4mglM1kmsSn/RNybNgG5LVP+9TS8yGVq3ias2NG/alMfnxNFtbigcup3mKf2Fdx6fw4K+PRdCgkOYIyxsGvp2cfS1Z60NILy0alwaLgbnaCOUqbmK2jHC1lmcUug6gg2JFcYwOo1h5zlzVNYDfBFGNVbVL/9rROInuhARMke7A9XKl782RlEL2OPUV1eKP6omoGmA8OiMPKurmCSWyyaLCgeHIdsHtpY1UflnV3LkzO1gf0vciRlVVNMZQqvzpv9Un1dZ8iCKcXWeAL1F5pyk2UOQ2cXhB3dLG8awJGurlwLgGCAoEIlHJFHpuutC6q++AFlNoe0Xn/C8nuQdSpl0ik2s4G6nFS3NT3dgZQqEVmnyJ/XVPWCqe1HeDg0F0KQSTjv31czRAwHznl9M5TIZWswa4xd6Bpf4PFYqK6AASH7Cx99qWEuEBzJ9PcS//3zb5N9dUlYazLIXvX8JHqbr/v2/qkw32hcvDn4guN/UEsDBBQAAgAIALSVp1JU/l+zogAAAIEBAAAuAAAAdW5pdmVyc2FsL3BsYXliYWNrX2FuZF9uYXZpZ2F0aW9uX3NldHRpbmdzLnhtbHWQQQqDMBBF957CGwhdh0DXpUWoFxhxlECSCZlR8PZNhFixdvvff5nMKEYR4yfWVV0rmIXeAlH0CJZRNd8gY4YF7944EEM+xYJcilcoK5YotBEZvWyo9H/yMr61sO4P8fEfJ3ItdMahvl0JG8mSh8VMW9atAfUYMQ04hbmHHnqLD1x7gji89oKWOCfjL85u2mx2+KQBdYjkgqjmEFXpXuXsH1BLAwQUAAIACAC0ladSr9XL/4oEAADYFwAAJwAAAHVuaXZlcnNhbC9mbGFzaF9wdWJsaXNoaW5nX3NldHRpbmdzLnhtbOVY3W7bNhS+91MQGnrZKGmTNQ1kB5ktI0YdO7OUrsEwBLREW1woUiUpu+7VnmYPtifZoeg4duI0dFYPaXsRODo85+Phd354pOD4U87QhEhFBa97ezu7HiI8ESnl47p3EbdfHnpIacxTzAQndY8LDx03akFRDhlVWUS0BlWFAIaro0LXvUzr4sj3p9PpDlWFNKuClRrw1U4icr+QRBGuifQLhmfwo2cFUd4cwQEA/nLB52aNWg2hwCKdibRkBNEUPOfUHAqzNsMq83yrNsTJ9ViKkqdNwYREcjysez81w9Ze6/WNjoVq0Zxww4lqgNCI9RFOU2q8wCyinwnKCB1n4O7e7r6HpjTVWd17tW9gQN2/D1OB27NjA9MUQALXc/ycaJxije2j3VCTT1rdCKwonXGc0ySGFWQIqHut+CrqdlrhVa8fh9HVaXzWtT5sYBSHH+INjOJO3A030XeFb/YvBtEm+KeX5+Gg2+m9u4r7/W7cOb+1ghCsMBj4qxQHEApRyoQsGA50VuZDjimDrL7DuyIa6oJhOSaxaFMI+wgzRTz0Z0HGv5aYUT0zqQDlc01IcaIKkuiBiXPd07Ik3i2cBQTHIPiLJDp4u8ihN4crR/ft7rfHWutlgLXGSQbZBrLKtcBfFt2oUVN4ONF0AqlM7hxyVDIWlUUhpG4Yp6u9l4ULHx6ACUaCrzBnntFQsHTBF8mHJO3hnCzVaHRNeRs09zw0ghgzYLJfEI4izKEvUA3sJgsAVQ6VprrqB+259omkmCHAg8ZF0Fl0j+0kw1KtBHURWFOMSeP3ntBE/WHZtqIHVSNGYReTWk76IU9RS+Ip9DEX9XPCXdROIW+YyR0inZyQWG2giU4Yc1H+TZQsRTNRIkavgROBoKrKHP7LCFpudmgkRV5JoR9rpCoKJ5RMSXrsstElbJGXYAnNv2BE2x0+lvQzGpKRkIBL8AQoBjlVFn9nI+ACK3ULim98fGFbWKfXCj+8MAfE6QTzZENwKEWSF3or+HiGuNA3dkBHgkuIoAlKStNqzeVsO08Pw6IbQJy/UjRW8BXNS4a/JvyCkCXoLYZ8O7tsEvhHPXDeNsOTqtBN8VbQUOIUQmIxYSGBTk75/PZwAEwwR4KzGcIJXMbKtI0JFaUCiW0QFlo93UNrD2laPY3h1oEdZUqkE+Tu3qvX+wc/vzl8e7Tj//PX3y+/aDQfU84ZNtvZOaX54ODkZnVnfHrE6KEh6hGzL4xS92zbQuYmv9N7vq6fJx3MO704HJw04877Tny5BqAi/f41HvhmxFg/cVRz13MdOKLwZNA8RYMwuujG0ZFLIvYE1LxOMkjlkXmHcZomBuF7J2wg3Km+wsgJru+i1X/nojWwE8X50jTh5ALcEGPb8eCOYDSnkHDfRL071dCTWsW3Ubf/+U3BFv6W6pZgmWRby6Mfo7NuM0DfMe3P+xX6e37PPcPymkgUC8GU081WakY5+V/bxGrCReFZ55d+t/UDtORnyqB9Wnx9XPncGPhrvwSblZxymgOt5p1l8fm4cbC/G/jrl2o1QFv9Gt+o/QtQSwMEFAACAAgAtJWnUpGyuE14AwAAowwAACEAAAB1bml2ZXJzYWwvZmxhc2hfc2tpbl9zZXR0aW5ncy54bWyVV11PIjEUffdXEHxeQXRFk3ESBEzMuqtZie+FuUBjp520HVz+/d5+DNPCjKDEhN57Tns/Tm81UR+UdzYgFRX8vjvopmedTrIopQSuZ5AXjGjocJLDfXf64xmI5JSvuj0HE0zIN9AaTcpYKluHZvfdeam14BcLwTXudcGFzAnrpueP9ifpWeQxlsDQTuUsyQLqY/rjm8f+wykUf0b/8vau328jLEReEL59FitxMSeLj5UUJc9MaFfm00ZbbwuQjPIPRP4c3D5MWpNgVOknDXkU0/RyOpgOTqMUEpQCE9LdZDQY3RxlMTIHVp10Pby+vR6dyKmP+roxe7QNVVRb2nAwvBpet9EKsoK4yOPp5HJy1Y7nuHvclS/jcgQN//TRzPECbEF+a3NRlMV3NFJIsTIF3eMMzecohwmSmRuZnk/uzOcowSRkDjoqSMVohm0QMnNS7JtPG7itlv5rOCQSc7elYK+mCXvTwyhkziDVsoSkV62cT63F50up8TJBuiRMISA01aBXzPCVlKraJrbVuL/wSXkWgLyhRrwLVuYwdvEGwNhe48fjBztXwvh2tiBACRtvDCKsjTXyD5b1ABkYa+Sb6dYLZ9sD+L7HcSo9PBDfzK+rj17gBJdVvapV5TUnPZtbroKjvaHC5CKD1MpqRnMwXUt61uZC6h3ElHCyoSui8W36bXDzrU1GJb09h1das64STTWDJrktRCkVBoPu9yj3BodjuHdDjfQzLHXV5thY98Q8FqEU7Pq40P12u7K5dUfjU3LfzYn8ADkTgqlux/Pw+uE27lE+ZJhhjU8pyCe+FAHHBtZG4kKDOhUs3BU8MR6iNVmscwyp9YBdSV1jm/uX+GObGsvLfA5yinqgUAkytjncmq7WDH/1O4VPyCqn71mL11H1GvfjhO4EHxi8BPCvpcW6ug5u4Tx5yTRlsIFqqAQGm3FbaolC+TclbOQVizKwnKRIP4NqqcSzKbA34N8xrGjjPU8seo+LVa/JXNnMopFybOBXc9LINRyRdu21FO2M/qYSYrOiepJSizdN5K6ctcGnTzYw4jS3MwgdupZNk8uRmBCFr4x1VowDex2Eebh2m6kwmj1PG8WM2nTQRLGe/Tk7wzuaLiVAOGOt8Sx4BX7Bdi6IzP7sINGz0OB2bMwRH047snHY54VOeoHJtWfXCPyO/5yk/wFQSwMEFAACAAgAtJWnUn7a5hKFBAAAYhcAACYAAAB1bml2ZXJzYWwvaHRtbF9wdWJsaXNoaW5nX3NldHRpbmdzLnhtbN1YX1PbOBB/51NofNPHxtDSK2WcMFxihkzz72LTK3Nzwyi2EuuQJVeSk6ZP92nug90nuZUVAoEACkPaoQ8d6vXub1e7+1ttHBx9zRmaEqmo4HVvr7brIcITkVI+qXtn8cnrAw8pjXmKmeCk7nHhoaPGTlCUI0ZVFhGtQVUhgOHqsNB1L9O6OPT92WxWo6qQ5q1gpQZ8VUtE7heSKMI1kX7B8Bz+6HlBlLdAcACAf7ngC7PGzg5CgUXqirRkBNEUIufUHAqzU50zz7daI5xcTqQoedoUTEgkJ6O690szbO213l7pWKQWzQk3KVENEBqxPsRpSk0QmEX0G0EZoZMMot3b3ffQjKY6q3tv9g0MqPt3YSpwe3RsYJoCcsD1Aj8nGqdYY/toHWryVasrgRWlc45zmsTwBpnz171WfBF12q3wotePw+jiNO52bAwbGMXh53gDo7gdd8JN9F3hm/2zYbQJ/un5IBx22r2PF3G/34nbg2srKMFKBgN/NcUBlEKUMiHLDAc6K/MRx5RBU9/KuyIaaMGwnJBYnFAo+xgzRTz0d0Emv5eYUT03rQDsuSSkOFYFSfTQ1LnuaVkS7xrOAkJgUPxlE737sOyh9wcrR/et9+tjrY0ywFrjJINuA1kVWuDfFF2pUcM7nGg6hVYmtw45LhmLyqIQUjdM0JXvm8JlDPfABGPBVzJnntFIsHSZL5KPSNrDOdRvcMI9NIaiMkhdvyAcRZjDHKAa0pksLVQ5Uprqiv8nC+1jSTFDwHEYVAR1ozvpTTIs1UoVl5U07Esaf/aEJuovm14rulc1YhS8mF5y0g95iloSz2BuuagPCHdRO4VGYaZZiHQKQmK1gSY6ZsxF+Q9RshTNRYkYvYScCAQ0KnP4X0bQzemGxlLklZRhpZGqUjilZEbSIxdH5+AiL8EShn3BiLYevpT0GxqRsZCAS/AUUgxyqix+bSPgAit1DYqvYnxlZ1a71wo/vzIHxOkU82RDcOAeyQu9FXw8R1zoKztIR4JLqKApSkrT6p3L2WpPL8OS/lDnZ6rGCr6iecnwc8IvE3IDeosl346XTQr/aATObjM8rYhuyFtBA8UplMRiwosEhjzli+vCATDBHAnO5ggncPsqMzamVJQKJHZAWGj19AitPbRp9TSBTRA8ypRIJ8jdvTdv99/9+v7gw2HN/++ff18/aLTYSwYMG3d2MWneuym5Wd3alx4xum9resTsgd3pju2JkLnp7/ROrOsXSAfzdi8Oh8fNuP2pHZ+vAaiSfvcaD3yzU6xfMapF69aGMfpxK0YUHg+bp2gYRmedODp0ab2eAJbrJIPmHZufKU77wzD85IQNKXZiVBg5wfVdtPofXbSGdocY3NgfnEKAO2FiZxzcCozmFFrsRTDciTVPGg4vg6lrfwzQB6lqyb0lphIsk2xrnfOCp+ePq8lPnOm13a/W3VQoIjk1Rt/pyvqZf7p2sbwkEsVCMOV0dZWaUU6+61RYbbYo7LZ/63daW+066tZ2L4Lqz5s++7T8fLjyvTDw137K3QH56nfxxs7/UEsDBBQAAgAIALSVp1IcmNWLsgEAAGYGAAAfAAAAdW5pdmVyc2FsL2h0bWxfc2tpbl9zZXR0aW5ncy5qc42UX2+CMBTF3/0Uhr0uBtEN3ZuKS5bsYcl8W/ZQ8I4RS9u0hc0Zv/so/mvhsklf5PjjnN4Lvbtev7q8xOs/9Hf17/r+xb2vNTCalgXcujrt0HOje4pma1hlOdCMgddAytOjZ3l/ITBjj9Wm8fbV2CrLz+Pmnw9ClY0LxEIimkK0EtG+EO0bC/5xKjtWdajIanNcaM3ZIOFMA9MDxmVOasa7eawvu8AGzEuQ/6AfJAHH1F/cP/rzLvLi6A8nU9+3uYTngrDtM0/5ICbJJpW8YOtj/sgsm/7cCpDVC98cgLtgMo+cDdJM6ScNeTN4OVwGy6CbFBKUgmPuNJoFs3sUpiQGavmOw/FkPPsDdYzbDW3QZaYyfaLDIByFY5sWJIVWlxbLaBiNXIxVXq1utsIPnIZv3VWMoGQL8horLgpxxQsUkqemI200NAtFKSfrjKUHLpqahXJms8a269uoJ8Yg5nJ9/ip8s2ym1QznmPHGMfvETmjeNV2uGA0aPd2qEfuMxVJMxHKvnmflGXR2o5uzxty/VXUTuQG54pxW47OKKXQ9mfvv9lRAd5kg4SjojvV9b/8LUEsDBBQAAgAIALSVp1IpAbgFZQAAAGkAAAAcAAAAdW5pdmVyc2FsL2xvY2FsX3NldHRpbmdzLnhtbA3KMQqEQAxA0d5ThPS6a2fhaOVWYqMeIGgQIZPIzCDu7Z3uw39t/3iBm0M8TR3W1ReBdbP91MPhuvzKBiEm0p3ElB2qIfRd0YptJDOnlGGES+jPYWGfI/FEPsuhHJmC5o+frngBUEsDBBQAAgAIALWVp1JzmZfRGBYAADgjAAAXAAAAdW5pdmVyc2FsL3VuaXZlcnNhbC5wbmftV3lY0mm7RrPSyrRmmtJEc5qyTR0VzAWlbLFStFwyQ2GKhFHc0NwVnaZymkm0zBXFaUzJBU3JBTcsv0BDsFxAMpdCdBQ3JBHcONh35ru+75zvnOs6/56rP4D7/b0873u/z/P8nud+7110cdTcorsFAABonj932g0A2KACAKimqm9SPgF3MzSUPyrhbo4OgAqO3oRyoIY5CTsJAFSlbl25tlE51gg95x0OAGxvW/+oMEOe3gAAvmWfP33SIxoxPQhjRYzH6I9wBpBv1m5Jdz+n7zt4KjntkvNZ4/ObFlovQEJfmP/YbaX/5GQ17LcXv75IP5J24tevd956qjp/KOT+5nu7Sn96cetb1W/aoz+SbZD0rFisfCiO0ixlLv+IZKrs7hoSxVFWI/KxiRDFRyXtH8+oAwBJ6NtKWj+e/TcwaatM3pVYEXzFiepv04twAABaddApOQ2+NE3pRhVDAGBkG7XYebDi/ab1KRhb17yI5Jh/QWne78+9f3gBMunxdxvNzzbxeuqAkTE07PNgfXkiEew3GblLMaelsALyiqTaqgAA53vs697pI7eTejRUNjdJOFC7+LkXm7sqEhoGe1oArSgL7GuS1+pc8ixkZdQImkOIc47omL7P3Km6NjNLck5GNkqtjqo1LXCH7ZvmXs4m/tEdav9NSJM4i/48wVN8tEDeR04UNC8OxUVO7DZnpxu5knwHxjIqE1ENpPGgrhYAYKAzt7omVphRCV154aUItTFps8BbBlNa5t5i1w7sfRvomEkrbx7wyvDzCbBFuaqfU5cXVK5OmE7zDn8YZULXxEYV5Lo835bI6SpbtdHOsFyW2k+gbPnyZFnifOCUwAJ7mylC4sVHu0xWX5IY8irLAaWHfLrKD8PLQHkFqzXIxNiz8XokkQ5JLJijZMgrIiyXHsKmD9RZSG8nbQHwCaWoD4GXkWvzXva4BMhZXgMQXcOc0U4rlvd7K/LuuB461yx9e7IitfAGyatlLYWc5ZTb+xCXYynxRJFiArxRFrbbDXhmShrYZj73/Y80RFtmD0ZODdrD5u5Arv7JeZTmERC3vwcDtYDd5dnu5NcFet0puzo7v2Q1/VjwHIMEJAWhYfyrRfI8cN6CSeseVUTiakoqWSF1rBwUzN2+C6LmmGKKmGM2gu4n3JxpxSoX7jru6jd01SWT6G8ez+8lgLeqCMzdBTliH31mCkxcn59jMpDuX93kDj34dZzDiZfceWf85HHoItwgmapHNHvqZyvqF2Z7/cC6qWOpXyi27Hzu7QL87T0abJIhogqe10j7gar45Sj8Ir8Imckw33yAjTYhd8DavAWlb02sfzggKPWHuRP9bvjSSKVj1pqJd8ly9lzAH1o54D8FsUyWmUtBBNogYG91CLX1QUxAgTt/bc94xzPcGmihRsvbcWNBrpEgXJ6R+vJSrVliuJ0kfqbQdsIqyNhIcl/UTzUFtFpSiwMp3fuKVdiiOStIMyy3teon55+zx6wyxH0niq91LmyrZFTlikDd3pHgZ3Kif08rOp5CHiuRM+5GeaN+JpZGPFHhNPFJuEamEL3XIggsEyyZN0kNWfVn1NsbwrahBdVQPsGnYrocp4MQmMe/H+6Nvp+ZZYEcO3/gR4/s9umcOU8B47Mjdql2Q4qrIN/B0LrdD6kD/MfZbOIGd3MTWGBHWNh+46IcIHGtJkh37wfziqgmPcGnmmm/2vL2uUDsWnH3s6xArGYBe6/AfnS+fpglujSQh2NNux4qbQVVhIv+ejFKx8wSy3Q6hwO+zmL79fXfHgvR5eLix8qeXWTBhM43M+E8prAXAp65WMTbU0mOYYcxr0V8Y5fBEtQ7w1UOijql36n70ciWzahXJO1nwj28SA6DnWmmXygU4gyYwifHyz6UCG3qevW9NFSoDHNbA2oM1qdzDGZBtA1/eSbB5yAsgnMbs1RaNYHINY7ymY22ZkxYBPu4lnLmUxkx6LD9vJy1dh0ZSFTTuUW7CuLCEuGmssdkHude17svbgT0o7mPKJ7gVP9eUdha8WF9IgvUY+2UJyoBcfsghJQbnrB0EirQxgKScNbYyNPQMKsOlD9hyBAlcwv82LqjuCVcvsY+PnOLtgACP2Kvafi7CZkhvOGTacEtYV5LHTTY/DofK//Nxk+upNAYsWnpisVeHS9NkdtdjLX/1Z4RfexSFpoF5NkiCLil+wPzD3JQAyTBg83IUgJc9STBs6MpIpDBqmrSr2FTcdaW1CjV2pmtgGfs9eJQFeMckn632j4Vapmlc5z01oDIFId5jjm5538Q2ATIrKatggNvannG/iKOrcXKXU4v5YGeaVjQIATWc1aUKkMM7qqnw49ULOQnCSMJzPim/FIG6uafYQE+Lox8icu5gNRBw30wdPBTvvcoqEngvQwq7JviYj465fZMxevs5Z5ruwrDro1NJTIwfJqPIGz14qF7wjCUT4hJqiS1J9WAohxdGOu4qYPcVUPhL3oQ4N+135/dNhqWuSOnzoQ5H9srxfiY8IIuMUukmH+UWV0iE8SMAVYeTAg0kdTpjoN+hQ9pPC0Gr55NcUXZ4SeOw4LBJAGEeWTAClFZ3Kw7ccxiwEtgUSEtqW0uBvKsLT/yGUJ7iueUhor1DJ8hLo+zr350LcJuwJ0JzZiumGZJyWQKrkS8B9iQpxvSKEa5lRjXvaperxjfFvBcf7a+fP7c02v+kDLvVNBjsEmWRVCH0OzKaBgMzjqisVdQL45Td2IJz44dFli+skqotRNRxIL4QlwBc6J7KnX2/npJERIkTwy7FtobRGHHKh2NoRLhdrjht+AKU0l+w1/FAaHD+Z2sgbD8E2yf1fNdsbwT5D8mcpZH045IPN2JDFuJZ3r+WQteWUADjoTKiMlsq167iqgN93Ex4dX3ylz+Vs/B5U4JSjCv1vtNykDBBZR9BXTASl8x1RbdifUZRCgjst3XJaXOl+vFKtElD7rF5e1SjdbbqQqSAObiO3PNIxp/bTYcQQRoGY5sV1cBzK18frbFcOSmQyswO8FDHVCf4u1eHOxlqJbnomzfVm3lh93ryrRVXYzUAIC8a9xHJQMZAyeUM/W0z/8L3rDe/f97Lxdarvfw4OD/wYCWDUZPLoFzU2YvxmkoBcib+9pKwcFW/7cw72vVoYRF36JHbhcOF/XuL3PP11OuncQ89b+Lli/wC/wCv8Av8Av8Ar/AL/AL/AL/H8DgnaqfrwKP3FLJQ4mKVczgUqTRHeX8SI/r/2Lmsl1FsfIBCm36REfEyjoTlzvb6HHiYfuVMsWKqUGCny21mT8TCAWEFqzJQtZkE1j85HC8GOm6rFqDUHygry2TmXPQhHGoPUT+Nh3juHhzohE/W7PbvgWGFrmRPYEsPV740rt0h9bGWfpySeIJv2WqAaA14bzAJm7aa5xXoFgtsLN9PXAAon6dR9EbbjacfqKdBrIaSHKF+0EBScsPogDoSvmkeQZa4kEXDyeiGo5F8F/jhgRPtENN/YO7gDqA6Kb43tGlhTGt4fjI53U5xqd8yVKrw2qdl5f8jQEjeNmhNwui3lQ1dubjCvc4dZVWtu/S5k1SvHw4snW1PQEvjb6YdXRWDTL0Tnl1Cp58B/0+zS9EPk+fTlr+Vs2HfjuJCV+3gg1+3LypNn7dKmGHagXSoVVAsbudtDV2tnlRv2Xlo5f+UMx4AUnTe7Gvcu1Dj/xsSPNCnWuW5OVWuuI5Im7atSDlQzcJEjMvruIMi2ujBSn0FZlltFA0HC0b+VmLlCJ/guoJ8mV0T+EfxCATFlztEUPR9PbnOWSGHx3NLWbZVOfzZ7C0Me/Z0nJUyr+y2/0QPVmXOB5lYL9IG7bpTzI+cOwGqQgUpaHq315djpR3VpK+PtZvUudFiCCEE+J0R89Rfer8jqhc4+4xIAaLzDO3D5qah2ReYrFA3o43Gr/SNocspy9w9IgmrNfz1PfO4cZUpgAcwA4kYXtz+RDeofooh9YFJ/Xopppk7VBD/6cf+737i/Jwg2GZikd+1b7BVFBzYdfau8rEeMv4piAGA8IOA3cwi20tZ7JPLf7WaXv3hXO6/3pqXZKWzaRraNEU5bAses7B5YNqPhXcPPMuawPgrTijfzph5IU2hOZ4bh4FSISaoLhT3OnjjUAJwXm09ulcaGADSkCwvkm/wrENxqwRGAlOF8/9TLf0zdFsfMIX4LzlTCP54YamkamgeF7nGO0shW/TRRsGJsVFdWh/b9lIgxCLURoqy6J3iyV2JKz6lXc2MzsjjKmMkIMYjKjQiDkaODsfCM4yw0Yyi2NjbDm6ss+x+rN/9XqI+iE4mfh5n6ojdEnzyuK4PIfFf46tQVt2XQW+y0Sx4FQ/UjPzh2P1UVlbVOiL77Z2Zcp+K5i1E2LiJMjfekaKwr7dnzrYW38f0tUHKsk9eDIxz4THnCitJjh78TDDR2MXpr0KCI2fEqfY5q5mcIY1WH9Y2NKHAyrCP1WhsgWXeVms1wu6WcuevvYegqbkI3V8WTqbVsAuHvjsOkvsCpqRek3voUU9qziFlQNuRLk3NwFDdqgSBk1n7NRGNWJWDrN8OOmi+W3RJCsLk7bUhJJIZbBPeZp+kzxmC4LUoFmQmA9WiwaGL5obT6u3CwJvBnzl2/WVU8w2nsSzVpJW9RPs++ySYirJNKvrgb8la88Rk0vJ0tk0vjmnBLfKV+B8gDwb+5IaJVsgy6+vii1D1XnpjNtdpkFTOAkIA6yW4chLdMqwW8K1T9l5OziY1rp4n18SugNNh/348/lJb6smak0KywdNpXij3wPzZ2LuJIk77FzfU/3dWIorORYIqlE3mDWh5YkAMKjHBfUNiERMzVg/hF9nbrkjbsvM4AGHVpnLDRIW3aNXFqvPQh3XHO6/jb5SrEN8nYuOL/cSICRoormrp92w5wY4i3Lh0C+dx7fTT6d09cA7M3Euxjxoy+VeHGUTtCZyGzPdtaY816jNwt5TkjK7M4VVthBUIgZPPax7q+/QeidIQ6WvCeimso9VoqvMVSMYDjgAaosohrR1p3mplyH77oFEtJSP/TeZDLbyROb4bcYRBve2VbY+mN5L90oLYj+zsvSN0Tf8HfH8uvxWbfkpxu6fUT0ZuHd+QGpe8IptGTh5rIQaJ6jq2MoY2gdYnOlFB3r3rbwaeuMLm5TFe2jiwWQ+x63nyYVpx6Cu/l6CJ2aFShHMBZhnzWr7/JEJk+Wuh+Vq4mp+c5u5fqUyKKVUiTdX9iCf33giObjR/cgAXPSLEMtbL4n1z0A4rGZc7ouA1+juX0xEV8Lb8TRg957xPeOz/drkFySgYptB11ODXBNCCvxqI/K0ruwqYuOD9kiMHBzcpDUWC15jFh/1nqmfciLa6YvOlHGaOovPGw9fYH/lTzqBCYmp9HaBcs3AeGnUZSxacgzZFM49spz7bllq9r4x3KG1//2rIT/PcJutKgucl+UP9JKNhzXaJddNvFIGMr/acEkTS4KySNrUyzWJcLYyUH1LEpN25Unul6GstqowCdcC4jV/baBkghunpb31eVeCu0h/r/P9gipSp1afLDNGL+5ohDLZS1EBK1Oz5dzOsRzPXEWzyr6NizN5Z0tzJ6x6AcElAW49zmPz/SCveqRlUqE4/03AD1nmTcUlqeTecEz+IWuMAaGvHvo5V/qWwrcx0h00XCJ8LGAwunBP8fx7G5tPPrZDkVQx2WNjav3fmLek2qpJRBtptI+9mWkZScY0kvJvloCpMaWEEjGVTr1qQcRg2UMq1h6hsxwNlfGVb99coR60Zu11DdXbosJKdeBKfHT/1ukODoabODo4VvDuPcTGf31oIduhNdpOMwLI81a3itzmTks4m+xyrs/muiUe67dKQz5yWnF7o+8ACHVn6qdiZ9U8Ulz7qeL/sq+T8BVeKv79FObZyFDRSeLgYh33AKfzsnsuEwPOY6UKj+3tCPCQROuTKR9Q7rZlsbv3syiMeV2DjRf61oLAyvLkKarU/p70ojJqE9pwpN9ML+tSD3OKdjNmYJrSwP7oNvtuylAt8FOhweqfHxqHV2faWKb0lXuvn93fUJujzJB7zRw0xdPuJ/24xwgLInkyW3hTMOxNyWFTLwu2vt2jNn+cl9VDHhkS4swaZ0MoIE7faUdwLrm3+nx+X/mD8vHn7nv7PVajTxij5ISXB8qkIWXr2c4XU9IdFmLW3FOvAesCGEe3cRBIkx2qAcTrOiucEmUj3+U/1zOVOI1FxsmGFlsW5zi2s/F/DMVL2MlZiNiJCdBLQPnn/D1GaI4uZnQp6W1dzxpvpQfNCGWihc/ZG1gizhbe+Y5X9lMOTGtx5r12mm4B8nqkpewKO7fXj63bsWXuUheWNU6qDvyx5zShWksgc7o8PXyZ6pfnThU0bgsRiL1t74LxgQym0DiEGX7qRPD42wMhZUp+++1X5trImnjdVZS5752ffDZtV9Jxj/jGKNO1yTPmZbnRuPh83DoHvVKImBeLEWhpuq47rYax7/tc2NbFmZ2G+zwLylLzNO2lEGq5d3pD+amUGwmmhl1geafs6gbby/nNnCYWLqv8HZ2CZlmRtwOHxbRQiD2T8EFGW+mEwhGD34BX8rTTli81i7Sz8Ey0smb/EpIggrtCZ6h9US2S/OQQvISoBV2dcM1oYC3xu/DSqaGW4Slxtm7X7TOkYxI1BBiPOM7l/F6eww4vn1ezjxPDgPAhpaIg906dCbYEvm90upME4TLTd8LpZb2PSVHqMhBP5lv7nu6ikQUPSB3XVSVhKB2OCWFohYdpi+xjmxZ+7mf/DUW9dr00dCqzNA+n0/Wo87tDgTFVSAviuO56E+Ze3UQ2J34zM1jkkGTj85+6bcP89hMtG559gq5NriYr5gcNoBQfROzydJ1By+p0iCvRqGjmMQccByFkUPfHwOMhX+2mkSwOC+BU5j9UEHzyIuAX/qfQ2dtJoiztuej1HpZkmjDhpDVLV3QcVFTSFS/aMIoRRfwf5oGPYlpkr0xd/rEuopD7WYgoHZHyL0Jnc/yHrcjoyAkFfFNSaVFX4pqkZ+x8SdzTcN+l8DTqaxtu//Z6038SX0nav/c2cWpWdt3F9j5GsnX4/zrdOiU4Id/eag44Rt89IjgxOSTy4ck8b1dVTwkXNdCBm9/vNhxZOvB39Wu1D6pls3x9zmD1lWLVCjA679ayZwrj0GfHOzC6O6lCfCvfr2K14U27UjfXM1DnEqr/QVmxPJy4hLzlmhFjbgoItf1rf+Z5w5HcEO/h6moD+JPHyOWQF4XOjUZWAMA47dUitoFXYmD8fimdM9n0l6DXekZBPmSNL0sGk3jIxFV+Gk0LujI3AaLO7gAAeIuTA5UuSEmfX4Br4eHswWLpmqxNucM75A+NZ/KXDtBAC3L8iSOKM9El9paPxKoAAAQqN4ql8vAR+FX5sIJPLWwatPuUktrsMo11NLqTVM/d3R98aTz+vAlyJ14uzCpYu/nnFR3LZVUzQChcbvqOY4+snd/eSgJctGcnCFCVyouMlbWa8u5UEOyg/AbtV+ITFv8HeFRLS6HltYswKmbEpCmfAs6fcTld4fDDrf8AUEsDBBQAAgAIALWVp1JaWfM/TQAAAGoAAAAbAAAAdW5pdmVyc2FsL3VuaXZlcnNhbC5wbmcueG1ss7GvyM1RKEstKs7Mz7NVMtQzULK34+WyKShKLctMLVeoAIoBBSFASaHSVsnECMEtz0wpybBVMjcxRYhlpGamZ5TYKpmaWsIF9YFGAgBQSwECAAAUAAIACAA2WaZSNmFYAkcDAADhCQAAFAAAAAAAAAABAAAAAAAAAAAAdW5pdmVyc2FsL3BsYXllci54bWxQSwECAAAUAAIACAC0ladSBqKuqXIGAAAmGQAAHQAAAAAAAAABAAAAAAB5AwAAdW5pdmVyc2FsL2NvbW1vbl9tZXNzYWdlcy5sbmdQSwECAAAUAAIACAC0ladSVP5fs6IAAACBAQAALgAAAAAAAAABAAAAAAAmCgAAdW5pdmVyc2FsL3BsYXliYWNrX2FuZF9uYXZpZ2F0aW9uX3NldHRpbmdzLnhtbFBLAQIAABQAAgAIALSVp1Kv1cv/igQAANgXAAAnAAAAAAAAAAEAAAAAABQLAAB1bml2ZXJzYWwvZmxhc2hfcHVibGlzaGluZ19zZXR0aW5ncy54bWxQSwECAAAUAAIACAC0ladSkbK4TXgDAACjDAAAIQAAAAAAAAABAAAAAADjDwAAdW5pdmVyc2FsL2ZsYXNoX3NraW5fc2V0dGluZ3MueG1sUEsBAgAAFAACAAgAtJWnUn7a5hKFBAAAYhcAACYAAAAAAAAAAQAAAAAAmhMAAHVuaXZlcnNhbC9odG1sX3B1Ymxpc2hpbmdfc2V0dGluZ3MueG1sUEsBAgAAFAACAAgAtJWnUhyY1YuyAQAAZgYAAB8AAAAAAAAAAQAAAAAAYxgAAHVuaXZlcnNhbC9odG1sX3NraW5fc2V0dGluZ3MuanNQSwECAAAUAAIACAC0ladSKQG4BWUAAABpAAAAHAAAAAAAAAABAAAAAABSGgAAdW5pdmVyc2FsL2xvY2FsX3NldHRpbmdzLnhtbFBLAQIAABQAAgAIALWVp1JzmZfRGBYAADgjAAAXAAAAAAAAAAAAAAAAAPEaAAB1bml2ZXJzYWwvdW5pdmVyc2FsLnBuZ1BLAQIAABQAAgAIALWVp1JaWfM/TQAAAGoAAAAbAAAAAAAAAAEAAAAAAD4xAAB1bml2ZXJzYWwvdW5pdmVyc2FsLnBuZy54bWxQSwUGAAAAAAoACgAGAwAAxDEAAAAA"/>
  <p:tag name="ISPRING_LMS_API_VERSION" val="SCORM 2004 (2nd edition)"/>
  <p:tag name="ISPRING_ULTRA_SCORM_COURSE_ID" val="E6E6EDC3-88BB-43C1-8FC9-7E24AC9F9BA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H\u000Eǌ{0FF156C0-92EE-42B4-BE6E-8451EF4D6D0A}&quot;,&quot;C:\\Users\\small\\Desktop\\BÀI GIẢNG ĐIỆN TỬ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27"/>
  <p:tag name="ISPRING_SCORM_RATE_SLIDES" val="0"/>
  <p:tag name="ISPRING_SCORM_RATE_QUIZZES" val="0"/>
  <p:tag name="ISPRING_SCORM_PASSING_SCORE" val="0.000000"/>
  <p:tag name="ISPRING_CURRENT_PLAYER_ID" val="universal"/>
  <p:tag name="ISPRING_PRESENTATION_TITLE" val="1. Ôn tập và bổ sung - Ôn tập các số đến 100 (SHS, tr.7-10) - 2 Tiết, Toán 2 - CTS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7BB4F6-19CD-42CB-BA9F-51C77EC8B8EC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D34FA4-0B73-4C20-A955-1441ED796787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E479E3-0860-4047-BD2F-B744AB87634F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CD440-C518-442B-9D65-89BA4002F05B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16A8C6-1820-4206-9E7A-A606446C6782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D4BEDB-EE8F-451B-8B5E-F5C22B6977FE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2D559C-225C-4925-B084-41D5D03C2702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F4150A-F48A-459C-AC4D-54AB32CF6DD0}:264"/>
</p:tagLst>
</file>

<file path=ppt/theme/theme1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oán 2 VB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614</Words>
  <Application>Microsoft Office PowerPoint</Application>
  <PresentationFormat>On-screen Show (16:9)</PresentationFormat>
  <Paragraphs>143</Paragraphs>
  <Slides>16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Arial-Rounded</vt:lpstr>
      <vt:lpstr>Quicksand Medium</vt:lpstr>
      <vt:lpstr>Tiffany</vt:lpstr>
      <vt:lpstr>等线</vt:lpstr>
      <vt:lpstr>Arial</vt:lpstr>
      <vt:lpstr>Averta Std CY Black</vt:lpstr>
      <vt:lpstr>Kontrapunkt Bob Bold</vt:lpstr>
      <vt:lpstr>Calibri</vt:lpstr>
      <vt:lpstr>iCiel Soup of Justice</vt:lpstr>
      <vt:lpstr>Times New Roman</vt:lpstr>
      <vt:lpstr>SimSun</vt:lpstr>
      <vt:lpstr>微软雅黑</vt:lpstr>
      <vt:lpstr>SimSun</vt:lpstr>
      <vt:lpstr>Lato Light</vt:lpstr>
      <vt:lpstr>AvantGarde</vt:lpstr>
      <vt:lpstr>Lato Heavy</vt:lpstr>
      <vt:lpstr>VNI-Avo</vt:lpstr>
      <vt:lpstr>Helvetica Light</vt:lpstr>
      <vt:lpstr>Toán 2 SHS</vt:lpstr>
      <vt:lpstr>Toán 2 VBT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các số đến 100 (SHS, tr.7-10) - CTST</dc:title>
  <dc:creator>Trọng Nghĩa Lê;smalldragonflies@gmail.com</dc:creator>
  <cp:keywords>CTST, Chân Trời Sáng Tạo, Toán 2, Lớp 2</cp:keywords>
  <dc:description>Tài liệu lưu hành nội bộ. Vui lòng không chia sẻ, buôn bán hoặc tải lên MXH, các hội nhóm khác.</dc:description>
  <cp:lastModifiedBy>Asus-Nhi</cp:lastModifiedBy>
  <cp:revision>35</cp:revision>
  <dcterms:created xsi:type="dcterms:W3CDTF">2021-04-26T11:19:15Z</dcterms:created>
  <dcterms:modified xsi:type="dcterms:W3CDTF">2025-09-08T03:01:11Z</dcterms:modified>
  <cp:contentStatus/>
</cp:coreProperties>
</file>