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99" r:id="rId3"/>
    <p:sldMasterId id="2147483716" r:id="rId4"/>
  </p:sldMasterIdLst>
  <p:notesMasterIdLst>
    <p:notesMasterId r:id="rId20"/>
  </p:notesMasterIdLst>
  <p:sldIdLst>
    <p:sldId id="258" r:id="rId5"/>
    <p:sldId id="259" r:id="rId6"/>
    <p:sldId id="260" r:id="rId7"/>
    <p:sldId id="261" r:id="rId8"/>
    <p:sldId id="286" r:id="rId9"/>
    <p:sldId id="264" r:id="rId10"/>
    <p:sldId id="265" r:id="rId11"/>
    <p:sldId id="266" r:id="rId12"/>
    <p:sldId id="267" r:id="rId13"/>
    <p:sldId id="268" r:id="rId14"/>
    <p:sldId id="283" r:id="rId15"/>
    <p:sldId id="269" r:id="rId16"/>
    <p:sldId id="271" r:id="rId17"/>
    <p:sldId id="272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5" d="100"/>
          <a:sy n="95" d="100"/>
        </p:scale>
        <p:origin x="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445" y="299720"/>
            <a:ext cx="2575560" cy="1021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840" y="1435100"/>
            <a:ext cx="9234805" cy="4129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88590" y="1775460"/>
            <a:ext cx="7403465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/>
              <a:t>Bài giải:</a:t>
            </a:r>
          </a:p>
          <a:p>
            <a:pPr algn="ctr"/>
            <a:r>
              <a:rPr lang="en-US" sz="4400"/>
              <a:t>Số thuyền Nam gấp được là:</a:t>
            </a:r>
          </a:p>
          <a:p>
            <a:pPr algn="ctr"/>
            <a:r>
              <a:rPr lang="en-US" sz="4400"/>
              <a:t>8 - 2 = 6 (cái)</a:t>
            </a:r>
          </a:p>
          <a:p>
            <a:pPr algn="ctr"/>
            <a:r>
              <a:rPr lang="en-US" sz="4400"/>
              <a:t>Đáp số: 6 cái thuyền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50" y="225425"/>
            <a:ext cx="2522220" cy="118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516" y="1414145"/>
            <a:ext cx="9741299" cy="2073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108" y="3984625"/>
            <a:ext cx="4891848" cy="21431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3125" y="3733800"/>
            <a:ext cx="4449445" cy="239395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535545" y="501078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590280" y="497014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594215" y="4950460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89085" y="5568315"/>
            <a:ext cx="51752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bldLvl="0" animBg="1"/>
      <p:bldP spid="15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2720" y="145415"/>
            <a:ext cx="2423160" cy="1043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" y="1266190"/>
            <a:ext cx="6280150" cy="2816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24955" y="2791460"/>
            <a:ext cx="5293360" cy="3054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70890" y="4331335"/>
            <a:ext cx="5681980" cy="2201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Bài giải:</a:t>
            </a:r>
          </a:p>
          <a:p>
            <a:pPr algn="ctr"/>
            <a:r>
              <a:rPr lang="en-US" sz="2800"/>
              <a:t>Tàu thứ hai có số thùng hàng là:</a:t>
            </a:r>
          </a:p>
          <a:p>
            <a:pPr algn="ctr"/>
            <a:r>
              <a:rPr lang="en-US" sz="2800"/>
              <a:t>20 + 8 = 28 (thùng)</a:t>
            </a:r>
          </a:p>
          <a:p>
            <a:pPr algn="ctr"/>
            <a:r>
              <a:rPr lang="en-US" sz="2800"/>
              <a:t>Đáp số: 28 thùng hàng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03605" y="73660"/>
            <a:ext cx="869061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460" y="1412240"/>
            <a:ext cx="6355080" cy="387096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728595" y="5436235"/>
            <a:ext cx="6949440" cy="14217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Đội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/>
              <a:t> tham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ngày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</a:p>
          <a:p>
            <a:pPr algn="ctr"/>
            <a:r>
              <a:rPr lang="en-US" sz="2800" dirty="0"/>
              <a:t>11 - 4 = 7 (</a:t>
            </a:r>
            <a:r>
              <a:rPr lang="en-US" sz="2800" dirty="0" err="1"/>
              <a:t>người</a:t>
            </a:r>
            <a:r>
              <a:rPr lang="en-US" sz="2800" dirty="0"/>
              <a:t>)</a:t>
            </a:r>
          </a:p>
          <a:p>
            <a:pPr algn="ctr"/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7 </a:t>
            </a:r>
            <a:r>
              <a:rPr lang="en-US" sz="2800" dirty="0" err="1"/>
              <a:t>người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35874-F335-486C-A77C-ACD1D072D6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13 - 7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7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1938020" y="838200"/>
            <a:ext cx="1478280" cy="89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14 - 6 ? 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810965" y="1603396"/>
            <a:ext cx="1097991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endParaRPr lang="en-US" sz="44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400" b="1" u="sng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u="sng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8643696" y="-753866"/>
            <a:ext cx="4355558" cy="2651501"/>
          </a:xfrm>
          <a:prstGeom prst="rect">
            <a:avLst/>
          </a:prstGeom>
        </p:spPr>
      </p:pic>
      <p:sp>
        <p:nvSpPr>
          <p:cNvPr id="31" name="39">
            <a:extLst>
              <a:ext uri="{FF2B5EF4-FFF2-40B4-BE49-F238E27FC236}">
                <a16:creationId xmlns:a16="http://schemas.microsoft.com/office/drawing/2014/main" id="{7BEB5064-FDB1-4FB9-A54D-E6016C1A5461}"/>
              </a:ext>
            </a:extLst>
          </p:cNvPr>
          <p:cNvSpPr txBox="1"/>
          <p:nvPr/>
        </p:nvSpPr>
        <p:spPr>
          <a:xfrm flipH="1">
            <a:off x="774448" y="3000499"/>
            <a:ext cx="10979911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lvl="0" algn="ctr">
              <a:defRPr/>
            </a:pPr>
            <a:r>
              <a:rPr lang="en-US" sz="4400" b="1" i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Bài</a:t>
            </a:r>
            <a:r>
              <a:rPr lang="en-US" sz="4400" b="1" i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cs typeface="+mj-lt"/>
              </a:rPr>
              <a:t> 13: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>
              <a:defRPr/>
            </a:pP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4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44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630" y="906145"/>
            <a:ext cx="10024110" cy="4941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5" y="0"/>
            <a:ext cx="2484120" cy="975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042285" y="1724025"/>
            <a:ext cx="6461125" cy="33070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Bài</a:t>
            </a:r>
            <a:r>
              <a:rPr lang="en-US" sz="4400" dirty="0"/>
              <a:t> </a:t>
            </a:r>
            <a:r>
              <a:rPr lang="en-US" sz="4400" dirty="0" err="1"/>
              <a:t>giải</a:t>
            </a:r>
            <a:r>
              <a:rPr lang="en-US" sz="4400" dirty="0"/>
              <a:t>:</a:t>
            </a:r>
          </a:p>
          <a:p>
            <a:pPr algn="ctr"/>
            <a:r>
              <a:rPr lang="en-US" sz="4400" dirty="0" err="1"/>
              <a:t>Số</a:t>
            </a:r>
            <a:r>
              <a:rPr lang="en-US" sz="4400" dirty="0"/>
              <a:t> </a:t>
            </a:r>
            <a:r>
              <a:rPr lang="en-US" sz="4400" dirty="0" err="1"/>
              <a:t>bông</a:t>
            </a:r>
            <a:r>
              <a:rPr lang="en-US" sz="4400" dirty="0"/>
              <a:t> </a:t>
            </a:r>
            <a:r>
              <a:rPr lang="en-US" sz="4400" dirty="0" err="1"/>
              <a:t>hoa</a:t>
            </a:r>
            <a:r>
              <a:rPr lang="en-US" sz="4400" dirty="0"/>
              <a:t> </a:t>
            </a:r>
            <a:r>
              <a:rPr lang="en-US" sz="4400" dirty="0" err="1"/>
              <a:t>màu</a:t>
            </a:r>
            <a:r>
              <a:rPr lang="en-US" sz="4400" dirty="0"/>
              <a:t> </a:t>
            </a:r>
            <a:r>
              <a:rPr lang="en-US" sz="4400" dirty="0" err="1"/>
              <a:t>vàng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:</a:t>
            </a:r>
          </a:p>
          <a:p>
            <a:pPr algn="ctr"/>
            <a:r>
              <a:rPr lang="en-US" sz="4400" dirty="0"/>
              <a:t>6 + 3 = 9 (</a:t>
            </a:r>
            <a:r>
              <a:rPr lang="en-US" sz="4400" dirty="0" err="1"/>
              <a:t>bông</a:t>
            </a:r>
            <a:r>
              <a:rPr lang="en-US" sz="4400" dirty="0"/>
              <a:t>)</a:t>
            </a:r>
          </a:p>
          <a:p>
            <a:pPr algn="ctr"/>
            <a:r>
              <a:rPr lang="en-US" sz="4400" dirty="0" err="1"/>
              <a:t>Đáp</a:t>
            </a:r>
            <a:r>
              <a:rPr lang="en-US" sz="4400" dirty="0"/>
              <a:t> </a:t>
            </a:r>
            <a:r>
              <a:rPr lang="en-US" sz="4400" dirty="0" err="1"/>
              <a:t>số</a:t>
            </a:r>
            <a:r>
              <a:rPr lang="en-US" sz="4400" dirty="0"/>
              <a:t>: 9 </a:t>
            </a:r>
            <a:r>
              <a:rPr lang="en-US" sz="4400" dirty="0" err="1"/>
              <a:t>bông</a:t>
            </a:r>
            <a:r>
              <a:rPr lang="en-US" sz="4400" dirty="0"/>
              <a:t> </a:t>
            </a:r>
            <a:r>
              <a:rPr lang="en-US" sz="4400" dirty="0" err="1"/>
              <a:t>hoa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565" y="24765"/>
            <a:ext cx="2522220" cy="1120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667515"/>
            <a:ext cx="5453380" cy="4513580"/>
          </a:xfrm>
          <a:prstGeom prst="rect">
            <a:avLst/>
          </a:prstGeom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157085" y="1417955"/>
            <a:ext cx="4783455" cy="44170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910830" y="456438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9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803640" y="4533900"/>
            <a:ext cx="52768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584690" y="4564380"/>
            <a:ext cx="63817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148445" y="5152390"/>
            <a:ext cx="607695" cy="49657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685" y="1290320"/>
            <a:ext cx="10860405" cy="389826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43370" y="3884930"/>
            <a:ext cx="56769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14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30313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+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20025" y="3884930"/>
            <a:ext cx="44704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5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895080" y="3884930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195310" y="4585335"/>
            <a:ext cx="55880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bldLvl="0" animBg="1"/>
      <p:bldP spid="5" grpId="1" animBg="1"/>
      <p:bldP spid="6" grpId="0" bldLvl="0" animBg="1"/>
      <p:bldP spid="6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190</Words>
  <Application>Microsoft Office PowerPoint</Application>
  <PresentationFormat>Widescreen</PresentationFormat>
  <Paragraphs>54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ITC Avant Garde Std Bk</vt:lpstr>
      <vt:lpstr>Times New Roman</vt:lpstr>
      <vt:lpstr>2_Office Theme</vt:lpstr>
      <vt:lpstr>3_Office Theme</vt:lpstr>
      <vt:lpstr>4_Office 主题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Administrator</cp:lastModifiedBy>
  <cp:revision>14</cp:revision>
  <dcterms:created xsi:type="dcterms:W3CDTF">2021-05-12T10:00:00Z</dcterms:created>
  <dcterms:modified xsi:type="dcterms:W3CDTF">2026-01-07T13:03:21Z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