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713" r:id="rId3"/>
    <p:sldMasterId id="2147483725" r:id="rId4"/>
    <p:sldMasterId id="2147483737" r:id="rId5"/>
    <p:sldMasterId id="2147483749" r:id="rId6"/>
  </p:sldMasterIdLst>
  <p:notesMasterIdLst>
    <p:notesMasterId r:id="rId23"/>
  </p:notesMasterIdLst>
  <p:sldIdLst>
    <p:sldId id="304" r:id="rId7"/>
    <p:sldId id="2909" r:id="rId8"/>
    <p:sldId id="302" r:id="rId9"/>
    <p:sldId id="286" r:id="rId10"/>
    <p:sldId id="285" r:id="rId11"/>
    <p:sldId id="318" r:id="rId12"/>
    <p:sldId id="317" r:id="rId13"/>
    <p:sldId id="320" r:id="rId14"/>
    <p:sldId id="324" r:id="rId15"/>
    <p:sldId id="2910" r:id="rId16"/>
    <p:sldId id="291" r:id="rId17"/>
    <p:sldId id="289" r:id="rId18"/>
    <p:sldId id="290" r:id="rId19"/>
    <p:sldId id="295" r:id="rId20"/>
    <p:sldId id="292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8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19F2E-DCDD-45AA-918E-4094483A013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5C1C7-1F53-47BE-9245-DC3845AE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4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14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25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3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52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291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23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95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218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207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9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1173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88420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683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3633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631764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305884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1166310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4537762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7546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74435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06442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149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23749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62027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46762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88071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7423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09432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91247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73848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859681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0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379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2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68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84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80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04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08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9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20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3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5129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071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73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54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37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73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48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91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6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09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0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583281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62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5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903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938379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10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0200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1326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708847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94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55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7B1C6CF-157C-4E17-9803-24690BB9F9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4D25-C952-45BB-B99C-A7827C0E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627D-A705-4155-A550-7D9E59972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4B5F9-0279-4312-9F9C-0BB14413F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BAE7-788D-427D-BB57-ABA5ABAE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C4E4B-DF32-4C97-BF7A-3617DE6E5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9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7B1C6CF-157C-4E17-9803-24690BB9F9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4D25-C952-45BB-B99C-A7827C0E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627D-A705-4155-A550-7D9E59972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4B5F9-0279-4312-9F9C-0BB14413F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F45EB-AAE6-4246-A269-64056B3C0F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BAE7-788D-427D-BB57-ABA5ABAE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C4E4B-DF32-4C97-BF7A-3617DE6E5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7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4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8.png"/><Relationship Id="rId5" Type="http://schemas.openxmlformats.org/officeDocument/2006/relationships/image" Target="../media/image22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8.png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KHỞI ĐỘNG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087098" y="181528"/>
            <a:ext cx="8252899" cy="2869865"/>
            <a:chOff x="371805" y="718588"/>
            <a:chExt cx="8252899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34BE82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B0604020202020204" charset="-122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34BE8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B0604020202020204" charset="-122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71805" y="1134465"/>
              <a:ext cx="8252899" cy="1938992"/>
              <a:chOff x="371805" y="1134465"/>
              <a:chExt cx="8252899" cy="1938992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495338" y="1134465"/>
                <a:ext cx="810834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VIẾT TIN NHẮN CHO NGƯỜI THÂN</a:t>
                </a:r>
                <a:endParaRPr kumimoji="0" lang="en-US" sz="5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71805" y="1134465"/>
                <a:ext cx="8252899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DD9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VIẾT TIN NHẮN CHO NGƯỜI THÂN</a:t>
                </a:r>
                <a:endParaRPr kumimoji="0" lang="en-US" sz="5800" b="1" i="0" u="none" strike="noStrike" kern="1200" cap="none" spc="0" normalizeH="0" baseline="0" noProof="0" dirty="0">
                  <a:ln>
                    <a:noFill/>
                  </a:ln>
                  <a:solidFill>
                    <a:srgbClr val="2FDD9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2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29419" y="487749"/>
            <a:ext cx="8928904" cy="4007321"/>
            <a:chOff x="725708" y="703359"/>
            <a:chExt cx="7766137" cy="3643811"/>
          </a:xfrm>
        </p:grpSpPr>
        <p:grpSp>
          <p:nvGrpSpPr>
            <p:cNvPr id="8" name="组合 12"/>
            <p:cNvGrpSpPr/>
            <p:nvPr/>
          </p:nvGrpSpPr>
          <p:grpSpPr>
            <a:xfrm>
              <a:off x="725708" y="703359"/>
              <a:ext cx="7766137" cy="2869865"/>
              <a:chOff x="837675" y="912634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837675" y="912634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1100723" y="1024323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797967" y="904920"/>
              <a:ext cx="7443593" cy="34422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 Viết tin nhắn cho người thân: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Ông qua nhà đưa em đi mua sách. Lúc đó, bố mẹ đi vắng. Em hãy viết tin nhắn cho bố mẹ yên tâm.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84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6889" y="877123"/>
            <a:ext cx="10846167" cy="1650743"/>
            <a:chOff x="-165017" y="5214635"/>
            <a:chExt cx="11967440" cy="1554690"/>
          </a:xfrm>
        </p:grpSpPr>
        <p:sp>
          <p:nvSpPr>
            <p:cNvPr id="1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389577" y="5214635"/>
              <a:ext cx="11412846" cy="1554690"/>
            </a:xfrm>
            <a:prstGeom prst="doubleWave">
              <a:avLst/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65017" y="5629645"/>
              <a:ext cx="11967440" cy="724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muốn viết tin nhắn cho ai?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Google Shape;148;p3">
            <a:extLst>
              <a:ext uri="{FF2B5EF4-FFF2-40B4-BE49-F238E27FC236}">
                <a16:creationId xmlns:a16="http://schemas.microsoft.com/office/drawing/2014/main" id="{25C05C5A-0345-BA34-522A-F153D1357F9C}"/>
              </a:ext>
            </a:extLst>
          </p:cNvPr>
          <p:cNvSpPr/>
          <p:nvPr/>
        </p:nvSpPr>
        <p:spPr>
          <a:xfrm flipH="1">
            <a:off x="2237410" y="3398600"/>
            <a:ext cx="8651307" cy="707846"/>
          </a:xfrm>
          <a:prstGeom prst="homePlate">
            <a:avLst/>
          </a:prstGeom>
          <a:solidFill>
            <a:srgbClr val="E61E4E"/>
          </a:solidFill>
          <a:ln w="28575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tin nhắn cho bố (mẹ)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3" name="组合 5">
            <a:extLst>
              <a:ext uri="{FF2B5EF4-FFF2-40B4-BE49-F238E27FC236}">
                <a16:creationId xmlns:a16="http://schemas.microsoft.com/office/drawing/2014/main" id="{5BCE896D-4A6F-54CD-9A52-FCFBE7F8156C}"/>
              </a:ext>
            </a:extLst>
          </p:cNvPr>
          <p:cNvGrpSpPr/>
          <p:nvPr/>
        </p:nvGrpSpPr>
        <p:grpSpPr>
          <a:xfrm>
            <a:off x="7438779" y="5005754"/>
            <a:ext cx="5240215" cy="1852246"/>
            <a:chOff x="0" y="4176215"/>
            <a:chExt cx="7719722" cy="2681785"/>
          </a:xfrm>
        </p:grpSpPr>
        <p:pic>
          <p:nvPicPr>
            <p:cNvPr id="24" name="图片 3">
              <a:extLst>
                <a:ext uri="{FF2B5EF4-FFF2-40B4-BE49-F238E27FC236}">
                  <a16:creationId xmlns:a16="http://schemas.microsoft.com/office/drawing/2014/main" id="{268FB3F5-63F2-B5FD-F679-67D96C131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25" name="图片 4">
              <a:extLst>
                <a:ext uri="{FF2B5EF4-FFF2-40B4-BE49-F238E27FC236}">
                  <a16:creationId xmlns:a16="http://schemas.microsoft.com/office/drawing/2014/main" id="{43AB9E72-3285-48E6-358D-47FB70365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26" name="图片 15">
            <a:extLst>
              <a:ext uri="{FF2B5EF4-FFF2-40B4-BE49-F238E27FC236}">
                <a16:creationId xmlns:a16="http://schemas.microsoft.com/office/drawing/2014/main" id="{ABA506FA-990F-DAF8-2B0D-76B1293B1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93" y="4816584"/>
            <a:ext cx="3908425" cy="20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114511F-6A8F-8DA5-CAD4-ECC4A8F18E73}"/>
              </a:ext>
            </a:extLst>
          </p:cNvPr>
          <p:cNvGrpSpPr/>
          <p:nvPr/>
        </p:nvGrpSpPr>
        <p:grpSpPr>
          <a:xfrm>
            <a:off x="2388806" y="1496450"/>
            <a:ext cx="6942423" cy="1540600"/>
            <a:chOff x="2091721" y="757403"/>
            <a:chExt cx="8495023" cy="15406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E4D851-8558-D666-E292-DE3A532A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1721" y="757403"/>
              <a:ext cx="8495023" cy="1540600"/>
            </a:xfrm>
            <a:prstGeom prst="rect">
              <a:avLst/>
            </a:prstGeom>
          </p:spPr>
        </p:pic>
        <p:sp>
          <p:nvSpPr>
            <p:cNvPr id="18" name="Google Shape;449;p40">
              <a:extLst>
                <a:ext uri="{FF2B5EF4-FFF2-40B4-BE49-F238E27FC236}">
                  <a16:creationId xmlns:a16="http://schemas.microsoft.com/office/drawing/2014/main" id="{E21B654E-28C9-FC3C-8E2A-BAA821FEF240}"/>
                </a:ext>
              </a:extLst>
            </p:cNvPr>
            <p:cNvSpPr txBox="1">
              <a:spLocks/>
            </p:cNvSpPr>
            <p:nvPr/>
          </p:nvSpPr>
          <p:spPr>
            <a:xfrm>
              <a:off x="2731147" y="994469"/>
              <a:ext cx="7292113" cy="100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63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5200"/>
                <a:buFont typeface="Gochi Hand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Gochi Hand"/>
                </a:rPr>
                <a:t>Em muốn nhắn điều gì?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Gochi Han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11C26-14DB-45EF-1904-ED10CB60A095}"/>
              </a:ext>
            </a:extLst>
          </p:cNvPr>
          <p:cNvGrpSpPr/>
          <p:nvPr/>
        </p:nvGrpSpPr>
        <p:grpSpPr>
          <a:xfrm>
            <a:off x="1305745" y="3299764"/>
            <a:ext cx="10161040" cy="2061118"/>
            <a:chOff x="1207845" y="2521641"/>
            <a:chExt cx="10161040" cy="2061118"/>
          </a:xfrm>
        </p:grpSpPr>
        <p:sp>
          <p:nvSpPr>
            <p:cNvPr id="22" name="Google Shape;449;p40">
              <a:extLst>
                <a:ext uri="{FF2B5EF4-FFF2-40B4-BE49-F238E27FC236}">
                  <a16:creationId xmlns:a16="http://schemas.microsoft.com/office/drawing/2014/main" id="{2D43437F-0A32-5724-A5C7-71528E07CF3B}"/>
                </a:ext>
              </a:extLst>
            </p:cNvPr>
            <p:cNvSpPr txBox="1">
              <a:spLocks/>
            </p:cNvSpPr>
            <p:nvPr/>
          </p:nvSpPr>
          <p:spPr>
            <a:xfrm>
              <a:off x="2277810" y="2521641"/>
              <a:ext cx="9091075" cy="1577036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63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5200"/>
                <a:buFont typeface="Gochi Hand"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Gochi Hand"/>
                </a:rPr>
                <a:t>Thông báo cho người thân biết em đi mua sách cùng với ông.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Gochi Hand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0FAA36D4-F520-850C-62E6-13CFC8007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97" t="57391" r="8341" b="19227"/>
            <a:stretch/>
          </p:blipFill>
          <p:spPr>
            <a:xfrm>
              <a:off x="1207845" y="3107299"/>
              <a:ext cx="1487714" cy="1475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14" name="Google Shape;148;p3">
            <a:extLst>
              <a:ext uri="{FF2B5EF4-FFF2-40B4-BE49-F238E27FC236}">
                <a16:creationId xmlns:a16="http://schemas.microsoft.com/office/drawing/2014/main" id="{8B41D939-C587-A4F7-CCCF-16CCE3172B9F}"/>
              </a:ext>
            </a:extLst>
          </p:cNvPr>
          <p:cNvSpPr/>
          <p:nvPr/>
        </p:nvSpPr>
        <p:spPr>
          <a:xfrm>
            <a:off x="2291254" y="2628944"/>
            <a:ext cx="8054237" cy="1169511"/>
          </a:xfrm>
          <a:prstGeom prst="homePlate">
            <a:avLst/>
          </a:prstGeom>
          <a:solidFill>
            <a:srgbClr val="E24694"/>
          </a:solidFill>
          <a:ln w="28575"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Vì lúc đó bố mẹ không có nhà nên em phải nhắn để lúc về bố mẹ biết.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5" name="图片 38">
            <a:extLst>
              <a:ext uri="{FF2B5EF4-FFF2-40B4-BE49-F238E27FC236}">
                <a16:creationId xmlns:a16="http://schemas.microsoft.com/office/drawing/2014/main" id="{0697F16D-BC45-DAAB-6279-893111A33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82251"/>
            <a:ext cx="4739101" cy="334674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183A12-C482-877A-56E2-764F44B9917D}"/>
              </a:ext>
            </a:extLst>
          </p:cNvPr>
          <p:cNvGrpSpPr/>
          <p:nvPr/>
        </p:nvGrpSpPr>
        <p:grpSpPr>
          <a:xfrm>
            <a:off x="2369549" y="215025"/>
            <a:ext cx="7657320" cy="1540600"/>
            <a:chOff x="2091721" y="757403"/>
            <a:chExt cx="9369799" cy="15406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B78AEF-570A-59AE-16E7-476C7903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1721" y="757403"/>
              <a:ext cx="9369799" cy="1540600"/>
            </a:xfrm>
            <a:prstGeom prst="rect">
              <a:avLst/>
            </a:prstGeom>
          </p:spPr>
        </p:pic>
        <p:sp>
          <p:nvSpPr>
            <p:cNvPr id="18" name="Google Shape;449;p40">
              <a:extLst>
                <a:ext uri="{FF2B5EF4-FFF2-40B4-BE49-F238E27FC236}">
                  <a16:creationId xmlns:a16="http://schemas.microsoft.com/office/drawing/2014/main" id="{BFAF3746-CC7B-67AD-E181-607A61230087}"/>
                </a:ext>
              </a:extLst>
            </p:cNvPr>
            <p:cNvSpPr txBox="1">
              <a:spLocks/>
            </p:cNvSpPr>
            <p:nvPr/>
          </p:nvSpPr>
          <p:spPr>
            <a:xfrm>
              <a:off x="3392695" y="900188"/>
              <a:ext cx="7708721" cy="100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63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5200"/>
                <a:buFont typeface="Gochi Hand"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Gochi Hand"/>
                </a:rPr>
                <a:t>Vì sao em phải nhắn?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Gochi Hand"/>
              </a:endParaRPr>
            </a:p>
          </p:txBody>
        </p:sp>
      </p:grpSp>
      <p:pic>
        <p:nvPicPr>
          <p:cNvPr id="19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164"/>
          <a:stretch/>
        </p:blipFill>
        <p:spPr>
          <a:xfrm>
            <a:off x="34311" y="3859924"/>
            <a:ext cx="12266940" cy="308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311556" y="193169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92865" y="1746035"/>
            <a:ext cx="1082565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 mẹ ơi! Chiều nay ông qua đón con đi mua sách. Con đi cùng với ông mua xong con sẽ về nhà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       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của bố mẹ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             Bảo 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7723" y="437673"/>
            <a:ext cx="82528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E61E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15199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9B5B85-00A4-8A73-C811-BCBD7480E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588" y="540936"/>
            <a:ext cx="8437595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ác Đưa Thư Vui Tính  Kính Coong Kính Coong Official Full HD_v720P">
            <a:hlinkClick r:id="" action="ppaction://media"/>
            <a:extLst>
              <a:ext uri="{FF2B5EF4-FFF2-40B4-BE49-F238E27FC236}">
                <a16:creationId xmlns:a16="http://schemas.microsoft.com/office/drawing/2014/main" id="{BD5A3F00-812D-4344-55A2-A67AF2844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02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7">
            <a:extLst>
              <a:ext uri="{FF2B5EF4-FFF2-40B4-BE49-F238E27FC236}">
                <a16:creationId xmlns:a16="http://schemas.microsoft.com/office/drawing/2014/main" id="{AE127269-75D7-427A-9F02-B9C823F62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3" y="1084528"/>
            <a:ext cx="5621671" cy="46506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0D9CD298-33CF-4B4C-86C7-09D87E145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-21785"/>
            <a:ext cx="12192000" cy="68580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451FFCD2-10F0-4FA8-A902-D3C0C33F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3" y="3300582"/>
            <a:ext cx="4463845" cy="353827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DD3528B8-326B-4A6C-ABE4-6A3B0F5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5" y="5710282"/>
            <a:ext cx="2698955" cy="1140542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FCD977CF-1A15-42DE-B1D0-90376845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51" y="4636433"/>
            <a:ext cx="1433052" cy="2202425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3722EA76-F3E6-4233-885C-5C1460C7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3" y="-19142"/>
            <a:ext cx="974906" cy="1408281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AA186B85-C1A3-448B-9D3E-4D4FF9E4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8" y="-19142"/>
            <a:ext cx="4277815" cy="2450692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EEBC81C2-59D8-4983-9221-F7F6D7CD0C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9" y="1441449"/>
            <a:ext cx="2954235" cy="5409375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7AB65629-769E-43B4-A132-B4052812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6" y="723694"/>
            <a:ext cx="1406457" cy="1435510"/>
          </a:xfrm>
          <a:prstGeom prst="rect">
            <a:avLst/>
          </a:prstGeom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2A7C91B0-5CA9-4FDA-A62D-97C2127C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10" y="5712033"/>
            <a:ext cx="2698955" cy="1140542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B5532246-F633-4AB7-AEC9-5CB6A718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1" y="4460773"/>
            <a:ext cx="12192001" cy="2397227"/>
          </a:xfrm>
          <a:prstGeom prst="rect">
            <a:avLst/>
          </a:prstGeom>
        </p:spPr>
      </p:pic>
      <p:pic>
        <p:nvPicPr>
          <p:cNvPr id="29" name="图片 20">
            <a:extLst>
              <a:ext uri="{FF2B5EF4-FFF2-40B4-BE49-F238E27FC236}">
                <a16:creationId xmlns:a16="http://schemas.microsoft.com/office/drawing/2014/main" id="{03C582F9-2EEC-4D94-B960-C10D3A57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801" y="139756"/>
            <a:ext cx="1406457" cy="1435510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492B818F-FDD3-4E13-9E02-EE2710040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9" y="3144593"/>
            <a:ext cx="770964" cy="6329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2A216E7-5FFB-4221-B9E6-424F891F3DF7}"/>
              </a:ext>
            </a:extLst>
          </p:cNvPr>
          <p:cNvSpPr txBox="1"/>
          <p:nvPr/>
        </p:nvSpPr>
        <p:spPr>
          <a:xfrm>
            <a:off x="4766777" y="1203745"/>
            <a:ext cx="453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98B558-AE05-4ADE-83C6-D5D272A110E8}"/>
              </a:ext>
            </a:extLst>
          </p:cNvPr>
          <p:cNvSpPr txBox="1"/>
          <p:nvPr/>
        </p:nvSpPr>
        <p:spPr>
          <a:xfrm>
            <a:off x="3727174" y="3707880"/>
            <a:ext cx="68381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43264-41E0-4667-AE7E-4B4D6C79C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107" y="1974771"/>
            <a:ext cx="337747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6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0631" y="181528"/>
            <a:ext cx="8108346" cy="2869865"/>
            <a:chOff x="495338" y="718588"/>
            <a:chExt cx="8108346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34BE82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34BE8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95338" y="1098103"/>
              <a:ext cx="8108346" cy="1826890"/>
              <a:chOff x="495338" y="1098103"/>
              <a:chExt cx="8108346" cy="182689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495338" y="1139889"/>
                <a:ext cx="8108346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 VÀ TÌM HIỂU TIN NHẮN</a:t>
                </a:r>
                <a:endPara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27714" y="1098103"/>
                <a:ext cx="7443593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DD9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 VÀ TÌM HIỂU TIN NHẮN</a:t>
                </a:r>
                <a:endPara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2FDD9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8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9" y="370279"/>
            <a:ext cx="9616131" cy="5466030"/>
          </a:xfrm>
          <a:prstGeom prst="rect">
            <a:avLst/>
          </a:prstGeom>
        </p:spPr>
      </p:pic>
      <p:pic>
        <p:nvPicPr>
          <p:cNvPr id="55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3737"/>
          <a:stretch/>
        </p:blipFill>
        <p:spPr>
          <a:xfrm>
            <a:off x="-100130" y="3690424"/>
            <a:ext cx="12347653" cy="31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0"/>
          <p:cNvGrpSpPr/>
          <p:nvPr/>
        </p:nvGrpSpPr>
        <p:grpSpPr>
          <a:xfrm>
            <a:off x="470311" y="513644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  <p:sp>
          <p:nvSpPr>
            <p:cNvPr id="1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30" name="Google Shape;378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5214437" y="-1336810"/>
            <a:ext cx="8453751" cy="9370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0" y="3366774"/>
            <a:ext cx="8546543" cy="1948508"/>
            <a:chOff x="2098496" y="3659454"/>
            <a:chExt cx="8546543" cy="1711559"/>
          </a:xfrm>
        </p:grpSpPr>
        <p:sp>
          <p:nvSpPr>
            <p:cNvPr id="4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4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2946799" y="3935286"/>
              <a:ext cx="6236887" cy="14357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Sóc Nâu nhắn tin cho mẹ.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522825" y="1670420"/>
            <a:ext cx="8819884" cy="2095242"/>
            <a:chOff x="1861723" y="2134893"/>
            <a:chExt cx="8819884" cy="1766438"/>
          </a:xfrm>
        </p:grpSpPr>
        <p:sp>
          <p:nvSpPr>
            <p:cNvPr id="5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5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137425" y="2523340"/>
              <a:ext cx="6038094" cy="137799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Sóc nâu nhắn tin cho bà.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1614329" y="4827432"/>
            <a:ext cx="8973766" cy="2073274"/>
            <a:chOff x="1612674" y="5184381"/>
            <a:chExt cx="8973766" cy="1797783"/>
          </a:xfrm>
        </p:grpSpPr>
        <p:sp>
          <p:nvSpPr>
            <p:cNvPr id="7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7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6405465" cy="14173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Sóc Nâu nhắn tin cho bố.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3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905347" y="3318848"/>
            <a:ext cx="1805754" cy="1610631"/>
            <a:chOff x="2178000" y="1370575"/>
            <a:chExt cx="1417475" cy="1417450"/>
          </a:xfrm>
        </p:grpSpPr>
        <p:sp>
          <p:nvSpPr>
            <p:cNvPr id="134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5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6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7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8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9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0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1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2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3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4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5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6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7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8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372508" y="176225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1387140" y="-48975"/>
            <a:ext cx="13579140" cy="1719865"/>
            <a:chOff x="-693571" y="258857"/>
            <a:chExt cx="13579140" cy="1719865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9534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Sóc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con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nhắn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tin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ai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0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762736" y="510256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48" grpId="0" animBg="1"/>
      <p:bldP spid="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7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560285" y="-989699"/>
            <a:ext cx="8453751" cy="9370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476865"/>
            <a:chOff x="2098496" y="3659454"/>
            <a:chExt cx="8546543" cy="1297270"/>
          </a:xfrm>
        </p:grpSpPr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7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218971" y="3820107"/>
              <a:ext cx="5992750" cy="113661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Sóc Nâu xin phép mẹ sang nhà bạn chơi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2336254"/>
            <a:chOff x="1861723" y="2134893"/>
            <a:chExt cx="8819884" cy="1969628"/>
          </a:xfrm>
        </p:grpSpPr>
        <p:sp>
          <p:nvSpPr>
            <p:cNvPr id="18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1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2800096" y="2439449"/>
              <a:ext cx="7635334" cy="166507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Sóc nhắn mẹ rằng cậu được bà đưa qua nhà bà chơi và ăn cơm nhà bà.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8722592" y="2010401"/>
            <a:ext cx="1805754" cy="1610631"/>
            <a:chOff x="2178000" y="1370575"/>
            <a:chExt cx="1417475" cy="1417450"/>
          </a:xfrm>
        </p:grpSpPr>
        <p:sp>
          <p:nvSpPr>
            <p:cNvPr id="38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809543" y="376360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347760" y="115732"/>
            <a:ext cx="12311579" cy="2051839"/>
            <a:chOff x="-693571" y="258857"/>
            <a:chExt cx="13579140" cy="205183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746745" y="676206"/>
              <a:ext cx="10675635" cy="163449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2D3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Sóc Nâu nhắn mẹ chuyện gì?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2112529" y="5108593"/>
            <a:ext cx="8973766" cy="1673529"/>
            <a:chOff x="1612674" y="5184381"/>
            <a:chExt cx="8973766" cy="1409055"/>
          </a:xfrm>
        </p:grpSpPr>
        <p:sp>
          <p:nvSpPr>
            <p:cNvPr id="58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1"/>
              <a:ext cx="5306047" cy="9461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Sóc Nâu xin phép mẹ sang nhà bà ăn cơm.</a:t>
              </a:r>
            </a:p>
          </p:txBody>
        </p:sp>
      </p:grpSp>
      <p:sp>
        <p:nvSpPr>
          <p:cNvPr id="82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9728132" y="537638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2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37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560285" y="-989699"/>
            <a:ext cx="8453751" cy="9370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19"/>
            <a:ext cx="8546543" cy="1948509"/>
            <a:chOff x="2098496" y="3659454"/>
            <a:chExt cx="8546543" cy="1711560"/>
          </a:xfrm>
        </p:grpSpPr>
        <p:sp>
          <p:nvSpPr>
            <p:cNvPr id="85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6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88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7"/>
              <a:ext cx="5306047" cy="14357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Vì bố mẹ Sóc dặn.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194023" y="1816562"/>
            <a:ext cx="12049655" cy="4560371"/>
            <a:chOff x="1861723" y="2134893"/>
            <a:chExt cx="9276205" cy="3844716"/>
          </a:xfrm>
        </p:grpSpPr>
        <p:sp>
          <p:nvSpPr>
            <p:cNvPr id="99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721577" y="2234656"/>
              <a:ext cx="8416351" cy="1338935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0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2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2836387" y="2247550"/>
              <a:ext cx="7167069" cy="37320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 bố mẹ đi vắng Sóc không xin phép trực tiếp được. Sóc phải nhắn tin để thông báo cho mẹ khi mẹ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Tx/>
                <a:buNone/>
                <a:tabLst/>
                <a:defRPr/>
              </a:pP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Tx/>
                <a:buNone/>
                <a:tabLst/>
                <a:defRPr/>
              </a:pP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2087140" y="5274354"/>
            <a:ext cx="8973766" cy="2089941"/>
            <a:chOff x="1612674" y="5184381"/>
            <a:chExt cx="8973766" cy="1759661"/>
          </a:xfrm>
        </p:grpSpPr>
        <p:sp>
          <p:nvSpPr>
            <p:cNvPr id="118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9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1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36060" y="5567856"/>
              <a:ext cx="6244218" cy="13761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 Sóc thích viết tin nhắn.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2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10554744" y="2035568"/>
            <a:ext cx="1805754" cy="1610631"/>
            <a:chOff x="2178000" y="1370575"/>
            <a:chExt cx="1417475" cy="1417450"/>
          </a:xfrm>
        </p:grpSpPr>
        <p:sp>
          <p:nvSpPr>
            <p:cNvPr id="143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4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5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6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7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8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9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0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1353727" y="-95074"/>
            <a:ext cx="14305219" cy="2752735"/>
            <a:chOff x="-693571" y="258857"/>
            <a:chExt cx="14305219" cy="2752735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2936013" y="696064"/>
              <a:ext cx="10675635" cy="23155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043"/>
                </a:buClr>
                <a:buSzPts val="6000"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Vì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sao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Sóc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phải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nhắn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tin?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043"/>
                </a:buClr>
                <a:buSzPts val="6000"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30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860938" y="5493329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926500" y="3859339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2"/>
          <p:cNvGrpSpPr/>
          <p:nvPr/>
        </p:nvGrpSpPr>
        <p:grpSpPr>
          <a:xfrm>
            <a:off x="2282471" y="810296"/>
            <a:ext cx="7766137" cy="2869865"/>
            <a:chOff x="778641" y="929850"/>
            <a:chExt cx="7766137" cy="3244240"/>
          </a:xfrm>
          <a:solidFill>
            <a:schemeClr val="bg1"/>
          </a:solidFill>
        </p:grpSpPr>
        <p:sp>
          <p:nvSpPr>
            <p:cNvPr id="9" name="矩形: 圆角 8"/>
            <p:cNvSpPr/>
            <p:nvPr userDrawn="1"/>
          </p:nvSpPr>
          <p:spPr>
            <a:xfrm>
              <a:off x="778641" y="929850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34BE82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: 圆角 11"/>
            <p:cNvSpPr/>
            <p:nvPr userDrawn="1"/>
          </p:nvSpPr>
          <p:spPr>
            <a:xfrm>
              <a:off x="909934" y="1024324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34BE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EFAE8731-71DB-B591-D77F-6DAEC7F7956C}"/>
              </a:ext>
            </a:extLst>
          </p:cNvPr>
          <p:cNvSpPr txBox="1"/>
          <p:nvPr/>
        </p:nvSpPr>
        <p:spPr>
          <a:xfrm>
            <a:off x="2445029" y="956437"/>
            <a:ext cx="7471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 w="22225">
                  <a:solidFill>
                    <a:srgbClr val="002060"/>
                  </a:solidFill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 w="22225">
                  <a:solidFill>
                    <a:srgbClr val="002060"/>
                  </a:solidFill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kumimoji="0" lang="zh-CN" altLang="en-US" sz="8000" b="0" i="0" u="none" strike="noStrike" kern="1200" cap="none" spc="0" normalizeH="0" baseline="0" noProof="0" dirty="0">
              <a:ln w="22225">
                <a:solidFill>
                  <a:srgbClr val="002060"/>
                </a:solidFill>
              </a:ln>
              <a:blipFill>
                <a:blip r:embed="rId6"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体视界-撸撸手写字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59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314</Words>
  <Application>Microsoft Office PowerPoint</Application>
  <PresentationFormat>Widescreen</PresentationFormat>
  <Paragraphs>48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Averta Std CY Bold</vt:lpstr>
      <vt:lpstr>等线</vt:lpstr>
      <vt:lpstr>Gochi Hand</vt:lpstr>
      <vt:lpstr>微软雅黑</vt:lpstr>
      <vt:lpstr>Quicksand Medium</vt:lpstr>
      <vt:lpstr>Arial</vt:lpstr>
      <vt:lpstr>Arial-Rounded</vt:lpstr>
      <vt:lpstr>Calibri</vt:lpstr>
      <vt:lpstr>Calibri Light</vt:lpstr>
      <vt:lpstr>Cambria</vt:lpstr>
      <vt:lpstr>https://www.freeppt7.com</vt:lpstr>
      <vt:lpstr>Hoạt động</vt:lpstr>
      <vt:lpstr>6_Office Theme</vt:lpstr>
      <vt:lpstr>1_Office Theme</vt:lpstr>
      <vt:lpstr>3_Office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22</cp:revision>
  <dcterms:created xsi:type="dcterms:W3CDTF">2021-07-21T08:28:44Z</dcterms:created>
  <dcterms:modified xsi:type="dcterms:W3CDTF">2024-11-16T03:29:36Z</dcterms:modified>
</cp:coreProperties>
</file>