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5"/>
  </p:notesMasterIdLst>
  <p:sldIdLst>
    <p:sldId id="258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61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56" autoAdjust="0"/>
    <p:restoredTop sz="94622" autoAdjust="0"/>
  </p:normalViewPr>
  <p:slideViewPr>
    <p:cSldViewPr>
      <p:cViewPr varScale="1">
        <p:scale>
          <a:sx n="38" d="100"/>
          <a:sy n="38" d="100"/>
        </p:scale>
        <p:origin x="42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05/01/2025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notesSlide" Target="../notesSlides/notesSlide4.xml"/><Relationship Id="rId3" Type="http://schemas.microsoft.com/office/2007/relationships/media" Target="../media/media3.mp3"/><Relationship Id="rId21" Type="http://schemas.openxmlformats.org/officeDocument/2006/relationships/image" Target="../media/image24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6" Type="http://schemas.openxmlformats.org/officeDocument/2006/relationships/audio" Target="../media/media9.mp3"/><Relationship Id="rId20" Type="http://schemas.openxmlformats.org/officeDocument/2006/relationships/image" Target="../media/image68.png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7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sv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4.xml"/><Relationship Id="rId21" Type="http://schemas.openxmlformats.org/officeDocument/2006/relationships/image" Target="../media/image35.png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1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4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2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6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26" Type="http://schemas.microsoft.com/office/2007/relationships/hdphoto" Target="../media/hdphoto23.wdp"/><Relationship Id="rId3" Type="http://schemas.openxmlformats.org/officeDocument/2006/relationships/image" Target="../media/image26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4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38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0.png"/><Relationship Id="rId14" Type="http://schemas.openxmlformats.org/officeDocument/2006/relationships/image" Target="../media/image42.png"/><Relationship Id="rId22" Type="http://schemas.openxmlformats.org/officeDocument/2006/relationships/image" Target="../media/image37.png"/><Relationship Id="rId27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7656B5C3-9E8C-F9A0-9DD8-93F763C5E0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12" name="11 (1)">
            <a:hlinkClick r:id="" action="ppaction://media"/>
            <a:extLst>
              <a:ext uri="{FF2B5EF4-FFF2-40B4-BE49-F238E27FC236}">
                <a16:creationId xmlns:a16="http://schemas.microsoft.com/office/drawing/2014/main" id="{C3BB2BF6-E1AE-EEBE-0732-A8B07DBDC7D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940800" y="4940300"/>
            <a:ext cx="406400" cy="406400"/>
          </a:xfrm>
          <a:prstGeom prst="rect">
            <a:avLst/>
          </a:prstGeom>
        </p:spPr>
      </p:pic>
      <p:pic>
        <p:nvPicPr>
          <p:cNvPr id="13" name="22 (1)">
            <a:hlinkClick r:id="" action="ppaction://media"/>
            <a:extLst>
              <a:ext uri="{FF2B5EF4-FFF2-40B4-BE49-F238E27FC236}">
                <a16:creationId xmlns:a16="http://schemas.microsoft.com/office/drawing/2014/main" id="{6B39DE7A-4E44-44D1-124B-CF43699DD25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14400" y="4000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9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40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4299609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7030A0"/>
                  </a:solidFill>
                  <a:latin typeface="#9Slide07 SVNStick A Round" panose="02000503000000000000" pitchFamily="2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Props1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651</Words>
  <Application>Microsoft Office PowerPoint</Application>
  <PresentationFormat>Custom</PresentationFormat>
  <Paragraphs>74</Paragraphs>
  <Slides>18</Slides>
  <Notes>4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SVNStick A Round</vt:lpstr>
      <vt:lpstr>Arial</vt:lpstr>
      <vt:lpstr>Calibri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Thao Tran</cp:lastModifiedBy>
  <cp:revision>57</cp:revision>
  <dcterms:created xsi:type="dcterms:W3CDTF">2006-08-16T00:00:00Z</dcterms:created>
  <dcterms:modified xsi:type="dcterms:W3CDTF">2025-01-05T02:14:56Z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