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7"/>
  </p:notesMasterIdLst>
  <p:sldIdLst>
    <p:sldId id="346" r:id="rId3"/>
    <p:sldId id="367" r:id="rId4"/>
    <p:sldId id="366" r:id="rId5"/>
    <p:sldId id="365" r:id="rId6"/>
    <p:sldId id="364" r:id="rId7"/>
    <p:sldId id="363" r:id="rId8"/>
    <p:sldId id="361" r:id="rId9"/>
    <p:sldId id="362" r:id="rId10"/>
    <p:sldId id="359" r:id="rId11"/>
    <p:sldId id="360" r:id="rId12"/>
    <p:sldId id="353" r:id="rId13"/>
    <p:sldId id="358" r:id="rId14"/>
    <p:sldId id="357" r:id="rId15"/>
    <p:sldId id="356" r:id="rId16"/>
    <p:sldId id="355" r:id="rId17"/>
    <p:sldId id="354" r:id="rId18"/>
    <p:sldId id="352" r:id="rId19"/>
    <p:sldId id="347" r:id="rId20"/>
    <p:sldId id="348" r:id="rId21"/>
    <p:sldId id="349" r:id="rId22"/>
    <p:sldId id="350" r:id="rId23"/>
    <p:sldId id="351" r:id="rId24"/>
    <p:sldId id="316" r:id="rId25"/>
    <p:sldId id="3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50.png"/><Relationship Id="rId5" Type="http://schemas.openxmlformats.org/officeDocument/2006/relationships/image" Target="../media/image3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5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0.xml"/><Relationship Id="rId21" Type="http://schemas.openxmlformats.org/officeDocument/2006/relationships/image" Target="../media/image59.png"/><Relationship Id="rId34" Type="http://schemas.openxmlformats.org/officeDocument/2006/relationships/image" Target="../media/image70.png"/><Relationship Id="rId7" Type="http://schemas.openxmlformats.org/officeDocument/2006/relationships/image" Target="../media/image53.png"/><Relationship Id="rId12" Type="http://schemas.openxmlformats.org/officeDocument/2006/relationships/slide" Target="slide22.xml"/><Relationship Id="rId17" Type="http://schemas.openxmlformats.org/officeDocument/2006/relationships/image" Target="../media/image57.png"/><Relationship Id="rId25" Type="http://schemas.openxmlformats.org/officeDocument/2006/relationships/image" Target="../media/image62.png"/><Relationship Id="rId3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1.xml"/><Relationship Id="rId11" Type="http://schemas.microsoft.com/office/2007/relationships/hdphoto" Target="../media/hdphoto9.wdp"/><Relationship Id="rId24" Type="http://schemas.openxmlformats.org/officeDocument/2006/relationships/image" Target="../media/image61.png"/><Relationship Id="rId32" Type="http://schemas.openxmlformats.org/officeDocument/2006/relationships/image" Target="../media/image68.png"/><Relationship Id="rId5" Type="http://schemas.microsoft.com/office/2007/relationships/hdphoto" Target="../media/hdphoto7.wdp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openxmlformats.org/officeDocument/2006/relationships/image" Target="../media/image64.png"/><Relationship Id="rId10" Type="http://schemas.openxmlformats.org/officeDocument/2006/relationships/image" Target="../media/image54.png"/><Relationship Id="rId19" Type="http://schemas.openxmlformats.org/officeDocument/2006/relationships/image" Target="../media/image58.png"/><Relationship Id="rId31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5.png"/><Relationship Id="rId18" Type="http://schemas.openxmlformats.org/officeDocument/2006/relationships/image" Target="../media/image78.png"/><Relationship Id="rId26" Type="http://schemas.openxmlformats.org/officeDocument/2006/relationships/image" Target="../media/image83.png"/><Relationship Id="rId3" Type="http://schemas.openxmlformats.org/officeDocument/2006/relationships/audio" Target="../media/audio2.wav"/><Relationship Id="rId21" Type="http://schemas.microsoft.com/office/2007/relationships/hdphoto" Target="../media/hdphoto22.wdp"/><Relationship Id="rId7" Type="http://schemas.openxmlformats.org/officeDocument/2006/relationships/image" Target="../media/image72.png"/><Relationship Id="rId12" Type="http://schemas.microsoft.com/office/2007/relationships/hdphoto" Target="../media/hdphoto18.wdp"/><Relationship Id="rId17" Type="http://schemas.openxmlformats.org/officeDocument/2006/relationships/image" Target="../media/image77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6" Type="http://schemas.microsoft.com/office/2007/relationships/hdphoto" Target="../media/hdphoto20.wdp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8.xml"/><Relationship Id="rId11" Type="http://schemas.openxmlformats.org/officeDocument/2006/relationships/image" Target="../media/image74.png"/><Relationship Id="rId24" Type="http://schemas.openxmlformats.org/officeDocument/2006/relationships/image" Target="../media/image81.png"/><Relationship Id="rId5" Type="http://schemas.openxmlformats.org/officeDocument/2006/relationships/image" Target="../media/image2.png"/><Relationship Id="rId15" Type="http://schemas.openxmlformats.org/officeDocument/2006/relationships/image" Target="../media/image76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microsoft.com/office/2007/relationships/hdphoto" Target="../media/hdphoto19.wdp"/><Relationship Id="rId22" Type="http://schemas.openxmlformats.org/officeDocument/2006/relationships/image" Target="../media/image80.png"/><Relationship Id="rId27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microsoft.com/office/2007/relationships/hdphoto" Target="../media/hdphoto23.wdp"/><Relationship Id="rId26" Type="http://schemas.openxmlformats.org/officeDocument/2006/relationships/image" Target="../media/image85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5" Type="http://schemas.openxmlformats.org/officeDocument/2006/relationships/slide" Target="slide18.xml"/><Relationship Id="rId2" Type="http://schemas.openxmlformats.org/officeDocument/2006/relationships/notesSlide" Target="../notesSlides/notesSlide3.xml"/><Relationship Id="rId16" Type="http://schemas.microsoft.com/office/2007/relationships/hdphoto" Target="../media/hdphoto22.wdp"/><Relationship Id="rId20" Type="http://schemas.openxmlformats.org/officeDocument/2006/relationships/image" Target="../media/image82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microsoft.com/office/2007/relationships/hdphoto" Target="../media/hdphoto20.wdp"/><Relationship Id="rId24" Type="http://schemas.openxmlformats.org/officeDocument/2006/relationships/image" Target="../media/image75.png"/><Relationship Id="rId5" Type="http://schemas.openxmlformats.org/officeDocument/2006/relationships/image" Target="../media/image2.png"/><Relationship Id="rId15" Type="http://schemas.openxmlformats.org/officeDocument/2006/relationships/image" Target="../media/image79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1.png"/><Relationship Id="rId31" Type="http://schemas.openxmlformats.org/officeDocument/2006/relationships/image" Target="../media/image92.png"/><Relationship Id="rId4" Type="http://schemas.openxmlformats.org/officeDocument/2006/relationships/audio" Target="../media/audio2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3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microsoft.com/office/2007/relationships/hdphoto" Target="../media/hdphoto23.wdp"/><Relationship Id="rId26" Type="http://schemas.openxmlformats.org/officeDocument/2006/relationships/image" Target="../media/image86.png"/><Relationship Id="rId3" Type="http://schemas.openxmlformats.org/officeDocument/2006/relationships/audio" Target="../media/audio2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5" Type="http://schemas.openxmlformats.org/officeDocument/2006/relationships/slide" Target="slide18.xml"/><Relationship Id="rId2" Type="http://schemas.openxmlformats.org/officeDocument/2006/relationships/notesSlide" Target="../notesSlides/notesSlide4.xml"/><Relationship Id="rId16" Type="http://schemas.microsoft.com/office/2007/relationships/hdphoto" Target="../media/hdphoto22.wdp"/><Relationship Id="rId20" Type="http://schemas.openxmlformats.org/officeDocument/2006/relationships/image" Target="../media/image82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microsoft.com/office/2007/relationships/hdphoto" Target="../media/hdphoto20.wdp"/><Relationship Id="rId24" Type="http://schemas.openxmlformats.org/officeDocument/2006/relationships/image" Target="../media/image75.png"/><Relationship Id="rId5" Type="http://schemas.openxmlformats.org/officeDocument/2006/relationships/image" Target="../media/image2.png"/><Relationship Id="rId15" Type="http://schemas.openxmlformats.org/officeDocument/2006/relationships/image" Target="../media/image79.png"/><Relationship Id="rId23" Type="http://schemas.openxmlformats.org/officeDocument/2006/relationships/image" Target="../media/image84.png"/><Relationship Id="rId28" Type="http://schemas.openxmlformats.org/officeDocument/2006/relationships/image" Target="../media/image94.png"/><Relationship Id="rId10" Type="http://schemas.openxmlformats.org/officeDocument/2006/relationships/image" Target="../media/image76.png"/><Relationship Id="rId19" Type="http://schemas.openxmlformats.org/officeDocument/2006/relationships/image" Target="../media/image81.png"/><Relationship Id="rId31" Type="http://schemas.openxmlformats.org/officeDocument/2006/relationships/image" Target="../media/image97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3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18" Type="http://schemas.openxmlformats.org/officeDocument/2006/relationships/image" Target="../media/image81.png"/><Relationship Id="rId26" Type="http://schemas.microsoft.com/office/2007/relationships/hdphoto" Target="../media/hdphoto26.wdp"/><Relationship Id="rId3" Type="http://schemas.openxmlformats.org/officeDocument/2006/relationships/audio" Target="../media/audio2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78.png"/><Relationship Id="rId24" Type="http://schemas.openxmlformats.org/officeDocument/2006/relationships/slide" Target="slide18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75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05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9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5.sv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6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94766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3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4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5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6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35622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8033327"/>
                  </p:ext>
                </p:extLst>
              </p:nvPr>
            </p:nvGraphicFramePr>
            <p:xfrm>
              <a:off x="653143" y="1132112"/>
              <a:ext cx="10820398" cy="55810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8033327"/>
                  </p:ext>
                </p:extLst>
              </p:nvPr>
            </p:nvGraphicFramePr>
            <p:xfrm>
              <a:off x="653143" y="1132112"/>
              <a:ext cx="10820398" cy="55810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3167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13300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39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76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95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3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4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5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6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1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80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9687" y="662697"/>
            <a:ext cx="11595955" cy="4877738"/>
            <a:chOff x="359687" y="662697"/>
            <a:chExt cx="11595955" cy="4877738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3"/>
              <a:ext cx="8232728" cy="2243512"/>
              <a:chOff x="383137" y="858797"/>
              <a:chExt cx="13456498" cy="7143384"/>
            </a:xfrm>
          </p:grpSpPr>
          <p:sp>
            <p:nvSpPr>
              <p:cNvPr id="6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7"/>
                <a:ext cx="13456498" cy="7143384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6761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lắng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nghe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thầy</a:t>
                </a:r>
                <a:r>
                  <a:rPr lang="en-US" sz="4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giáo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thật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nhé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5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4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4"/>
                <a:stretch>
                  <a:fillRect l="-2182" b="-15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729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4"/>
                <a:stretch>
                  <a:fillRect l="-810" r="-1995" b="-14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46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4"/>
                <a:stretch>
                  <a:fillRect l="-2182" b="-15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29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3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8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23736" y="1372013"/>
            <a:ext cx="406400" cy="406400"/>
          </a:xfrm>
          <a:prstGeom prst="rect">
            <a:avLst/>
          </a:prstGeom>
        </p:spPr>
      </p:pic>
      <p:pic>
        <p:nvPicPr>
          <p:cNvPr id="17" name="Picture 16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91697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970</TotalTime>
  <Words>634</Words>
  <Application>Microsoft Office PowerPoint</Application>
  <PresentationFormat>Widescreen</PresentationFormat>
  <Paragraphs>92</Paragraphs>
  <Slides>24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Amasis MT Pro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等线</vt:lpstr>
      <vt:lpstr>SVN-Poky's</vt:lpstr>
      <vt:lpstr>Times New Roman</vt:lpstr>
      <vt:lpstr>UTM Cookies</vt:lpstr>
      <vt:lpstr>UTM Duepuntozero</vt:lpstr>
      <vt:lpstr>UTM Flavour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273</cp:revision>
  <dcterms:created xsi:type="dcterms:W3CDTF">2023-06-08T14:57:11Z</dcterms:created>
  <dcterms:modified xsi:type="dcterms:W3CDTF">2026-01-13T07:37:32Z</dcterms:modified>
  <cp:category>9Slide.vn</cp:category>
</cp:coreProperties>
</file>