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74" r:id="rId3"/>
    <p:sldId id="329"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840"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2026/1/14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2026/1/14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2026/1/14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14/01/2026</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slideLayout" Target="../slideLayouts/slideLayout22.xml"/><Relationship Id="rId21" Type="http://schemas.openxmlformats.org/officeDocument/2006/relationships/image" Target="../media/image18.pn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1.mp3"/><Relationship Id="rId11" Type="http://schemas.openxmlformats.org/officeDocument/2006/relationships/image" Target="../media/image16.svg"/><Relationship Id="rId24" Type="http://schemas.openxmlformats.org/officeDocument/2006/relationships/image" Target="../media/image20.png"/><Relationship Id="rId15" Type="http://schemas.openxmlformats.org/officeDocument/2006/relationships/image" Target="../media/image20.svg"/><Relationship Id="rId23" Type="http://schemas.openxmlformats.org/officeDocument/2006/relationships/image" Target="../media/image19.png"/><Relationship Id="rId10" Type="http://schemas.openxmlformats.org/officeDocument/2006/relationships/image" Target="../media/image12.png"/><Relationship Id="rId19" Type="http://schemas.openxmlformats.org/officeDocument/2006/relationships/image" Target="../media/image24.sv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4.png"/><Relationship Id="rId22" Type="http://schemas.microsoft.com/office/2007/relationships/hdphoto" Target="../media/hdphoto1.wdp"/><Relationship Id="rId27"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svg"/><Relationship Id="rId1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4.svg"/><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18.png"/><Relationship Id="rId1" Type="http://schemas.openxmlformats.org/officeDocument/2006/relationships/themeOverride" Target="../theme/themeOverride2.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6.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4"/>
            <a:stretch>
              <a:fillRect/>
            </a:stretch>
          </a:blipFill>
        </p:spPr>
      </p:sp>
      <p:sp>
        <p:nvSpPr>
          <p:cNvPr id="25"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5"/>
            <a:stretch>
              <a:fillRect/>
            </a:stretch>
          </a:blipFill>
        </p:spPr>
      </p:sp>
      <p:sp>
        <p:nvSpPr>
          <p:cNvPr id="27"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6"/>
            <a:stretch>
              <a:fillRect/>
            </a:stretch>
          </a:blipFill>
        </p:spPr>
      </p:sp>
      <p:pic>
        <p:nvPicPr>
          <p:cNvPr id="28" name="Hình ảnh 9">
            <a:extLst>
              <a:ext uri="{FF2B5EF4-FFF2-40B4-BE49-F238E27FC236}">
                <a16:creationId xmlns:a16="http://schemas.microsoft.com/office/drawing/2014/main" id="{61E90AD7-1428-9BB0-EA86-C9EE1EC29B6C}"/>
              </a:ext>
            </a:extLst>
          </p:cNvPr>
          <p:cNvPicPr>
            <a:picLocks noChangeAspect="1"/>
          </p:cNvPicPr>
          <p:nvPr/>
        </p:nvPicPr>
        <p:blipFill>
          <a:blip r:embed="rId7"/>
          <a:stretch>
            <a:fillRect/>
          </a:stretch>
        </p:blipFill>
        <p:spPr>
          <a:xfrm>
            <a:off x="4276866" y="1295215"/>
            <a:ext cx="4438273" cy="4267570"/>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10942236" y="1802722"/>
            <a:ext cx="1757130" cy="1757130"/>
          </a:xfrm>
          <a:prstGeom prst="rect">
            <a:avLst/>
          </a:prstGeom>
        </p:spPr>
      </p:pic>
      <p:pic>
        <p:nvPicPr>
          <p:cNvPr id="3"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4"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5"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6304" y="1933575"/>
            <a:ext cx="1333500" cy="1495425"/>
          </a:xfrm>
          <a:prstGeom prst="rect">
            <a:avLst/>
          </a:prstGeom>
        </p:spPr>
      </p:pic>
      <p:pic>
        <p:nvPicPr>
          <p:cNvPr id="6"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4820" y="5798680"/>
            <a:ext cx="2829971" cy="1112910"/>
          </a:xfrm>
          <a:prstGeom prst="rect">
            <a:avLst/>
          </a:prstGeom>
        </p:spPr>
      </p:pic>
      <p:pic>
        <p:nvPicPr>
          <p:cNvPr id="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04062" y="796266"/>
            <a:ext cx="3636112" cy="1124642"/>
          </a:xfrm>
          <a:prstGeom prst="rect">
            <a:avLst/>
          </a:prstGeom>
        </p:spPr>
      </p:pic>
      <p:sp>
        <p:nvSpPr>
          <p:cNvPr id="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806658" y="181765"/>
            <a:ext cx="2906054" cy="747271"/>
          </a:xfrm>
          <a:prstGeom prst="rect">
            <a:avLst/>
          </a:prstGeom>
        </p:spPr>
      </p:pic>
      <p:pic>
        <p:nvPicPr>
          <p:cNvPr id="10"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12"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676400" y="539367"/>
            <a:ext cx="828517" cy="828517"/>
          </a:xfrm>
          <a:prstGeom prst="rect">
            <a:avLst/>
          </a:prstGeom>
        </p:spPr>
      </p:pic>
      <p:pic>
        <p:nvPicPr>
          <p:cNvPr id="13" name="Picture 12"/>
          <p:cNvPicPr>
            <a:picLocks noChangeAspect="1"/>
          </p:cNvPicPr>
          <p:nvPr/>
        </p:nvPicPr>
        <p:blipFill>
          <a:blip r:embed="rId24"/>
          <a:stretch>
            <a:fillRect/>
          </a:stretch>
        </p:blipFill>
        <p:spPr>
          <a:xfrm>
            <a:off x="-440577" y="945167"/>
            <a:ext cx="6645216" cy="2115495"/>
          </a:xfrm>
          <a:prstGeom prst="rect">
            <a:avLst/>
          </a:prstGeom>
        </p:spPr>
      </p:pic>
      <p:pic>
        <p:nvPicPr>
          <p:cNvPr id="14" name="Picture 13"/>
          <p:cNvPicPr>
            <a:picLocks noChangeAspect="1"/>
          </p:cNvPicPr>
          <p:nvPr/>
        </p:nvPicPr>
        <p:blipFill>
          <a:blip r:embed="rId25"/>
          <a:stretch>
            <a:fillRect/>
          </a:stretch>
        </p:blipFill>
        <p:spPr>
          <a:xfrm>
            <a:off x="3237037" y="539367"/>
            <a:ext cx="7011008" cy="3078747"/>
          </a:xfrm>
          <a:prstGeom prst="rect">
            <a:avLst/>
          </a:prstGeom>
        </p:spPr>
      </p:pic>
      <p:pic>
        <p:nvPicPr>
          <p:cNvPr id="15" name="Picture 14"/>
          <p:cNvPicPr>
            <a:picLocks noChangeAspect="1"/>
          </p:cNvPicPr>
          <p:nvPr/>
        </p:nvPicPr>
        <p:blipFill>
          <a:blip r:embed="rId26"/>
          <a:stretch>
            <a:fillRect/>
          </a:stretch>
        </p:blipFill>
        <p:spPr>
          <a:xfrm>
            <a:off x="3110184" y="2243671"/>
            <a:ext cx="7011008" cy="3078747"/>
          </a:xfrm>
          <a:prstGeom prst="rect">
            <a:avLst/>
          </a:prstGeom>
        </p:spPr>
      </p:pic>
      <p:pic>
        <p:nvPicPr>
          <p:cNvPr id="16" name="Picture 15"/>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978818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81</TotalTime>
  <Words>697</Words>
  <Application>Microsoft Office PowerPoint</Application>
  <PresentationFormat>Widescreen</PresentationFormat>
  <Paragraphs>77</Paragraphs>
  <Slides>19</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#9Slide05 Bodega Script</vt:lpstr>
      <vt:lpstr>#9Slide07 Altus</vt:lpstr>
      <vt:lpstr>#9Slide07 HoneyCream</vt:lpstr>
      <vt:lpstr>Arial</vt:lpstr>
      <vt:lpstr>Calibri</vt:lpstr>
      <vt:lpstr>Cambria</vt:lpstr>
      <vt:lpstr>等线</vt:lpstr>
      <vt:lpstr>等线 Light</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cp:lastModifiedBy>
  <cp:revision>24</cp:revision>
  <dcterms:created xsi:type="dcterms:W3CDTF">2023-10-28T12:58:05Z</dcterms:created>
  <dcterms:modified xsi:type="dcterms:W3CDTF">2026-01-14T07:36:58Z</dcterms:modified>
</cp:coreProperties>
</file>