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  <p:sldMasterId id="2147483781" r:id="rId2"/>
    <p:sldMasterId id="2147483793" r:id="rId3"/>
    <p:sldMasterId id="2147483800" r:id="rId4"/>
  </p:sldMasterIdLst>
  <p:notesMasterIdLst>
    <p:notesMasterId r:id="rId29"/>
  </p:notesMasterIdLst>
  <p:sldIdLst>
    <p:sldId id="2007577219" r:id="rId5"/>
    <p:sldId id="2007577234" r:id="rId6"/>
    <p:sldId id="262" r:id="rId7"/>
    <p:sldId id="2007577220" r:id="rId8"/>
    <p:sldId id="2007577221" r:id="rId9"/>
    <p:sldId id="2007577225" r:id="rId10"/>
    <p:sldId id="261" r:id="rId11"/>
    <p:sldId id="2007577235" r:id="rId12"/>
    <p:sldId id="263" r:id="rId13"/>
    <p:sldId id="2007577236" r:id="rId14"/>
    <p:sldId id="2007577237" r:id="rId15"/>
    <p:sldId id="2007577238" r:id="rId16"/>
    <p:sldId id="2007577239" r:id="rId17"/>
    <p:sldId id="272" r:id="rId18"/>
    <p:sldId id="2007577226" r:id="rId19"/>
    <p:sldId id="2007577227" r:id="rId20"/>
    <p:sldId id="2007577240" r:id="rId21"/>
    <p:sldId id="2007577241" r:id="rId22"/>
    <p:sldId id="278" r:id="rId23"/>
    <p:sldId id="276" r:id="rId24"/>
    <p:sldId id="281" r:id="rId25"/>
    <p:sldId id="282" r:id="rId26"/>
    <p:sldId id="2007577233" r:id="rId27"/>
    <p:sldId id="287" r:id="rId28"/>
  </p:sldIdLst>
  <p:sldSz cx="9144000" cy="5143500" type="screen16x9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C4932"/>
    <a:srgbClr val="FFE8C6"/>
    <a:srgbClr val="FFF7EC"/>
    <a:srgbClr val="FED9D6"/>
    <a:srgbClr val="FDBEB9"/>
    <a:srgbClr val="FFF7F4"/>
    <a:srgbClr val="186E18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89465" autoAdjust="0"/>
  </p:normalViewPr>
  <p:slideViewPr>
    <p:cSldViewPr>
      <p:cViewPr varScale="1">
        <p:scale>
          <a:sx n="84" d="100"/>
          <a:sy n="84" d="100"/>
        </p:scale>
        <p:origin x="728" y="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ags" Target="tags/tag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ui Hoai" userId="52434072bcfa74f1" providerId="LiveId" clId="{D586E511-AB28-484C-A9D0-F7B938CC717D}"/>
    <pc:docChg chg="custSel modSld">
      <pc:chgData name="Bui Hoai" userId="52434072bcfa74f1" providerId="LiveId" clId="{D586E511-AB28-484C-A9D0-F7B938CC717D}" dt="2026-01-21T23:13:44.076" v="3" actId="1076"/>
      <pc:docMkLst>
        <pc:docMk/>
      </pc:docMkLst>
      <pc:sldChg chg="delSp modSp mod delAnim">
        <pc:chgData name="Bui Hoai" userId="52434072bcfa74f1" providerId="LiveId" clId="{D586E511-AB28-484C-A9D0-F7B938CC717D}" dt="2026-01-21T23:13:44.076" v="3" actId="1076"/>
        <pc:sldMkLst>
          <pc:docMk/>
          <pc:sldMk cId="3354614996" sldId="276"/>
        </pc:sldMkLst>
        <pc:spChg chg="del">
          <ac:chgData name="Bui Hoai" userId="52434072bcfa74f1" providerId="LiveId" clId="{D586E511-AB28-484C-A9D0-F7B938CC717D}" dt="2026-01-21T23:13:33.228" v="0" actId="21"/>
          <ac:spMkLst>
            <pc:docMk/>
            <pc:sldMk cId="3354614996" sldId="276"/>
            <ac:spMk id="15" creationId="{C859CE48-B3FF-4D29-AEC5-2EF7FD6083AC}"/>
          </ac:spMkLst>
        </pc:spChg>
        <pc:picChg chg="del">
          <ac:chgData name="Bui Hoai" userId="52434072bcfa74f1" providerId="LiveId" clId="{D586E511-AB28-484C-A9D0-F7B938CC717D}" dt="2026-01-21T23:13:38.916" v="2" actId="21"/>
          <ac:picMkLst>
            <pc:docMk/>
            <pc:sldMk cId="3354614996" sldId="276"/>
            <ac:picMk id="7" creationId="{41E62F50-D4D6-91E0-0E5D-DE319B8586A2}"/>
          </ac:picMkLst>
        </pc:picChg>
        <pc:picChg chg="mod">
          <ac:chgData name="Bui Hoai" userId="52434072bcfa74f1" providerId="LiveId" clId="{D586E511-AB28-484C-A9D0-F7B938CC717D}" dt="2026-01-21T23:13:44.076" v="3" actId="1076"/>
          <ac:picMkLst>
            <pc:docMk/>
            <pc:sldMk cId="3354614996" sldId="276"/>
            <ac:picMk id="13" creationId="{9202A80D-DCF4-125C-858B-FC5BE0E7B593}"/>
          </ac:picMkLst>
        </pc:picChg>
        <pc:picChg chg="del">
          <ac:chgData name="Bui Hoai" userId="52434072bcfa74f1" providerId="LiveId" clId="{D586E511-AB28-484C-A9D0-F7B938CC717D}" dt="2026-01-21T23:13:35.738" v="1" actId="21"/>
          <ac:picMkLst>
            <pc:docMk/>
            <pc:sldMk cId="3354614996" sldId="276"/>
            <ac:picMk id="14" creationId="{C937CA1A-DD82-8B09-1290-73C6AE0ACFC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CB3DDB-0F27-48C8-B9CF-0D185F38B12D}" type="datetimeFigureOut">
              <a:rPr lang="zh-CN" altLang="en-US" smtClean="0"/>
              <a:t>2026/1/22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7471C6-AD5F-4A48-85CD-A0853D0DC8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5358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B8DCA-8250-4A3E-B7A9-2B3CCAB34A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282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726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070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9281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0633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4120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6904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694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506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0638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1045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953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6948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7050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2456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4627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13582"/>
          <a:stretch/>
        </p:blipFill>
        <p:spPr>
          <a:xfrm>
            <a:off x="0" y="2147"/>
            <a:ext cx="9144000" cy="514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267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79348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2ABEE1C-14C6-492A-8FAF-24022EC3F99F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DCA0D1C-0A45-49C3-8A26-6858D5C34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4418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7898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032"/>
            <a:ext cx="9144000" cy="514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948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2ABEE1C-14C6-492A-8FAF-24022EC3F99F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DCA0D1C-0A45-49C3-8A26-6858D5C34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1350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83227-0ADF-4B86-057C-BAFCAD600B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643853-CD9B-5F02-C888-0F2D68E1D4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4A148E-5451-828F-BBF7-A6C594FB2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2BF4-07F0-EB44-8CCF-2BAFBA51743E}" type="datetimeFigureOut">
              <a:rPr lang="en-VN" smtClean="0"/>
              <a:t>01/22/2026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B9D6D-1385-7B3D-9E1B-3E951339C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04536-4211-DF8F-5BB8-A2974F96C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80CB-3A92-D842-B1F8-28FC3BB87E5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41452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4722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D4173-1A20-0540-CFB7-CA010E88B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E1CD5-FE1A-A9ED-B749-0A1789CC84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6ABB25-BFC0-1388-4449-024545D2A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2BF4-07F0-EB44-8CCF-2BAFBA51743E}" type="datetimeFigureOut">
              <a:rPr lang="en-VN" smtClean="0"/>
              <a:t>01/22/2026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D24717-B14B-82CA-3AF4-BEBD6DDF5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0C8FF9-53C8-E390-6702-80534B059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80CB-3A92-D842-B1F8-28FC3BB87E5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919684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BE547-F300-5DBB-F186-5712749B5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A089B-8A8A-2C85-1ED9-B6301ED5B6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D58E0-83C9-D623-9D03-2C9864BA8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2BF4-07F0-EB44-8CCF-2BAFBA51743E}" type="datetimeFigureOut">
              <a:rPr lang="en-VN" smtClean="0"/>
              <a:t>01/22/2026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9517E-FA6D-2ABE-F33A-BD6038412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E5DC0-761F-5258-DB08-3BC0E8DF5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80CB-3A92-D842-B1F8-28FC3BB87E5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258578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01C3D-F517-D9DF-8FFE-080610D6C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8C2638-D839-B075-84A8-7DEC52AC3C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1ACDC7-5A3B-BF7F-84A5-CB81C2D17E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CBDB4A-F6F8-F10C-6C3C-2FF42A079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2BF4-07F0-EB44-8CCF-2BAFBA51743E}" type="datetimeFigureOut">
              <a:rPr lang="en-VN" smtClean="0"/>
              <a:t>01/22/2026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394D8E-60C1-E46C-99A7-F8EA9BAF0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DBB400-1FC3-2043-4487-BAADC7577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80CB-3A92-D842-B1F8-28FC3BB87E5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802964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5976F-E1DC-2789-DA05-C71586829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207FDB-580E-DC03-042E-F92E8CC958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11859A-1A9C-2832-5831-9A85B124B5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D11E0D-1484-7A09-50F7-8C5D250613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0E5AC7-D1E1-1BA4-7419-2971B88C72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29055D-D05F-1253-E2C7-DA72B8FD5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2BF4-07F0-EB44-8CCF-2BAFBA51743E}" type="datetimeFigureOut">
              <a:rPr lang="en-VN" smtClean="0"/>
              <a:t>01/22/2026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5027F6-7DF8-0F72-AEE5-0D2075EFD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99D4A5-3B5D-E59D-A62F-CBD3E3C4F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80CB-3A92-D842-B1F8-28FC3BB87E5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792781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8C3AF-B8E9-4056-372E-46CF8954F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FBA9E3-D776-8AD2-78B7-A6EAB6E76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2BF4-07F0-EB44-8CCF-2BAFBA51743E}" type="datetimeFigureOut">
              <a:rPr lang="en-VN" smtClean="0"/>
              <a:t>01/22/2026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C4C8DE-1AD3-D600-6364-983D41E19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E7811D-02BB-25BB-1ACE-09AB7CBDC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80CB-3A92-D842-B1F8-28FC3BB87E5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941570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EC55FC-CD36-B33D-4FCA-03280324D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2BF4-07F0-EB44-8CCF-2BAFBA51743E}" type="datetimeFigureOut">
              <a:rPr lang="en-VN" smtClean="0"/>
              <a:t>01/22/2026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713892-4D8B-7261-3B58-4E3A4A92C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613546-CD6C-55B9-4833-5E66A11CC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80CB-3A92-D842-B1F8-28FC3BB87E5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0079341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802CF-B5CC-CF75-56A7-EA13B26EF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036BC-217B-1038-4961-2CEC26910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C2740B-10EA-53A1-D287-7B2FCB8285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2AA738-3B69-F5F1-10F4-BE33B3836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2BF4-07F0-EB44-8CCF-2BAFBA51743E}" type="datetimeFigureOut">
              <a:rPr lang="en-VN" smtClean="0"/>
              <a:t>01/22/2026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DE16A9-937C-AF6C-E0A7-4ADBF41BD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95D53A-3B3E-D964-6B2F-611E4BAFC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80CB-3A92-D842-B1F8-28FC3BB87E5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506181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346AC-6BBE-D695-5D87-ACF7202EF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F76465-5CA1-9660-7955-66F0910048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91E51D-AA0D-DF48-5F3F-F3D9EB30E8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8C96EF-B850-B62F-5F5D-1F1EDA407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2BF4-07F0-EB44-8CCF-2BAFBA51743E}" type="datetimeFigureOut">
              <a:rPr lang="en-VN" smtClean="0"/>
              <a:t>01/22/2026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7F5B49-7AF1-5A49-982E-34D7D6454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B67303-FF87-1DA0-31F2-5136A0153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80CB-3A92-D842-B1F8-28FC3BB87E5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689071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6CAB8-47A3-647D-6239-8EAD31D47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A73585-1E6B-E654-76C0-E5D74C7F68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285322-E1C1-8EE6-87A6-094EEEFFD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2BF4-07F0-EB44-8CCF-2BAFBA51743E}" type="datetimeFigureOut">
              <a:rPr lang="en-VN" smtClean="0"/>
              <a:t>01/22/2026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9BCBE3-FEC7-0A64-57C5-EF0AF202E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DE6AEE-8291-B9D7-4A20-865FF7E7D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80CB-3A92-D842-B1F8-28FC3BB87E5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155621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B0BA70-BBE7-23E5-2E7E-4225CB72F7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145360-34F5-396A-1116-C954538AB9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2231B3-5131-6F34-BD94-35083B07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2BF4-07F0-EB44-8CCF-2BAFBA51743E}" type="datetimeFigureOut">
              <a:rPr lang="en-VN" smtClean="0"/>
              <a:t>01/22/2026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0FB493-2B38-D771-A89B-11CF00A54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2E9E9-32AB-DA26-9EB0-9B4A0125B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E80CB-3A92-D842-B1F8-28FC3BB87E5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70922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255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075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4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18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244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056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58A7208-695F-F244-6A2F-F0DAFF80418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2656" y="0"/>
            <a:ext cx="1156816" cy="115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500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2846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占位符 2">
            <a:extLst>
              <a:ext uri="{FF2B5EF4-FFF2-40B4-BE49-F238E27FC236}">
                <a16:creationId xmlns:a16="http://schemas.microsoft.com/office/drawing/2014/main" id="{F3544506-FAF7-486E-B643-F49BBE0BFD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24" name="日期占位符 3">
            <a:extLst>
              <a:ext uri="{FF2B5EF4-FFF2-40B4-BE49-F238E27FC236}">
                <a16:creationId xmlns:a16="http://schemas.microsoft.com/office/drawing/2014/main" id="{1A9FA99A-2B75-4B9F-A513-D5D8661ED9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48561-6F99-411B-BF21-5175E2B06181}" type="datetimeFigureOut">
              <a:rPr lang="zh-CN" altLang="en-US" smtClean="0"/>
              <a:t>2026/1/22</a:t>
            </a:fld>
            <a:endParaRPr lang="zh-CN" altLang="en-US"/>
          </a:p>
        </p:txBody>
      </p:sp>
      <p:sp>
        <p:nvSpPr>
          <p:cNvPr id="25" name="页脚占位符 4">
            <a:extLst>
              <a:ext uri="{FF2B5EF4-FFF2-40B4-BE49-F238E27FC236}">
                <a16:creationId xmlns:a16="http://schemas.microsoft.com/office/drawing/2014/main" id="{64C068C2-8B98-4AC2-9213-FB997B5201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26" name="灯片编号占位符 5">
            <a:extLst>
              <a:ext uri="{FF2B5EF4-FFF2-40B4-BE49-F238E27FC236}">
                <a16:creationId xmlns:a16="http://schemas.microsoft.com/office/drawing/2014/main" id="{F95539E6-5D67-49A3-B1EA-3A50E4E93E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C20B5C-6BF8-4786-95F4-791A87CCAD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7522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A32372-A702-BF6F-64FC-FCD05D319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20DA3A-A44D-B87F-F2D3-F98BD3AF4C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94453D-DAFA-3B2B-8BEC-DD1FC61419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32BF4-07F0-EB44-8CCF-2BAFBA51743E}" type="datetimeFigureOut">
              <a:rPr lang="en-VN" smtClean="0"/>
              <a:t>01/22/2026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192957-34F8-046F-C64B-5471380137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CBAD6-F546-B675-EF7E-072DD4F7D9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E80CB-3A92-D842-B1F8-28FC3BB87E5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72254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3">
            <a:extLst>
              <a:ext uri="{FF2B5EF4-FFF2-40B4-BE49-F238E27FC236}">
                <a16:creationId xmlns:a16="http://schemas.microsoft.com/office/drawing/2014/main" id="{EE9910FB-FA63-4543-A9E2-9A0E5128FB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4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Hình ảnh 2" descr="Ảnh có chứa búp bê, mẫu họa, đồ chơi&#10;&#10;Mô tả được tạo tự động">
            <a:extLst>
              <a:ext uri="{FF2B5EF4-FFF2-40B4-BE49-F238E27FC236}">
                <a16:creationId xmlns:a16="http://schemas.microsoft.com/office/drawing/2014/main" id="{B5851CEA-266E-4DED-9746-65AFD935E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57" b="91837" l="9269" r="93112">
                        <a14:foregroundMark x1="39456" y1="27449" x2="47534" y2="31837"/>
                        <a14:foregroundMark x1="54167" y1="30306" x2="57653" y2="28367"/>
                        <a14:foregroundMark x1="41071" y1="29082" x2="39881" y2="29592"/>
                        <a14:foregroundMark x1="47364" y1="75816" x2="47534" y2="86531"/>
                        <a14:foregroundMark x1="47534" y1="86531" x2="45748" y2="90306"/>
                        <a14:foregroundMark x1="52976" y1="72245" x2="53741" y2="84490"/>
                        <a14:foregroundMark x1="53741" y1="84490" x2="56207" y2="88878"/>
                        <a14:foregroundMark x1="52976" y1="87653" x2="57058" y2="90816"/>
                        <a14:foregroundMark x1="57398" y1="91020" x2="52551" y2="87959"/>
                        <a14:foregroundMark x1="43707" y1="89898" x2="48980" y2="87653"/>
                        <a14:foregroundMark x1="46939" y1="89592" x2="48129" y2="88878"/>
                        <a14:foregroundMark x1="13095" y1="42245" x2="13095" y2="42245"/>
                        <a14:foregroundMark x1="10629" y1="38367" x2="13520" y2="41939"/>
                        <a14:foregroundMark x1="9269" y1="36122" x2="10629" y2="38571"/>
                        <a14:foregroundMark x1="90731" y1="36122" x2="89116" y2="39082"/>
                        <a14:foregroundMark x1="22959" y1="8571" x2="22789" y2="8571"/>
                        <a14:foregroundMark x1="87840" y1="78469" x2="91327" y2="81429"/>
                        <a14:foregroundMark x1="16327" y1="85510" x2="13690" y2="89388"/>
                        <a14:foregroundMark x1="12075" y1="89388" x2="16497" y2="87653"/>
                        <a14:foregroundMark x1="13095" y1="89898" x2="16497" y2="88163"/>
                        <a14:foregroundMark x1="12670" y1="90102" x2="16922" y2="87449"/>
                        <a14:foregroundMark x1="17092" y1="88163" x2="14286" y2="90612"/>
                        <a14:foregroundMark x1="30187" y1="86020" x2="32398" y2="89898"/>
                        <a14:foregroundMark x1="29422" y1="88673" x2="33078" y2="91327"/>
                        <a14:foregroundMark x1="28401" y1="88367" x2="32894" y2="91231"/>
                        <a14:foregroundMark x1="45323" y1="90816" x2="47109" y2="90816"/>
                        <a14:foregroundMark x1="47534" y1="90102" x2="48554" y2="88367"/>
                        <a14:foregroundMark x1="66497" y1="90612" x2="71514" y2="87653"/>
                        <a14:foregroundMark x1="67347" y1="91327" x2="71344" y2="88878"/>
                        <a14:foregroundMark x1="88861" y1="81429" x2="92517" y2="79898"/>
                        <a14:foregroundMark x1="88095" y1="80408" x2="92517" y2="80408"/>
                        <a14:foregroundMark x1="88095" y1="81429" x2="93112" y2="80918"/>
                        <a14:foregroundMark x1="53231" y1="88878" x2="55442" y2="91327"/>
                        <a14:backgroundMark x1="35034" y1="91020" x2="33673" y2="92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958" y="724432"/>
            <a:ext cx="5830403" cy="48586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6419F9-0917-4243-BD93-B9FCC4D169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0528" y="131607"/>
            <a:ext cx="9180925" cy="604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634601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Hình ảnh 3">
            <a:extLst>
              <a:ext uri="{FF2B5EF4-FFF2-40B4-BE49-F238E27FC236}">
                <a16:creationId xmlns:a16="http://schemas.microsoft.com/office/drawing/2014/main" id="{2AEA4052-9E60-40E8-BDAD-51B56ED875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0" name="TextBox 12">
            <a:extLst>
              <a:ext uri="{FF2B5EF4-FFF2-40B4-BE49-F238E27FC236}">
                <a16:creationId xmlns:a16="http://schemas.microsoft.com/office/drawing/2014/main" id="{89BE9876-2D85-453A-81D8-86BF8C8D9A9B}"/>
              </a:ext>
            </a:extLst>
          </p:cNvPr>
          <p:cNvSpPr txBox="1"/>
          <p:nvPr/>
        </p:nvSpPr>
        <p:spPr>
          <a:xfrm>
            <a:off x="251520" y="339502"/>
            <a:ext cx="8424934" cy="4438649"/>
          </a:xfrm>
          <a:custGeom>
            <a:avLst/>
            <a:gdLst>
              <a:gd name="csX0" fmla="*/ 0 w 8424934"/>
              <a:gd name="csY0" fmla="*/ 739790 h 4438649"/>
              <a:gd name="csX1" fmla="*/ 739790 w 8424934"/>
              <a:gd name="csY1" fmla="*/ 0 h 4438649"/>
              <a:gd name="csX2" fmla="*/ 7685144 w 8424934"/>
              <a:gd name="csY2" fmla="*/ 0 h 4438649"/>
              <a:gd name="csX3" fmla="*/ 8424934 w 8424934"/>
              <a:gd name="csY3" fmla="*/ 739790 h 4438649"/>
              <a:gd name="csX4" fmla="*/ 8424934 w 8424934"/>
              <a:gd name="csY4" fmla="*/ 3698859 h 4438649"/>
              <a:gd name="csX5" fmla="*/ 7685144 w 8424934"/>
              <a:gd name="csY5" fmla="*/ 4438649 h 4438649"/>
              <a:gd name="csX6" fmla="*/ 739790 w 8424934"/>
              <a:gd name="csY6" fmla="*/ 4438649 h 4438649"/>
              <a:gd name="csX7" fmla="*/ 0 w 8424934"/>
              <a:gd name="csY7" fmla="*/ 3698859 h 4438649"/>
              <a:gd name="csX8" fmla="*/ 0 w 8424934"/>
              <a:gd name="csY8" fmla="*/ 739790 h 443864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8424934" h="4438649" fill="none" extrusionOk="0">
                <a:moveTo>
                  <a:pt x="0" y="739790"/>
                </a:moveTo>
                <a:cubicBezTo>
                  <a:pt x="2858" y="408582"/>
                  <a:pt x="362581" y="52642"/>
                  <a:pt x="739790" y="0"/>
                </a:cubicBezTo>
                <a:cubicBezTo>
                  <a:pt x="2129196" y="72427"/>
                  <a:pt x="4227268" y="61419"/>
                  <a:pt x="7685144" y="0"/>
                </a:cubicBezTo>
                <a:cubicBezTo>
                  <a:pt x="8092402" y="-9068"/>
                  <a:pt x="8377409" y="316840"/>
                  <a:pt x="8424934" y="739790"/>
                </a:cubicBezTo>
                <a:cubicBezTo>
                  <a:pt x="8525810" y="1230475"/>
                  <a:pt x="8317621" y="3244482"/>
                  <a:pt x="8424934" y="3698859"/>
                </a:cubicBezTo>
                <a:cubicBezTo>
                  <a:pt x="8434554" y="4058608"/>
                  <a:pt x="8040419" y="4378899"/>
                  <a:pt x="7685144" y="4438649"/>
                </a:cubicBezTo>
                <a:cubicBezTo>
                  <a:pt x="4641668" y="4468476"/>
                  <a:pt x="3693430" y="4359343"/>
                  <a:pt x="739790" y="4438649"/>
                </a:cubicBezTo>
                <a:cubicBezTo>
                  <a:pt x="372831" y="4433945"/>
                  <a:pt x="-60905" y="4119477"/>
                  <a:pt x="0" y="3698859"/>
                </a:cubicBezTo>
                <a:cubicBezTo>
                  <a:pt x="50037" y="3221153"/>
                  <a:pt x="770" y="1620566"/>
                  <a:pt x="0" y="739790"/>
                </a:cubicBezTo>
                <a:close/>
              </a:path>
              <a:path w="8424934" h="4438649" stroke="0" extrusionOk="0">
                <a:moveTo>
                  <a:pt x="0" y="739790"/>
                </a:moveTo>
                <a:cubicBezTo>
                  <a:pt x="19526" y="336537"/>
                  <a:pt x="352632" y="44622"/>
                  <a:pt x="739790" y="0"/>
                </a:cubicBezTo>
                <a:cubicBezTo>
                  <a:pt x="3828329" y="123000"/>
                  <a:pt x="6765546" y="-96860"/>
                  <a:pt x="7685144" y="0"/>
                </a:cubicBezTo>
                <a:cubicBezTo>
                  <a:pt x="8069962" y="-18106"/>
                  <a:pt x="8458106" y="264340"/>
                  <a:pt x="8424934" y="739790"/>
                </a:cubicBezTo>
                <a:cubicBezTo>
                  <a:pt x="8428107" y="1240766"/>
                  <a:pt x="8519201" y="2334773"/>
                  <a:pt x="8424934" y="3698859"/>
                </a:cubicBezTo>
                <a:cubicBezTo>
                  <a:pt x="8375976" y="4125171"/>
                  <a:pt x="8018436" y="4426328"/>
                  <a:pt x="7685144" y="4438649"/>
                </a:cubicBezTo>
                <a:cubicBezTo>
                  <a:pt x="4906450" y="4277942"/>
                  <a:pt x="1571370" y="4478316"/>
                  <a:pt x="739790" y="4438649"/>
                </a:cubicBezTo>
                <a:cubicBezTo>
                  <a:pt x="254113" y="4423076"/>
                  <a:pt x="-62582" y="4079082"/>
                  <a:pt x="0" y="3698859"/>
                </a:cubicBezTo>
                <a:cubicBezTo>
                  <a:pt x="32216" y="3167522"/>
                  <a:pt x="57206" y="1442386"/>
                  <a:pt x="0" y="739790"/>
                </a:cubicBezTo>
                <a:close/>
              </a:path>
            </a:pathLst>
          </a:custGeom>
          <a:solidFill>
            <a:schemeClr val="bg1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0"/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766956-EF92-DB9D-E360-06FBEDD15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12" y="1414775"/>
            <a:ext cx="3218911" cy="2313950"/>
          </a:xfrm>
          <a:prstGeom prst="rect">
            <a:avLst/>
          </a:prstGeom>
        </p:spPr>
      </p:pic>
      <p:sp>
        <p:nvSpPr>
          <p:cNvPr id="6" name="Alternate Process 5">
            <a:extLst>
              <a:ext uri="{FF2B5EF4-FFF2-40B4-BE49-F238E27FC236}">
                <a16:creationId xmlns:a16="http://schemas.microsoft.com/office/drawing/2014/main" id="{A84723A6-9148-517F-1D80-DB1DD84F00C5}"/>
              </a:ext>
            </a:extLst>
          </p:cNvPr>
          <p:cNvSpPr/>
          <p:nvPr/>
        </p:nvSpPr>
        <p:spPr>
          <a:xfrm>
            <a:off x="3635897" y="843558"/>
            <a:ext cx="5112567" cy="3672408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95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VN" sz="195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 dụng:</a:t>
            </a:r>
          </a:p>
          <a:p>
            <a:pPr marL="214313" indent="-214313" defTabSz="685800">
              <a:buFontTx/>
              <a:buChar char="-"/>
            </a:pPr>
            <a:r>
              <a:rPr lang="en-VN" sz="19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 sinh mắt, tai, mũi, họng và vòm họng.</a:t>
            </a:r>
          </a:p>
          <a:p>
            <a:pPr algn="ctr" defTabSz="685800"/>
            <a:r>
              <a:rPr lang="en-VN" sz="195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dùng:</a:t>
            </a:r>
          </a:p>
          <a:p>
            <a:pPr marL="214313" indent="-214313" algn="just" defTabSz="685800">
              <a:buFontTx/>
              <a:buChar char="-"/>
            </a:pPr>
            <a:r>
              <a:rPr lang="en-VN" sz="19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Rửa tay sạch bằng xà phòng và nước sạch</a:t>
            </a:r>
          </a:p>
          <a:p>
            <a:pPr algn="just" defTabSz="685800"/>
            <a:r>
              <a:rPr lang="en-US" sz="19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t</a:t>
            </a:r>
            <a:r>
              <a:rPr lang="en-VN" sz="19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rước khi vệ sinh mắt.</a:t>
            </a:r>
          </a:p>
          <a:p>
            <a:pPr marL="214313" indent="-214313" algn="just" defTabSz="685800">
              <a:buFontTx/>
              <a:buChar char="-"/>
            </a:pPr>
            <a:r>
              <a:rPr lang="en-VN" sz="19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Nghiêng đầu nhỏ của lọ nước muối sinh lý,</a:t>
            </a:r>
          </a:p>
          <a:p>
            <a:pPr algn="just" defTabSz="685800"/>
            <a:r>
              <a:rPr lang="en-US" sz="19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n</a:t>
            </a:r>
            <a:r>
              <a:rPr lang="en-VN" sz="19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 lần lượt 1-2 giọt nước muối sinh lý </a:t>
            </a:r>
            <a:r>
              <a:rPr lang="en-US" sz="19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en-VN" sz="19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ào</a:t>
            </a:r>
            <a:r>
              <a:rPr lang="en-US" sz="19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5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19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VN" sz="19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 mắt.</a:t>
            </a:r>
          </a:p>
          <a:p>
            <a:pPr marL="214313" indent="-214313" algn="just" defTabSz="685800">
              <a:buFontTx/>
              <a:buChar char="-"/>
            </a:pPr>
            <a:r>
              <a:rPr lang="en-VN" sz="19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 gạc vô khuẩn thấm, sau đó lau </a:t>
            </a:r>
            <a:r>
              <a:rPr lang="en-US" sz="19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VN" sz="195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hẹ nhàng theo chiều từ đầu đuôi mắt đến hốc mắt để loại bỏ bụi bẩn.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193DF51-3FBB-9348-B85A-D7D29DFE5D47}"/>
              </a:ext>
            </a:extLst>
          </p:cNvPr>
          <p:cNvSpPr/>
          <p:nvPr/>
        </p:nvSpPr>
        <p:spPr>
          <a:xfrm>
            <a:off x="630370" y="4025047"/>
            <a:ext cx="2556995" cy="438463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N</a:t>
            </a:r>
            <a:r>
              <a:rPr lang="en-VN" sz="2400" b="1" dirty="0">
                <a:solidFill>
                  <a:prstClr val="white"/>
                </a:solidFill>
                <a:latin typeface="Calibri" panose="020F0502020204030204"/>
              </a:rPr>
              <a:t>ước muối sinh lí</a:t>
            </a:r>
          </a:p>
        </p:txBody>
      </p:sp>
    </p:spTree>
    <p:extLst>
      <p:ext uri="{BB962C8B-B14F-4D97-AF65-F5344CB8AC3E}">
        <p14:creationId xmlns:p14="http://schemas.microsoft.com/office/powerpoint/2010/main" val="3824757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Hình ảnh 3">
            <a:extLst>
              <a:ext uri="{FF2B5EF4-FFF2-40B4-BE49-F238E27FC236}">
                <a16:creationId xmlns:a16="http://schemas.microsoft.com/office/drawing/2014/main" id="{2AEA4052-9E60-40E8-BDAD-51B56ED875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0" name="TextBox 12">
            <a:extLst>
              <a:ext uri="{FF2B5EF4-FFF2-40B4-BE49-F238E27FC236}">
                <a16:creationId xmlns:a16="http://schemas.microsoft.com/office/drawing/2014/main" id="{89BE9876-2D85-453A-81D8-86BF8C8D9A9B}"/>
              </a:ext>
            </a:extLst>
          </p:cNvPr>
          <p:cNvSpPr txBox="1"/>
          <p:nvPr/>
        </p:nvSpPr>
        <p:spPr>
          <a:xfrm>
            <a:off x="251520" y="339502"/>
            <a:ext cx="8424934" cy="4438649"/>
          </a:xfrm>
          <a:custGeom>
            <a:avLst/>
            <a:gdLst>
              <a:gd name="csX0" fmla="*/ 0 w 8424934"/>
              <a:gd name="csY0" fmla="*/ 739790 h 4438649"/>
              <a:gd name="csX1" fmla="*/ 739790 w 8424934"/>
              <a:gd name="csY1" fmla="*/ 0 h 4438649"/>
              <a:gd name="csX2" fmla="*/ 7685144 w 8424934"/>
              <a:gd name="csY2" fmla="*/ 0 h 4438649"/>
              <a:gd name="csX3" fmla="*/ 8424934 w 8424934"/>
              <a:gd name="csY3" fmla="*/ 739790 h 4438649"/>
              <a:gd name="csX4" fmla="*/ 8424934 w 8424934"/>
              <a:gd name="csY4" fmla="*/ 3698859 h 4438649"/>
              <a:gd name="csX5" fmla="*/ 7685144 w 8424934"/>
              <a:gd name="csY5" fmla="*/ 4438649 h 4438649"/>
              <a:gd name="csX6" fmla="*/ 739790 w 8424934"/>
              <a:gd name="csY6" fmla="*/ 4438649 h 4438649"/>
              <a:gd name="csX7" fmla="*/ 0 w 8424934"/>
              <a:gd name="csY7" fmla="*/ 3698859 h 4438649"/>
              <a:gd name="csX8" fmla="*/ 0 w 8424934"/>
              <a:gd name="csY8" fmla="*/ 739790 h 443864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8424934" h="4438649" fill="none" extrusionOk="0">
                <a:moveTo>
                  <a:pt x="0" y="739790"/>
                </a:moveTo>
                <a:cubicBezTo>
                  <a:pt x="2858" y="408582"/>
                  <a:pt x="362581" y="52642"/>
                  <a:pt x="739790" y="0"/>
                </a:cubicBezTo>
                <a:cubicBezTo>
                  <a:pt x="2129196" y="72427"/>
                  <a:pt x="4227268" y="61419"/>
                  <a:pt x="7685144" y="0"/>
                </a:cubicBezTo>
                <a:cubicBezTo>
                  <a:pt x="8092402" y="-9068"/>
                  <a:pt x="8377409" y="316840"/>
                  <a:pt x="8424934" y="739790"/>
                </a:cubicBezTo>
                <a:cubicBezTo>
                  <a:pt x="8525810" y="1230475"/>
                  <a:pt x="8317621" y="3244482"/>
                  <a:pt x="8424934" y="3698859"/>
                </a:cubicBezTo>
                <a:cubicBezTo>
                  <a:pt x="8434554" y="4058608"/>
                  <a:pt x="8040419" y="4378899"/>
                  <a:pt x="7685144" y="4438649"/>
                </a:cubicBezTo>
                <a:cubicBezTo>
                  <a:pt x="4641668" y="4468476"/>
                  <a:pt x="3693430" y="4359343"/>
                  <a:pt x="739790" y="4438649"/>
                </a:cubicBezTo>
                <a:cubicBezTo>
                  <a:pt x="372831" y="4433945"/>
                  <a:pt x="-60905" y="4119477"/>
                  <a:pt x="0" y="3698859"/>
                </a:cubicBezTo>
                <a:cubicBezTo>
                  <a:pt x="50037" y="3221153"/>
                  <a:pt x="770" y="1620566"/>
                  <a:pt x="0" y="739790"/>
                </a:cubicBezTo>
                <a:close/>
              </a:path>
              <a:path w="8424934" h="4438649" stroke="0" extrusionOk="0">
                <a:moveTo>
                  <a:pt x="0" y="739790"/>
                </a:moveTo>
                <a:cubicBezTo>
                  <a:pt x="19526" y="336537"/>
                  <a:pt x="352632" y="44622"/>
                  <a:pt x="739790" y="0"/>
                </a:cubicBezTo>
                <a:cubicBezTo>
                  <a:pt x="3828329" y="123000"/>
                  <a:pt x="6765546" y="-96860"/>
                  <a:pt x="7685144" y="0"/>
                </a:cubicBezTo>
                <a:cubicBezTo>
                  <a:pt x="8069962" y="-18106"/>
                  <a:pt x="8458106" y="264340"/>
                  <a:pt x="8424934" y="739790"/>
                </a:cubicBezTo>
                <a:cubicBezTo>
                  <a:pt x="8428107" y="1240766"/>
                  <a:pt x="8519201" y="2334773"/>
                  <a:pt x="8424934" y="3698859"/>
                </a:cubicBezTo>
                <a:cubicBezTo>
                  <a:pt x="8375976" y="4125171"/>
                  <a:pt x="8018436" y="4426328"/>
                  <a:pt x="7685144" y="4438649"/>
                </a:cubicBezTo>
                <a:cubicBezTo>
                  <a:pt x="4906450" y="4277942"/>
                  <a:pt x="1571370" y="4478316"/>
                  <a:pt x="739790" y="4438649"/>
                </a:cubicBezTo>
                <a:cubicBezTo>
                  <a:pt x="254113" y="4423076"/>
                  <a:pt x="-62582" y="4079082"/>
                  <a:pt x="0" y="3698859"/>
                </a:cubicBezTo>
                <a:cubicBezTo>
                  <a:pt x="32216" y="3167522"/>
                  <a:pt x="57206" y="1442386"/>
                  <a:pt x="0" y="739790"/>
                </a:cubicBezTo>
                <a:close/>
              </a:path>
            </a:pathLst>
          </a:custGeom>
          <a:solidFill>
            <a:schemeClr val="bg1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0"/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60E77E-1CE3-4662-9458-017800971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699542"/>
            <a:ext cx="3835400" cy="2641600"/>
          </a:xfrm>
          <a:prstGeom prst="rect">
            <a:avLst/>
          </a:prstGeom>
        </p:spPr>
      </p:pic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7930A8FE-8D04-0853-CA3A-9E434282DD56}"/>
              </a:ext>
            </a:extLst>
          </p:cNvPr>
          <p:cNvSpPr/>
          <p:nvPr/>
        </p:nvSpPr>
        <p:spPr>
          <a:xfrm>
            <a:off x="3310489" y="3553086"/>
            <a:ext cx="2325974" cy="52465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/>
              <a:t>Mũ đội đầu</a:t>
            </a:r>
          </a:p>
        </p:txBody>
      </p:sp>
    </p:spTree>
    <p:extLst>
      <p:ext uri="{BB962C8B-B14F-4D97-AF65-F5344CB8AC3E}">
        <p14:creationId xmlns:p14="http://schemas.microsoft.com/office/powerpoint/2010/main" val="4437225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Hình ảnh 3">
            <a:extLst>
              <a:ext uri="{FF2B5EF4-FFF2-40B4-BE49-F238E27FC236}">
                <a16:creationId xmlns:a16="http://schemas.microsoft.com/office/drawing/2014/main" id="{2AEA4052-9E60-40E8-BDAD-51B56ED875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0" name="TextBox 12">
            <a:extLst>
              <a:ext uri="{FF2B5EF4-FFF2-40B4-BE49-F238E27FC236}">
                <a16:creationId xmlns:a16="http://schemas.microsoft.com/office/drawing/2014/main" id="{89BE9876-2D85-453A-81D8-86BF8C8D9A9B}"/>
              </a:ext>
            </a:extLst>
          </p:cNvPr>
          <p:cNvSpPr txBox="1"/>
          <p:nvPr/>
        </p:nvSpPr>
        <p:spPr>
          <a:xfrm>
            <a:off x="251520" y="339502"/>
            <a:ext cx="8424934" cy="4438649"/>
          </a:xfrm>
          <a:custGeom>
            <a:avLst/>
            <a:gdLst>
              <a:gd name="csX0" fmla="*/ 0 w 8424934"/>
              <a:gd name="csY0" fmla="*/ 739790 h 4438649"/>
              <a:gd name="csX1" fmla="*/ 739790 w 8424934"/>
              <a:gd name="csY1" fmla="*/ 0 h 4438649"/>
              <a:gd name="csX2" fmla="*/ 7685144 w 8424934"/>
              <a:gd name="csY2" fmla="*/ 0 h 4438649"/>
              <a:gd name="csX3" fmla="*/ 8424934 w 8424934"/>
              <a:gd name="csY3" fmla="*/ 739790 h 4438649"/>
              <a:gd name="csX4" fmla="*/ 8424934 w 8424934"/>
              <a:gd name="csY4" fmla="*/ 3698859 h 4438649"/>
              <a:gd name="csX5" fmla="*/ 7685144 w 8424934"/>
              <a:gd name="csY5" fmla="*/ 4438649 h 4438649"/>
              <a:gd name="csX6" fmla="*/ 739790 w 8424934"/>
              <a:gd name="csY6" fmla="*/ 4438649 h 4438649"/>
              <a:gd name="csX7" fmla="*/ 0 w 8424934"/>
              <a:gd name="csY7" fmla="*/ 3698859 h 4438649"/>
              <a:gd name="csX8" fmla="*/ 0 w 8424934"/>
              <a:gd name="csY8" fmla="*/ 739790 h 443864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8424934" h="4438649" fill="none" extrusionOk="0">
                <a:moveTo>
                  <a:pt x="0" y="739790"/>
                </a:moveTo>
                <a:cubicBezTo>
                  <a:pt x="2858" y="408582"/>
                  <a:pt x="362581" y="52642"/>
                  <a:pt x="739790" y="0"/>
                </a:cubicBezTo>
                <a:cubicBezTo>
                  <a:pt x="2129196" y="72427"/>
                  <a:pt x="4227268" y="61419"/>
                  <a:pt x="7685144" y="0"/>
                </a:cubicBezTo>
                <a:cubicBezTo>
                  <a:pt x="8092402" y="-9068"/>
                  <a:pt x="8377409" y="316840"/>
                  <a:pt x="8424934" y="739790"/>
                </a:cubicBezTo>
                <a:cubicBezTo>
                  <a:pt x="8525810" y="1230475"/>
                  <a:pt x="8317621" y="3244482"/>
                  <a:pt x="8424934" y="3698859"/>
                </a:cubicBezTo>
                <a:cubicBezTo>
                  <a:pt x="8434554" y="4058608"/>
                  <a:pt x="8040419" y="4378899"/>
                  <a:pt x="7685144" y="4438649"/>
                </a:cubicBezTo>
                <a:cubicBezTo>
                  <a:pt x="4641668" y="4468476"/>
                  <a:pt x="3693430" y="4359343"/>
                  <a:pt x="739790" y="4438649"/>
                </a:cubicBezTo>
                <a:cubicBezTo>
                  <a:pt x="372831" y="4433945"/>
                  <a:pt x="-60905" y="4119477"/>
                  <a:pt x="0" y="3698859"/>
                </a:cubicBezTo>
                <a:cubicBezTo>
                  <a:pt x="50037" y="3221153"/>
                  <a:pt x="770" y="1620566"/>
                  <a:pt x="0" y="739790"/>
                </a:cubicBezTo>
                <a:close/>
              </a:path>
              <a:path w="8424934" h="4438649" stroke="0" extrusionOk="0">
                <a:moveTo>
                  <a:pt x="0" y="739790"/>
                </a:moveTo>
                <a:cubicBezTo>
                  <a:pt x="19526" y="336537"/>
                  <a:pt x="352632" y="44622"/>
                  <a:pt x="739790" y="0"/>
                </a:cubicBezTo>
                <a:cubicBezTo>
                  <a:pt x="3828329" y="123000"/>
                  <a:pt x="6765546" y="-96860"/>
                  <a:pt x="7685144" y="0"/>
                </a:cubicBezTo>
                <a:cubicBezTo>
                  <a:pt x="8069962" y="-18106"/>
                  <a:pt x="8458106" y="264340"/>
                  <a:pt x="8424934" y="739790"/>
                </a:cubicBezTo>
                <a:cubicBezTo>
                  <a:pt x="8428107" y="1240766"/>
                  <a:pt x="8519201" y="2334773"/>
                  <a:pt x="8424934" y="3698859"/>
                </a:cubicBezTo>
                <a:cubicBezTo>
                  <a:pt x="8375976" y="4125171"/>
                  <a:pt x="8018436" y="4426328"/>
                  <a:pt x="7685144" y="4438649"/>
                </a:cubicBezTo>
                <a:cubicBezTo>
                  <a:pt x="4906450" y="4277942"/>
                  <a:pt x="1571370" y="4478316"/>
                  <a:pt x="739790" y="4438649"/>
                </a:cubicBezTo>
                <a:cubicBezTo>
                  <a:pt x="254113" y="4423076"/>
                  <a:pt x="-62582" y="4079082"/>
                  <a:pt x="0" y="3698859"/>
                </a:cubicBezTo>
                <a:cubicBezTo>
                  <a:pt x="32216" y="3167522"/>
                  <a:pt x="57206" y="1442386"/>
                  <a:pt x="0" y="739790"/>
                </a:cubicBezTo>
                <a:close/>
              </a:path>
            </a:pathLst>
          </a:custGeom>
          <a:solidFill>
            <a:schemeClr val="bg1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0"/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9E3937B1-DBFC-D797-884A-3FAFE49A4BFC}"/>
              </a:ext>
            </a:extLst>
          </p:cNvPr>
          <p:cNvSpPr/>
          <p:nvPr/>
        </p:nvSpPr>
        <p:spPr>
          <a:xfrm>
            <a:off x="3147423" y="3489197"/>
            <a:ext cx="2325974" cy="52465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Ô</a:t>
            </a:r>
            <a:r>
              <a:rPr lang="en-VN" sz="3200" dirty="0"/>
              <a:t>, áo mưa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959349-8786-63E3-F19B-776BB1936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627534"/>
            <a:ext cx="37973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3770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Hình ảnh 3">
            <a:extLst>
              <a:ext uri="{FF2B5EF4-FFF2-40B4-BE49-F238E27FC236}">
                <a16:creationId xmlns:a16="http://schemas.microsoft.com/office/drawing/2014/main" id="{2AEA4052-9E60-40E8-BDAD-51B56ED875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0" name="TextBox 12">
            <a:extLst>
              <a:ext uri="{FF2B5EF4-FFF2-40B4-BE49-F238E27FC236}">
                <a16:creationId xmlns:a16="http://schemas.microsoft.com/office/drawing/2014/main" id="{89BE9876-2D85-453A-81D8-86BF8C8D9A9B}"/>
              </a:ext>
            </a:extLst>
          </p:cNvPr>
          <p:cNvSpPr txBox="1"/>
          <p:nvPr/>
        </p:nvSpPr>
        <p:spPr>
          <a:xfrm>
            <a:off x="251520" y="339502"/>
            <a:ext cx="8424934" cy="4438649"/>
          </a:xfrm>
          <a:custGeom>
            <a:avLst/>
            <a:gdLst>
              <a:gd name="csX0" fmla="*/ 0 w 8424934"/>
              <a:gd name="csY0" fmla="*/ 739790 h 4438649"/>
              <a:gd name="csX1" fmla="*/ 739790 w 8424934"/>
              <a:gd name="csY1" fmla="*/ 0 h 4438649"/>
              <a:gd name="csX2" fmla="*/ 7685144 w 8424934"/>
              <a:gd name="csY2" fmla="*/ 0 h 4438649"/>
              <a:gd name="csX3" fmla="*/ 8424934 w 8424934"/>
              <a:gd name="csY3" fmla="*/ 739790 h 4438649"/>
              <a:gd name="csX4" fmla="*/ 8424934 w 8424934"/>
              <a:gd name="csY4" fmla="*/ 3698859 h 4438649"/>
              <a:gd name="csX5" fmla="*/ 7685144 w 8424934"/>
              <a:gd name="csY5" fmla="*/ 4438649 h 4438649"/>
              <a:gd name="csX6" fmla="*/ 739790 w 8424934"/>
              <a:gd name="csY6" fmla="*/ 4438649 h 4438649"/>
              <a:gd name="csX7" fmla="*/ 0 w 8424934"/>
              <a:gd name="csY7" fmla="*/ 3698859 h 4438649"/>
              <a:gd name="csX8" fmla="*/ 0 w 8424934"/>
              <a:gd name="csY8" fmla="*/ 739790 h 443864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8424934" h="4438649" fill="none" extrusionOk="0">
                <a:moveTo>
                  <a:pt x="0" y="739790"/>
                </a:moveTo>
                <a:cubicBezTo>
                  <a:pt x="2858" y="408582"/>
                  <a:pt x="362581" y="52642"/>
                  <a:pt x="739790" y="0"/>
                </a:cubicBezTo>
                <a:cubicBezTo>
                  <a:pt x="2129196" y="72427"/>
                  <a:pt x="4227268" y="61419"/>
                  <a:pt x="7685144" y="0"/>
                </a:cubicBezTo>
                <a:cubicBezTo>
                  <a:pt x="8092402" y="-9068"/>
                  <a:pt x="8377409" y="316840"/>
                  <a:pt x="8424934" y="739790"/>
                </a:cubicBezTo>
                <a:cubicBezTo>
                  <a:pt x="8525810" y="1230475"/>
                  <a:pt x="8317621" y="3244482"/>
                  <a:pt x="8424934" y="3698859"/>
                </a:cubicBezTo>
                <a:cubicBezTo>
                  <a:pt x="8434554" y="4058608"/>
                  <a:pt x="8040419" y="4378899"/>
                  <a:pt x="7685144" y="4438649"/>
                </a:cubicBezTo>
                <a:cubicBezTo>
                  <a:pt x="4641668" y="4468476"/>
                  <a:pt x="3693430" y="4359343"/>
                  <a:pt x="739790" y="4438649"/>
                </a:cubicBezTo>
                <a:cubicBezTo>
                  <a:pt x="372831" y="4433945"/>
                  <a:pt x="-60905" y="4119477"/>
                  <a:pt x="0" y="3698859"/>
                </a:cubicBezTo>
                <a:cubicBezTo>
                  <a:pt x="50037" y="3221153"/>
                  <a:pt x="770" y="1620566"/>
                  <a:pt x="0" y="739790"/>
                </a:cubicBezTo>
                <a:close/>
              </a:path>
              <a:path w="8424934" h="4438649" stroke="0" extrusionOk="0">
                <a:moveTo>
                  <a:pt x="0" y="739790"/>
                </a:moveTo>
                <a:cubicBezTo>
                  <a:pt x="19526" y="336537"/>
                  <a:pt x="352632" y="44622"/>
                  <a:pt x="739790" y="0"/>
                </a:cubicBezTo>
                <a:cubicBezTo>
                  <a:pt x="3828329" y="123000"/>
                  <a:pt x="6765546" y="-96860"/>
                  <a:pt x="7685144" y="0"/>
                </a:cubicBezTo>
                <a:cubicBezTo>
                  <a:pt x="8069962" y="-18106"/>
                  <a:pt x="8458106" y="264340"/>
                  <a:pt x="8424934" y="739790"/>
                </a:cubicBezTo>
                <a:cubicBezTo>
                  <a:pt x="8428107" y="1240766"/>
                  <a:pt x="8519201" y="2334773"/>
                  <a:pt x="8424934" y="3698859"/>
                </a:cubicBezTo>
                <a:cubicBezTo>
                  <a:pt x="8375976" y="4125171"/>
                  <a:pt x="8018436" y="4426328"/>
                  <a:pt x="7685144" y="4438649"/>
                </a:cubicBezTo>
                <a:cubicBezTo>
                  <a:pt x="4906450" y="4277942"/>
                  <a:pt x="1571370" y="4478316"/>
                  <a:pt x="739790" y="4438649"/>
                </a:cubicBezTo>
                <a:cubicBezTo>
                  <a:pt x="254113" y="4423076"/>
                  <a:pt x="-62582" y="4079082"/>
                  <a:pt x="0" y="3698859"/>
                </a:cubicBezTo>
                <a:cubicBezTo>
                  <a:pt x="32216" y="3167522"/>
                  <a:pt x="57206" y="1442386"/>
                  <a:pt x="0" y="739790"/>
                </a:cubicBezTo>
                <a:close/>
              </a:path>
            </a:pathLst>
          </a:custGeom>
          <a:solidFill>
            <a:schemeClr val="bg1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0"/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A4F289AD-8254-F758-5007-B76E3F3F5491}"/>
              </a:ext>
            </a:extLst>
          </p:cNvPr>
          <p:cNvSpPr/>
          <p:nvPr/>
        </p:nvSpPr>
        <p:spPr>
          <a:xfrm>
            <a:off x="3033928" y="3620515"/>
            <a:ext cx="2696980" cy="52465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Mũ bảo hiểm</a:t>
            </a:r>
            <a:endParaRPr lang="en-VN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511C05-2A6E-07F9-0170-586DAA7DC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771550"/>
            <a:ext cx="3797300" cy="26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5426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341688275230086270">
            <a:hlinkClick r:id="" action="ppaction://media"/>
            <a:extLst>
              <a:ext uri="{FF2B5EF4-FFF2-40B4-BE49-F238E27FC236}">
                <a16:creationId xmlns:a16="http://schemas.microsoft.com/office/drawing/2014/main" id="{674CE435-8025-F045-9CD5-7758CD2579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53" y="2381"/>
            <a:ext cx="9138047" cy="514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36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Hình ảnh 3">
            <a:extLst>
              <a:ext uri="{FF2B5EF4-FFF2-40B4-BE49-F238E27FC236}">
                <a16:creationId xmlns:a16="http://schemas.microsoft.com/office/drawing/2014/main" id="{2AEA4052-9E60-40E8-BDAD-51B56ED875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0" name="TextBox 12">
            <a:extLst>
              <a:ext uri="{FF2B5EF4-FFF2-40B4-BE49-F238E27FC236}">
                <a16:creationId xmlns:a16="http://schemas.microsoft.com/office/drawing/2014/main" id="{89BE9876-2D85-453A-81D8-86BF8C8D9A9B}"/>
              </a:ext>
            </a:extLst>
          </p:cNvPr>
          <p:cNvSpPr txBox="1"/>
          <p:nvPr/>
        </p:nvSpPr>
        <p:spPr>
          <a:xfrm>
            <a:off x="251520" y="339502"/>
            <a:ext cx="8424934" cy="4438649"/>
          </a:xfrm>
          <a:custGeom>
            <a:avLst/>
            <a:gdLst>
              <a:gd name="csX0" fmla="*/ 0 w 8424934"/>
              <a:gd name="csY0" fmla="*/ 739790 h 4438649"/>
              <a:gd name="csX1" fmla="*/ 739790 w 8424934"/>
              <a:gd name="csY1" fmla="*/ 0 h 4438649"/>
              <a:gd name="csX2" fmla="*/ 7685144 w 8424934"/>
              <a:gd name="csY2" fmla="*/ 0 h 4438649"/>
              <a:gd name="csX3" fmla="*/ 8424934 w 8424934"/>
              <a:gd name="csY3" fmla="*/ 739790 h 4438649"/>
              <a:gd name="csX4" fmla="*/ 8424934 w 8424934"/>
              <a:gd name="csY4" fmla="*/ 3698859 h 4438649"/>
              <a:gd name="csX5" fmla="*/ 7685144 w 8424934"/>
              <a:gd name="csY5" fmla="*/ 4438649 h 4438649"/>
              <a:gd name="csX6" fmla="*/ 739790 w 8424934"/>
              <a:gd name="csY6" fmla="*/ 4438649 h 4438649"/>
              <a:gd name="csX7" fmla="*/ 0 w 8424934"/>
              <a:gd name="csY7" fmla="*/ 3698859 h 4438649"/>
              <a:gd name="csX8" fmla="*/ 0 w 8424934"/>
              <a:gd name="csY8" fmla="*/ 739790 h 443864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8424934" h="4438649" fill="none" extrusionOk="0">
                <a:moveTo>
                  <a:pt x="0" y="739790"/>
                </a:moveTo>
                <a:cubicBezTo>
                  <a:pt x="2858" y="408582"/>
                  <a:pt x="362581" y="52642"/>
                  <a:pt x="739790" y="0"/>
                </a:cubicBezTo>
                <a:cubicBezTo>
                  <a:pt x="2129196" y="72427"/>
                  <a:pt x="4227268" y="61419"/>
                  <a:pt x="7685144" y="0"/>
                </a:cubicBezTo>
                <a:cubicBezTo>
                  <a:pt x="8092402" y="-9068"/>
                  <a:pt x="8377409" y="316840"/>
                  <a:pt x="8424934" y="739790"/>
                </a:cubicBezTo>
                <a:cubicBezTo>
                  <a:pt x="8525810" y="1230475"/>
                  <a:pt x="8317621" y="3244482"/>
                  <a:pt x="8424934" y="3698859"/>
                </a:cubicBezTo>
                <a:cubicBezTo>
                  <a:pt x="8434554" y="4058608"/>
                  <a:pt x="8040419" y="4378899"/>
                  <a:pt x="7685144" y="4438649"/>
                </a:cubicBezTo>
                <a:cubicBezTo>
                  <a:pt x="4641668" y="4468476"/>
                  <a:pt x="3693430" y="4359343"/>
                  <a:pt x="739790" y="4438649"/>
                </a:cubicBezTo>
                <a:cubicBezTo>
                  <a:pt x="372831" y="4433945"/>
                  <a:pt x="-60905" y="4119477"/>
                  <a:pt x="0" y="3698859"/>
                </a:cubicBezTo>
                <a:cubicBezTo>
                  <a:pt x="50037" y="3221153"/>
                  <a:pt x="770" y="1620566"/>
                  <a:pt x="0" y="739790"/>
                </a:cubicBezTo>
                <a:close/>
              </a:path>
              <a:path w="8424934" h="4438649" stroke="0" extrusionOk="0">
                <a:moveTo>
                  <a:pt x="0" y="739790"/>
                </a:moveTo>
                <a:cubicBezTo>
                  <a:pt x="19526" y="336537"/>
                  <a:pt x="352632" y="44622"/>
                  <a:pt x="739790" y="0"/>
                </a:cubicBezTo>
                <a:cubicBezTo>
                  <a:pt x="3828329" y="123000"/>
                  <a:pt x="6765546" y="-96860"/>
                  <a:pt x="7685144" y="0"/>
                </a:cubicBezTo>
                <a:cubicBezTo>
                  <a:pt x="8069962" y="-18106"/>
                  <a:pt x="8458106" y="264340"/>
                  <a:pt x="8424934" y="739790"/>
                </a:cubicBezTo>
                <a:cubicBezTo>
                  <a:pt x="8428107" y="1240766"/>
                  <a:pt x="8519201" y="2334773"/>
                  <a:pt x="8424934" y="3698859"/>
                </a:cubicBezTo>
                <a:cubicBezTo>
                  <a:pt x="8375976" y="4125171"/>
                  <a:pt x="8018436" y="4426328"/>
                  <a:pt x="7685144" y="4438649"/>
                </a:cubicBezTo>
                <a:cubicBezTo>
                  <a:pt x="4906450" y="4277942"/>
                  <a:pt x="1571370" y="4478316"/>
                  <a:pt x="739790" y="4438649"/>
                </a:cubicBezTo>
                <a:cubicBezTo>
                  <a:pt x="254113" y="4423076"/>
                  <a:pt x="-62582" y="4079082"/>
                  <a:pt x="0" y="3698859"/>
                </a:cubicBezTo>
                <a:cubicBezTo>
                  <a:pt x="32216" y="3167522"/>
                  <a:pt x="57206" y="1442386"/>
                  <a:pt x="0" y="739790"/>
                </a:cubicBezTo>
                <a:close/>
              </a:path>
            </a:pathLst>
          </a:custGeom>
          <a:solidFill>
            <a:schemeClr val="bg1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0"/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ED73800-D357-4A51-BC67-F54B66549D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38" b="100000" l="15313" r="58750">
                        <a14:foregroundMark x1="21250" y1="46406" x2="24375" y2="51563"/>
                        <a14:foregroundMark x1="49219" y1="58750" x2="50313" y2="58906"/>
                        <a14:foregroundMark x1="50313" y1="59062" x2="50156" y2="60469"/>
                        <a14:foregroundMark x1="16719" y1="38438" x2="16719" y2="38438"/>
                        <a14:foregroundMark x1="17344" y1="39063" x2="18281" y2="41719"/>
                        <a14:foregroundMark x1="20938" y1="46875" x2="21719" y2="49219"/>
                        <a14:foregroundMark x1="22656" y1="50156" x2="24375" y2="51719"/>
                        <a14:backgroundMark x1="19531" y1="11875" x2="11719" y2="25781"/>
                        <a14:backgroundMark x1="42813" y1="12031" x2="55313" y2="14063"/>
                        <a14:backgroundMark x1="21094" y1="58750" x2="22500" y2="65938"/>
                        <a14:backgroundMark x1="55937" y1="59531" x2="54219" y2="68750"/>
                        <a14:backgroundMark x1="49063" y1="62813" x2="50313" y2="60781"/>
                        <a14:backgroundMark x1="47500" y1="62813" x2="51250" y2="59688"/>
                      </a14:backgroundRemoval>
                    </a14:imgEffect>
                  </a14:imgLayer>
                </a14:imgProps>
              </a:ext>
            </a:extLst>
          </a:blip>
          <a:srcRect r="47461"/>
          <a:stretch/>
        </p:blipFill>
        <p:spPr>
          <a:xfrm>
            <a:off x="-939634" y="483518"/>
            <a:ext cx="2808179" cy="534496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7398446-E037-48E6-B416-93E430F104F0}"/>
              </a:ext>
            </a:extLst>
          </p:cNvPr>
          <p:cNvSpPr txBox="1"/>
          <p:nvPr/>
        </p:nvSpPr>
        <p:spPr>
          <a:xfrm>
            <a:off x="1979712" y="1347614"/>
            <a:ext cx="651550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trân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hằng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gìn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7FAA77-1140-FF27-C7BD-5A991F2FC5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640" y="411510"/>
            <a:ext cx="6828112" cy="63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6943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E6965709-006A-4D4A-B0CC-9C501E1C07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4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472839B2-3270-45B5-A34C-5F67EF6C47A5}"/>
              </a:ext>
            </a:extLst>
          </p:cNvPr>
          <p:cNvSpPr txBox="1"/>
          <p:nvPr/>
        </p:nvSpPr>
        <p:spPr>
          <a:xfrm>
            <a:off x="1328565" y="541277"/>
            <a:ext cx="7707931" cy="2466915"/>
          </a:xfrm>
          <a:prstGeom prst="wedgeEllipseCallout">
            <a:avLst>
              <a:gd name="adj1" fmla="val -52405"/>
              <a:gd name="adj2" fmla="val -13815"/>
            </a:avLst>
          </a:prstGeom>
          <a:solidFill>
            <a:schemeClr val="bg1"/>
          </a:solidFill>
          <a:ln w="5715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HOẠT ĐỘNG 2</a:t>
            </a:r>
          </a:p>
          <a:p>
            <a:pPr lvl="0" algn="ctr"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b="1" dirty="0" err="1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Thực</a:t>
            </a:r>
            <a:r>
              <a:rPr lang="en-US" sz="3600" b="1" dirty="0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b="1" dirty="0" err="1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hành</a:t>
            </a:r>
            <a:r>
              <a:rPr lang="en-US" sz="3600" b="1" dirty="0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b="1" dirty="0" err="1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sử</a:t>
            </a:r>
            <a:r>
              <a:rPr lang="en-US" sz="3600" b="1" dirty="0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b="1" dirty="0" err="1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dụng</a:t>
            </a:r>
            <a:r>
              <a:rPr lang="en-US" sz="3600" b="1" dirty="0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b="1" dirty="0" err="1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các</a:t>
            </a:r>
            <a:r>
              <a:rPr lang="en-US" sz="3600" b="1" dirty="0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b="1" dirty="0" err="1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vật</a:t>
            </a:r>
            <a:r>
              <a:rPr lang="en-US" sz="3600" b="1" dirty="0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b="1" dirty="0" err="1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dụng</a:t>
            </a:r>
            <a:r>
              <a:rPr lang="en-US" sz="3600" b="1" dirty="0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b="1" dirty="0" err="1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để</a:t>
            </a:r>
            <a:r>
              <a:rPr lang="en-US" sz="3600" b="1" dirty="0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b="1" dirty="0" err="1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bảo</a:t>
            </a:r>
            <a:r>
              <a:rPr lang="en-US" sz="3600" b="1" dirty="0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b="1" dirty="0" err="1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vệ</a:t>
            </a:r>
            <a:r>
              <a:rPr lang="en-US" sz="3600" b="1" dirty="0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b="1" dirty="0" err="1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mình</a:t>
            </a:r>
            <a:r>
              <a:rPr lang="en-US" sz="3600" b="1" dirty="0">
                <a:ln w="0"/>
                <a:solidFill>
                  <a:srgbClr val="C00000"/>
                </a:solidFill>
                <a:ea typeface="LNTH-LuoLuoNotangYuanTi 1" pitchFamily="2" charset="-128"/>
                <a:cs typeface="LNTH-LuoLuoNotangYuanTi 1" pitchFamily="2" charset="-128"/>
              </a:rPr>
              <a:t>.</a:t>
            </a:r>
          </a:p>
        </p:txBody>
      </p:sp>
      <p:pic>
        <p:nvPicPr>
          <p:cNvPr id="5" name="Hình ảnh 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3D9217B-D4E9-4EDB-AB6A-3C0567D6F3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44" b="89167" l="46875" r="74063">
                        <a14:foregroundMark x1="56198" y1="29259" x2="54740" y2="28426"/>
                        <a14:foregroundMark x1="56875" y1="28426" x2="56302" y2="32407"/>
                        <a14:foregroundMark x1="61667" y1="28056" x2="63490" y2="31667"/>
                        <a14:foregroundMark x1="61771" y1="28426" x2="62135" y2="32407"/>
                        <a14:foregroundMark x1="63125" y1="27500" x2="63333" y2="30833"/>
                        <a14:foregroundMark x1="63490" y1="30833" x2="63490" y2="26852"/>
                        <a14:foregroundMark x1="61354" y1="28426" x2="63333" y2="28241"/>
                        <a14:foregroundMark x1="63698" y1="28611" x2="64271" y2="34259"/>
                        <a14:foregroundMark x1="59427" y1="49167" x2="62344" y2="48796"/>
                        <a14:foregroundMark x1="56875" y1="82222" x2="57656" y2="88333"/>
                        <a14:foregroundMark x1="61927" y1="86944" x2="62240" y2="89167"/>
                        <a14:foregroundMark x1="54948" y1="29444" x2="53490" y2="29259"/>
                        <a14:foregroundMark x1="55625" y1="29074" x2="57292" y2="30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545" r="22537" b="4178"/>
          <a:stretch/>
        </p:blipFill>
        <p:spPr>
          <a:xfrm>
            <a:off x="-467894" y="-3119"/>
            <a:ext cx="3568444" cy="567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2976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Hình ảnh 3">
            <a:extLst>
              <a:ext uri="{FF2B5EF4-FFF2-40B4-BE49-F238E27FC236}">
                <a16:creationId xmlns:a16="http://schemas.microsoft.com/office/drawing/2014/main" id="{2AEA4052-9E60-40E8-BDAD-51B56ED875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0" name="TextBox 12">
            <a:extLst>
              <a:ext uri="{FF2B5EF4-FFF2-40B4-BE49-F238E27FC236}">
                <a16:creationId xmlns:a16="http://schemas.microsoft.com/office/drawing/2014/main" id="{89BE9876-2D85-453A-81D8-86BF8C8D9A9B}"/>
              </a:ext>
            </a:extLst>
          </p:cNvPr>
          <p:cNvSpPr txBox="1"/>
          <p:nvPr/>
        </p:nvSpPr>
        <p:spPr>
          <a:xfrm>
            <a:off x="323528" y="126742"/>
            <a:ext cx="8424934" cy="5016758"/>
          </a:xfrm>
          <a:custGeom>
            <a:avLst/>
            <a:gdLst>
              <a:gd name="csX0" fmla="*/ 0 w 8424934"/>
              <a:gd name="csY0" fmla="*/ 836143 h 5016758"/>
              <a:gd name="csX1" fmla="*/ 739790 w 8424934"/>
              <a:gd name="csY1" fmla="*/ 0 h 5016758"/>
              <a:gd name="csX2" fmla="*/ 7685144 w 8424934"/>
              <a:gd name="csY2" fmla="*/ 0 h 5016758"/>
              <a:gd name="csX3" fmla="*/ 8424934 w 8424934"/>
              <a:gd name="csY3" fmla="*/ 836143 h 5016758"/>
              <a:gd name="csX4" fmla="*/ 8424934 w 8424934"/>
              <a:gd name="csY4" fmla="*/ 4180614 h 5016758"/>
              <a:gd name="csX5" fmla="*/ 7685144 w 8424934"/>
              <a:gd name="csY5" fmla="*/ 5016758 h 5016758"/>
              <a:gd name="csX6" fmla="*/ 739790 w 8424934"/>
              <a:gd name="csY6" fmla="*/ 5016758 h 5016758"/>
              <a:gd name="csX7" fmla="*/ 0 w 8424934"/>
              <a:gd name="csY7" fmla="*/ 4180614 h 5016758"/>
              <a:gd name="csX8" fmla="*/ 0 w 8424934"/>
              <a:gd name="csY8" fmla="*/ 836143 h 5016758"/>
              <a:gd name="csX0" fmla="*/ 0 w 8424934"/>
              <a:gd name="csY0" fmla="*/ 836143 h 5016758"/>
              <a:gd name="csX1" fmla="*/ 739790 w 8424934"/>
              <a:gd name="csY1" fmla="*/ 0 h 5016758"/>
              <a:gd name="csX2" fmla="*/ 7685144 w 8424934"/>
              <a:gd name="csY2" fmla="*/ 0 h 5016758"/>
              <a:gd name="csX3" fmla="*/ 8424934 w 8424934"/>
              <a:gd name="csY3" fmla="*/ 836143 h 5016758"/>
              <a:gd name="csX4" fmla="*/ 8424934 w 8424934"/>
              <a:gd name="csY4" fmla="*/ 4180614 h 5016758"/>
              <a:gd name="csX5" fmla="*/ 7685144 w 8424934"/>
              <a:gd name="csY5" fmla="*/ 5016758 h 5016758"/>
              <a:gd name="csX6" fmla="*/ 739790 w 8424934"/>
              <a:gd name="csY6" fmla="*/ 5016758 h 5016758"/>
              <a:gd name="csX7" fmla="*/ 0 w 8424934"/>
              <a:gd name="csY7" fmla="*/ 4180614 h 5016758"/>
              <a:gd name="csX8" fmla="*/ 0 w 8424934"/>
              <a:gd name="csY8" fmla="*/ 836143 h 5016758"/>
              <a:gd name="csX0" fmla="*/ 0 w 8424934"/>
              <a:gd name="csY0" fmla="*/ 836143 h 5016758"/>
              <a:gd name="csX1" fmla="*/ 739790 w 8424934"/>
              <a:gd name="csY1" fmla="*/ 0 h 5016758"/>
              <a:gd name="csX2" fmla="*/ 7685144 w 8424934"/>
              <a:gd name="csY2" fmla="*/ 0 h 5016758"/>
              <a:gd name="csX3" fmla="*/ 8424934 w 8424934"/>
              <a:gd name="csY3" fmla="*/ 836143 h 5016758"/>
              <a:gd name="csX4" fmla="*/ 8424934 w 8424934"/>
              <a:gd name="csY4" fmla="*/ 4180614 h 5016758"/>
              <a:gd name="csX5" fmla="*/ 7685144 w 8424934"/>
              <a:gd name="csY5" fmla="*/ 5016758 h 5016758"/>
              <a:gd name="csX6" fmla="*/ 739790 w 8424934"/>
              <a:gd name="csY6" fmla="*/ 5016758 h 5016758"/>
              <a:gd name="csX7" fmla="*/ 0 w 8424934"/>
              <a:gd name="csY7" fmla="*/ 4180614 h 5016758"/>
              <a:gd name="csX8" fmla="*/ 0 w 8424934"/>
              <a:gd name="csY8" fmla="*/ 836143 h 501675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8424934" h="5016758" fill="none" extrusionOk="0">
                <a:moveTo>
                  <a:pt x="0" y="836143"/>
                </a:moveTo>
                <a:cubicBezTo>
                  <a:pt x="4109" y="495660"/>
                  <a:pt x="384655" y="96546"/>
                  <a:pt x="739790" y="0"/>
                </a:cubicBezTo>
                <a:cubicBezTo>
                  <a:pt x="1927265" y="93845"/>
                  <a:pt x="4394226" y="441473"/>
                  <a:pt x="7685144" y="0"/>
                </a:cubicBezTo>
                <a:cubicBezTo>
                  <a:pt x="8075377" y="-127446"/>
                  <a:pt x="8271512" y="326075"/>
                  <a:pt x="8424934" y="836143"/>
                </a:cubicBezTo>
                <a:cubicBezTo>
                  <a:pt x="8565342" y="1417187"/>
                  <a:pt x="8273566" y="3753975"/>
                  <a:pt x="8424934" y="4180614"/>
                </a:cubicBezTo>
                <a:cubicBezTo>
                  <a:pt x="8450007" y="4508791"/>
                  <a:pt x="7973516" y="4874226"/>
                  <a:pt x="7685144" y="5016758"/>
                </a:cubicBezTo>
                <a:cubicBezTo>
                  <a:pt x="4946620" y="5159286"/>
                  <a:pt x="3713889" y="5184892"/>
                  <a:pt x="739790" y="5016758"/>
                </a:cubicBezTo>
                <a:cubicBezTo>
                  <a:pt x="517431" y="4995095"/>
                  <a:pt x="-192826" y="4682102"/>
                  <a:pt x="0" y="4180614"/>
                </a:cubicBezTo>
                <a:cubicBezTo>
                  <a:pt x="148925" y="3456590"/>
                  <a:pt x="-31167" y="1749250"/>
                  <a:pt x="0" y="836143"/>
                </a:cubicBezTo>
                <a:close/>
              </a:path>
              <a:path w="8424934" h="5016758" stroke="0" extrusionOk="0">
                <a:moveTo>
                  <a:pt x="0" y="836143"/>
                </a:moveTo>
                <a:cubicBezTo>
                  <a:pt x="-16283" y="466130"/>
                  <a:pt x="345775" y="-18778"/>
                  <a:pt x="739790" y="0"/>
                </a:cubicBezTo>
                <a:cubicBezTo>
                  <a:pt x="3840390" y="4785"/>
                  <a:pt x="6880408" y="47103"/>
                  <a:pt x="7685144" y="0"/>
                </a:cubicBezTo>
                <a:cubicBezTo>
                  <a:pt x="8023619" y="-15790"/>
                  <a:pt x="8520396" y="312214"/>
                  <a:pt x="8424934" y="836143"/>
                </a:cubicBezTo>
                <a:cubicBezTo>
                  <a:pt x="8921067" y="1343015"/>
                  <a:pt x="8875105" y="2714268"/>
                  <a:pt x="8424934" y="4180614"/>
                </a:cubicBezTo>
                <a:cubicBezTo>
                  <a:pt x="8390589" y="4610590"/>
                  <a:pt x="7946128" y="4962787"/>
                  <a:pt x="7685144" y="5016758"/>
                </a:cubicBezTo>
                <a:cubicBezTo>
                  <a:pt x="4909661" y="4801859"/>
                  <a:pt x="1541654" y="5265976"/>
                  <a:pt x="739790" y="5016758"/>
                </a:cubicBezTo>
                <a:cubicBezTo>
                  <a:pt x="260964" y="5018888"/>
                  <a:pt x="-85187" y="4501281"/>
                  <a:pt x="0" y="4180614"/>
                </a:cubicBezTo>
                <a:cubicBezTo>
                  <a:pt x="49629" y="3337447"/>
                  <a:pt x="66065" y="1490124"/>
                  <a:pt x="0" y="836143"/>
                </a:cubicBezTo>
                <a:close/>
              </a:path>
              <a:path w="8424934" h="5016758" fill="none" stroke="0" extrusionOk="0">
                <a:moveTo>
                  <a:pt x="0" y="836143"/>
                </a:moveTo>
                <a:cubicBezTo>
                  <a:pt x="101580" y="446229"/>
                  <a:pt x="391381" y="102654"/>
                  <a:pt x="739790" y="0"/>
                </a:cubicBezTo>
                <a:cubicBezTo>
                  <a:pt x="2560539" y="491718"/>
                  <a:pt x="3894193" y="349582"/>
                  <a:pt x="7685144" y="0"/>
                </a:cubicBezTo>
                <a:cubicBezTo>
                  <a:pt x="8074575" y="-118872"/>
                  <a:pt x="8418740" y="235487"/>
                  <a:pt x="8424934" y="836143"/>
                </a:cubicBezTo>
                <a:cubicBezTo>
                  <a:pt x="8512749" y="1418684"/>
                  <a:pt x="8429965" y="3709079"/>
                  <a:pt x="8424934" y="4180614"/>
                </a:cubicBezTo>
                <a:cubicBezTo>
                  <a:pt x="8426942" y="4600864"/>
                  <a:pt x="8013763" y="4921359"/>
                  <a:pt x="7685144" y="5016758"/>
                </a:cubicBezTo>
                <a:cubicBezTo>
                  <a:pt x="4632728" y="4923420"/>
                  <a:pt x="3553178" y="4960846"/>
                  <a:pt x="739790" y="5016758"/>
                </a:cubicBezTo>
                <a:cubicBezTo>
                  <a:pt x="233483" y="4948116"/>
                  <a:pt x="-111307" y="4620001"/>
                  <a:pt x="0" y="4180614"/>
                </a:cubicBezTo>
                <a:cubicBezTo>
                  <a:pt x="-79382" y="3846958"/>
                  <a:pt x="-91618" y="1759235"/>
                  <a:pt x="0" y="836143"/>
                </a:cubicBezTo>
                <a:close/>
              </a:path>
              <a:path w="8424934" h="5016758" fill="none" stroke="0" extrusionOk="0">
                <a:moveTo>
                  <a:pt x="0" y="836143"/>
                </a:moveTo>
                <a:cubicBezTo>
                  <a:pt x="39068" y="487370"/>
                  <a:pt x="387880" y="106746"/>
                  <a:pt x="739790" y="0"/>
                </a:cubicBezTo>
                <a:cubicBezTo>
                  <a:pt x="2219980" y="253944"/>
                  <a:pt x="4305889" y="316121"/>
                  <a:pt x="7685144" y="0"/>
                </a:cubicBezTo>
                <a:cubicBezTo>
                  <a:pt x="8062003" y="-63936"/>
                  <a:pt x="8369368" y="274862"/>
                  <a:pt x="8424934" y="836143"/>
                </a:cubicBezTo>
                <a:cubicBezTo>
                  <a:pt x="8601238" y="1359048"/>
                  <a:pt x="8356998" y="3667985"/>
                  <a:pt x="8424934" y="4180614"/>
                </a:cubicBezTo>
                <a:cubicBezTo>
                  <a:pt x="8428443" y="4525446"/>
                  <a:pt x="7937943" y="4889844"/>
                  <a:pt x="7685144" y="5016758"/>
                </a:cubicBezTo>
                <a:cubicBezTo>
                  <a:pt x="4749404" y="4972027"/>
                  <a:pt x="3619808" y="5148007"/>
                  <a:pt x="739790" y="5016758"/>
                </a:cubicBezTo>
                <a:cubicBezTo>
                  <a:pt x="361211" y="4990268"/>
                  <a:pt x="-158344" y="4647372"/>
                  <a:pt x="0" y="4180614"/>
                </a:cubicBezTo>
                <a:cubicBezTo>
                  <a:pt x="95155" y="3576324"/>
                  <a:pt x="-114409" y="1855124"/>
                  <a:pt x="0" y="836143"/>
                </a:cubicBezTo>
                <a:close/>
              </a:path>
            </a:pathLst>
          </a:custGeom>
          <a:solidFill>
            <a:schemeClr val="bg1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8424934"/>
                      <a:gd name="connsiteY0" fmla="*/ 836143 h 5016758"/>
                      <a:gd name="connsiteX1" fmla="*/ 739790 w 8424934"/>
                      <a:gd name="connsiteY1" fmla="*/ 0 h 5016758"/>
                      <a:gd name="connsiteX2" fmla="*/ 7685144 w 8424934"/>
                      <a:gd name="connsiteY2" fmla="*/ 0 h 5016758"/>
                      <a:gd name="connsiteX3" fmla="*/ 8424934 w 8424934"/>
                      <a:gd name="connsiteY3" fmla="*/ 836143 h 5016758"/>
                      <a:gd name="connsiteX4" fmla="*/ 8424934 w 8424934"/>
                      <a:gd name="connsiteY4" fmla="*/ 4180614 h 5016758"/>
                      <a:gd name="connsiteX5" fmla="*/ 7685144 w 8424934"/>
                      <a:gd name="connsiteY5" fmla="*/ 5016758 h 5016758"/>
                      <a:gd name="connsiteX6" fmla="*/ 739790 w 8424934"/>
                      <a:gd name="connsiteY6" fmla="*/ 5016758 h 5016758"/>
                      <a:gd name="connsiteX7" fmla="*/ 0 w 8424934"/>
                      <a:gd name="connsiteY7" fmla="*/ 4180614 h 5016758"/>
                      <a:gd name="connsiteX8" fmla="*/ 0 w 8424934"/>
                      <a:gd name="connsiteY8" fmla="*/ 836143 h 5016758"/>
                      <a:gd name="connsiteX0" fmla="*/ 0 w 8424934"/>
                      <a:gd name="connsiteY0" fmla="*/ 836143 h 5016758"/>
                      <a:gd name="connsiteX1" fmla="*/ 739790 w 8424934"/>
                      <a:gd name="connsiteY1" fmla="*/ 0 h 5016758"/>
                      <a:gd name="connsiteX2" fmla="*/ 7685144 w 8424934"/>
                      <a:gd name="connsiteY2" fmla="*/ 0 h 5016758"/>
                      <a:gd name="connsiteX3" fmla="*/ 8424934 w 8424934"/>
                      <a:gd name="connsiteY3" fmla="*/ 836143 h 5016758"/>
                      <a:gd name="connsiteX4" fmla="*/ 8424934 w 8424934"/>
                      <a:gd name="connsiteY4" fmla="*/ 4180614 h 5016758"/>
                      <a:gd name="connsiteX5" fmla="*/ 7685144 w 8424934"/>
                      <a:gd name="connsiteY5" fmla="*/ 5016758 h 5016758"/>
                      <a:gd name="connsiteX6" fmla="*/ 739790 w 8424934"/>
                      <a:gd name="connsiteY6" fmla="*/ 5016758 h 5016758"/>
                      <a:gd name="connsiteX7" fmla="*/ 0 w 8424934"/>
                      <a:gd name="connsiteY7" fmla="*/ 4180614 h 5016758"/>
                      <a:gd name="connsiteX8" fmla="*/ 0 w 8424934"/>
                      <a:gd name="connsiteY8" fmla="*/ 836143 h 5016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24934" h="5016758" fill="none" extrusionOk="0">
                        <a:moveTo>
                          <a:pt x="0" y="836143"/>
                        </a:moveTo>
                        <a:cubicBezTo>
                          <a:pt x="3444" y="477660"/>
                          <a:pt x="376060" y="82120"/>
                          <a:pt x="739790" y="0"/>
                        </a:cubicBezTo>
                        <a:cubicBezTo>
                          <a:pt x="1977221" y="90880"/>
                          <a:pt x="4326890" y="291419"/>
                          <a:pt x="7685144" y="0"/>
                        </a:cubicBezTo>
                        <a:cubicBezTo>
                          <a:pt x="8087417" y="-44567"/>
                          <a:pt x="8334513" y="345131"/>
                          <a:pt x="8424934" y="836143"/>
                        </a:cubicBezTo>
                        <a:cubicBezTo>
                          <a:pt x="8547163" y="1405024"/>
                          <a:pt x="8294232" y="3713202"/>
                          <a:pt x="8424934" y="4180614"/>
                        </a:cubicBezTo>
                        <a:cubicBezTo>
                          <a:pt x="8448131" y="4518313"/>
                          <a:pt x="7995911" y="4899331"/>
                          <a:pt x="7685144" y="5016758"/>
                        </a:cubicBezTo>
                        <a:cubicBezTo>
                          <a:pt x="4780962" y="5100174"/>
                          <a:pt x="3707358" y="5102604"/>
                          <a:pt x="739790" y="5016758"/>
                        </a:cubicBezTo>
                        <a:cubicBezTo>
                          <a:pt x="432594" y="5004685"/>
                          <a:pt x="-115454" y="4666802"/>
                          <a:pt x="0" y="4180614"/>
                        </a:cubicBezTo>
                        <a:cubicBezTo>
                          <a:pt x="106374" y="3535807"/>
                          <a:pt x="-5750" y="1814816"/>
                          <a:pt x="0" y="836143"/>
                        </a:cubicBezTo>
                        <a:close/>
                      </a:path>
                      <a:path w="8424934" h="5016758" stroke="0" extrusionOk="0">
                        <a:moveTo>
                          <a:pt x="0" y="836143"/>
                        </a:moveTo>
                        <a:cubicBezTo>
                          <a:pt x="11313" y="400038"/>
                          <a:pt x="350736" y="31294"/>
                          <a:pt x="739790" y="0"/>
                        </a:cubicBezTo>
                        <a:cubicBezTo>
                          <a:pt x="3830990" y="109403"/>
                          <a:pt x="6836565" y="-12663"/>
                          <a:pt x="7685144" y="0"/>
                        </a:cubicBezTo>
                        <a:cubicBezTo>
                          <a:pt x="8043713" y="-17817"/>
                          <a:pt x="8472305" y="301833"/>
                          <a:pt x="8424934" y="836143"/>
                        </a:cubicBezTo>
                        <a:cubicBezTo>
                          <a:pt x="8672498" y="1372943"/>
                          <a:pt x="8632000" y="2662762"/>
                          <a:pt x="8424934" y="4180614"/>
                        </a:cubicBezTo>
                        <a:cubicBezTo>
                          <a:pt x="8389581" y="4614166"/>
                          <a:pt x="7981234" y="4982229"/>
                          <a:pt x="7685144" y="5016758"/>
                        </a:cubicBezTo>
                        <a:cubicBezTo>
                          <a:pt x="4908334" y="4815605"/>
                          <a:pt x="1562210" y="5124593"/>
                          <a:pt x="739790" y="5016758"/>
                        </a:cubicBezTo>
                        <a:cubicBezTo>
                          <a:pt x="258320" y="5011273"/>
                          <a:pt x="-73243" y="4558914"/>
                          <a:pt x="0" y="4180614"/>
                        </a:cubicBezTo>
                        <a:cubicBezTo>
                          <a:pt x="41352" y="3452776"/>
                          <a:pt x="65501" y="1499043"/>
                          <a:pt x="0" y="836143"/>
                        </a:cubicBezTo>
                        <a:close/>
                      </a:path>
                      <a:path w="8424934" h="5016758" fill="none" stroke="0" extrusionOk="0">
                        <a:moveTo>
                          <a:pt x="0" y="836143"/>
                        </a:moveTo>
                        <a:cubicBezTo>
                          <a:pt x="48372" y="474203"/>
                          <a:pt x="385647" y="107555"/>
                          <a:pt x="739790" y="0"/>
                        </a:cubicBezTo>
                        <a:cubicBezTo>
                          <a:pt x="2342373" y="225054"/>
                          <a:pt x="4122819" y="192277"/>
                          <a:pt x="7685144" y="0"/>
                        </a:cubicBezTo>
                        <a:cubicBezTo>
                          <a:pt x="8053399" y="-39976"/>
                          <a:pt x="8405113" y="302253"/>
                          <a:pt x="8424934" y="836143"/>
                        </a:cubicBezTo>
                        <a:cubicBezTo>
                          <a:pt x="8554978" y="1365937"/>
                          <a:pt x="8342167" y="3649374"/>
                          <a:pt x="8424934" y="4180614"/>
                        </a:cubicBezTo>
                        <a:cubicBezTo>
                          <a:pt x="8406234" y="4597478"/>
                          <a:pt x="8034410" y="4948242"/>
                          <a:pt x="7685144" y="5016758"/>
                        </a:cubicBezTo>
                        <a:cubicBezTo>
                          <a:pt x="4614206" y="4938955"/>
                          <a:pt x="3590514" y="4980494"/>
                          <a:pt x="739790" y="5016758"/>
                        </a:cubicBezTo>
                        <a:cubicBezTo>
                          <a:pt x="295432" y="4995809"/>
                          <a:pt x="-107997" y="4634681"/>
                          <a:pt x="0" y="4180614"/>
                        </a:cubicBezTo>
                        <a:cubicBezTo>
                          <a:pt x="1474" y="3816070"/>
                          <a:pt x="-62089" y="1854953"/>
                          <a:pt x="0" y="83614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0"/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b="1" dirty="0">
              <a:ln w="0"/>
              <a:solidFill>
                <a:srgbClr val="C00000"/>
              </a:solidFill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0"/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b="1" dirty="0">
              <a:ln w="0"/>
              <a:solidFill>
                <a:srgbClr val="C00000"/>
              </a:solidFill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0"/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b="1" dirty="0">
              <a:ln w="0"/>
              <a:solidFill>
                <a:srgbClr val="C00000"/>
              </a:solidFill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0"/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0"/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BBFC17-042F-C90E-1F7D-A4D836CA17CE}"/>
              </a:ext>
            </a:extLst>
          </p:cNvPr>
          <p:cNvSpPr txBox="1"/>
          <p:nvPr/>
        </p:nvSpPr>
        <p:spPr>
          <a:xfrm>
            <a:off x="611560" y="267494"/>
            <a:ext cx="8311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</a:t>
            </a:r>
            <a:r>
              <a:rPr lang="vi-VN" sz="2400" b="1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Thực hành sử dụng các vật dụng để bảo vệ mình.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327884-A873-7E43-B070-B41F020CD66A}"/>
              </a:ext>
            </a:extLst>
          </p:cNvPr>
          <p:cNvSpPr/>
          <p:nvPr/>
        </p:nvSpPr>
        <p:spPr>
          <a:xfrm>
            <a:off x="532719" y="631102"/>
            <a:ext cx="83112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vi-VN" sz="24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 làm trong nhóm.</a:t>
            </a:r>
          </a:p>
          <a:p>
            <a:pPr marL="342900" indent="-342900">
              <a:buFontTx/>
              <a:buChar char="-"/>
            </a:pPr>
            <a:r>
              <a:rPr lang="vi-VN" sz="24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hành trước lớp.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ED07F2-4EB0-719E-7B0A-82F0A5E386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865" y="1415801"/>
            <a:ext cx="8016949" cy="26070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48A036-7E42-C014-87B9-9D64E49D8034}"/>
              </a:ext>
            </a:extLst>
          </p:cNvPr>
          <p:cNvSpPr txBox="1"/>
          <p:nvPr/>
        </p:nvSpPr>
        <p:spPr>
          <a:xfrm>
            <a:off x="775559" y="3930458"/>
            <a:ext cx="18506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solidFill>
                  <a:srgbClr val="FF0000"/>
                </a:solidFill>
              </a:rPr>
              <a:t>Đeo khẩu trang để tránh lây lan vi khuẩn</a:t>
            </a:r>
            <a:r>
              <a:rPr lang="en-US" sz="1800" dirty="0">
                <a:solidFill>
                  <a:srgbClr val="FF0000"/>
                </a:solidFill>
              </a:rPr>
              <a:t>.</a:t>
            </a:r>
            <a:endParaRPr lang="vi-VN" sz="18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442E37-D717-9538-B8C2-64F3BB2D00BE}"/>
              </a:ext>
            </a:extLst>
          </p:cNvPr>
          <p:cNvSpPr txBox="1"/>
          <p:nvPr/>
        </p:nvSpPr>
        <p:spPr>
          <a:xfrm>
            <a:off x="2773389" y="3930458"/>
            <a:ext cx="18506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solidFill>
                  <a:srgbClr val="FF0000"/>
                </a:solidFill>
              </a:rPr>
              <a:t>Rửa tay sát khuẩn thường xuyên</a:t>
            </a:r>
            <a:r>
              <a:rPr lang="en-US" sz="1800" dirty="0">
                <a:solidFill>
                  <a:srgbClr val="FF0000"/>
                </a:solidFill>
              </a:rPr>
              <a:t>.</a:t>
            </a:r>
            <a:endParaRPr lang="vi-VN" sz="18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474D21-8B45-0A0F-18A2-1DCBB5F2ABA0}"/>
              </a:ext>
            </a:extLst>
          </p:cNvPr>
          <p:cNvSpPr txBox="1"/>
          <p:nvPr/>
        </p:nvSpPr>
        <p:spPr>
          <a:xfrm>
            <a:off x="4771219" y="3930458"/>
            <a:ext cx="18506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solidFill>
                  <a:srgbClr val="FF0000"/>
                </a:solidFill>
              </a:rPr>
              <a:t>Nhỏ thuốc mũi để làm sạch đường hô hấp</a:t>
            </a:r>
            <a:r>
              <a:rPr lang="en-US" sz="1800" dirty="0">
                <a:solidFill>
                  <a:srgbClr val="FF0000"/>
                </a:solidFill>
              </a:rPr>
              <a:t>.</a:t>
            </a:r>
            <a:endParaRPr lang="vi-VN" sz="18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923634-5F42-60B5-7D48-628A9EEDCC52}"/>
              </a:ext>
            </a:extLst>
          </p:cNvPr>
          <p:cNvSpPr txBox="1"/>
          <p:nvPr/>
        </p:nvSpPr>
        <p:spPr>
          <a:xfrm>
            <a:off x="6769049" y="3930458"/>
            <a:ext cx="18506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solidFill>
                  <a:srgbClr val="FF0000"/>
                </a:solidFill>
              </a:rPr>
              <a:t>Đội mũ bảo hiểm để bảo vệ vùng đầu</a:t>
            </a:r>
            <a:r>
              <a:rPr lang="en-US" sz="1800" dirty="0">
                <a:solidFill>
                  <a:srgbClr val="FF0000"/>
                </a:solidFill>
              </a:rPr>
              <a:t>.</a:t>
            </a:r>
            <a:endParaRPr lang="vi-VN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2313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 build="p"/>
      <p:bldP spid="7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3">
            <a:extLst>
              <a:ext uri="{FF2B5EF4-FFF2-40B4-BE49-F238E27FC236}">
                <a16:creationId xmlns:a16="http://schemas.microsoft.com/office/drawing/2014/main" id="{EE9910FB-FA63-4543-A9E2-9A0E5128FB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4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Hình ảnh 2" descr="Ảnh có chứa búp bê, mẫu họa, đồ chơi&#10;&#10;Mô tả được tạo tự động">
            <a:extLst>
              <a:ext uri="{FF2B5EF4-FFF2-40B4-BE49-F238E27FC236}">
                <a16:creationId xmlns:a16="http://schemas.microsoft.com/office/drawing/2014/main" id="{B5851CEA-266E-4DED-9746-65AFD935E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57" b="91837" l="9269" r="93112">
                        <a14:foregroundMark x1="39456" y1="27449" x2="47534" y2="31837"/>
                        <a14:foregroundMark x1="54167" y1="30306" x2="57653" y2="28367"/>
                        <a14:foregroundMark x1="41071" y1="29082" x2="39881" y2="29592"/>
                        <a14:foregroundMark x1="47364" y1="75816" x2="47534" y2="86531"/>
                        <a14:foregroundMark x1="47534" y1="86531" x2="45748" y2="90306"/>
                        <a14:foregroundMark x1="52976" y1="72245" x2="53741" y2="84490"/>
                        <a14:foregroundMark x1="53741" y1="84490" x2="56207" y2="88878"/>
                        <a14:foregroundMark x1="52976" y1="87653" x2="57058" y2="90816"/>
                        <a14:foregroundMark x1="57398" y1="91020" x2="52551" y2="87959"/>
                        <a14:foregroundMark x1="43707" y1="89898" x2="48980" y2="87653"/>
                        <a14:foregroundMark x1="46939" y1="89592" x2="48129" y2="88878"/>
                        <a14:foregroundMark x1="13095" y1="42245" x2="13095" y2="42245"/>
                        <a14:foregroundMark x1="10629" y1="38367" x2="13520" y2="41939"/>
                        <a14:foregroundMark x1="9269" y1="36122" x2="10629" y2="38571"/>
                        <a14:foregroundMark x1="90731" y1="36122" x2="89116" y2="39082"/>
                        <a14:foregroundMark x1="22959" y1="8571" x2="22789" y2="8571"/>
                        <a14:foregroundMark x1="87840" y1="78469" x2="91327" y2="81429"/>
                        <a14:foregroundMark x1="16327" y1="85510" x2="13690" y2="89388"/>
                        <a14:foregroundMark x1="12075" y1="89388" x2="16497" y2="87653"/>
                        <a14:foregroundMark x1="13095" y1="89898" x2="16497" y2="88163"/>
                        <a14:foregroundMark x1="12670" y1="90102" x2="16922" y2="87449"/>
                        <a14:foregroundMark x1="17092" y1="88163" x2="14286" y2="90612"/>
                        <a14:foregroundMark x1="30187" y1="86020" x2="32398" y2="89898"/>
                        <a14:foregroundMark x1="29422" y1="88673" x2="33078" y2="91327"/>
                        <a14:foregroundMark x1="28401" y1="88367" x2="32894" y2="91231"/>
                        <a14:foregroundMark x1="45323" y1="90816" x2="47109" y2="90816"/>
                        <a14:foregroundMark x1="47534" y1="90102" x2="48554" y2="88367"/>
                        <a14:foregroundMark x1="66497" y1="90612" x2="71514" y2="87653"/>
                        <a14:foregroundMark x1="67347" y1="91327" x2="71344" y2="88878"/>
                        <a14:foregroundMark x1="88861" y1="81429" x2="92517" y2="79898"/>
                        <a14:foregroundMark x1="88095" y1="80408" x2="92517" y2="80408"/>
                        <a14:foregroundMark x1="88095" y1="81429" x2="93112" y2="80918"/>
                        <a14:foregroundMark x1="53231" y1="88878" x2="55442" y2="91327"/>
                        <a14:backgroundMark x1="35034" y1="91020" x2="33673" y2="92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059582"/>
            <a:ext cx="5249585" cy="4374655"/>
          </a:xfrm>
          <a:prstGeom prst="rect">
            <a:avLst/>
          </a:prstGeom>
        </p:spPr>
      </p:pic>
      <p:pic>
        <p:nvPicPr>
          <p:cNvPr id="4" name="Picture 3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FA055F6D-107E-E2B1-DE01-4BDF7F8342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96" y="-92546"/>
            <a:ext cx="9144000" cy="220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123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8EF39F-1406-77BC-4A9F-EB407DEB1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17"/>
            <a:ext cx="9144000" cy="51403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C19A21-2978-FEC1-5498-36124100BED0}"/>
              </a:ext>
            </a:extLst>
          </p:cNvPr>
          <p:cNvSpPr txBox="1"/>
          <p:nvPr/>
        </p:nvSpPr>
        <p:spPr>
          <a:xfrm>
            <a:off x="2240280" y="748147"/>
            <a:ext cx="46634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600" b="1" dirty="0">
                <a:solidFill>
                  <a:srgbClr val="FFFF00"/>
                </a:solidFill>
                <a:latin typeface="Calibri" panose="020F0502020204030204"/>
              </a:rPr>
              <a:t>H</a:t>
            </a:r>
            <a:r>
              <a:rPr lang="en-VN" sz="3600" b="1" dirty="0">
                <a:solidFill>
                  <a:srgbClr val="FFFF00"/>
                </a:solidFill>
                <a:latin typeface="Calibri" panose="020F0502020204030204"/>
              </a:rPr>
              <a:t>ãy nói lời cảm ơn các “hiệp sĩ” bảo vệ em hằng ngày.</a:t>
            </a:r>
          </a:p>
        </p:txBody>
      </p:sp>
    </p:spTree>
    <p:extLst>
      <p:ext uri="{BB962C8B-B14F-4D97-AF65-F5344CB8AC3E}">
        <p14:creationId xmlns:p14="http://schemas.microsoft.com/office/powerpoint/2010/main" val="176640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Ca Rửa Tay - Chun Chin - Nhạc thiếu nhi sôi động nhất">
            <a:hlinkClick r:id="" action="ppaction://media"/>
            <a:extLst>
              <a:ext uri="{FF2B5EF4-FFF2-40B4-BE49-F238E27FC236}">
                <a16:creationId xmlns:a16="http://schemas.microsoft.com/office/drawing/2014/main" id="{19E79479-1FD3-87AD-8901-9168A1DFEB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8678"/>
            <a:ext cx="9144001" cy="512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35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3E8B72A-34C2-630F-ACEF-F1EBF3712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"/>
            <a:ext cx="9164411" cy="51320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02A80D-DCF4-125C-858B-FC5BE0E7B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267494"/>
            <a:ext cx="6311648" cy="344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6149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3E8B72A-34C2-630F-ACEF-F1EBF3712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"/>
            <a:ext cx="9164411" cy="51320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E62F50-D4D6-91E0-0E5D-DE319B858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48652">
            <a:off x="-374115" y="835429"/>
            <a:ext cx="2419046" cy="37892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37CA1A-DD82-8B09-1290-73C6AE0AC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48652">
            <a:off x="-374113" y="835428"/>
            <a:ext cx="2419046" cy="3789232"/>
          </a:xfrm>
          <a:prstGeom prst="rect">
            <a:avLst/>
          </a:prstGeom>
        </p:spPr>
      </p:pic>
      <p:sp>
        <p:nvSpPr>
          <p:cNvPr id="15" name="Cloud Callout 14">
            <a:extLst>
              <a:ext uri="{FF2B5EF4-FFF2-40B4-BE49-F238E27FC236}">
                <a16:creationId xmlns:a16="http://schemas.microsoft.com/office/drawing/2014/main" id="{C859CE48-B3FF-4D29-AEC5-2EF7FD6083AC}"/>
              </a:ext>
            </a:extLst>
          </p:cNvPr>
          <p:cNvSpPr/>
          <p:nvPr/>
        </p:nvSpPr>
        <p:spPr>
          <a:xfrm>
            <a:off x="691848" y="115800"/>
            <a:ext cx="4420479" cy="1467775"/>
          </a:xfrm>
          <a:prstGeom prst="cloud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T</a:t>
            </a:r>
            <a:r>
              <a:rPr lang="en-VN" sz="2400" dirty="0">
                <a:solidFill>
                  <a:prstClr val="white"/>
                </a:solidFill>
                <a:latin typeface="Calibri" panose="020F0502020204030204"/>
              </a:rPr>
              <a:t>ớ cảm ơn bạn áo mưa vì bạn đã che mưa cho tớ…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E1A162-7AC1-2A53-8042-FFA00A9727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5110" y="559177"/>
            <a:ext cx="4277042" cy="427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56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3E8B72A-34C2-630F-ACEF-F1EBF3712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"/>
            <a:ext cx="9164411" cy="51320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E62F50-D4D6-91E0-0E5D-DE319B858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48652">
            <a:off x="-428625" y="1521395"/>
            <a:ext cx="2419046" cy="37892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37CA1A-DD82-8B09-1290-73C6AE0AC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48652">
            <a:off x="-428624" y="1521395"/>
            <a:ext cx="2419046" cy="3789232"/>
          </a:xfrm>
          <a:prstGeom prst="rect">
            <a:avLst/>
          </a:prstGeom>
        </p:spPr>
      </p:pic>
      <p:sp>
        <p:nvSpPr>
          <p:cNvPr id="15" name="Cloud Callout 14">
            <a:extLst>
              <a:ext uri="{FF2B5EF4-FFF2-40B4-BE49-F238E27FC236}">
                <a16:creationId xmlns:a16="http://schemas.microsoft.com/office/drawing/2014/main" id="{C859CE48-B3FF-4D29-AEC5-2EF7FD6083AC}"/>
              </a:ext>
            </a:extLst>
          </p:cNvPr>
          <p:cNvSpPr/>
          <p:nvPr/>
        </p:nvSpPr>
        <p:spPr>
          <a:xfrm>
            <a:off x="691848" y="115801"/>
            <a:ext cx="5206033" cy="2003945"/>
          </a:xfrm>
          <a:prstGeom prst="cloud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T</a:t>
            </a:r>
            <a:r>
              <a:rPr lang="en-VN" sz="2400" dirty="0">
                <a:solidFill>
                  <a:prstClr val="white"/>
                </a:solidFill>
                <a:latin typeface="Calibri" panose="020F0502020204030204"/>
              </a:rPr>
              <a:t>ớ cảm ơn mũ bảo hiểm vì có bạn đã giúp tớ an toàn hơn khi tham gia giao thông…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32FABA-9E09-D29F-D2E6-C8AFA68B1A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7660" y="1014711"/>
            <a:ext cx="58293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87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3">
            <a:extLst>
              <a:ext uri="{FF2B5EF4-FFF2-40B4-BE49-F238E27FC236}">
                <a16:creationId xmlns:a16="http://schemas.microsoft.com/office/drawing/2014/main" id="{2089B34A-F909-4514-BDEA-8A4B886CB4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1" r="9583" b="22364"/>
          <a:stretch/>
        </p:blipFill>
        <p:spPr>
          <a:xfrm>
            <a:off x="0" y="0"/>
            <a:ext cx="9144000" cy="5144786"/>
          </a:xfrm>
          <a:prstGeom prst="rect">
            <a:avLst/>
          </a:prstGeom>
        </p:spPr>
      </p:pic>
      <p:sp>
        <p:nvSpPr>
          <p:cNvPr id="14" name="TextBox 12">
            <a:extLst>
              <a:ext uri="{FF2B5EF4-FFF2-40B4-BE49-F238E27FC236}">
                <a16:creationId xmlns:a16="http://schemas.microsoft.com/office/drawing/2014/main" id="{6EAA891B-EA5C-4407-BC96-A52539FA263D}"/>
              </a:ext>
            </a:extLst>
          </p:cNvPr>
          <p:cNvSpPr txBox="1"/>
          <p:nvPr/>
        </p:nvSpPr>
        <p:spPr>
          <a:xfrm>
            <a:off x="251520" y="126742"/>
            <a:ext cx="8424936" cy="5016758"/>
          </a:xfrm>
          <a:custGeom>
            <a:avLst/>
            <a:gdLst>
              <a:gd name="csX0" fmla="*/ 0 w 8424936"/>
              <a:gd name="csY0" fmla="*/ 836143 h 5016758"/>
              <a:gd name="csX1" fmla="*/ 676264 w 8424936"/>
              <a:gd name="csY1" fmla="*/ 0 h 5016758"/>
              <a:gd name="csX2" fmla="*/ 7748672 w 8424936"/>
              <a:gd name="csY2" fmla="*/ 0 h 5016758"/>
              <a:gd name="csX3" fmla="*/ 8424936 w 8424936"/>
              <a:gd name="csY3" fmla="*/ 836143 h 5016758"/>
              <a:gd name="csX4" fmla="*/ 8424936 w 8424936"/>
              <a:gd name="csY4" fmla="*/ 4180614 h 5016758"/>
              <a:gd name="csX5" fmla="*/ 7748672 w 8424936"/>
              <a:gd name="csY5" fmla="*/ 5016758 h 5016758"/>
              <a:gd name="csX6" fmla="*/ 676264 w 8424936"/>
              <a:gd name="csY6" fmla="*/ 5016758 h 5016758"/>
              <a:gd name="csX7" fmla="*/ 0 w 8424936"/>
              <a:gd name="csY7" fmla="*/ 4180614 h 5016758"/>
              <a:gd name="csX8" fmla="*/ 0 w 8424936"/>
              <a:gd name="csY8" fmla="*/ 836143 h 5016758"/>
              <a:gd name="csX0" fmla="*/ 0 w 8424936"/>
              <a:gd name="csY0" fmla="*/ 836143 h 5016758"/>
              <a:gd name="csX1" fmla="*/ 676264 w 8424936"/>
              <a:gd name="csY1" fmla="*/ 0 h 5016758"/>
              <a:gd name="csX2" fmla="*/ 7748672 w 8424936"/>
              <a:gd name="csY2" fmla="*/ 0 h 5016758"/>
              <a:gd name="csX3" fmla="*/ 8424936 w 8424936"/>
              <a:gd name="csY3" fmla="*/ 836143 h 5016758"/>
              <a:gd name="csX4" fmla="*/ 8424936 w 8424936"/>
              <a:gd name="csY4" fmla="*/ 4180614 h 5016758"/>
              <a:gd name="csX5" fmla="*/ 7748672 w 8424936"/>
              <a:gd name="csY5" fmla="*/ 5016758 h 5016758"/>
              <a:gd name="csX6" fmla="*/ 676264 w 8424936"/>
              <a:gd name="csY6" fmla="*/ 5016758 h 5016758"/>
              <a:gd name="csX7" fmla="*/ 0 w 8424936"/>
              <a:gd name="csY7" fmla="*/ 4180614 h 5016758"/>
              <a:gd name="csX8" fmla="*/ 0 w 8424936"/>
              <a:gd name="csY8" fmla="*/ 836143 h 5016758"/>
              <a:gd name="csX0" fmla="*/ 0 w 8424936"/>
              <a:gd name="csY0" fmla="*/ 836143 h 5016758"/>
              <a:gd name="csX1" fmla="*/ 676264 w 8424936"/>
              <a:gd name="csY1" fmla="*/ 0 h 5016758"/>
              <a:gd name="csX2" fmla="*/ 7748672 w 8424936"/>
              <a:gd name="csY2" fmla="*/ 0 h 5016758"/>
              <a:gd name="csX3" fmla="*/ 8424936 w 8424936"/>
              <a:gd name="csY3" fmla="*/ 836143 h 5016758"/>
              <a:gd name="csX4" fmla="*/ 8424936 w 8424936"/>
              <a:gd name="csY4" fmla="*/ 4180614 h 5016758"/>
              <a:gd name="csX5" fmla="*/ 7748672 w 8424936"/>
              <a:gd name="csY5" fmla="*/ 5016758 h 5016758"/>
              <a:gd name="csX6" fmla="*/ 676264 w 8424936"/>
              <a:gd name="csY6" fmla="*/ 5016758 h 5016758"/>
              <a:gd name="csX7" fmla="*/ 0 w 8424936"/>
              <a:gd name="csY7" fmla="*/ 4180614 h 5016758"/>
              <a:gd name="csX8" fmla="*/ 0 w 8424936"/>
              <a:gd name="csY8" fmla="*/ 836143 h 501675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8424936" h="5016758" fill="none" extrusionOk="0">
                <a:moveTo>
                  <a:pt x="0" y="836143"/>
                </a:moveTo>
                <a:cubicBezTo>
                  <a:pt x="5979" y="546544"/>
                  <a:pt x="351420" y="84035"/>
                  <a:pt x="676264" y="0"/>
                </a:cubicBezTo>
                <a:cubicBezTo>
                  <a:pt x="2619029" y="102686"/>
                  <a:pt x="6515973" y="157871"/>
                  <a:pt x="7748672" y="0"/>
                </a:cubicBezTo>
                <a:cubicBezTo>
                  <a:pt x="8089621" y="-240954"/>
                  <a:pt x="8287143" y="332134"/>
                  <a:pt x="8424936" y="836143"/>
                </a:cubicBezTo>
                <a:cubicBezTo>
                  <a:pt x="8586938" y="1381662"/>
                  <a:pt x="8263331" y="3867872"/>
                  <a:pt x="8424936" y="4180614"/>
                </a:cubicBezTo>
                <a:cubicBezTo>
                  <a:pt x="8454896" y="4473524"/>
                  <a:pt x="8049154" y="4925173"/>
                  <a:pt x="7748672" y="5016758"/>
                </a:cubicBezTo>
                <a:cubicBezTo>
                  <a:pt x="4868928" y="5145884"/>
                  <a:pt x="2084309" y="5127108"/>
                  <a:pt x="676264" y="5016758"/>
                </a:cubicBezTo>
                <a:cubicBezTo>
                  <a:pt x="443928" y="5000005"/>
                  <a:pt x="-108000" y="4665404"/>
                  <a:pt x="0" y="4180614"/>
                </a:cubicBezTo>
                <a:cubicBezTo>
                  <a:pt x="53115" y="2564554"/>
                  <a:pt x="-6598" y="2478717"/>
                  <a:pt x="0" y="836143"/>
                </a:cubicBezTo>
                <a:close/>
              </a:path>
              <a:path w="8424936" h="5016758" stroke="0" extrusionOk="0">
                <a:moveTo>
                  <a:pt x="0" y="836143"/>
                </a:moveTo>
                <a:cubicBezTo>
                  <a:pt x="2313" y="497115"/>
                  <a:pt x="317066" y="6894"/>
                  <a:pt x="676264" y="0"/>
                </a:cubicBezTo>
                <a:cubicBezTo>
                  <a:pt x="3175315" y="66755"/>
                  <a:pt x="6914338" y="109309"/>
                  <a:pt x="7748672" y="0"/>
                </a:cubicBezTo>
                <a:cubicBezTo>
                  <a:pt x="7954812" y="12992"/>
                  <a:pt x="8531839" y="345071"/>
                  <a:pt x="8424936" y="836143"/>
                </a:cubicBezTo>
                <a:cubicBezTo>
                  <a:pt x="8465001" y="1834480"/>
                  <a:pt x="8619934" y="3508410"/>
                  <a:pt x="8424936" y="4180614"/>
                </a:cubicBezTo>
                <a:cubicBezTo>
                  <a:pt x="8371927" y="4620762"/>
                  <a:pt x="8040918" y="4981393"/>
                  <a:pt x="7748672" y="5016758"/>
                </a:cubicBezTo>
                <a:cubicBezTo>
                  <a:pt x="6394864" y="4326946"/>
                  <a:pt x="2728993" y="5492905"/>
                  <a:pt x="676264" y="5016758"/>
                </a:cubicBezTo>
                <a:cubicBezTo>
                  <a:pt x="302285" y="5047196"/>
                  <a:pt x="-63090" y="4580706"/>
                  <a:pt x="0" y="4180614"/>
                </a:cubicBezTo>
                <a:cubicBezTo>
                  <a:pt x="46504" y="2468331"/>
                  <a:pt x="69061" y="1703666"/>
                  <a:pt x="0" y="836143"/>
                </a:cubicBezTo>
                <a:close/>
              </a:path>
              <a:path w="8424936" h="5016758" fill="none" stroke="0" extrusionOk="0">
                <a:moveTo>
                  <a:pt x="0" y="836143"/>
                </a:moveTo>
                <a:cubicBezTo>
                  <a:pt x="99076" y="408079"/>
                  <a:pt x="357867" y="1481"/>
                  <a:pt x="676264" y="0"/>
                </a:cubicBezTo>
                <a:cubicBezTo>
                  <a:pt x="2967763" y="189019"/>
                  <a:pt x="6265599" y="298164"/>
                  <a:pt x="7748672" y="0"/>
                </a:cubicBezTo>
                <a:cubicBezTo>
                  <a:pt x="8089469" y="-124220"/>
                  <a:pt x="8473424" y="198782"/>
                  <a:pt x="8424936" y="836143"/>
                </a:cubicBezTo>
                <a:cubicBezTo>
                  <a:pt x="8525206" y="1361414"/>
                  <a:pt x="8360758" y="3742133"/>
                  <a:pt x="8424936" y="4180614"/>
                </a:cubicBezTo>
                <a:cubicBezTo>
                  <a:pt x="8458217" y="4574795"/>
                  <a:pt x="8035658" y="4920484"/>
                  <a:pt x="7748672" y="5016758"/>
                </a:cubicBezTo>
                <a:cubicBezTo>
                  <a:pt x="4683336" y="4824221"/>
                  <a:pt x="1812757" y="4875932"/>
                  <a:pt x="676264" y="5016758"/>
                </a:cubicBezTo>
                <a:cubicBezTo>
                  <a:pt x="235027" y="4970252"/>
                  <a:pt x="-52891" y="4626895"/>
                  <a:pt x="0" y="4180614"/>
                </a:cubicBezTo>
                <a:cubicBezTo>
                  <a:pt x="37284" y="2586377"/>
                  <a:pt x="-14521" y="2500876"/>
                  <a:pt x="0" y="836143"/>
                </a:cubicBezTo>
                <a:close/>
              </a:path>
              <a:path w="8424936" h="5016758" fill="none" stroke="0" extrusionOk="0">
                <a:moveTo>
                  <a:pt x="0" y="836143"/>
                </a:moveTo>
                <a:cubicBezTo>
                  <a:pt x="39811" y="496715"/>
                  <a:pt x="347007" y="85653"/>
                  <a:pt x="676264" y="0"/>
                </a:cubicBezTo>
                <a:cubicBezTo>
                  <a:pt x="2830572" y="114284"/>
                  <a:pt x="6399975" y="226206"/>
                  <a:pt x="7748672" y="0"/>
                </a:cubicBezTo>
                <a:cubicBezTo>
                  <a:pt x="8040330" y="-202137"/>
                  <a:pt x="8360242" y="295094"/>
                  <a:pt x="8424936" y="836143"/>
                </a:cubicBezTo>
                <a:cubicBezTo>
                  <a:pt x="8579524" y="1303800"/>
                  <a:pt x="8285756" y="3829699"/>
                  <a:pt x="8424936" y="4180614"/>
                </a:cubicBezTo>
                <a:cubicBezTo>
                  <a:pt x="8406572" y="4518805"/>
                  <a:pt x="8023889" y="4935174"/>
                  <a:pt x="7748672" y="5016758"/>
                </a:cubicBezTo>
                <a:cubicBezTo>
                  <a:pt x="4785070" y="5007893"/>
                  <a:pt x="1842430" y="5102286"/>
                  <a:pt x="676264" y="5016758"/>
                </a:cubicBezTo>
                <a:cubicBezTo>
                  <a:pt x="299300" y="4989116"/>
                  <a:pt x="-123243" y="4617057"/>
                  <a:pt x="0" y="4180614"/>
                </a:cubicBezTo>
                <a:cubicBezTo>
                  <a:pt x="51297" y="2570098"/>
                  <a:pt x="-16482" y="2496194"/>
                  <a:pt x="0" y="836143"/>
                </a:cubicBezTo>
                <a:close/>
              </a:path>
            </a:pathLst>
          </a:custGeom>
          <a:solidFill>
            <a:schemeClr val="bg1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8424936"/>
                      <a:gd name="connsiteY0" fmla="*/ 836143 h 5016758"/>
                      <a:gd name="connsiteX1" fmla="*/ 676264 w 8424936"/>
                      <a:gd name="connsiteY1" fmla="*/ 0 h 5016758"/>
                      <a:gd name="connsiteX2" fmla="*/ 7748672 w 8424936"/>
                      <a:gd name="connsiteY2" fmla="*/ 0 h 5016758"/>
                      <a:gd name="connsiteX3" fmla="*/ 8424936 w 8424936"/>
                      <a:gd name="connsiteY3" fmla="*/ 836143 h 5016758"/>
                      <a:gd name="connsiteX4" fmla="*/ 8424936 w 8424936"/>
                      <a:gd name="connsiteY4" fmla="*/ 4180614 h 5016758"/>
                      <a:gd name="connsiteX5" fmla="*/ 7748672 w 8424936"/>
                      <a:gd name="connsiteY5" fmla="*/ 5016758 h 5016758"/>
                      <a:gd name="connsiteX6" fmla="*/ 676264 w 8424936"/>
                      <a:gd name="connsiteY6" fmla="*/ 5016758 h 5016758"/>
                      <a:gd name="connsiteX7" fmla="*/ 0 w 8424936"/>
                      <a:gd name="connsiteY7" fmla="*/ 4180614 h 5016758"/>
                      <a:gd name="connsiteX8" fmla="*/ 0 w 8424936"/>
                      <a:gd name="connsiteY8" fmla="*/ 836143 h 5016758"/>
                      <a:gd name="connsiteX0" fmla="*/ 0 w 8424936"/>
                      <a:gd name="connsiteY0" fmla="*/ 836143 h 5016758"/>
                      <a:gd name="connsiteX1" fmla="*/ 676264 w 8424936"/>
                      <a:gd name="connsiteY1" fmla="*/ 0 h 5016758"/>
                      <a:gd name="connsiteX2" fmla="*/ 7748672 w 8424936"/>
                      <a:gd name="connsiteY2" fmla="*/ 0 h 5016758"/>
                      <a:gd name="connsiteX3" fmla="*/ 8424936 w 8424936"/>
                      <a:gd name="connsiteY3" fmla="*/ 836143 h 5016758"/>
                      <a:gd name="connsiteX4" fmla="*/ 8424936 w 8424936"/>
                      <a:gd name="connsiteY4" fmla="*/ 4180614 h 5016758"/>
                      <a:gd name="connsiteX5" fmla="*/ 7748672 w 8424936"/>
                      <a:gd name="connsiteY5" fmla="*/ 5016758 h 5016758"/>
                      <a:gd name="connsiteX6" fmla="*/ 676264 w 8424936"/>
                      <a:gd name="connsiteY6" fmla="*/ 5016758 h 5016758"/>
                      <a:gd name="connsiteX7" fmla="*/ 0 w 8424936"/>
                      <a:gd name="connsiteY7" fmla="*/ 4180614 h 5016758"/>
                      <a:gd name="connsiteX8" fmla="*/ 0 w 8424936"/>
                      <a:gd name="connsiteY8" fmla="*/ 836143 h 5016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24936" h="5016758" fill="none" extrusionOk="0">
                        <a:moveTo>
                          <a:pt x="0" y="836143"/>
                        </a:moveTo>
                        <a:cubicBezTo>
                          <a:pt x="3775" y="486892"/>
                          <a:pt x="324736" y="39251"/>
                          <a:pt x="676264" y="0"/>
                        </a:cubicBezTo>
                        <a:cubicBezTo>
                          <a:pt x="2797534" y="92092"/>
                          <a:pt x="6495969" y="113292"/>
                          <a:pt x="7748672" y="0"/>
                        </a:cubicBezTo>
                        <a:cubicBezTo>
                          <a:pt x="8102098" y="-155061"/>
                          <a:pt x="8334730" y="346528"/>
                          <a:pt x="8424936" y="836143"/>
                        </a:cubicBezTo>
                        <a:cubicBezTo>
                          <a:pt x="8531540" y="1344597"/>
                          <a:pt x="8280909" y="3833191"/>
                          <a:pt x="8424936" y="4180614"/>
                        </a:cubicBezTo>
                        <a:cubicBezTo>
                          <a:pt x="8449003" y="4503433"/>
                          <a:pt x="8063919" y="4941725"/>
                          <a:pt x="7748672" y="5016758"/>
                        </a:cubicBezTo>
                        <a:cubicBezTo>
                          <a:pt x="4814247" y="5126372"/>
                          <a:pt x="2072855" y="4982789"/>
                          <a:pt x="676264" y="5016758"/>
                        </a:cubicBezTo>
                        <a:cubicBezTo>
                          <a:pt x="385766" y="5006580"/>
                          <a:pt x="-44319" y="4652812"/>
                          <a:pt x="0" y="4180614"/>
                        </a:cubicBezTo>
                        <a:cubicBezTo>
                          <a:pt x="52532" y="2565639"/>
                          <a:pt x="-1918" y="2490791"/>
                          <a:pt x="0" y="836143"/>
                        </a:cubicBezTo>
                        <a:close/>
                      </a:path>
                      <a:path w="8424936" h="5016758" stroke="0" extrusionOk="0">
                        <a:moveTo>
                          <a:pt x="0" y="836143"/>
                        </a:moveTo>
                        <a:cubicBezTo>
                          <a:pt x="27643" y="436450"/>
                          <a:pt x="318629" y="22666"/>
                          <a:pt x="676264" y="0"/>
                        </a:cubicBezTo>
                        <a:cubicBezTo>
                          <a:pt x="3172154" y="101938"/>
                          <a:pt x="6816187" y="-24489"/>
                          <a:pt x="7748672" y="0"/>
                        </a:cubicBezTo>
                        <a:cubicBezTo>
                          <a:pt x="8029281" y="5481"/>
                          <a:pt x="8510881" y="340547"/>
                          <a:pt x="8424936" y="836143"/>
                        </a:cubicBezTo>
                        <a:cubicBezTo>
                          <a:pt x="8445397" y="1836840"/>
                          <a:pt x="8569924" y="3497815"/>
                          <a:pt x="8424936" y="4180614"/>
                        </a:cubicBezTo>
                        <a:cubicBezTo>
                          <a:pt x="8358903" y="4666987"/>
                          <a:pt x="8082857" y="5004619"/>
                          <a:pt x="7748672" y="5016758"/>
                        </a:cubicBezTo>
                        <a:cubicBezTo>
                          <a:pt x="6376379" y="4518388"/>
                          <a:pt x="2748210" y="5360731"/>
                          <a:pt x="676264" y="5016758"/>
                        </a:cubicBezTo>
                        <a:cubicBezTo>
                          <a:pt x="297008" y="5031996"/>
                          <a:pt x="-60341" y="4593972"/>
                          <a:pt x="0" y="4180614"/>
                        </a:cubicBezTo>
                        <a:cubicBezTo>
                          <a:pt x="39243" y="2569504"/>
                          <a:pt x="66104" y="1750438"/>
                          <a:pt x="0" y="836143"/>
                        </a:cubicBezTo>
                        <a:close/>
                      </a:path>
                      <a:path w="8424936" h="5016758" fill="none" stroke="0" extrusionOk="0">
                        <a:moveTo>
                          <a:pt x="0" y="836143"/>
                        </a:moveTo>
                        <a:cubicBezTo>
                          <a:pt x="40170" y="439049"/>
                          <a:pt x="319323" y="34429"/>
                          <a:pt x="676264" y="0"/>
                        </a:cubicBezTo>
                        <a:cubicBezTo>
                          <a:pt x="2942501" y="158141"/>
                          <a:pt x="6325067" y="257248"/>
                          <a:pt x="7748672" y="0"/>
                        </a:cubicBezTo>
                        <a:cubicBezTo>
                          <a:pt x="8085323" y="-108774"/>
                          <a:pt x="8452708" y="300276"/>
                          <a:pt x="8424936" y="836143"/>
                        </a:cubicBezTo>
                        <a:cubicBezTo>
                          <a:pt x="8575687" y="1298360"/>
                          <a:pt x="8351867" y="3736087"/>
                          <a:pt x="8424936" y="4180614"/>
                        </a:cubicBezTo>
                        <a:cubicBezTo>
                          <a:pt x="8406194" y="4566289"/>
                          <a:pt x="8068328" y="4963021"/>
                          <a:pt x="7748672" y="5016758"/>
                        </a:cubicBezTo>
                        <a:cubicBezTo>
                          <a:pt x="4576069" y="4914193"/>
                          <a:pt x="1980263" y="4964082"/>
                          <a:pt x="676264" y="5016758"/>
                        </a:cubicBezTo>
                        <a:cubicBezTo>
                          <a:pt x="274912" y="5000958"/>
                          <a:pt x="-48846" y="4644836"/>
                          <a:pt x="0" y="4180614"/>
                        </a:cubicBezTo>
                        <a:cubicBezTo>
                          <a:pt x="46563" y="2582832"/>
                          <a:pt x="-13823" y="2503138"/>
                          <a:pt x="0" y="83614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0"/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b="1" dirty="0">
              <a:ln w="0"/>
              <a:solidFill>
                <a:srgbClr val="C00000"/>
              </a:solidFill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0"/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b="1" dirty="0">
              <a:ln w="0"/>
              <a:solidFill>
                <a:srgbClr val="C00000"/>
              </a:solidFill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0"/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b="1" dirty="0">
              <a:ln w="0"/>
              <a:solidFill>
                <a:srgbClr val="C00000"/>
              </a:solidFill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0"/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0"/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BFD2769-D875-4FCC-AFA4-CDE2DA2154FE}"/>
              </a:ext>
            </a:extLst>
          </p:cNvPr>
          <p:cNvSpPr/>
          <p:nvPr/>
        </p:nvSpPr>
        <p:spPr>
          <a:xfrm>
            <a:off x="7148473" y="1797728"/>
            <a:ext cx="202189" cy="23294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4555CBF9-4844-4B32-80B6-E61860ADC8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9" t="49594" r="-101" b="-33"/>
          <a:stretch/>
        </p:blipFill>
        <p:spPr>
          <a:xfrm>
            <a:off x="7530484" y="3112831"/>
            <a:ext cx="1613516" cy="203067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F16F3FC-F880-482B-97B3-EA8445CFD2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09" t="32510" r="3721" b="39496"/>
          <a:stretch/>
        </p:blipFill>
        <p:spPr>
          <a:xfrm>
            <a:off x="340886" y="-11248"/>
            <a:ext cx="2295599" cy="134212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DC13FBE-2557-9557-3D3E-8F70548F283A}"/>
              </a:ext>
            </a:extLst>
          </p:cNvPr>
          <p:cNvGrpSpPr/>
          <p:nvPr/>
        </p:nvGrpSpPr>
        <p:grpSpPr>
          <a:xfrm>
            <a:off x="488950" y="345721"/>
            <a:ext cx="8166100" cy="1648179"/>
            <a:chOff x="488950" y="345721"/>
            <a:chExt cx="8166100" cy="164817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2A43779-B509-52A3-9B1A-502761A8A9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31866"/>
            <a:stretch/>
          </p:blipFill>
          <p:spPr>
            <a:xfrm>
              <a:off x="488950" y="368830"/>
              <a:ext cx="8166100" cy="162507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CB9C654-DF13-A59B-A02A-819F599C5F1B}"/>
                </a:ext>
              </a:extLst>
            </p:cNvPr>
            <p:cNvSpPr/>
            <p:nvPr/>
          </p:nvSpPr>
          <p:spPr>
            <a:xfrm>
              <a:off x="1532384" y="345721"/>
              <a:ext cx="4094391" cy="6588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A651"/>
                  </a:solidFill>
                </a:rPr>
                <a:t>Hoạt</a:t>
              </a:r>
              <a:r>
                <a:rPr lang="en-US" sz="2800" b="1" dirty="0">
                  <a:solidFill>
                    <a:srgbClr val="00A651"/>
                  </a:solidFill>
                </a:rPr>
                <a:t> </a:t>
              </a:r>
              <a:r>
                <a:rPr lang="en-US" sz="2800" b="1" dirty="0" err="1">
                  <a:solidFill>
                    <a:srgbClr val="00A651"/>
                  </a:solidFill>
                </a:rPr>
                <a:t>động</a:t>
              </a:r>
              <a:r>
                <a:rPr lang="en-US" sz="2800" b="1" dirty="0">
                  <a:solidFill>
                    <a:srgbClr val="00A651"/>
                  </a:solidFill>
                </a:rPr>
                <a:t> </a:t>
              </a:r>
              <a:r>
                <a:rPr lang="en-US" sz="2800" b="1" dirty="0" err="1">
                  <a:solidFill>
                    <a:srgbClr val="00A651"/>
                  </a:solidFill>
                </a:rPr>
                <a:t>sau</a:t>
              </a:r>
              <a:r>
                <a:rPr lang="en-US" sz="2800" b="1" dirty="0">
                  <a:solidFill>
                    <a:srgbClr val="00A651"/>
                  </a:solidFill>
                </a:rPr>
                <a:t> </a:t>
              </a:r>
              <a:r>
                <a:rPr lang="en-US" sz="2800" b="1" dirty="0" err="1">
                  <a:solidFill>
                    <a:srgbClr val="00A651"/>
                  </a:solidFill>
                </a:rPr>
                <a:t>giờ</a:t>
              </a:r>
              <a:r>
                <a:rPr lang="en-US" sz="2800" b="1" dirty="0">
                  <a:solidFill>
                    <a:srgbClr val="00A651"/>
                  </a:solidFill>
                </a:rPr>
                <a:t> </a:t>
              </a:r>
              <a:r>
                <a:rPr lang="en-US" sz="2800" b="1" dirty="0" err="1">
                  <a:solidFill>
                    <a:srgbClr val="00A651"/>
                  </a:solidFill>
                </a:rPr>
                <a:t>học</a:t>
              </a:r>
              <a:endParaRPr lang="en-US" sz="2800" b="1" dirty="0">
                <a:solidFill>
                  <a:srgbClr val="00A651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A10E5FB-496D-DE72-4ABC-C4B8EC484ECD}"/>
                </a:ext>
              </a:extLst>
            </p:cNvPr>
            <p:cNvSpPr txBox="1"/>
            <p:nvPr/>
          </p:nvSpPr>
          <p:spPr>
            <a:xfrm>
              <a:off x="1250257" y="1052712"/>
              <a:ext cx="716984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dirty="0"/>
                <a:t>Thường xuyên sử dụng các vật dụng để bảo vệ sức khỏe của em.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C638128-5CED-31DF-5CAB-EC93B58FB9B2}"/>
                </a:ext>
              </a:extLst>
            </p:cNvPr>
            <p:cNvSpPr/>
            <p:nvPr/>
          </p:nvSpPr>
          <p:spPr>
            <a:xfrm>
              <a:off x="627538" y="345721"/>
              <a:ext cx="766258" cy="766106"/>
            </a:xfrm>
            <a:prstGeom prst="ellipse">
              <a:avLst/>
            </a:prstGeom>
            <a:solidFill>
              <a:srgbClr val="00A651"/>
            </a:solidFill>
            <a:ln>
              <a:solidFill>
                <a:srgbClr val="1A8C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31DC237-2424-C3F7-5DCA-CD10E40E3051}"/>
                </a:ext>
              </a:extLst>
            </p:cNvPr>
            <p:cNvSpPr/>
            <p:nvPr/>
          </p:nvSpPr>
          <p:spPr>
            <a:xfrm>
              <a:off x="692249" y="454039"/>
              <a:ext cx="653240" cy="512660"/>
            </a:xfrm>
            <a:custGeom>
              <a:avLst/>
              <a:gdLst>
                <a:gd name="connsiteX0" fmla="*/ 85725 w 2714625"/>
                <a:gd name="connsiteY0" fmla="*/ 1038225 h 2124075"/>
                <a:gd name="connsiteX1" fmla="*/ 1166812 w 2714625"/>
                <a:gd name="connsiteY1" fmla="*/ 190500 h 2124075"/>
                <a:gd name="connsiteX2" fmla="*/ 1700212 w 2714625"/>
                <a:gd name="connsiteY2" fmla="*/ 466725 h 2124075"/>
                <a:gd name="connsiteX3" fmla="*/ 1700212 w 2714625"/>
                <a:gd name="connsiteY3" fmla="*/ 219075 h 2124075"/>
                <a:gd name="connsiteX4" fmla="*/ 1909762 w 2714625"/>
                <a:gd name="connsiteY4" fmla="*/ 219075 h 2124075"/>
                <a:gd name="connsiteX5" fmla="*/ 1909762 w 2714625"/>
                <a:gd name="connsiteY5" fmla="*/ 633413 h 2124075"/>
                <a:gd name="connsiteX6" fmla="*/ 2357437 w 2714625"/>
                <a:gd name="connsiteY6" fmla="*/ 1081088 h 2124075"/>
                <a:gd name="connsiteX7" fmla="*/ 2176462 w 2714625"/>
                <a:gd name="connsiteY7" fmla="*/ 1162050 h 2124075"/>
                <a:gd name="connsiteX8" fmla="*/ 2176462 w 2714625"/>
                <a:gd name="connsiteY8" fmla="*/ 1924050 h 2124075"/>
                <a:gd name="connsiteX9" fmla="*/ 1857375 w 2714625"/>
                <a:gd name="connsiteY9" fmla="*/ 1924050 h 2124075"/>
                <a:gd name="connsiteX10" fmla="*/ 1857375 w 2714625"/>
                <a:gd name="connsiteY10" fmla="*/ 1385888 h 2124075"/>
                <a:gd name="connsiteX11" fmla="*/ 1390650 w 2714625"/>
                <a:gd name="connsiteY11" fmla="*/ 1385888 h 2124075"/>
                <a:gd name="connsiteX12" fmla="*/ 1390650 w 2714625"/>
                <a:gd name="connsiteY12" fmla="*/ 1905000 h 2124075"/>
                <a:gd name="connsiteX13" fmla="*/ 1066800 w 2714625"/>
                <a:gd name="connsiteY13" fmla="*/ 1581150 h 2124075"/>
                <a:gd name="connsiteX14" fmla="*/ 52387 w 2714625"/>
                <a:gd name="connsiteY14" fmla="*/ 1181100 h 2124075"/>
                <a:gd name="connsiteX15" fmla="*/ 52387 w 2714625"/>
                <a:gd name="connsiteY15" fmla="*/ 1371600 h 2124075"/>
                <a:gd name="connsiteX16" fmla="*/ 847725 w 2714625"/>
                <a:gd name="connsiteY16" fmla="*/ 1666875 h 2124075"/>
                <a:gd name="connsiteX17" fmla="*/ 738187 w 2714625"/>
                <a:gd name="connsiteY17" fmla="*/ 1757363 h 2124075"/>
                <a:gd name="connsiteX18" fmla="*/ 138112 w 2714625"/>
                <a:gd name="connsiteY18" fmla="*/ 1543050 h 2124075"/>
                <a:gd name="connsiteX19" fmla="*/ 138112 w 2714625"/>
                <a:gd name="connsiteY19" fmla="*/ 1695450 h 2124075"/>
                <a:gd name="connsiteX20" fmla="*/ 776287 w 2714625"/>
                <a:gd name="connsiteY20" fmla="*/ 1924050 h 2124075"/>
                <a:gd name="connsiteX21" fmla="*/ 757237 w 2714625"/>
                <a:gd name="connsiteY21" fmla="*/ 1947863 h 2124075"/>
                <a:gd name="connsiteX22" fmla="*/ 219075 w 2714625"/>
                <a:gd name="connsiteY22" fmla="*/ 1747838 h 2124075"/>
                <a:gd name="connsiteX23" fmla="*/ 176212 w 2714625"/>
                <a:gd name="connsiteY23" fmla="*/ 1862138 h 2124075"/>
                <a:gd name="connsiteX24" fmla="*/ 776287 w 2714625"/>
                <a:gd name="connsiteY24" fmla="*/ 2100263 h 2124075"/>
                <a:gd name="connsiteX25" fmla="*/ 1162050 w 2714625"/>
                <a:gd name="connsiteY25" fmla="*/ 2124075 h 2124075"/>
                <a:gd name="connsiteX26" fmla="*/ 1162050 w 2714625"/>
                <a:gd name="connsiteY26" fmla="*/ 2066925 h 2124075"/>
                <a:gd name="connsiteX27" fmla="*/ 1576387 w 2714625"/>
                <a:gd name="connsiteY27" fmla="*/ 2066925 h 2124075"/>
                <a:gd name="connsiteX28" fmla="*/ 1576387 w 2714625"/>
                <a:gd name="connsiteY28" fmla="*/ 1743075 h 2124075"/>
                <a:gd name="connsiteX29" fmla="*/ 1538287 w 2714625"/>
                <a:gd name="connsiteY29" fmla="*/ 1743075 h 2124075"/>
                <a:gd name="connsiteX30" fmla="*/ 1538287 w 2714625"/>
                <a:gd name="connsiteY30" fmla="*/ 1519238 h 2124075"/>
                <a:gd name="connsiteX31" fmla="*/ 1695450 w 2714625"/>
                <a:gd name="connsiteY31" fmla="*/ 1519238 h 2124075"/>
                <a:gd name="connsiteX32" fmla="*/ 1695450 w 2714625"/>
                <a:gd name="connsiteY32" fmla="*/ 2124075 h 2124075"/>
                <a:gd name="connsiteX33" fmla="*/ 1871662 w 2714625"/>
                <a:gd name="connsiteY33" fmla="*/ 2124075 h 2124075"/>
                <a:gd name="connsiteX34" fmla="*/ 1871662 w 2714625"/>
                <a:gd name="connsiteY34" fmla="*/ 2066925 h 2124075"/>
                <a:gd name="connsiteX35" fmla="*/ 2352675 w 2714625"/>
                <a:gd name="connsiteY35" fmla="*/ 2066925 h 2124075"/>
                <a:gd name="connsiteX36" fmla="*/ 2352675 w 2714625"/>
                <a:gd name="connsiteY36" fmla="*/ 1766888 h 2124075"/>
                <a:gd name="connsiteX37" fmla="*/ 2400300 w 2714625"/>
                <a:gd name="connsiteY37" fmla="*/ 1766888 h 2124075"/>
                <a:gd name="connsiteX38" fmla="*/ 2400300 w 2714625"/>
                <a:gd name="connsiteY38" fmla="*/ 1266825 h 2124075"/>
                <a:gd name="connsiteX39" fmla="*/ 2447925 w 2714625"/>
                <a:gd name="connsiteY39" fmla="*/ 1266825 h 2124075"/>
                <a:gd name="connsiteX40" fmla="*/ 2447925 w 2714625"/>
                <a:gd name="connsiteY40" fmla="*/ 1223963 h 2124075"/>
                <a:gd name="connsiteX41" fmla="*/ 2714625 w 2714625"/>
                <a:gd name="connsiteY41" fmla="*/ 1223963 h 2124075"/>
                <a:gd name="connsiteX42" fmla="*/ 2714625 w 2714625"/>
                <a:gd name="connsiteY42" fmla="*/ 1138238 h 2124075"/>
                <a:gd name="connsiteX43" fmla="*/ 2686050 w 2714625"/>
                <a:gd name="connsiteY43" fmla="*/ 1138238 h 2124075"/>
                <a:gd name="connsiteX44" fmla="*/ 2686050 w 2714625"/>
                <a:gd name="connsiteY44" fmla="*/ 1085850 h 2124075"/>
                <a:gd name="connsiteX45" fmla="*/ 2595562 w 2714625"/>
                <a:gd name="connsiteY45" fmla="*/ 1085850 h 2124075"/>
                <a:gd name="connsiteX46" fmla="*/ 2043112 w 2714625"/>
                <a:gd name="connsiteY46" fmla="*/ 533400 h 2124075"/>
                <a:gd name="connsiteX47" fmla="*/ 2043112 w 2714625"/>
                <a:gd name="connsiteY47" fmla="*/ 95250 h 2124075"/>
                <a:gd name="connsiteX48" fmla="*/ 1562100 w 2714625"/>
                <a:gd name="connsiteY48" fmla="*/ 95250 h 2124075"/>
                <a:gd name="connsiteX49" fmla="*/ 1562100 w 2714625"/>
                <a:gd name="connsiteY49" fmla="*/ 223838 h 2124075"/>
                <a:gd name="connsiteX50" fmla="*/ 1166812 w 2714625"/>
                <a:gd name="connsiteY50" fmla="*/ 0 h 2124075"/>
                <a:gd name="connsiteX51" fmla="*/ 0 w 2714625"/>
                <a:gd name="connsiteY51" fmla="*/ 890588 h 2124075"/>
                <a:gd name="connsiteX52" fmla="*/ 85725 w 2714625"/>
                <a:gd name="connsiteY52" fmla="*/ 1038225 h 2124075"/>
                <a:gd name="connsiteX0" fmla="*/ 85725 w 2714625"/>
                <a:gd name="connsiteY0" fmla="*/ 1044575 h 2130425"/>
                <a:gd name="connsiteX1" fmla="*/ 1166812 w 2714625"/>
                <a:gd name="connsiteY1" fmla="*/ 196850 h 2130425"/>
                <a:gd name="connsiteX2" fmla="*/ 1700212 w 2714625"/>
                <a:gd name="connsiteY2" fmla="*/ 473075 h 2130425"/>
                <a:gd name="connsiteX3" fmla="*/ 1700212 w 2714625"/>
                <a:gd name="connsiteY3" fmla="*/ 225425 h 2130425"/>
                <a:gd name="connsiteX4" fmla="*/ 1909762 w 2714625"/>
                <a:gd name="connsiteY4" fmla="*/ 225425 h 2130425"/>
                <a:gd name="connsiteX5" fmla="*/ 1909762 w 2714625"/>
                <a:gd name="connsiteY5" fmla="*/ 639763 h 2130425"/>
                <a:gd name="connsiteX6" fmla="*/ 2357437 w 2714625"/>
                <a:gd name="connsiteY6" fmla="*/ 1087438 h 2130425"/>
                <a:gd name="connsiteX7" fmla="*/ 2176462 w 2714625"/>
                <a:gd name="connsiteY7" fmla="*/ 1168400 h 2130425"/>
                <a:gd name="connsiteX8" fmla="*/ 2176462 w 2714625"/>
                <a:gd name="connsiteY8" fmla="*/ 1930400 h 2130425"/>
                <a:gd name="connsiteX9" fmla="*/ 1857375 w 2714625"/>
                <a:gd name="connsiteY9" fmla="*/ 1930400 h 2130425"/>
                <a:gd name="connsiteX10" fmla="*/ 1857375 w 2714625"/>
                <a:gd name="connsiteY10" fmla="*/ 1392238 h 2130425"/>
                <a:gd name="connsiteX11" fmla="*/ 1390650 w 2714625"/>
                <a:gd name="connsiteY11" fmla="*/ 1392238 h 2130425"/>
                <a:gd name="connsiteX12" fmla="*/ 1390650 w 2714625"/>
                <a:gd name="connsiteY12" fmla="*/ 1911350 h 2130425"/>
                <a:gd name="connsiteX13" fmla="*/ 1066800 w 2714625"/>
                <a:gd name="connsiteY13" fmla="*/ 1587500 h 2130425"/>
                <a:gd name="connsiteX14" fmla="*/ 52387 w 2714625"/>
                <a:gd name="connsiteY14" fmla="*/ 1187450 h 2130425"/>
                <a:gd name="connsiteX15" fmla="*/ 52387 w 2714625"/>
                <a:gd name="connsiteY15" fmla="*/ 1377950 h 2130425"/>
                <a:gd name="connsiteX16" fmla="*/ 847725 w 2714625"/>
                <a:gd name="connsiteY16" fmla="*/ 1673225 h 2130425"/>
                <a:gd name="connsiteX17" fmla="*/ 738187 w 2714625"/>
                <a:gd name="connsiteY17" fmla="*/ 1763713 h 2130425"/>
                <a:gd name="connsiteX18" fmla="*/ 138112 w 2714625"/>
                <a:gd name="connsiteY18" fmla="*/ 1549400 h 2130425"/>
                <a:gd name="connsiteX19" fmla="*/ 138112 w 2714625"/>
                <a:gd name="connsiteY19" fmla="*/ 1701800 h 2130425"/>
                <a:gd name="connsiteX20" fmla="*/ 776287 w 2714625"/>
                <a:gd name="connsiteY20" fmla="*/ 1930400 h 2130425"/>
                <a:gd name="connsiteX21" fmla="*/ 757237 w 2714625"/>
                <a:gd name="connsiteY21" fmla="*/ 1954213 h 2130425"/>
                <a:gd name="connsiteX22" fmla="*/ 219075 w 2714625"/>
                <a:gd name="connsiteY22" fmla="*/ 1754188 h 2130425"/>
                <a:gd name="connsiteX23" fmla="*/ 176212 w 2714625"/>
                <a:gd name="connsiteY23" fmla="*/ 1868488 h 2130425"/>
                <a:gd name="connsiteX24" fmla="*/ 776287 w 2714625"/>
                <a:gd name="connsiteY24" fmla="*/ 2106613 h 2130425"/>
                <a:gd name="connsiteX25" fmla="*/ 1162050 w 2714625"/>
                <a:gd name="connsiteY25" fmla="*/ 2130425 h 2130425"/>
                <a:gd name="connsiteX26" fmla="*/ 1162050 w 2714625"/>
                <a:gd name="connsiteY26" fmla="*/ 2073275 h 2130425"/>
                <a:gd name="connsiteX27" fmla="*/ 1576387 w 2714625"/>
                <a:gd name="connsiteY27" fmla="*/ 2073275 h 2130425"/>
                <a:gd name="connsiteX28" fmla="*/ 1576387 w 2714625"/>
                <a:gd name="connsiteY28" fmla="*/ 1749425 h 2130425"/>
                <a:gd name="connsiteX29" fmla="*/ 1538287 w 2714625"/>
                <a:gd name="connsiteY29" fmla="*/ 1749425 h 2130425"/>
                <a:gd name="connsiteX30" fmla="*/ 1538287 w 2714625"/>
                <a:gd name="connsiteY30" fmla="*/ 1525588 h 2130425"/>
                <a:gd name="connsiteX31" fmla="*/ 1695450 w 2714625"/>
                <a:gd name="connsiteY31" fmla="*/ 1525588 h 2130425"/>
                <a:gd name="connsiteX32" fmla="*/ 1695450 w 2714625"/>
                <a:gd name="connsiteY32" fmla="*/ 2130425 h 2130425"/>
                <a:gd name="connsiteX33" fmla="*/ 1871662 w 2714625"/>
                <a:gd name="connsiteY33" fmla="*/ 2130425 h 2130425"/>
                <a:gd name="connsiteX34" fmla="*/ 1871662 w 2714625"/>
                <a:gd name="connsiteY34" fmla="*/ 2073275 h 2130425"/>
                <a:gd name="connsiteX35" fmla="*/ 2352675 w 2714625"/>
                <a:gd name="connsiteY35" fmla="*/ 2073275 h 2130425"/>
                <a:gd name="connsiteX36" fmla="*/ 2352675 w 2714625"/>
                <a:gd name="connsiteY36" fmla="*/ 1773238 h 2130425"/>
                <a:gd name="connsiteX37" fmla="*/ 2400300 w 2714625"/>
                <a:gd name="connsiteY37" fmla="*/ 1773238 h 2130425"/>
                <a:gd name="connsiteX38" fmla="*/ 2400300 w 2714625"/>
                <a:gd name="connsiteY38" fmla="*/ 1273175 h 2130425"/>
                <a:gd name="connsiteX39" fmla="*/ 2447925 w 2714625"/>
                <a:gd name="connsiteY39" fmla="*/ 1273175 h 2130425"/>
                <a:gd name="connsiteX40" fmla="*/ 2447925 w 2714625"/>
                <a:gd name="connsiteY40" fmla="*/ 1230313 h 2130425"/>
                <a:gd name="connsiteX41" fmla="*/ 2714625 w 2714625"/>
                <a:gd name="connsiteY41" fmla="*/ 1230313 h 2130425"/>
                <a:gd name="connsiteX42" fmla="*/ 2714625 w 2714625"/>
                <a:gd name="connsiteY42" fmla="*/ 1144588 h 2130425"/>
                <a:gd name="connsiteX43" fmla="*/ 2686050 w 2714625"/>
                <a:gd name="connsiteY43" fmla="*/ 1144588 h 2130425"/>
                <a:gd name="connsiteX44" fmla="*/ 2686050 w 2714625"/>
                <a:gd name="connsiteY44" fmla="*/ 1092200 h 2130425"/>
                <a:gd name="connsiteX45" fmla="*/ 2595562 w 2714625"/>
                <a:gd name="connsiteY45" fmla="*/ 1092200 h 2130425"/>
                <a:gd name="connsiteX46" fmla="*/ 2043112 w 2714625"/>
                <a:gd name="connsiteY46" fmla="*/ 539750 h 2130425"/>
                <a:gd name="connsiteX47" fmla="*/ 2043112 w 2714625"/>
                <a:gd name="connsiteY47" fmla="*/ 101600 h 2130425"/>
                <a:gd name="connsiteX48" fmla="*/ 1562100 w 2714625"/>
                <a:gd name="connsiteY48" fmla="*/ 101600 h 2130425"/>
                <a:gd name="connsiteX49" fmla="*/ 1562100 w 2714625"/>
                <a:gd name="connsiteY49" fmla="*/ 230188 h 2130425"/>
                <a:gd name="connsiteX50" fmla="*/ 1135062 w 2714625"/>
                <a:gd name="connsiteY50" fmla="*/ 0 h 2130425"/>
                <a:gd name="connsiteX51" fmla="*/ 0 w 2714625"/>
                <a:gd name="connsiteY51" fmla="*/ 896938 h 2130425"/>
                <a:gd name="connsiteX52" fmla="*/ 85725 w 2714625"/>
                <a:gd name="connsiteY52" fmla="*/ 1044575 h 2130425"/>
                <a:gd name="connsiteX0" fmla="*/ 85725 w 2714625"/>
                <a:gd name="connsiteY0" fmla="*/ 1044575 h 2130425"/>
                <a:gd name="connsiteX1" fmla="*/ 1166812 w 2714625"/>
                <a:gd name="connsiteY1" fmla="*/ 196850 h 2130425"/>
                <a:gd name="connsiteX2" fmla="*/ 1700212 w 2714625"/>
                <a:gd name="connsiteY2" fmla="*/ 473075 h 2130425"/>
                <a:gd name="connsiteX3" fmla="*/ 1700212 w 2714625"/>
                <a:gd name="connsiteY3" fmla="*/ 225425 h 2130425"/>
                <a:gd name="connsiteX4" fmla="*/ 1909762 w 2714625"/>
                <a:gd name="connsiteY4" fmla="*/ 225425 h 2130425"/>
                <a:gd name="connsiteX5" fmla="*/ 1909762 w 2714625"/>
                <a:gd name="connsiteY5" fmla="*/ 639763 h 2130425"/>
                <a:gd name="connsiteX6" fmla="*/ 2357437 w 2714625"/>
                <a:gd name="connsiteY6" fmla="*/ 1087438 h 2130425"/>
                <a:gd name="connsiteX7" fmla="*/ 2176462 w 2714625"/>
                <a:gd name="connsiteY7" fmla="*/ 1168400 h 2130425"/>
                <a:gd name="connsiteX8" fmla="*/ 2176462 w 2714625"/>
                <a:gd name="connsiteY8" fmla="*/ 1930400 h 2130425"/>
                <a:gd name="connsiteX9" fmla="*/ 1857375 w 2714625"/>
                <a:gd name="connsiteY9" fmla="*/ 1930400 h 2130425"/>
                <a:gd name="connsiteX10" fmla="*/ 1857375 w 2714625"/>
                <a:gd name="connsiteY10" fmla="*/ 1392238 h 2130425"/>
                <a:gd name="connsiteX11" fmla="*/ 1390650 w 2714625"/>
                <a:gd name="connsiteY11" fmla="*/ 1392238 h 2130425"/>
                <a:gd name="connsiteX12" fmla="*/ 1390650 w 2714625"/>
                <a:gd name="connsiteY12" fmla="*/ 1911350 h 2130425"/>
                <a:gd name="connsiteX13" fmla="*/ 1066800 w 2714625"/>
                <a:gd name="connsiteY13" fmla="*/ 1587500 h 2130425"/>
                <a:gd name="connsiteX14" fmla="*/ 52387 w 2714625"/>
                <a:gd name="connsiteY14" fmla="*/ 1187450 h 2130425"/>
                <a:gd name="connsiteX15" fmla="*/ 52387 w 2714625"/>
                <a:gd name="connsiteY15" fmla="*/ 1377950 h 2130425"/>
                <a:gd name="connsiteX16" fmla="*/ 847725 w 2714625"/>
                <a:gd name="connsiteY16" fmla="*/ 1673225 h 2130425"/>
                <a:gd name="connsiteX17" fmla="*/ 738187 w 2714625"/>
                <a:gd name="connsiteY17" fmla="*/ 1763713 h 2130425"/>
                <a:gd name="connsiteX18" fmla="*/ 138112 w 2714625"/>
                <a:gd name="connsiteY18" fmla="*/ 1549400 h 2130425"/>
                <a:gd name="connsiteX19" fmla="*/ 138112 w 2714625"/>
                <a:gd name="connsiteY19" fmla="*/ 1701800 h 2130425"/>
                <a:gd name="connsiteX20" fmla="*/ 776287 w 2714625"/>
                <a:gd name="connsiteY20" fmla="*/ 1930400 h 2130425"/>
                <a:gd name="connsiteX21" fmla="*/ 764381 w 2714625"/>
                <a:gd name="connsiteY21" fmla="*/ 1947070 h 2130425"/>
                <a:gd name="connsiteX22" fmla="*/ 219075 w 2714625"/>
                <a:gd name="connsiteY22" fmla="*/ 1754188 h 2130425"/>
                <a:gd name="connsiteX23" fmla="*/ 176212 w 2714625"/>
                <a:gd name="connsiteY23" fmla="*/ 1868488 h 2130425"/>
                <a:gd name="connsiteX24" fmla="*/ 776287 w 2714625"/>
                <a:gd name="connsiteY24" fmla="*/ 2106613 h 2130425"/>
                <a:gd name="connsiteX25" fmla="*/ 1162050 w 2714625"/>
                <a:gd name="connsiteY25" fmla="*/ 2130425 h 2130425"/>
                <a:gd name="connsiteX26" fmla="*/ 1162050 w 2714625"/>
                <a:gd name="connsiteY26" fmla="*/ 2073275 h 2130425"/>
                <a:gd name="connsiteX27" fmla="*/ 1576387 w 2714625"/>
                <a:gd name="connsiteY27" fmla="*/ 2073275 h 2130425"/>
                <a:gd name="connsiteX28" fmla="*/ 1576387 w 2714625"/>
                <a:gd name="connsiteY28" fmla="*/ 1749425 h 2130425"/>
                <a:gd name="connsiteX29" fmla="*/ 1538287 w 2714625"/>
                <a:gd name="connsiteY29" fmla="*/ 1749425 h 2130425"/>
                <a:gd name="connsiteX30" fmla="*/ 1538287 w 2714625"/>
                <a:gd name="connsiteY30" fmla="*/ 1525588 h 2130425"/>
                <a:gd name="connsiteX31" fmla="*/ 1695450 w 2714625"/>
                <a:gd name="connsiteY31" fmla="*/ 1525588 h 2130425"/>
                <a:gd name="connsiteX32" fmla="*/ 1695450 w 2714625"/>
                <a:gd name="connsiteY32" fmla="*/ 2130425 h 2130425"/>
                <a:gd name="connsiteX33" fmla="*/ 1871662 w 2714625"/>
                <a:gd name="connsiteY33" fmla="*/ 2130425 h 2130425"/>
                <a:gd name="connsiteX34" fmla="*/ 1871662 w 2714625"/>
                <a:gd name="connsiteY34" fmla="*/ 2073275 h 2130425"/>
                <a:gd name="connsiteX35" fmla="*/ 2352675 w 2714625"/>
                <a:gd name="connsiteY35" fmla="*/ 2073275 h 2130425"/>
                <a:gd name="connsiteX36" fmla="*/ 2352675 w 2714625"/>
                <a:gd name="connsiteY36" fmla="*/ 1773238 h 2130425"/>
                <a:gd name="connsiteX37" fmla="*/ 2400300 w 2714625"/>
                <a:gd name="connsiteY37" fmla="*/ 1773238 h 2130425"/>
                <a:gd name="connsiteX38" fmla="*/ 2400300 w 2714625"/>
                <a:gd name="connsiteY38" fmla="*/ 1273175 h 2130425"/>
                <a:gd name="connsiteX39" fmla="*/ 2447925 w 2714625"/>
                <a:gd name="connsiteY39" fmla="*/ 1273175 h 2130425"/>
                <a:gd name="connsiteX40" fmla="*/ 2447925 w 2714625"/>
                <a:gd name="connsiteY40" fmla="*/ 1230313 h 2130425"/>
                <a:gd name="connsiteX41" fmla="*/ 2714625 w 2714625"/>
                <a:gd name="connsiteY41" fmla="*/ 1230313 h 2130425"/>
                <a:gd name="connsiteX42" fmla="*/ 2714625 w 2714625"/>
                <a:gd name="connsiteY42" fmla="*/ 1144588 h 2130425"/>
                <a:gd name="connsiteX43" fmla="*/ 2686050 w 2714625"/>
                <a:gd name="connsiteY43" fmla="*/ 1144588 h 2130425"/>
                <a:gd name="connsiteX44" fmla="*/ 2686050 w 2714625"/>
                <a:gd name="connsiteY44" fmla="*/ 1092200 h 2130425"/>
                <a:gd name="connsiteX45" fmla="*/ 2595562 w 2714625"/>
                <a:gd name="connsiteY45" fmla="*/ 1092200 h 2130425"/>
                <a:gd name="connsiteX46" fmla="*/ 2043112 w 2714625"/>
                <a:gd name="connsiteY46" fmla="*/ 539750 h 2130425"/>
                <a:gd name="connsiteX47" fmla="*/ 2043112 w 2714625"/>
                <a:gd name="connsiteY47" fmla="*/ 101600 h 2130425"/>
                <a:gd name="connsiteX48" fmla="*/ 1562100 w 2714625"/>
                <a:gd name="connsiteY48" fmla="*/ 101600 h 2130425"/>
                <a:gd name="connsiteX49" fmla="*/ 1562100 w 2714625"/>
                <a:gd name="connsiteY49" fmla="*/ 230188 h 2130425"/>
                <a:gd name="connsiteX50" fmla="*/ 1135062 w 2714625"/>
                <a:gd name="connsiteY50" fmla="*/ 0 h 2130425"/>
                <a:gd name="connsiteX51" fmla="*/ 0 w 2714625"/>
                <a:gd name="connsiteY51" fmla="*/ 896938 h 2130425"/>
                <a:gd name="connsiteX52" fmla="*/ 85725 w 2714625"/>
                <a:gd name="connsiteY52" fmla="*/ 1044575 h 2130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714625" h="2130425">
                  <a:moveTo>
                    <a:pt x="85725" y="1044575"/>
                  </a:moveTo>
                  <a:lnTo>
                    <a:pt x="1166812" y="196850"/>
                  </a:lnTo>
                  <a:lnTo>
                    <a:pt x="1700212" y="473075"/>
                  </a:lnTo>
                  <a:lnTo>
                    <a:pt x="1700212" y="225425"/>
                  </a:lnTo>
                  <a:lnTo>
                    <a:pt x="1909762" y="225425"/>
                  </a:lnTo>
                  <a:lnTo>
                    <a:pt x="1909762" y="639763"/>
                  </a:lnTo>
                  <a:lnTo>
                    <a:pt x="2357437" y="1087438"/>
                  </a:lnTo>
                  <a:lnTo>
                    <a:pt x="2176462" y="1168400"/>
                  </a:lnTo>
                  <a:lnTo>
                    <a:pt x="2176462" y="1930400"/>
                  </a:lnTo>
                  <a:lnTo>
                    <a:pt x="1857375" y="1930400"/>
                  </a:lnTo>
                  <a:lnTo>
                    <a:pt x="1857375" y="1392238"/>
                  </a:lnTo>
                  <a:lnTo>
                    <a:pt x="1390650" y="1392238"/>
                  </a:lnTo>
                  <a:lnTo>
                    <a:pt x="1390650" y="1911350"/>
                  </a:lnTo>
                  <a:lnTo>
                    <a:pt x="1066800" y="1587500"/>
                  </a:lnTo>
                  <a:lnTo>
                    <a:pt x="52387" y="1187450"/>
                  </a:lnTo>
                  <a:lnTo>
                    <a:pt x="52387" y="1377950"/>
                  </a:lnTo>
                  <a:lnTo>
                    <a:pt x="847725" y="1673225"/>
                  </a:lnTo>
                  <a:lnTo>
                    <a:pt x="738187" y="1763713"/>
                  </a:lnTo>
                  <a:lnTo>
                    <a:pt x="138112" y="1549400"/>
                  </a:lnTo>
                  <a:lnTo>
                    <a:pt x="138112" y="1701800"/>
                  </a:lnTo>
                  <a:lnTo>
                    <a:pt x="776287" y="1930400"/>
                  </a:lnTo>
                  <a:lnTo>
                    <a:pt x="764381" y="1947070"/>
                  </a:lnTo>
                  <a:lnTo>
                    <a:pt x="219075" y="1754188"/>
                  </a:lnTo>
                  <a:lnTo>
                    <a:pt x="176212" y="1868488"/>
                  </a:lnTo>
                  <a:lnTo>
                    <a:pt x="776287" y="2106613"/>
                  </a:lnTo>
                  <a:lnTo>
                    <a:pt x="1162050" y="2130425"/>
                  </a:lnTo>
                  <a:lnTo>
                    <a:pt x="1162050" y="2073275"/>
                  </a:lnTo>
                  <a:lnTo>
                    <a:pt x="1576387" y="2073275"/>
                  </a:lnTo>
                  <a:lnTo>
                    <a:pt x="1576387" y="1749425"/>
                  </a:lnTo>
                  <a:lnTo>
                    <a:pt x="1538287" y="1749425"/>
                  </a:lnTo>
                  <a:lnTo>
                    <a:pt x="1538287" y="1525588"/>
                  </a:lnTo>
                  <a:lnTo>
                    <a:pt x="1695450" y="1525588"/>
                  </a:lnTo>
                  <a:lnTo>
                    <a:pt x="1695450" y="2130425"/>
                  </a:lnTo>
                  <a:lnTo>
                    <a:pt x="1871662" y="2130425"/>
                  </a:lnTo>
                  <a:lnTo>
                    <a:pt x="1871662" y="2073275"/>
                  </a:lnTo>
                  <a:lnTo>
                    <a:pt x="2352675" y="2073275"/>
                  </a:lnTo>
                  <a:lnTo>
                    <a:pt x="2352675" y="1773238"/>
                  </a:lnTo>
                  <a:lnTo>
                    <a:pt x="2400300" y="1773238"/>
                  </a:lnTo>
                  <a:lnTo>
                    <a:pt x="2400300" y="1273175"/>
                  </a:lnTo>
                  <a:lnTo>
                    <a:pt x="2447925" y="1273175"/>
                  </a:lnTo>
                  <a:lnTo>
                    <a:pt x="2447925" y="1230313"/>
                  </a:lnTo>
                  <a:lnTo>
                    <a:pt x="2714625" y="1230313"/>
                  </a:lnTo>
                  <a:lnTo>
                    <a:pt x="2714625" y="1144588"/>
                  </a:lnTo>
                  <a:lnTo>
                    <a:pt x="2686050" y="1144588"/>
                  </a:lnTo>
                  <a:lnTo>
                    <a:pt x="2686050" y="1092200"/>
                  </a:lnTo>
                  <a:lnTo>
                    <a:pt x="2595562" y="1092200"/>
                  </a:lnTo>
                  <a:lnTo>
                    <a:pt x="2043112" y="539750"/>
                  </a:lnTo>
                  <a:lnTo>
                    <a:pt x="2043112" y="101600"/>
                  </a:lnTo>
                  <a:lnTo>
                    <a:pt x="1562100" y="101600"/>
                  </a:lnTo>
                  <a:lnTo>
                    <a:pt x="1562100" y="230188"/>
                  </a:lnTo>
                  <a:lnTo>
                    <a:pt x="1135062" y="0"/>
                  </a:lnTo>
                  <a:lnTo>
                    <a:pt x="0" y="896938"/>
                  </a:lnTo>
                  <a:lnTo>
                    <a:pt x="85725" y="10445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D3B9B5D4-963D-998E-7D58-034CBEB1E66E}"/>
                </a:ext>
              </a:extLst>
            </p:cNvPr>
            <p:cNvSpPr/>
            <p:nvPr/>
          </p:nvSpPr>
          <p:spPr>
            <a:xfrm>
              <a:off x="1198768" y="486524"/>
              <a:ext cx="102976" cy="118508"/>
            </a:xfrm>
            <a:custGeom>
              <a:avLst/>
              <a:gdLst>
                <a:gd name="connsiteX0" fmla="*/ 155609 w 427928"/>
                <a:gd name="connsiteY0" fmla="*/ 70 h 492474"/>
                <a:gd name="connsiteX1" fmla="*/ 57184 w 427928"/>
                <a:gd name="connsiteY1" fmla="*/ 111195 h 492474"/>
                <a:gd name="connsiteX2" fmla="*/ 34 w 427928"/>
                <a:gd name="connsiteY2" fmla="*/ 235020 h 492474"/>
                <a:gd name="connsiteX3" fmla="*/ 50834 w 427928"/>
                <a:gd name="connsiteY3" fmla="*/ 393770 h 492474"/>
                <a:gd name="connsiteX4" fmla="*/ 171484 w 427928"/>
                <a:gd name="connsiteY4" fmla="*/ 469970 h 492474"/>
                <a:gd name="connsiteX5" fmla="*/ 292134 w 427928"/>
                <a:gd name="connsiteY5" fmla="*/ 492195 h 492474"/>
                <a:gd name="connsiteX6" fmla="*/ 349284 w 427928"/>
                <a:gd name="connsiteY6" fmla="*/ 479495 h 492474"/>
                <a:gd name="connsiteX7" fmla="*/ 412784 w 427928"/>
                <a:gd name="connsiteY7" fmla="*/ 438220 h 492474"/>
                <a:gd name="connsiteX8" fmla="*/ 406434 w 427928"/>
                <a:gd name="connsiteY8" fmla="*/ 422345 h 492474"/>
                <a:gd name="connsiteX9" fmla="*/ 184184 w 427928"/>
                <a:gd name="connsiteY9" fmla="*/ 215970 h 492474"/>
                <a:gd name="connsiteX10" fmla="*/ 168309 w 427928"/>
                <a:gd name="connsiteY10" fmla="*/ 171520 h 492474"/>
                <a:gd name="connsiteX11" fmla="*/ 165134 w 427928"/>
                <a:gd name="connsiteY11" fmla="*/ 95320 h 492474"/>
                <a:gd name="connsiteX12" fmla="*/ 155609 w 427928"/>
                <a:gd name="connsiteY12" fmla="*/ 70 h 49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7928" h="492474">
                  <a:moveTo>
                    <a:pt x="155609" y="70"/>
                  </a:moveTo>
                  <a:cubicBezTo>
                    <a:pt x="137617" y="2716"/>
                    <a:pt x="83113" y="72037"/>
                    <a:pt x="57184" y="111195"/>
                  </a:cubicBezTo>
                  <a:cubicBezTo>
                    <a:pt x="31255" y="150353"/>
                    <a:pt x="1092" y="187924"/>
                    <a:pt x="34" y="235020"/>
                  </a:cubicBezTo>
                  <a:cubicBezTo>
                    <a:pt x="-1024" y="282116"/>
                    <a:pt x="22259" y="354612"/>
                    <a:pt x="50834" y="393770"/>
                  </a:cubicBezTo>
                  <a:cubicBezTo>
                    <a:pt x="79409" y="432928"/>
                    <a:pt x="131267" y="453566"/>
                    <a:pt x="171484" y="469970"/>
                  </a:cubicBezTo>
                  <a:cubicBezTo>
                    <a:pt x="211701" y="486374"/>
                    <a:pt x="262501" y="490608"/>
                    <a:pt x="292134" y="492195"/>
                  </a:cubicBezTo>
                  <a:cubicBezTo>
                    <a:pt x="321767" y="493782"/>
                    <a:pt x="329176" y="488491"/>
                    <a:pt x="349284" y="479495"/>
                  </a:cubicBezTo>
                  <a:cubicBezTo>
                    <a:pt x="369392" y="470499"/>
                    <a:pt x="403259" y="447745"/>
                    <a:pt x="412784" y="438220"/>
                  </a:cubicBezTo>
                  <a:cubicBezTo>
                    <a:pt x="422309" y="428695"/>
                    <a:pt x="444534" y="459387"/>
                    <a:pt x="406434" y="422345"/>
                  </a:cubicBezTo>
                  <a:cubicBezTo>
                    <a:pt x="368334" y="385303"/>
                    <a:pt x="223872" y="257774"/>
                    <a:pt x="184184" y="215970"/>
                  </a:cubicBezTo>
                  <a:cubicBezTo>
                    <a:pt x="144496" y="174166"/>
                    <a:pt x="171484" y="191628"/>
                    <a:pt x="168309" y="171520"/>
                  </a:cubicBezTo>
                  <a:cubicBezTo>
                    <a:pt x="165134" y="151412"/>
                    <a:pt x="165663" y="120720"/>
                    <a:pt x="165134" y="95320"/>
                  </a:cubicBezTo>
                  <a:cubicBezTo>
                    <a:pt x="164605" y="69920"/>
                    <a:pt x="173601" y="-2576"/>
                    <a:pt x="155609" y="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0E4D50A-23EC-9454-6F87-BD95DD89C194}"/>
                </a:ext>
              </a:extLst>
            </p:cNvPr>
            <p:cNvSpPr/>
            <p:nvPr/>
          </p:nvSpPr>
          <p:spPr>
            <a:xfrm>
              <a:off x="923328" y="585327"/>
              <a:ext cx="118573" cy="116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66007A5-7AF4-782C-2257-41913C1A8A69}"/>
                </a:ext>
              </a:extLst>
            </p:cNvPr>
            <p:cNvSpPr/>
            <p:nvPr/>
          </p:nvSpPr>
          <p:spPr>
            <a:xfrm>
              <a:off x="957964" y="618967"/>
              <a:ext cx="50398" cy="49148"/>
            </a:xfrm>
            <a:prstGeom prst="rect">
              <a:avLst/>
            </a:pr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92079569-E6F6-B87B-F023-863682A4E3A5}"/>
                </a:ext>
              </a:extLst>
            </p:cNvPr>
            <p:cNvSpPr/>
            <p:nvPr/>
          </p:nvSpPr>
          <p:spPr>
            <a:xfrm>
              <a:off x="900904" y="860161"/>
              <a:ext cx="64178" cy="75065"/>
            </a:xfrm>
            <a:custGeom>
              <a:avLst/>
              <a:gdLst>
                <a:gd name="connsiteX0" fmla="*/ 266700 w 266700"/>
                <a:gd name="connsiteY0" fmla="*/ 97631 h 311944"/>
                <a:gd name="connsiteX1" fmla="*/ 266700 w 266700"/>
                <a:gd name="connsiteY1" fmla="*/ 311944 h 311944"/>
                <a:gd name="connsiteX2" fmla="*/ 85725 w 266700"/>
                <a:gd name="connsiteY2" fmla="*/ 311944 h 311944"/>
                <a:gd name="connsiteX3" fmla="*/ 85725 w 266700"/>
                <a:gd name="connsiteY3" fmla="*/ 276225 h 311944"/>
                <a:gd name="connsiteX4" fmla="*/ 190500 w 266700"/>
                <a:gd name="connsiteY4" fmla="*/ 276225 h 311944"/>
                <a:gd name="connsiteX5" fmla="*/ 104775 w 266700"/>
                <a:gd name="connsiteY5" fmla="*/ 190500 h 311944"/>
                <a:gd name="connsiteX6" fmla="*/ 0 w 266700"/>
                <a:gd name="connsiteY6" fmla="*/ 190500 h 311944"/>
                <a:gd name="connsiteX7" fmla="*/ 0 w 266700"/>
                <a:gd name="connsiteY7" fmla="*/ 140494 h 311944"/>
                <a:gd name="connsiteX8" fmla="*/ 69056 w 266700"/>
                <a:gd name="connsiteY8" fmla="*/ 140494 h 311944"/>
                <a:gd name="connsiteX9" fmla="*/ 69056 w 266700"/>
                <a:gd name="connsiteY9" fmla="*/ 104775 h 311944"/>
                <a:gd name="connsiteX10" fmla="*/ 130969 w 266700"/>
                <a:gd name="connsiteY10" fmla="*/ 104775 h 311944"/>
                <a:gd name="connsiteX11" fmla="*/ 130969 w 266700"/>
                <a:gd name="connsiteY11" fmla="*/ 64294 h 311944"/>
                <a:gd name="connsiteX12" fmla="*/ 83344 w 266700"/>
                <a:gd name="connsiteY12" fmla="*/ 64294 h 311944"/>
                <a:gd name="connsiteX13" fmla="*/ 83344 w 266700"/>
                <a:gd name="connsiteY13" fmla="*/ 0 h 311944"/>
                <a:gd name="connsiteX14" fmla="*/ 154781 w 266700"/>
                <a:gd name="connsiteY14" fmla="*/ 0 h 311944"/>
                <a:gd name="connsiteX15" fmla="*/ 266700 w 266700"/>
                <a:gd name="connsiteY15" fmla="*/ 97631 h 311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6700" h="311944">
                  <a:moveTo>
                    <a:pt x="266700" y="97631"/>
                  </a:moveTo>
                  <a:lnTo>
                    <a:pt x="266700" y="311944"/>
                  </a:lnTo>
                  <a:lnTo>
                    <a:pt x="85725" y="311944"/>
                  </a:lnTo>
                  <a:lnTo>
                    <a:pt x="85725" y="276225"/>
                  </a:lnTo>
                  <a:lnTo>
                    <a:pt x="190500" y="276225"/>
                  </a:lnTo>
                  <a:lnTo>
                    <a:pt x="104775" y="190500"/>
                  </a:lnTo>
                  <a:lnTo>
                    <a:pt x="0" y="190500"/>
                  </a:lnTo>
                  <a:lnTo>
                    <a:pt x="0" y="140494"/>
                  </a:lnTo>
                  <a:lnTo>
                    <a:pt x="69056" y="140494"/>
                  </a:lnTo>
                  <a:lnTo>
                    <a:pt x="69056" y="104775"/>
                  </a:lnTo>
                  <a:lnTo>
                    <a:pt x="130969" y="104775"/>
                  </a:lnTo>
                  <a:lnTo>
                    <a:pt x="130969" y="64294"/>
                  </a:lnTo>
                  <a:lnTo>
                    <a:pt x="83344" y="64294"/>
                  </a:lnTo>
                  <a:lnTo>
                    <a:pt x="83344" y="0"/>
                  </a:lnTo>
                  <a:lnTo>
                    <a:pt x="154781" y="0"/>
                  </a:lnTo>
                  <a:lnTo>
                    <a:pt x="266700" y="97631"/>
                  </a:lnTo>
                  <a:close/>
                </a:path>
              </a:pathLst>
            </a:cu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FEDF6733-B401-2DFD-E043-65D8D701C5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3608" y="1923678"/>
            <a:ext cx="6631394" cy="287132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85535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A5E921-3F4D-988A-6740-4B96F0F28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987574"/>
            <a:ext cx="6785436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01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367" y="99319"/>
            <a:ext cx="807382" cy="79938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829" y="-55610"/>
            <a:ext cx="1828649" cy="10423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566" y="150288"/>
            <a:ext cx="1813260" cy="10335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181" r="46631">
                        <a14:foregroundMark x1="24733" y1="36300" x2="25033" y2="39450"/>
                        <a14:foregroundMark x1="28933" y1="36450" x2="31433" y2="38050"/>
                        <a14:backgroundMark x1="42167" y1="31250" x2="42267" y2="65850"/>
                        <a14:backgroundMark x1="37100" y1="38000" x2="39400" y2="67000"/>
                        <a14:backgroundMark x1="31467" y1="45900" x2="38167" y2="43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188"/>
          <a:stretch/>
        </p:blipFill>
        <p:spPr>
          <a:xfrm>
            <a:off x="-324544" y="699542"/>
            <a:ext cx="3908583" cy="5029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263" b="90473" l="55305" r="95034">
                        <a14:foregroundMark x1="79233" y1="38650" x2="80100" y2="43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39" t="4737"/>
          <a:stretch/>
        </p:blipFill>
        <p:spPr>
          <a:xfrm>
            <a:off x="6228184" y="2427734"/>
            <a:ext cx="2425757" cy="31021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06ECD5-F1E4-78A0-746A-E7A2EC19C0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552" y="555526"/>
            <a:ext cx="3023878" cy="17679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5FBC66-CB49-BD26-7E54-C3825C63CF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79712" y="1347614"/>
            <a:ext cx="6187976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59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E6965709-006A-4D4A-B0CC-9C501E1C07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4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472839B2-3270-45B5-A34C-5F67EF6C47A5}"/>
              </a:ext>
            </a:extLst>
          </p:cNvPr>
          <p:cNvSpPr txBox="1"/>
          <p:nvPr/>
        </p:nvSpPr>
        <p:spPr>
          <a:xfrm>
            <a:off x="1328565" y="541277"/>
            <a:ext cx="7537199" cy="2726591"/>
          </a:xfrm>
          <a:prstGeom prst="wedgeEllipseCallout">
            <a:avLst>
              <a:gd name="adj1" fmla="val -52405"/>
              <a:gd name="adj2" fmla="val -13815"/>
            </a:avLst>
          </a:prstGeom>
          <a:solidFill>
            <a:schemeClr val="bg1"/>
          </a:solidFill>
          <a:ln w="5715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ysClr val="windowText" lastClr="000000"/>
                </a:solidFill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HĐ1: Chia </a:t>
            </a:r>
            <a:r>
              <a:rPr lang="en-US" sz="4000" b="1" dirty="0" err="1">
                <a:ln w="0"/>
                <a:solidFill>
                  <a:sysClr val="windowText" lastClr="000000"/>
                </a:solidFill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sẻ</a:t>
            </a:r>
            <a:r>
              <a:rPr lang="en-US" sz="4000" b="1" dirty="0">
                <a:ln w="0"/>
                <a:solidFill>
                  <a:sysClr val="windowText" lastClr="000000"/>
                </a:solidFill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ysClr val="windowText" lastClr="000000"/>
                </a:solidFill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ln w="0"/>
                <a:solidFill>
                  <a:sysClr val="windowText" lastClr="000000"/>
                </a:solidFill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ysClr val="windowText" lastClr="000000"/>
                </a:solidFill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ln w="0"/>
                <a:solidFill>
                  <a:sysClr val="windowText" lastClr="000000"/>
                </a:solidFill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ysClr val="windowText" lastClr="000000"/>
                </a:solidFill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ln w="0"/>
                <a:solidFill>
                  <a:sysClr val="windowText" lastClr="000000"/>
                </a:solidFill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ysClr val="windowText" lastClr="000000"/>
                </a:solidFill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n w="0"/>
                <a:solidFill>
                  <a:sysClr val="windowText" lastClr="000000"/>
                </a:solidFill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ysClr val="windowText" lastClr="000000"/>
                </a:solidFill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ln w="0"/>
                <a:solidFill>
                  <a:sysClr val="windowText" lastClr="000000"/>
                </a:solidFill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ysClr val="windowText" lastClr="000000"/>
                </a:solidFill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ln w="0"/>
                <a:solidFill>
                  <a:sysClr val="windowText" lastClr="000000"/>
                </a:solidFill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ysClr val="windowText" lastClr="000000"/>
                </a:solidFill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ln w="0"/>
                <a:solidFill>
                  <a:sysClr val="windowText" lastClr="000000"/>
                </a:solidFill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ysClr val="windowText" lastClr="000000"/>
                </a:solidFill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vệ</a:t>
            </a:r>
            <a:r>
              <a:rPr lang="en-US" sz="4000" b="1" dirty="0">
                <a:ln w="0"/>
                <a:solidFill>
                  <a:sysClr val="windowText" lastClr="000000"/>
                </a:solidFill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ysClr val="windowText" lastClr="000000"/>
                </a:solidFill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sức</a:t>
            </a:r>
            <a:r>
              <a:rPr lang="en-US" sz="4000" b="1" dirty="0">
                <a:ln w="0"/>
                <a:solidFill>
                  <a:sysClr val="windowText" lastClr="000000"/>
                </a:solidFill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ysClr val="windowText" lastClr="000000"/>
                </a:solidFill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khoẻ</a:t>
            </a:r>
            <a:r>
              <a:rPr lang="en-US" sz="4000" b="1" dirty="0">
                <a:ln w="0"/>
                <a:solidFill>
                  <a:sysClr val="windowText" lastClr="000000"/>
                </a:solidFill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ysClr val="windowText" lastClr="000000"/>
                </a:solidFill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n w="0"/>
                <a:solidFill>
                  <a:sysClr val="windowText" lastClr="000000"/>
                </a:solidFill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ysClr val="windowText" lastClr="000000"/>
                </a:solidFill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em</a:t>
            </a:r>
            <a:endParaRPr lang="en-US" sz="4000" b="1" dirty="0">
              <a:ln w="0"/>
              <a:solidFill>
                <a:sysClr val="windowText" lastClr="000000"/>
              </a:solidFill>
              <a:latin typeface="Times New Roman" panose="02020603050405020304" pitchFamily="18" charset="0"/>
              <a:ea typeface="LNTH-LuoLuoNotangYuanTi 1" pitchFamily="2" charset="-128"/>
              <a:cs typeface="Times New Roman" panose="02020603050405020304" pitchFamily="18" charset="0"/>
            </a:endParaRPr>
          </a:p>
        </p:txBody>
      </p:sp>
      <p:pic>
        <p:nvPicPr>
          <p:cNvPr id="5" name="Hình ảnh 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3D9217B-D4E9-4EDB-AB6A-3C0567D6F3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44" b="89167" l="46875" r="74063">
                        <a14:foregroundMark x1="56198" y1="29259" x2="54740" y2="28426"/>
                        <a14:foregroundMark x1="56875" y1="28426" x2="56302" y2="32407"/>
                        <a14:foregroundMark x1="61667" y1="28056" x2="63490" y2="31667"/>
                        <a14:foregroundMark x1="61771" y1="28426" x2="62135" y2="32407"/>
                        <a14:foregroundMark x1="63125" y1="27500" x2="63333" y2="30833"/>
                        <a14:foregroundMark x1="63490" y1="30833" x2="63490" y2="26852"/>
                        <a14:foregroundMark x1="61354" y1="28426" x2="63333" y2="28241"/>
                        <a14:foregroundMark x1="63698" y1="28611" x2="64271" y2="34259"/>
                        <a14:foregroundMark x1="59427" y1="49167" x2="62344" y2="48796"/>
                        <a14:foregroundMark x1="56875" y1="82222" x2="57656" y2="88333"/>
                        <a14:foregroundMark x1="61927" y1="86944" x2="62240" y2="89167"/>
                        <a14:foregroundMark x1="54948" y1="29444" x2="53490" y2="29259"/>
                        <a14:foregroundMark x1="55625" y1="29074" x2="57292" y2="30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545" r="22537" b="4178"/>
          <a:stretch/>
        </p:blipFill>
        <p:spPr>
          <a:xfrm>
            <a:off x="-467894" y="-3119"/>
            <a:ext cx="3568444" cy="567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504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3">
            <a:extLst>
              <a:ext uri="{FF2B5EF4-FFF2-40B4-BE49-F238E27FC236}">
                <a16:creationId xmlns:a16="http://schemas.microsoft.com/office/drawing/2014/main" id="{13B2D7F7-68C5-4017-BD1D-58427FE87E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402448BF-B4D4-44B4-8E16-9A4597652BD8}"/>
              </a:ext>
            </a:extLst>
          </p:cNvPr>
          <p:cNvSpPr txBox="1"/>
          <p:nvPr/>
        </p:nvSpPr>
        <p:spPr>
          <a:xfrm>
            <a:off x="251520" y="123478"/>
            <a:ext cx="8424936" cy="4869418"/>
          </a:xfrm>
          <a:prstGeom prst="roundRect">
            <a:avLst/>
          </a:prstGeom>
          <a:solidFill>
            <a:schemeClr val="bg1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8424936"/>
                      <a:gd name="connsiteY0" fmla="*/ 130535 h 783193"/>
                      <a:gd name="connsiteX1" fmla="*/ 130535 w 8424936"/>
                      <a:gd name="connsiteY1" fmla="*/ 0 h 783193"/>
                      <a:gd name="connsiteX2" fmla="*/ 8294401 w 8424936"/>
                      <a:gd name="connsiteY2" fmla="*/ 0 h 783193"/>
                      <a:gd name="connsiteX3" fmla="*/ 8424936 w 8424936"/>
                      <a:gd name="connsiteY3" fmla="*/ 130535 h 783193"/>
                      <a:gd name="connsiteX4" fmla="*/ 8424936 w 8424936"/>
                      <a:gd name="connsiteY4" fmla="*/ 652658 h 783193"/>
                      <a:gd name="connsiteX5" fmla="*/ 8294401 w 8424936"/>
                      <a:gd name="connsiteY5" fmla="*/ 783193 h 783193"/>
                      <a:gd name="connsiteX6" fmla="*/ 130535 w 8424936"/>
                      <a:gd name="connsiteY6" fmla="*/ 783193 h 783193"/>
                      <a:gd name="connsiteX7" fmla="*/ 0 w 8424936"/>
                      <a:gd name="connsiteY7" fmla="*/ 652658 h 783193"/>
                      <a:gd name="connsiteX8" fmla="*/ 0 w 8424936"/>
                      <a:gd name="connsiteY8" fmla="*/ 130535 h 783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24936" h="783193" fill="none" extrusionOk="0">
                        <a:moveTo>
                          <a:pt x="0" y="130535"/>
                        </a:moveTo>
                        <a:cubicBezTo>
                          <a:pt x="34" y="59354"/>
                          <a:pt x="64014" y="9349"/>
                          <a:pt x="130535" y="0"/>
                        </a:cubicBezTo>
                        <a:cubicBezTo>
                          <a:pt x="2663853" y="72427"/>
                          <a:pt x="4952872" y="61419"/>
                          <a:pt x="8294401" y="0"/>
                        </a:cubicBezTo>
                        <a:cubicBezTo>
                          <a:pt x="8365135" y="-9347"/>
                          <a:pt x="8420869" y="57213"/>
                          <a:pt x="8424936" y="130535"/>
                        </a:cubicBezTo>
                        <a:cubicBezTo>
                          <a:pt x="8437383" y="329527"/>
                          <a:pt x="8439171" y="484495"/>
                          <a:pt x="8424936" y="652658"/>
                        </a:cubicBezTo>
                        <a:cubicBezTo>
                          <a:pt x="8426632" y="716144"/>
                          <a:pt x="8362523" y="778743"/>
                          <a:pt x="8294401" y="783193"/>
                        </a:cubicBezTo>
                        <a:cubicBezTo>
                          <a:pt x="6653434" y="813020"/>
                          <a:pt x="3940048" y="703887"/>
                          <a:pt x="130535" y="783193"/>
                        </a:cubicBezTo>
                        <a:cubicBezTo>
                          <a:pt x="61183" y="782883"/>
                          <a:pt x="-5922" y="725921"/>
                          <a:pt x="0" y="652658"/>
                        </a:cubicBezTo>
                        <a:cubicBezTo>
                          <a:pt x="-14019" y="492013"/>
                          <a:pt x="-46165" y="255654"/>
                          <a:pt x="0" y="130535"/>
                        </a:cubicBezTo>
                        <a:close/>
                      </a:path>
                      <a:path w="8424936" h="783193" stroke="0" extrusionOk="0">
                        <a:moveTo>
                          <a:pt x="0" y="130535"/>
                        </a:moveTo>
                        <a:cubicBezTo>
                          <a:pt x="11239" y="61506"/>
                          <a:pt x="63655" y="10859"/>
                          <a:pt x="130535" y="0"/>
                        </a:cubicBezTo>
                        <a:cubicBezTo>
                          <a:pt x="4023163" y="123000"/>
                          <a:pt x="7289841" y="-96860"/>
                          <a:pt x="8294401" y="0"/>
                        </a:cubicBezTo>
                        <a:cubicBezTo>
                          <a:pt x="8360460" y="-4598"/>
                          <a:pt x="8426210" y="55875"/>
                          <a:pt x="8424936" y="130535"/>
                        </a:cubicBezTo>
                        <a:cubicBezTo>
                          <a:pt x="8397538" y="378734"/>
                          <a:pt x="8461333" y="418835"/>
                          <a:pt x="8424936" y="652658"/>
                        </a:cubicBezTo>
                        <a:cubicBezTo>
                          <a:pt x="8424022" y="725081"/>
                          <a:pt x="8362531" y="782545"/>
                          <a:pt x="8294401" y="783193"/>
                        </a:cubicBezTo>
                        <a:cubicBezTo>
                          <a:pt x="5935635" y="622486"/>
                          <a:pt x="3472444" y="822860"/>
                          <a:pt x="130535" y="783193"/>
                        </a:cubicBezTo>
                        <a:cubicBezTo>
                          <a:pt x="49925" y="781473"/>
                          <a:pt x="-3639" y="723102"/>
                          <a:pt x="0" y="652658"/>
                        </a:cubicBezTo>
                        <a:cubicBezTo>
                          <a:pt x="-12277" y="568244"/>
                          <a:pt x="-35134" y="259226"/>
                          <a:pt x="0" y="13053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endParaRPr lang="en-US" sz="2000" b="1" dirty="0">
              <a:ln w="0"/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  <a:p>
            <a:pPr algn="just"/>
            <a:endParaRPr lang="en-US" sz="2000" b="1" dirty="0">
              <a:ln w="0"/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  <a:p>
            <a:pPr algn="just"/>
            <a:endParaRPr lang="en-US" sz="2000" b="1" dirty="0">
              <a:ln w="0"/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  <a:p>
            <a:pPr algn="just"/>
            <a:endParaRPr lang="en-US" sz="2000" b="1" dirty="0">
              <a:ln w="0"/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  <a:p>
            <a:pPr algn="just"/>
            <a:endParaRPr lang="en-US" sz="2000" b="1" dirty="0">
              <a:ln w="0"/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  <a:p>
            <a:pPr algn="just"/>
            <a:endParaRPr lang="en-US" sz="2000" b="1" dirty="0">
              <a:ln w="0"/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  <a:p>
            <a:pPr algn="just"/>
            <a:endParaRPr lang="en-US" sz="2000" b="1" dirty="0">
              <a:ln w="0"/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  <a:p>
            <a:pPr algn="just"/>
            <a:endParaRPr lang="en-US" sz="2000" b="1" dirty="0">
              <a:ln w="0"/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  <a:p>
            <a:pPr algn="just"/>
            <a:endParaRPr lang="en-US" sz="2000" b="1" dirty="0">
              <a:ln w="0"/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  <a:p>
            <a:pPr algn="just"/>
            <a:endParaRPr lang="en-US" sz="2000" b="1" dirty="0">
              <a:ln w="0"/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  <a:p>
            <a:pPr algn="just"/>
            <a:endParaRPr lang="en-US" sz="2000" b="1" dirty="0">
              <a:ln w="0"/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  <a:p>
            <a:pPr algn="just"/>
            <a:endParaRPr lang="en-US" sz="2000" b="1" dirty="0">
              <a:ln w="0"/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  <a:p>
            <a:pPr algn="just"/>
            <a:endParaRPr lang="en-US" sz="2000" b="1" dirty="0">
              <a:ln w="0"/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  <a:p>
            <a:pPr algn="just"/>
            <a:endParaRPr lang="en-US" sz="2000" b="1" dirty="0">
              <a:ln w="0"/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7FDD00-5017-684F-025E-6BAF9694C458}"/>
              </a:ext>
            </a:extLst>
          </p:cNvPr>
          <p:cNvSpPr txBox="1"/>
          <p:nvPr/>
        </p:nvSpPr>
        <p:spPr>
          <a:xfrm>
            <a:off x="1494403" y="267494"/>
            <a:ext cx="76145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Chia </a:t>
            </a:r>
            <a:r>
              <a:rPr lang="vi-VN" sz="1800" b="1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 cách sử dụng các vật dụng bảo vệ sức khỏe của em.</a:t>
            </a:r>
          </a:p>
          <a:p>
            <a:pPr marL="342900" indent="-342900">
              <a:buFontTx/>
              <a:buChar char="-"/>
            </a:pPr>
            <a:r>
              <a:rPr lang="vi-VN" sz="1800" b="1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 tên các vật dụng.</a:t>
            </a:r>
          </a:p>
          <a:p>
            <a:pPr marL="342900" indent="-342900">
              <a:buFontTx/>
              <a:buChar char="-"/>
            </a:pPr>
            <a:r>
              <a:rPr lang="vi-VN" sz="1800" b="1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công dụng và cách dùng các vật dụng đó.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3C0B9C-13F6-2AC0-16AD-9239E4850B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9" y="240011"/>
            <a:ext cx="819264" cy="905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B976D8-7EEC-D011-BB9A-90DD2C63C42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7556" y="1484975"/>
            <a:ext cx="6928888" cy="331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376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Hình ảnh 3">
            <a:extLst>
              <a:ext uri="{FF2B5EF4-FFF2-40B4-BE49-F238E27FC236}">
                <a16:creationId xmlns:a16="http://schemas.microsoft.com/office/drawing/2014/main" id="{2AEA4052-9E60-40E8-BDAD-51B56ED875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0" name="TextBox 12">
            <a:extLst>
              <a:ext uri="{FF2B5EF4-FFF2-40B4-BE49-F238E27FC236}">
                <a16:creationId xmlns:a16="http://schemas.microsoft.com/office/drawing/2014/main" id="{89BE9876-2D85-453A-81D8-86BF8C8D9A9B}"/>
              </a:ext>
            </a:extLst>
          </p:cNvPr>
          <p:cNvSpPr txBox="1"/>
          <p:nvPr/>
        </p:nvSpPr>
        <p:spPr>
          <a:xfrm>
            <a:off x="251520" y="339502"/>
            <a:ext cx="8424934" cy="4438649"/>
          </a:xfrm>
          <a:custGeom>
            <a:avLst/>
            <a:gdLst>
              <a:gd name="csX0" fmla="*/ 0 w 8424934"/>
              <a:gd name="csY0" fmla="*/ 739790 h 4438649"/>
              <a:gd name="csX1" fmla="*/ 739790 w 8424934"/>
              <a:gd name="csY1" fmla="*/ 0 h 4438649"/>
              <a:gd name="csX2" fmla="*/ 7685144 w 8424934"/>
              <a:gd name="csY2" fmla="*/ 0 h 4438649"/>
              <a:gd name="csX3" fmla="*/ 8424934 w 8424934"/>
              <a:gd name="csY3" fmla="*/ 739790 h 4438649"/>
              <a:gd name="csX4" fmla="*/ 8424934 w 8424934"/>
              <a:gd name="csY4" fmla="*/ 3698859 h 4438649"/>
              <a:gd name="csX5" fmla="*/ 7685144 w 8424934"/>
              <a:gd name="csY5" fmla="*/ 4438649 h 4438649"/>
              <a:gd name="csX6" fmla="*/ 739790 w 8424934"/>
              <a:gd name="csY6" fmla="*/ 4438649 h 4438649"/>
              <a:gd name="csX7" fmla="*/ 0 w 8424934"/>
              <a:gd name="csY7" fmla="*/ 3698859 h 4438649"/>
              <a:gd name="csX8" fmla="*/ 0 w 8424934"/>
              <a:gd name="csY8" fmla="*/ 739790 h 443864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8424934" h="4438649" fill="none" extrusionOk="0">
                <a:moveTo>
                  <a:pt x="0" y="739790"/>
                </a:moveTo>
                <a:cubicBezTo>
                  <a:pt x="2858" y="408582"/>
                  <a:pt x="362581" y="52642"/>
                  <a:pt x="739790" y="0"/>
                </a:cubicBezTo>
                <a:cubicBezTo>
                  <a:pt x="2129196" y="72427"/>
                  <a:pt x="4227268" y="61419"/>
                  <a:pt x="7685144" y="0"/>
                </a:cubicBezTo>
                <a:cubicBezTo>
                  <a:pt x="8092402" y="-9068"/>
                  <a:pt x="8377409" y="316840"/>
                  <a:pt x="8424934" y="739790"/>
                </a:cubicBezTo>
                <a:cubicBezTo>
                  <a:pt x="8525810" y="1230475"/>
                  <a:pt x="8317621" y="3244482"/>
                  <a:pt x="8424934" y="3698859"/>
                </a:cubicBezTo>
                <a:cubicBezTo>
                  <a:pt x="8434554" y="4058608"/>
                  <a:pt x="8040419" y="4378899"/>
                  <a:pt x="7685144" y="4438649"/>
                </a:cubicBezTo>
                <a:cubicBezTo>
                  <a:pt x="4641668" y="4468476"/>
                  <a:pt x="3693430" y="4359343"/>
                  <a:pt x="739790" y="4438649"/>
                </a:cubicBezTo>
                <a:cubicBezTo>
                  <a:pt x="372831" y="4433945"/>
                  <a:pt x="-60905" y="4119477"/>
                  <a:pt x="0" y="3698859"/>
                </a:cubicBezTo>
                <a:cubicBezTo>
                  <a:pt x="50037" y="3221153"/>
                  <a:pt x="770" y="1620566"/>
                  <a:pt x="0" y="739790"/>
                </a:cubicBezTo>
                <a:close/>
              </a:path>
              <a:path w="8424934" h="4438649" stroke="0" extrusionOk="0">
                <a:moveTo>
                  <a:pt x="0" y="739790"/>
                </a:moveTo>
                <a:cubicBezTo>
                  <a:pt x="19526" y="336537"/>
                  <a:pt x="352632" y="44622"/>
                  <a:pt x="739790" y="0"/>
                </a:cubicBezTo>
                <a:cubicBezTo>
                  <a:pt x="3828329" y="123000"/>
                  <a:pt x="6765546" y="-96860"/>
                  <a:pt x="7685144" y="0"/>
                </a:cubicBezTo>
                <a:cubicBezTo>
                  <a:pt x="8069962" y="-18106"/>
                  <a:pt x="8458106" y="264340"/>
                  <a:pt x="8424934" y="739790"/>
                </a:cubicBezTo>
                <a:cubicBezTo>
                  <a:pt x="8428107" y="1240766"/>
                  <a:pt x="8519201" y="2334773"/>
                  <a:pt x="8424934" y="3698859"/>
                </a:cubicBezTo>
                <a:cubicBezTo>
                  <a:pt x="8375976" y="4125171"/>
                  <a:pt x="8018436" y="4426328"/>
                  <a:pt x="7685144" y="4438649"/>
                </a:cubicBezTo>
                <a:cubicBezTo>
                  <a:pt x="4906450" y="4277942"/>
                  <a:pt x="1571370" y="4478316"/>
                  <a:pt x="739790" y="4438649"/>
                </a:cubicBezTo>
                <a:cubicBezTo>
                  <a:pt x="254113" y="4423076"/>
                  <a:pt x="-62582" y="4079082"/>
                  <a:pt x="0" y="3698859"/>
                </a:cubicBezTo>
                <a:cubicBezTo>
                  <a:pt x="32216" y="3167522"/>
                  <a:pt x="57206" y="1442386"/>
                  <a:pt x="0" y="739790"/>
                </a:cubicBezTo>
                <a:close/>
              </a:path>
            </a:pathLst>
          </a:custGeom>
          <a:solidFill>
            <a:schemeClr val="bg1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0"/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6E0DC62-D238-4FCC-7857-F463B66B2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555526"/>
            <a:ext cx="3860201" cy="2717897"/>
          </a:xfrm>
          <a:prstGeom prst="rect">
            <a:avLst/>
          </a:prstGeom>
        </p:spPr>
      </p:pic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576CE40A-8EAA-13BB-D474-C0462D06E4DA}"/>
              </a:ext>
            </a:extLst>
          </p:cNvPr>
          <p:cNvSpPr/>
          <p:nvPr/>
        </p:nvSpPr>
        <p:spPr>
          <a:xfrm>
            <a:off x="2771800" y="3507854"/>
            <a:ext cx="3048001" cy="63510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/>
              <a:t>Khẩu trang</a:t>
            </a:r>
          </a:p>
        </p:txBody>
      </p:sp>
    </p:spTree>
    <p:extLst>
      <p:ext uri="{BB962C8B-B14F-4D97-AF65-F5344CB8AC3E}">
        <p14:creationId xmlns:p14="http://schemas.microsoft.com/office/powerpoint/2010/main" val="21446012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3497897269433328089">
            <a:hlinkClick r:id="" action="ppaction://media"/>
            <a:extLst>
              <a:ext uri="{FF2B5EF4-FFF2-40B4-BE49-F238E27FC236}">
                <a16:creationId xmlns:a16="http://schemas.microsoft.com/office/drawing/2014/main" id="{9537CBAE-E788-43B0-0A76-24A62DCC94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35" y="2381"/>
            <a:ext cx="9135665" cy="514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41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Hình ảnh 3">
            <a:extLst>
              <a:ext uri="{FF2B5EF4-FFF2-40B4-BE49-F238E27FC236}">
                <a16:creationId xmlns:a16="http://schemas.microsoft.com/office/drawing/2014/main" id="{2AEA4052-9E60-40E8-BDAD-51B56ED875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0" name="TextBox 12">
            <a:extLst>
              <a:ext uri="{FF2B5EF4-FFF2-40B4-BE49-F238E27FC236}">
                <a16:creationId xmlns:a16="http://schemas.microsoft.com/office/drawing/2014/main" id="{89BE9876-2D85-453A-81D8-86BF8C8D9A9B}"/>
              </a:ext>
            </a:extLst>
          </p:cNvPr>
          <p:cNvSpPr txBox="1"/>
          <p:nvPr/>
        </p:nvSpPr>
        <p:spPr>
          <a:xfrm>
            <a:off x="251520" y="339502"/>
            <a:ext cx="8424934" cy="4438649"/>
          </a:xfrm>
          <a:custGeom>
            <a:avLst/>
            <a:gdLst>
              <a:gd name="csX0" fmla="*/ 0 w 8424934"/>
              <a:gd name="csY0" fmla="*/ 739790 h 4438649"/>
              <a:gd name="csX1" fmla="*/ 739790 w 8424934"/>
              <a:gd name="csY1" fmla="*/ 0 h 4438649"/>
              <a:gd name="csX2" fmla="*/ 7685144 w 8424934"/>
              <a:gd name="csY2" fmla="*/ 0 h 4438649"/>
              <a:gd name="csX3" fmla="*/ 8424934 w 8424934"/>
              <a:gd name="csY3" fmla="*/ 739790 h 4438649"/>
              <a:gd name="csX4" fmla="*/ 8424934 w 8424934"/>
              <a:gd name="csY4" fmla="*/ 3698859 h 4438649"/>
              <a:gd name="csX5" fmla="*/ 7685144 w 8424934"/>
              <a:gd name="csY5" fmla="*/ 4438649 h 4438649"/>
              <a:gd name="csX6" fmla="*/ 739790 w 8424934"/>
              <a:gd name="csY6" fmla="*/ 4438649 h 4438649"/>
              <a:gd name="csX7" fmla="*/ 0 w 8424934"/>
              <a:gd name="csY7" fmla="*/ 3698859 h 4438649"/>
              <a:gd name="csX8" fmla="*/ 0 w 8424934"/>
              <a:gd name="csY8" fmla="*/ 739790 h 443864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8424934" h="4438649" fill="none" extrusionOk="0">
                <a:moveTo>
                  <a:pt x="0" y="739790"/>
                </a:moveTo>
                <a:cubicBezTo>
                  <a:pt x="2858" y="408582"/>
                  <a:pt x="362581" y="52642"/>
                  <a:pt x="739790" y="0"/>
                </a:cubicBezTo>
                <a:cubicBezTo>
                  <a:pt x="2129196" y="72427"/>
                  <a:pt x="4227268" y="61419"/>
                  <a:pt x="7685144" y="0"/>
                </a:cubicBezTo>
                <a:cubicBezTo>
                  <a:pt x="8092402" y="-9068"/>
                  <a:pt x="8377409" y="316840"/>
                  <a:pt x="8424934" y="739790"/>
                </a:cubicBezTo>
                <a:cubicBezTo>
                  <a:pt x="8525810" y="1230475"/>
                  <a:pt x="8317621" y="3244482"/>
                  <a:pt x="8424934" y="3698859"/>
                </a:cubicBezTo>
                <a:cubicBezTo>
                  <a:pt x="8434554" y="4058608"/>
                  <a:pt x="8040419" y="4378899"/>
                  <a:pt x="7685144" y="4438649"/>
                </a:cubicBezTo>
                <a:cubicBezTo>
                  <a:pt x="4641668" y="4468476"/>
                  <a:pt x="3693430" y="4359343"/>
                  <a:pt x="739790" y="4438649"/>
                </a:cubicBezTo>
                <a:cubicBezTo>
                  <a:pt x="372831" y="4433945"/>
                  <a:pt x="-60905" y="4119477"/>
                  <a:pt x="0" y="3698859"/>
                </a:cubicBezTo>
                <a:cubicBezTo>
                  <a:pt x="50037" y="3221153"/>
                  <a:pt x="770" y="1620566"/>
                  <a:pt x="0" y="739790"/>
                </a:cubicBezTo>
                <a:close/>
              </a:path>
              <a:path w="8424934" h="4438649" stroke="0" extrusionOk="0">
                <a:moveTo>
                  <a:pt x="0" y="739790"/>
                </a:moveTo>
                <a:cubicBezTo>
                  <a:pt x="19526" y="336537"/>
                  <a:pt x="352632" y="44622"/>
                  <a:pt x="739790" y="0"/>
                </a:cubicBezTo>
                <a:cubicBezTo>
                  <a:pt x="3828329" y="123000"/>
                  <a:pt x="6765546" y="-96860"/>
                  <a:pt x="7685144" y="0"/>
                </a:cubicBezTo>
                <a:cubicBezTo>
                  <a:pt x="8069962" y="-18106"/>
                  <a:pt x="8458106" y="264340"/>
                  <a:pt x="8424934" y="739790"/>
                </a:cubicBezTo>
                <a:cubicBezTo>
                  <a:pt x="8428107" y="1240766"/>
                  <a:pt x="8519201" y="2334773"/>
                  <a:pt x="8424934" y="3698859"/>
                </a:cubicBezTo>
                <a:cubicBezTo>
                  <a:pt x="8375976" y="4125171"/>
                  <a:pt x="8018436" y="4426328"/>
                  <a:pt x="7685144" y="4438649"/>
                </a:cubicBezTo>
                <a:cubicBezTo>
                  <a:pt x="4906450" y="4277942"/>
                  <a:pt x="1571370" y="4478316"/>
                  <a:pt x="739790" y="4438649"/>
                </a:cubicBezTo>
                <a:cubicBezTo>
                  <a:pt x="254113" y="4423076"/>
                  <a:pt x="-62582" y="4079082"/>
                  <a:pt x="0" y="3698859"/>
                </a:cubicBezTo>
                <a:cubicBezTo>
                  <a:pt x="32216" y="3167522"/>
                  <a:pt x="57206" y="1442386"/>
                  <a:pt x="0" y="739790"/>
                </a:cubicBezTo>
                <a:close/>
              </a:path>
            </a:pathLst>
          </a:custGeom>
          <a:solidFill>
            <a:schemeClr val="bg1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0"/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4FCB6F-F1E8-F139-C1E8-3999380DB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483518"/>
            <a:ext cx="4530070" cy="3180201"/>
          </a:xfrm>
          <a:prstGeom prst="rect">
            <a:avLst/>
          </a:prstGeom>
        </p:spPr>
      </p:pic>
      <p:sp>
        <p:nvSpPr>
          <p:cNvPr id="3" name="Rounded Rectangle 8">
            <a:extLst>
              <a:ext uri="{FF2B5EF4-FFF2-40B4-BE49-F238E27FC236}">
                <a16:creationId xmlns:a16="http://schemas.microsoft.com/office/drawing/2014/main" id="{D97C635A-50E0-E2A0-6658-72566C1F231C}"/>
              </a:ext>
            </a:extLst>
          </p:cNvPr>
          <p:cNvSpPr/>
          <p:nvPr/>
        </p:nvSpPr>
        <p:spPr>
          <a:xfrm>
            <a:off x="2864120" y="3904890"/>
            <a:ext cx="3409326" cy="58461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/>
              <a:t>Xà phòng rửa tay</a:t>
            </a:r>
          </a:p>
        </p:txBody>
      </p:sp>
    </p:spTree>
    <p:extLst>
      <p:ext uri="{BB962C8B-B14F-4D97-AF65-F5344CB8AC3E}">
        <p14:creationId xmlns:p14="http://schemas.microsoft.com/office/powerpoint/2010/main" val="36331217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971107314054787278">
            <a:hlinkClick r:id="" action="ppaction://media"/>
            <a:extLst>
              <a:ext uri="{FF2B5EF4-FFF2-40B4-BE49-F238E27FC236}">
                <a16:creationId xmlns:a16="http://schemas.microsoft.com/office/drawing/2014/main" id="{B61F8EFF-E35B-B910-E53B-D2DE65A54D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44" y="1191"/>
            <a:ext cx="9136856" cy="514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11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1525</TotalTime>
  <Words>341</Words>
  <Application>Microsoft Office PowerPoint</Application>
  <PresentationFormat>On-screen Show (16:9)</PresentationFormat>
  <Paragraphs>58</Paragraphs>
  <Slides>24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等线</vt:lpstr>
      <vt:lpstr>Arial</vt:lpstr>
      <vt:lpstr>Calibri</vt:lpstr>
      <vt:lpstr>Calibri Light</vt:lpstr>
      <vt:lpstr>Cambria</vt:lpstr>
      <vt:lpstr>LNTH-LuoLuoNotangYuanTi 1</vt:lpstr>
      <vt:lpstr>Times New Roman</vt:lpstr>
      <vt:lpstr>Office Theme</vt:lpstr>
      <vt:lpstr>7_Office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Bui Hoai</cp:lastModifiedBy>
  <cp:revision>10</cp:revision>
  <dcterms:created xsi:type="dcterms:W3CDTF">2015-04-12T13:19:40Z</dcterms:created>
  <dcterms:modified xsi:type="dcterms:W3CDTF">2026-01-21T23:13:55Z</dcterms:modified>
</cp:coreProperties>
</file>