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0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3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8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5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1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4493-DFBD-42E2-AF3B-F6A8944E6E53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0272-A759-48A8-A9D4-7B10EB84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31.svg"/><Relationship Id="rId12" Type="http://schemas.openxmlformats.org/officeDocument/2006/relationships/slide" Target="slide6.xml"/><Relationship Id="rId17" Type="http://schemas.openxmlformats.org/officeDocument/2006/relationships/image" Target="../media/image27.sv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svg"/><Relationship Id="rId24" Type="http://schemas.openxmlformats.org/officeDocument/2006/relationships/image" Target="../media/image33.svg"/><Relationship Id="rId5" Type="http://schemas.openxmlformats.org/officeDocument/2006/relationships/image" Target="../media/image15.png"/><Relationship Id="rId15" Type="http://schemas.openxmlformats.org/officeDocument/2006/relationships/slide" Target="slide9.xml"/><Relationship Id="rId23" Type="http://schemas.openxmlformats.org/officeDocument/2006/relationships/image" Target="../media/image22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slide" Target="slide8.xml"/><Relationship Id="rId9" Type="http://schemas.openxmlformats.org/officeDocument/2006/relationships/slide" Target="slide7.xml"/><Relationship Id="rId14" Type="http://schemas.openxmlformats.org/officeDocument/2006/relationships/image" Target="../media/image25.svg"/><Relationship Id="rId2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381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8E2CD1C-DBB4-AA83-7C99-BE12C1B339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37683-8302-2EDD-E6E2-7D9681AB0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276" y="431782"/>
            <a:ext cx="8083997" cy="6261135"/>
          </a:xfrm>
          <a:prstGeom prst="rect">
            <a:avLst/>
          </a:prstGeom>
        </p:spPr>
      </p:pic>
      <p:pic>
        <p:nvPicPr>
          <p:cNvPr id="4" name="Graphic 34">
            <a:extLst>
              <a:ext uri="{FF2B5EF4-FFF2-40B4-BE49-F238E27FC236}">
                <a16:creationId xmlns:a16="http://schemas.microsoft.com/office/drawing/2014/main" id="{F0D47EB7-B54A-F424-EBE5-48F686CD9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95466" y="5251650"/>
            <a:ext cx="1247775" cy="1457325"/>
          </a:xfrm>
          <a:prstGeom prst="rect">
            <a:avLst/>
          </a:prstGeom>
        </p:spPr>
      </p:pic>
      <p:pic>
        <p:nvPicPr>
          <p:cNvPr id="5" name="Graphic 34">
            <a:extLst>
              <a:ext uri="{FF2B5EF4-FFF2-40B4-BE49-F238E27FC236}">
                <a16:creationId xmlns:a16="http://schemas.microsoft.com/office/drawing/2014/main" id="{0F0448D0-C75B-B640-C6D8-15769F0C7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10216" y="5261175"/>
            <a:ext cx="1247775" cy="1457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4BC0B1-D30C-76DB-2A73-CDB58170F2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3286" y="937599"/>
            <a:ext cx="3200677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9D0A4-A6C1-F4BB-2483-B07B1C4C0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5354" y="2468397"/>
            <a:ext cx="5108891" cy="2359356"/>
          </a:xfrm>
          <a:prstGeom prst="rect">
            <a:avLst/>
          </a:prstGeom>
        </p:spPr>
      </p:pic>
      <p:pic>
        <p:nvPicPr>
          <p:cNvPr id="8" name="Nhacnen_OnTap">
            <a:hlinkClick r:id="" action="ppaction://media"/>
            <a:extLst>
              <a:ext uri="{FF2B5EF4-FFF2-40B4-BE49-F238E27FC236}">
                <a16:creationId xmlns:a16="http://schemas.microsoft.com/office/drawing/2014/main" id="{BAED7FFA-B347-EF89-EC4F-50D665E7F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41680" y="207329"/>
            <a:ext cx="470740" cy="4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E8E2CD1C-DBB4-AA83-7C99-BE12C1B339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: Góc Tròn 3">
            <a:extLst>
              <a:ext uri="{FF2B5EF4-FFF2-40B4-BE49-F238E27FC236}">
                <a16:creationId xmlns:a16="http://schemas.microsoft.com/office/drawing/2014/main" id="{FEB3E909-9FAE-6A28-84AB-23762064DFFC}"/>
              </a:ext>
            </a:extLst>
          </p:cNvPr>
          <p:cNvSpPr/>
          <p:nvPr/>
        </p:nvSpPr>
        <p:spPr>
          <a:xfrm>
            <a:off x="2269480" y="765579"/>
            <a:ext cx="7808363" cy="496662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66521-F9CF-BA30-3774-4419AA9F0E51}"/>
              </a:ext>
            </a:extLst>
          </p:cNvPr>
          <p:cNvSpPr txBox="1"/>
          <p:nvPr/>
        </p:nvSpPr>
        <p:spPr>
          <a:xfrm>
            <a:off x="2348647" y="1123679"/>
            <a:ext cx="7686648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nhiễm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bởi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vượt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A8A49-EAC7-E408-713F-073CAA585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4398" y="3476914"/>
            <a:ext cx="3322608" cy="3383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137BE-35FB-24F5-AC06-EEB349526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970" y="3242759"/>
            <a:ext cx="3371380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7">
            <a:hlinkClick r:id="rId4" action="ppaction://hlinksldjump"/>
            <a:extLst>
              <a:ext uri="{FF2B5EF4-FFF2-40B4-BE49-F238E27FC236}">
                <a16:creationId xmlns:a16="http://schemas.microsoft.com/office/drawing/2014/main" id="{62F44C26-835F-3C60-F88B-49D429C84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82674" y="5624227"/>
            <a:ext cx="1094651" cy="858549"/>
          </a:xfrm>
          <a:prstGeom prst="rect">
            <a:avLst/>
          </a:prstGeom>
        </p:spPr>
      </p:pic>
      <p:pic>
        <p:nvPicPr>
          <p:cNvPr id="3" name="Graphic 38">
            <a:hlinkClick r:id="rId9" action="ppaction://hlinksldjump"/>
            <a:extLst>
              <a:ext uri="{FF2B5EF4-FFF2-40B4-BE49-F238E27FC236}">
                <a16:creationId xmlns:a16="http://schemas.microsoft.com/office/drawing/2014/main" id="{B5E9F22E-C785-C2AE-59F6-0588111EDC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162757" y="4657725"/>
            <a:ext cx="839250" cy="629437"/>
          </a:xfrm>
          <a:prstGeom prst="rect">
            <a:avLst/>
          </a:prstGeom>
        </p:spPr>
      </p:pic>
      <p:pic>
        <p:nvPicPr>
          <p:cNvPr id="4" name="Graphic 39">
            <a:hlinkClick r:id="rId12" action="ppaction://hlinksldjump"/>
            <a:extLst>
              <a:ext uri="{FF2B5EF4-FFF2-40B4-BE49-F238E27FC236}">
                <a16:creationId xmlns:a16="http://schemas.microsoft.com/office/drawing/2014/main" id="{4A93B4F5-7706-A27D-C0AF-52E9A582B0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546306" y="5279655"/>
            <a:ext cx="1639540" cy="663946"/>
          </a:xfrm>
          <a:prstGeom prst="rect">
            <a:avLst/>
          </a:prstGeom>
        </p:spPr>
      </p:pic>
      <p:pic>
        <p:nvPicPr>
          <p:cNvPr id="5" name="Graphic 45">
            <a:hlinkClick r:id="rId15" action="ppaction://hlinksldjump"/>
            <a:extLst>
              <a:ext uri="{FF2B5EF4-FFF2-40B4-BE49-F238E27FC236}">
                <a16:creationId xmlns:a16="http://schemas.microsoft.com/office/drawing/2014/main" id="{6EE401E9-05A4-4909-B04D-D249DD2343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066783" y="5705474"/>
            <a:ext cx="1895625" cy="776895"/>
          </a:xfrm>
          <a:prstGeom prst="rect">
            <a:avLst/>
          </a:prstGeom>
        </p:spPr>
      </p:pic>
      <p:pic>
        <p:nvPicPr>
          <p:cNvPr id="6" name="Hình ảnh 252" descr="Ảnh có chứa hình mẫu, phim hoạt hình, cười, biểu tượng cảm xúc&#10;&#10;Mô tả được tạo tự động">
            <a:hlinkClick r:id="" action="ppaction://noaction"/>
            <a:extLst>
              <a:ext uri="{FF2B5EF4-FFF2-40B4-BE49-F238E27FC236}">
                <a16:creationId xmlns:a16="http://schemas.microsoft.com/office/drawing/2014/main" id="{4251095D-D24F-C814-227B-2F6337D0C15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829" y="95901"/>
            <a:ext cx="1840567" cy="18405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F9417EB-2DBD-0C00-CD47-44957CEF36BE}"/>
              </a:ext>
            </a:extLst>
          </p:cNvPr>
          <p:cNvGrpSpPr/>
          <p:nvPr/>
        </p:nvGrpSpPr>
        <p:grpSpPr>
          <a:xfrm>
            <a:off x="0" y="2794206"/>
            <a:ext cx="4191000" cy="3358944"/>
            <a:chOff x="2856050" y="2419349"/>
            <a:chExt cx="5818768" cy="4292395"/>
          </a:xfrm>
        </p:grpSpPr>
        <p:pic>
          <p:nvPicPr>
            <p:cNvPr id="8" name="Picture 7" descr="A cartoon of a child holding a bag&#10;&#10;Description automatically generated">
              <a:extLst>
                <a:ext uri="{FF2B5EF4-FFF2-40B4-BE49-F238E27FC236}">
                  <a16:creationId xmlns:a16="http://schemas.microsoft.com/office/drawing/2014/main" id="{3975AC60-8895-54F0-E78D-719CF1F4D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293" y="2419349"/>
              <a:ext cx="4200525" cy="4200525"/>
            </a:xfrm>
            <a:prstGeom prst="rect">
              <a:avLst/>
            </a:prstGeom>
          </p:spPr>
        </p:pic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79CD9E56-CE46-95D4-AB66-C02D6A944774}"/>
                </a:ext>
              </a:extLst>
            </p:cNvPr>
            <p:cNvSpPr/>
            <p:nvPr/>
          </p:nvSpPr>
          <p:spPr>
            <a:xfrm>
              <a:off x="2856050" y="3598606"/>
              <a:ext cx="2984311" cy="3113138"/>
            </a:xfrm>
            <a:custGeom>
              <a:avLst/>
              <a:gdLst/>
              <a:ahLst/>
              <a:cxnLst/>
              <a:rect l="l" t="t" r="r" b="b"/>
              <a:pathLst>
                <a:path w="4255723" h="5150648">
                  <a:moveTo>
                    <a:pt x="0" y="0"/>
                  </a:moveTo>
                  <a:lnTo>
                    <a:pt x="4255723" y="0"/>
                  </a:lnTo>
                  <a:lnTo>
                    <a:pt x="4255723" y="5150648"/>
                  </a:lnTo>
                  <a:lnTo>
                    <a:pt x="0" y="51506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xmlns="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Graphic 42">
            <a:hlinkClick r:id="rId22" action="ppaction://hlinksldjump"/>
            <a:extLst>
              <a:ext uri="{FF2B5EF4-FFF2-40B4-BE49-F238E27FC236}">
                <a16:creationId xmlns:a16="http://schemas.microsoft.com/office/drawing/2014/main" id="{3FDA32CA-1421-F69B-42EE-1F5D629E773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3302938" y="6125619"/>
            <a:ext cx="1141043" cy="608556"/>
          </a:xfrm>
          <a:prstGeom prst="rect">
            <a:avLst/>
          </a:prstGeom>
        </p:spPr>
      </p:pic>
      <p:sp>
        <p:nvSpPr>
          <p:cNvPr id="11" name="Speech Bubble: Oval 258">
            <a:extLst>
              <a:ext uri="{FF2B5EF4-FFF2-40B4-BE49-F238E27FC236}">
                <a16:creationId xmlns:a16="http://schemas.microsoft.com/office/drawing/2014/main" id="{E8F0F5B9-B5EE-862E-AD78-A6D9DFE53C7C}"/>
              </a:ext>
            </a:extLst>
          </p:cNvPr>
          <p:cNvSpPr/>
          <p:nvPr/>
        </p:nvSpPr>
        <p:spPr>
          <a:xfrm>
            <a:off x="1763486" y="76201"/>
            <a:ext cx="4343400" cy="1589314"/>
          </a:xfrm>
          <a:prstGeom prst="wedgeEllipseCallout">
            <a:avLst>
              <a:gd name="adj1" fmla="val 61167"/>
              <a:gd name="adj2" fmla="val 104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76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211 0.125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 0.12547 L 0.27657 -0.057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57 -0.0574 L 0.44831 -0.1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31 -0.1162 L 0.53777 0.065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77 0.06598 L 0.72891 0.096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93753" y="305752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28" y="306614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403 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4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413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CAE70B1-E50B-A9DF-CCB4-1CA98D23B369}"/>
              </a:ext>
            </a:extLst>
          </p:cNvPr>
          <p:cNvSpPr/>
          <p:nvPr/>
        </p:nvSpPr>
        <p:spPr>
          <a:xfrm>
            <a:off x="6827520" y="27432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6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8004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7668A3-CFD8-BE8E-0F2C-3E87D2161779}"/>
              </a:ext>
            </a:extLst>
          </p:cNvPr>
          <p:cNvSpPr/>
          <p:nvPr/>
        </p:nvSpPr>
        <p:spPr>
          <a:xfrm>
            <a:off x="1118823" y="3993116"/>
            <a:ext cx="10058400" cy="740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3 000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584F64-AA48-4703-AB1B-84292FB49B7E}"/>
              </a:ext>
            </a:extLst>
          </p:cNvPr>
          <p:cNvSpPr/>
          <p:nvPr/>
        </p:nvSpPr>
        <p:spPr>
          <a:xfrm>
            <a:off x="1080723" y="2884692"/>
            <a:ext cx="10058400" cy="8055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9EE04-8387-4827-3001-AA7580BE98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22" y="3976911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25BFA-2090-29BD-9566-83BAE4E291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59" y="2873284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CD03FA-AFC1-940E-C4E8-91446BA18A03}"/>
              </a:ext>
            </a:extLst>
          </p:cNvPr>
          <p:cNvSpPr/>
          <p:nvPr/>
        </p:nvSpPr>
        <p:spPr>
          <a:xfrm>
            <a:off x="1109298" y="17811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793A38-9170-C9F6-3F44-38A6F5434B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06" y="17244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C2899F-3D7A-03B9-4200-EF74415BDB63}"/>
              </a:ext>
            </a:extLst>
          </p:cNvPr>
          <p:cNvSpPr/>
          <p:nvPr/>
        </p:nvSpPr>
        <p:spPr>
          <a:xfrm>
            <a:off x="1089819" y="146172"/>
            <a:ext cx="10058400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DBA582-BBB7-0FED-A239-C506DFDD07F3}"/>
              </a:ext>
            </a:extLst>
          </p:cNvPr>
          <p:cNvSpPr/>
          <p:nvPr/>
        </p:nvSpPr>
        <p:spPr>
          <a:xfrm>
            <a:off x="1080723" y="49434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39119A-8D3B-FBAC-864D-FCDABC7753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31" y="48867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949CD4A3-5747-C16C-BE30-D812A17AF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3388" y="5370447"/>
            <a:ext cx="1274174" cy="14875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BC930B5-89F7-EE4A-2505-51E176DD6C02}"/>
              </a:ext>
            </a:extLst>
          </p:cNvPr>
          <p:cNvSpPr/>
          <p:nvPr/>
        </p:nvSpPr>
        <p:spPr>
          <a:xfrm>
            <a:off x="6126480" y="24384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50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296660" y="1828800"/>
            <a:ext cx="9144000" cy="1085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100 </a:t>
            </a:r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98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85" y="1991360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334145" y="3111603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100 </a:t>
            </a:r>
            <a:r>
              <a:rPr lang="en-US" sz="4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61" y="3060618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– 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= ? 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55653" y="536257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0,32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400175" y="4124325"/>
            <a:ext cx="9118528" cy="1000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3,2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8" y="537119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32 000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00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320 </a:t>
            </a:r>
            <a:r>
              <a:rPr lang="en-US" sz="44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..?..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422328" y="30049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0,032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69" y="30469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139</Words>
  <Application>Microsoft Office PowerPoint</Application>
  <PresentationFormat>Widescreen</PresentationFormat>
  <Paragraphs>24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2026-01-21T07:42:19Z</dcterms:created>
  <dcterms:modified xsi:type="dcterms:W3CDTF">2026-01-21T08:26:35Z</dcterms:modified>
</cp:coreProperties>
</file>