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74" r:id="rId7"/>
    <p:sldId id="262" r:id="rId8"/>
    <p:sldId id="263" r:id="rId9"/>
    <p:sldId id="264" r:id="rId10"/>
    <p:sldId id="265" r:id="rId11"/>
    <p:sldId id="266" r:id="rId12"/>
    <p:sldId id="268" r:id="rId13"/>
    <p:sldId id="267"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98BF7C-16F2-48C8-A277-BC45713F6492}" type="datetimeFigureOut">
              <a:rPr lang="en-US" smtClean="0"/>
              <a:t>15/1/2026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45606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8BF7C-16F2-48C8-A277-BC45713F6492}" type="datetimeFigureOut">
              <a:rPr lang="en-US" smtClean="0"/>
              <a:t>15/1/2026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414051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8BF7C-16F2-48C8-A277-BC45713F6492}" type="datetimeFigureOut">
              <a:rPr lang="en-US" smtClean="0"/>
              <a:t>15/1/2026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320596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8BF7C-16F2-48C8-A277-BC45713F6492}" type="datetimeFigureOut">
              <a:rPr lang="en-US" smtClean="0"/>
              <a:t>15/1/2026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206416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98BF7C-16F2-48C8-A277-BC45713F6492}" type="datetimeFigureOut">
              <a:rPr lang="en-US" smtClean="0"/>
              <a:t>15/1/2026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109826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98BF7C-16F2-48C8-A277-BC45713F6492}" type="datetimeFigureOut">
              <a:rPr lang="en-US" smtClean="0"/>
              <a:t>15/1/2026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255480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98BF7C-16F2-48C8-A277-BC45713F6492}" type="datetimeFigureOut">
              <a:rPr lang="en-US" smtClean="0"/>
              <a:t>15/1/2026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223571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98BF7C-16F2-48C8-A277-BC45713F6492}" type="datetimeFigureOut">
              <a:rPr lang="en-US" smtClean="0"/>
              <a:t>15/1/2026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250209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8BF7C-16F2-48C8-A277-BC45713F6492}" type="datetimeFigureOut">
              <a:rPr lang="en-US" smtClean="0"/>
              <a:t>15/1/2026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166010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98BF7C-16F2-48C8-A277-BC45713F6492}" type="datetimeFigureOut">
              <a:rPr lang="en-US" smtClean="0"/>
              <a:t>15/1/2026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18428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98BF7C-16F2-48C8-A277-BC45713F6492}" type="datetimeFigureOut">
              <a:rPr lang="en-US" smtClean="0"/>
              <a:t>15/1/2026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171808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8BF7C-16F2-48C8-A277-BC45713F6492}" type="datetimeFigureOut">
              <a:rPr lang="en-US" smtClean="0"/>
              <a:t>15/1/2026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58ABD-49FB-4098-BA77-0F9173C645A3}" type="slidenum">
              <a:rPr lang="en-US" smtClean="0"/>
              <a:t>‹#›</a:t>
            </a:fld>
            <a:endParaRPr lang="en-US"/>
          </a:p>
        </p:txBody>
      </p:sp>
    </p:spTree>
    <p:extLst>
      <p:ext uri="{BB962C8B-B14F-4D97-AF65-F5344CB8AC3E}">
        <p14:creationId xmlns:p14="http://schemas.microsoft.com/office/powerpoint/2010/main" val="284190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5"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7"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802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5"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7"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35931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3" name="Oval 2">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2"/>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128702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3" name="TextBox 2">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97407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3" name="TextBox 2">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2"/>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20991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3" name="Oval 2">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4" name="TextBox 3">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5" name="Rectangle 4">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6" name="Rectangle 5">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8" name="Rectangle 7">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9" name="Rectangle 8">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0" name="Rectangle 9">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40775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5"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6"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7" name="Rectangle 6">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363519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3" name="Oval 2">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4" name="Picture 3">
            <a:extLst>
              <a:ext uri="{FF2B5EF4-FFF2-40B4-BE49-F238E27FC236}">
                <a16:creationId xmlns:a16="http://schemas.microsoft.com/office/drawing/2014/main" id="{0A6F912E-7B07-5E6A-522A-2E20A8F75507}"/>
              </a:ext>
            </a:extLst>
          </p:cNvPr>
          <p:cNvPicPr>
            <a:picLocks noChangeAspect="1"/>
          </p:cNvPicPr>
          <p:nvPr/>
        </p:nvPicPr>
        <p:blipFill>
          <a:blip r:embed="rId2"/>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260581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99982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4" name="图片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5" name="图片 1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6" name="图片 2"/>
          <p:cNvPicPr>
            <a:picLocks noChangeAspect="1"/>
          </p:cNvPicPr>
          <p:nvPr/>
        </p:nvPicPr>
        <p:blipFill rotWithShape="1">
          <a:blip r:embed="rId6"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7" name="Picture 6">
            <a:extLst>
              <a:ext uri="{FF2B5EF4-FFF2-40B4-BE49-F238E27FC236}">
                <a16:creationId xmlns:a16="http://schemas.microsoft.com/office/drawing/2014/main" id="{7FF452D8-F524-6FEC-048A-453724A5E9AA}"/>
              </a:ext>
            </a:extLst>
          </p:cNvPr>
          <p:cNvPicPr>
            <a:picLocks noChangeAspect="1"/>
          </p:cNvPicPr>
          <p:nvPr/>
        </p:nvPicPr>
        <p:blipFill>
          <a:blip r:embed="rId7"/>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265238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5"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6" name="图片 31"/>
          <p:cNvPicPr>
            <a:picLocks noChangeAspect="1"/>
          </p:cNvPicPr>
          <p:nvPr/>
        </p:nvPicPr>
        <p:blipFill rotWithShape="1">
          <a:blip r:embed="rId5"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7" name="图片 32"/>
          <p:cNvPicPr>
            <a:picLocks noChangeAspect="1"/>
          </p:cNvPicPr>
          <p:nvPr/>
        </p:nvPicPr>
        <p:blipFill rotWithShape="1">
          <a:blip r:embed="rId5"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8" name="TextBox 7">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56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5"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6" name="图片 31"/>
          <p:cNvPicPr>
            <a:picLocks noChangeAspect="1"/>
          </p:cNvPicPr>
          <p:nvPr/>
        </p:nvPicPr>
        <p:blipFill rotWithShape="1">
          <a:blip r:embed="rId5"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7" name="图片 32"/>
          <p:cNvPicPr>
            <a:picLocks noChangeAspect="1"/>
          </p:cNvPicPr>
          <p:nvPr/>
        </p:nvPicPr>
        <p:blipFill rotWithShape="1">
          <a:blip r:embed="rId5"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8" name="TextBox 7">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5"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 name="图片 31"/>
          <p:cNvPicPr>
            <a:picLocks noChangeAspect="1"/>
          </p:cNvPicPr>
          <p:nvPr/>
        </p:nvPicPr>
        <p:blipFill rotWithShape="1">
          <a:blip r:embed="rId5"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7" name="图片 32"/>
          <p:cNvPicPr>
            <a:picLocks noChangeAspect="1"/>
          </p:cNvPicPr>
          <p:nvPr/>
        </p:nvPicPr>
        <p:blipFill rotWithShape="1">
          <a:blip r:embed="rId5"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8" name="TextBox 7">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68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5"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7"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31300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4" name="图片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5" name="图片 1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6" name="图片 2"/>
          <p:cNvPicPr>
            <a:picLocks noChangeAspect="1"/>
          </p:cNvPicPr>
          <p:nvPr/>
        </p:nvPicPr>
        <p:blipFill rotWithShape="1">
          <a:blip r:embed="rId6"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7" name="Picture 6">
            <a:extLst>
              <a:ext uri="{FF2B5EF4-FFF2-40B4-BE49-F238E27FC236}">
                <a16:creationId xmlns:a16="http://schemas.microsoft.com/office/drawing/2014/main" id="{88AFAA27-B2CB-969C-1165-EF9BF8BC6172}"/>
              </a:ext>
            </a:extLst>
          </p:cNvPr>
          <p:cNvPicPr>
            <a:picLocks noChangeAspect="1"/>
          </p:cNvPicPr>
          <p:nvPr/>
        </p:nvPicPr>
        <p:blipFill>
          <a:blip r:embed="rId7"/>
          <a:stretch>
            <a:fillRect/>
          </a:stretch>
        </p:blipFill>
        <p:spPr>
          <a:xfrm>
            <a:off x="4535304" y="1475194"/>
            <a:ext cx="2755631" cy="859611"/>
          </a:xfrm>
          <a:prstGeom prst="rect">
            <a:avLst/>
          </a:prstGeom>
        </p:spPr>
      </p:pic>
      <p:pic>
        <p:nvPicPr>
          <p:cNvPr id="8" name="Picture 7">
            <a:extLst>
              <a:ext uri="{FF2B5EF4-FFF2-40B4-BE49-F238E27FC236}">
                <a16:creationId xmlns:a16="http://schemas.microsoft.com/office/drawing/2014/main" id="{75A8B503-A290-EADD-2F4F-12D660FCB4FE}"/>
              </a:ext>
            </a:extLst>
          </p:cNvPr>
          <p:cNvPicPr>
            <a:picLocks noChangeAspect="1"/>
          </p:cNvPicPr>
          <p:nvPr/>
        </p:nvPicPr>
        <p:blipFill>
          <a:blip r:embed="rId8"/>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4096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22413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3"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3"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48736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 calcmode="lin" valueType="num">
                                      <p:cBhvr>
                                        <p:cTn id="3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
                                        </p:tgtEl>
                                        <p:attrNameLst>
                                          <p:attrName>ppt_y</p:attrName>
                                        </p:attrNameLst>
                                      </p:cBhvr>
                                      <p:tavLst>
                                        <p:tav tm="0">
                                          <p:val>
                                            <p:strVal val="#ppt_y"/>
                                          </p:val>
                                        </p:tav>
                                        <p:tav tm="100000">
                                          <p:val>
                                            <p:strVal val="#ppt_y"/>
                                          </p:val>
                                        </p:tav>
                                      </p:tavLst>
                                    </p:anim>
                                    <p:anim calcmode="lin" valueType="num">
                                      <p:cBhvr>
                                        <p:cTn id="4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7"/>
                                        </p:tgtEl>
                                        <p:attrNameLst>
                                          <p:attrName>ppt_y</p:attrName>
                                        </p:attrNameLst>
                                      </p:cBhvr>
                                      <p:tavLst>
                                        <p:tav tm="0">
                                          <p:val>
                                            <p:strVal val="#ppt_y"/>
                                          </p:val>
                                        </p:tav>
                                        <p:tav tm="100000">
                                          <p:val>
                                            <p:strVal val="#ppt_y"/>
                                          </p:val>
                                        </p:tav>
                                      </p:tavLst>
                                    </p:anim>
                                    <p:anim calcmode="lin" valueType="num">
                                      <p:cBhvr>
                                        <p:cTn id="5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15406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Widescreen</PresentationFormat>
  <Paragraphs>51</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#9Slide03 Penumbra</vt:lpstr>
      <vt:lpstr>Arial</vt:lpstr>
      <vt:lpstr>Calibri</vt:lpstr>
      <vt:lpstr>Calibri Light</vt:lpstr>
      <vt:lpstr>Cambria</vt:lpstr>
      <vt:lpstr>Cambria Math</vt:lpstr>
      <vt:lpstr>等线</vt:lpstr>
      <vt:lpstr>Times New Roman</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2026-01-14T07:25:32Z</dcterms:created>
  <dcterms:modified xsi:type="dcterms:W3CDTF">2026-01-15T01:44:54Z</dcterms:modified>
</cp:coreProperties>
</file>