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1" r:id="rId2"/>
  </p:sldMasterIdLst>
  <p:notesMasterIdLst>
    <p:notesMasterId r:id="rId18"/>
  </p:notesMasterIdLst>
  <p:sldIdLst>
    <p:sldId id="307" r:id="rId3"/>
    <p:sldId id="272" r:id="rId4"/>
    <p:sldId id="296" r:id="rId5"/>
    <p:sldId id="308" r:id="rId6"/>
    <p:sldId id="309" r:id="rId7"/>
    <p:sldId id="311" r:id="rId8"/>
    <p:sldId id="313" r:id="rId9"/>
    <p:sldId id="275" r:id="rId10"/>
    <p:sldId id="303" r:id="rId11"/>
    <p:sldId id="314" r:id="rId12"/>
    <p:sldId id="316" r:id="rId13"/>
    <p:sldId id="315" r:id="rId14"/>
    <p:sldId id="260" r:id="rId15"/>
    <p:sldId id="301" r:id="rId16"/>
    <p:sldId id="300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02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20/1/2026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0819F85C-16D1-4296-8E7D-0F452780958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20/1/2026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D9BFC-D98F-320D-361E-818DB45E160B}"/>
              </a:ext>
            </a:extLst>
          </p:cNvPr>
          <p:cNvSpPr txBox="1"/>
          <p:nvPr/>
        </p:nvSpPr>
        <p:spPr>
          <a:xfrm>
            <a:off x="802640" y="153416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16175-5323-A07C-4245-3137EF63047A}"/>
              </a:ext>
            </a:extLst>
          </p:cNvPr>
          <p:cNvSpPr txBox="1"/>
          <p:nvPr/>
        </p:nvSpPr>
        <p:spPr>
          <a:xfrm>
            <a:off x="792480" y="227584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EE232-0910-4353-D6DF-36C94A6575E8}"/>
              </a:ext>
            </a:extLst>
          </p:cNvPr>
          <p:cNvSpPr txBox="1"/>
          <p:nvPr/>
        </p:nvSpPr>
        <p:spPr>
          <a:xfrm>
            <a:off x="833120" y="3108960"/>
            <a:ext cx="55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D9AEE-6781-09F8-9823-F35F8F8D7409}"/>
              </a:ext>
            </a:extLst>
          </p:cNvPr>
          <p:cNvSpPr txBox="1"/>
          <p:nvPr/>
        </p:nvSpPr>
        <p:spPr>
          <a:xfrm>
            <a:off x="6390640" y="1534160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5CEFA-ECC0-D577-C4EA-A9BF8CBCAFC7}"/>
              </a:ext>
            </a:extLst>
          </p:cNvPr>
          <p:cNvSpPr txBox="1"/>
          <p:nvPr/>
        </p:nvSpPr>
        <p:spPr>
          <a:xfrm>
            <a:off x="6431280" y="2286000"/>
            <a:ext cx="549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26CE3-88DE-0EE6-AB8B-2F6A4B5CD797}"/>
              </a:ext>
            </a:extLst>
          </p:cNvPr>
          <p:cNvSpPr txBox="1"/>
          <p:nvPr/>
        </p:nvSpPr>
        <p:spPr>
          <a:xfrm>
            <a:off x="6451600" y="3129280"/>
            <a:ext cx="523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A12D97-35A9-0C45-45C4-D6782FFCE132}"/>
              </a:ext>
            </a:extLst>
          </p:cNvPr>
          <p:cNvSpPr/>
          <p:nvPr/>
        </p:nvSpPr>
        <p:spPr>
          <a:xfrm>
            <a:off x="3159760" y="15138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AD4D9B-1DCF-47DD-BB33-F10804A8A2C0}"/>
              </a:ext>
            </a:extLst>
          </p:cNvPr>
          <p:cNvSpPr/>
          <p:nvPr/>
        </p:nvSpPr>
        <p:spPr>
          <a:xfrm>
            <a:off x="3149600" y="2286000"/>
            <a:ext cx="9753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0B682-81B2-B96E-4FC1-0BD916CB6A6B}"/>
              </a:ext>
            </a:extLst>
          </p:cNvPr>
          <p:cNvSpPr/>
          <p:nvPr/>
        </p:nvSpPr>
        <p:spPr>
          <a:xfrm>
            <a:off x="4358640" y="3139440"/>
            <a:ext cx="8940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7A91C-A07D-5EF2-1E38-596AC9C51C57}"/>
              </a:ext>
            </a:extLst>
          </p:cNvPr>
          <p:cNvSpPr/>
          <p:nvPr/>
        </p:nvSpPr>
        <p:spPr>
          <a:xfrm>
            <a:off x="9042400" y="158496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5C99A2-216C-6E7D-97D3-CFF0F33CA36A}"/>
              </a:ext>
            </a:extLst>
          </p:cNvPr>
          <p:cNvSpPr/>
          <p:nvPr/>
        </p:nvSpPr>
        <p:spPr>
          <a:xfrm>
            <a:off x="9083040" y="2336800"/>
            <a:ext cx="91440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945A10-7D85-7639-9382-76B840AE8937}"/>
              </a:ext>
            </a:extLst>
          </p:cNvPr>
          <p:cNvSpPr/>
          <p:nvPr/>
        </p:nvSpPr>
        <p:spPr>
          <a:xfrm>
            <a:off x="9093200" y="319024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FC7F7F-5B83-068A-0AFD-0FB9E0DE2707}"/>
              </a:ext>
            </a:extLst>
          </p:cNvPr>
          <p:cNvSpPr/>
          <p:nvPr/>
        </p:nvSpPr>
        <p:spPr>
          <a:xfrm>
            <a:off x="3159760" y="1524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5C150B-7F5C-4550-9C04-8B3153DAEA6C}"/>
              </a:ext>
            </a:extLst>
          </p:cNvPr>
          <p:cNvSpPr/>
          <p:nvPr/>
        </p:nvSpPr>
        <p:spPr>
          <a:xfrm>
            <a:off x="3129280" y="2286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E0DE02-5819-5341-B84C-FE2A3EFF7418}"/>
              </a:ext>
            </a:extLst>
          </p:cNvPr>
          <p:cNvSpPr/>
          <p:nvPr/>
        </p:nvSpPr>
        <p:spPr>
          <a:xfrm>
            <a:off x="4328160" y="31394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8BC833-7DE1-898F-BFD5-D44E64975AEA}"/>
              </a:ext>
            </a:extLst>
          </p:cNvPr>
          <p:cNvSpPr/>
          <p:nvPr/>
        </p:nvSpPr>
        <p:spPr>
          <a:xfrm>
            <a:off x="9011920" y="1574800"/>
            <a:ext cx="985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05D39-325A-9D0B-E47A-9327E8FC2E4D}"/>
              </a:ext>
            </a:extLst>
          </p:cNvPr>
          <p:cNvSpPr/>
          <p:nvPr/>
        </p:nvSpPr>
        <p:spPr>
          <a:xfrm>
            <a:off x="9072880" y="234696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7F6C9D-3CF1-D0F2-6E7A-88E88E254105}"/>
              </a:ext>
            </a:extLst>
          </p:cNvPr>
          <p:cNvSpPr/>
          <p:nvPr/>
        </p:nvSpPr>
        <p:spPr>
          <a:xfrm>
            <a:off x="9093200" y="318008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7A7054-60F5-45F8-876E-0D9D72CB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" y="-228600"/>
            <a:ext cx="12183762" cy="708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CB588-4014-4715-9F9A-914F7C6DF5AF}"/>
              </a:ext>
            </a:extLst>
          </p:cNvPr>
          <p:cNvSpPr txBox="1"/>
          <p:nvPr/>
        </p:nvSpPr>
        <p:spPr>
          <a:xfrm>
            <a:off x="3505200" y="2362200"/>
            <a:ext cx="7620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78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flipH="1">
            <a:off x="2758075" y="3338764"/>
            <a:ext cx="7771812" cy="2193758"/>
          </a:xfrm>
          <a:prstGeom prst="rect">
            <a:avLst/>
          </a:prstGeom>
          <a:ln>
            <a:noFill/>
          </a:ln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847631" y="227781"/>
              <a:ext cx="2760871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HỘP SỮA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609600"/>
            <a:ext cx="7115175" cy="65722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7254F36-B898-47DF-9AD3-C041465EAC70}"/>
              </a:ext>
            </a:extLst>
          </p:cNvPr>
          <p:cNvSpPr/>
          <p:nvPr/>
        </p:nvSpPr>
        <p:spPr>
          <a:xfrm>
            <a:off x="7696200" y="4572000"/>
            <a:ext cx="762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935474"/>
          </a:xfrm>
          <a:prstGeom prst="roundRect">
            <a:avLst>
              <a:gd name="adj" fmla="val 20351"/>
            </a:avLst>
          </a:prstGeom>
          <a:solidFill>
            <a:srgbClr val="00078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ml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cm</a:t>
            </a:r>
            <a:r>
              <a:rPr kumimoji="0" lang="vi-VN" altLang="en-US" sz="4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C4418-F0DB-4D9F-95B1-583014C30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5" y="3171343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525313" y="262465"/>
              <a:ext cx="33418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CHAI DẦU ĂN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918" y="0"/>
            <a:ext cx="6933383" cy="6766983"/>
          </a:xfrm>
          <a:prstGeom prst="rect">
            <a:avLst/>
          </a:prstGeom>
        </p:spPr>
      </p:pic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1039416"/>
          </a:xfrm>
          <a:prstGeom prst="roundRect">
            <a:avLst>
              <a:gd name="adj" fmla="val 20351"/>
            </a:avLst>
          </a:prstGeom>
          <a:solidFill>
            <a:srgbClr val="E01B2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lít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d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vi-VN" altLang="en-US" sz="54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rot="889939" flipH="1">
            <a:off x="2210094" y="4003486"/>
            <a:ext cx="7771812" cy="2193758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84A6D-5A78-41BB-964B-2C44FDCB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" y="3286219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F6F31C8-9F75-316C-C179-406DCCDFD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3983990"/>
            <a:ext cx="1191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7A12E0-2E5E-2955-A25A-D3BED7F3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4869815"/>
            <a:ext cx="11742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AA6595C-B4DE-972E-63D6-EF5342F3C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3" y="5655628"/>
            <a:ext cx="116665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So sánh thể tích của hai hình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và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B1999FF8-8602-254A-1A50-73B1DF9D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28771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590CC85A-88B8-96B6-0759-B92E887B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3002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79657B7B-D0C3-E7EF-A93E-77F5C435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48602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5862A1A0-60D8-AADA-4D19-14AE71D1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3DAF6329-F3AA-5DE9-CE88-B7A3368D5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F7BDE46A-556A-ED9C-9696-46437F67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4473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4" name="AutoShape 23">
            <a:extLst>
              <a:ext uri="{FF2B5EF4-FFF2-40B4-BE49-F238E27FC236}">
                <a16:creationId xmlns:a16="http://schemas.microsoft.com/office/drawing/2014/main" id="{206711DE-5904-8E77-38FF-6BA7E711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530475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5" name="AutoShape 24">
            <a:extLst>
              <a:ext uri="{FF2B5EF4-FFF2-40B4-BE49-F238E27FC236}">
                <a16:creationId xmlns:a16="http://schemas.microsoft.com/office/drawing/2014/main" id="{95C70607-0473-244D-E2F2-B25FAA2E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D7EA7CA8-D2AF-9846-751D-F83436CD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93D993A2-CF2A-24B1-B891-D1443248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18256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8" name="AutoShape 27">
            <a:extLst>
              <a:ext uri="{FF2B5EF4-FFF2-40B4-BE49-F238E27FC236}">
                <a16:creationId xmlns:a16="http://schemas.microsoft.com/office/drawing/2014/main" id="{D584E3C5-F50D-5711-236D-073A7E36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01136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9" name="AutoShape 28">
            <a:extLst>
              <a:ext uri="{FF2B5EF4-FFF2-40B4-BE49-F238E27FC236}">
                <a16:creationId xmlns:a16="http://schemas.microsoft.com/office/drawing/2014/main" id="{3549645A-C1E3-45A4-81DF-A0C33A9F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EE4C4701-31FD-9870-5A3C-87F157208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1" name="AutoShape 30">
            <a:extLst>
              <a:ext uri="{FF2B5EF4-FFF2-40B4-BE49-F238E27FC236}">
                <a16:creationId xmlns:a16="http://schemas.microsoft.com/office/drawing/2014/main" id="{74089E19-FDF9-F3A7-A40D-61485598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8700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2" name="AutoShape 31">
            <a:extLst>
              <a:ext uri="{FF2B5EF4-FFF2-40B4-BE49-F238E27FC236}">
                <a16:creationId xmlns:a16="http://schemas.microsoft.com/office/drawing/2014/main" id="{073CDF9A-3A8F-4D96-290E-70577DC3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0558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3" name="AutoShape 32">
            <a:extLst>
              <a:ext uri="{FF2B5EF4-FFF2-40B4-BE49-F238E27FC236}">
                <a16:creationId xmlns:a16="http://schemas.microsoft.com/office/drawing/2014/main" id="{7354650E-6D71-C192-02ED-03B0902B6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4" name="AutoShape 33">
            <a:extLst>
              <a:ext uri="{FF2B5EF4-FFF2-40B4-BE49-F238E27FC236}">
                <a16:creationId xmlns:a16="http://schemas.microsoft.com/office/drawing/2014/main" id="{6F1FF774-D8A1-E6D6-FE07-E5E5C252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5" name="AutoShape 34">
            <a:extLst>
              <a:ext uri="{FF2B5EF4-FFF2-40B4-BE49-F238E27FC236}">
                <a16:creationId xmlns:a16="http://schemas.microsoft.com/office/drawing/2014/main" id="{FE47F369-9A31-FA82-8F71-626FF192C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15398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6" name="AutoShape 35">
            <a:extLst>
              <a:ext uri="{FF2B5EF4-FFF2-40B4-BE49-F238E27FC236}">
                <a16:creationId xmlns:a16="http://schemas.microsoft.com/office/drawing/2014/main" id="{ED65D590-C2C0-19E6-62F6-93272867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id="{4DDBC016-B32B-CBDD-634C-BB64215B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id="{B2A89022-7F77-FF26-5BBD-051D976B9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01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184708CD-564F-47F2-469B-DB8B4949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15859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0" name="AutoShape 39">
            <a:extLst>
              <a:ext uri="{FF2B5EF4-FFF2-40B4-BE49-F238E27FC236}">
                <a16:creationId xmlns:a16="http://schemas.microsoft.com/office/drawing/2014/main" id="{025282A2-630A-A0B4-E4A2-609DFD36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31FB86DB-9830-CBEE-9679-89E72FEA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id="{4EC624FC-BC92-0B1C-7BB3-37369FC2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68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id="{882F19CE-5A6B-1ECB-547E-F652A9CF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54476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39932129-1E3A-E24B-D4E2-72620FD7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667000"/>
            <a:ext cx="669925" cy="7318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5" name="AutoShape 44">
            <a:extLst>
              <a:ext uri="{FF2B5EF4-FFF2-40B4-BE49-F238E27FC236}">
                <a16:creationId xmlns:a16="http://schemas.microsoft.com/office/drawing/2014/main" id="{A998DE9C-5F0A-04DD-FA5C-C836794F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54476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6" name="AutoShape 45">
            <a:extLst>
              <a:ext uri="{FF2B5EF4-FFF2-40B4-BE49-F238E27FC236}">
                <a16:creationId xmlns:a16="http://schemas.microsoft.com/office/drawing/2014/main" id="{2F4FD981-75DD-445D-7146-448BC50B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730500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7" name="AutoShape 46">
            <a:extLst>
              <a:ext uri="{FF2B5EF4-FFF2-40B4-BE49-F238E27FC236}">
                <a16:creationId xmlns:a16="http://schemas.microsoft.com/office/drawing/2014/main" id="{F8EFD9F3-57F2-FB1C-14D5-926883713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8" name="AutoShape 47">
            <a:extLst>
              <a:ext uri="{FF2B5EF4-FFF2-40B4-BE49-F238E27FC236}">
                <a16:creationId xmlns:a16="http://schemas.microsoft.com/office/drawing/2014/main" id="{DBBA8C86-D225-FD1E-4AA2-168232EF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8637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9" name="AutoShape 48">
            <a:extLst>
              <a:ext uri="{FF2B5EF4-FFF2-40B4-BE49-F238E27FC236}">
                <a16:creationId xmlns:a16="http://schemas.microsoft.com/office/drawing/2014/main" id="{9A4BEB2F-E60E-D4C5-6BAD-58C09B56C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070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0" name="AutoShape 49">
            <a:extLst>
              <a:ext uri="{FF2B5EF4-FFF2-40B4-BE49-F238E27FC236}">
                <a16:creationId xmlns:a16="http://schemas.microsoft.com/office/drawing/2014/main" id="{B898E928-A4EA-C5B2-8505-4B644F66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1" name="AutoShape 50">
            <a:extLst>
              <a:ext uri="{FF2B5EF4-FFF2-40B4-BE49-F238E27FC236}">
                <a16:creationId xmlns:a16="http://schemas.microsoft.com/office/drawing/2014/main" id="{12F5D42C-EF8C-EB4A-92FC-4303A726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07010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2" name="AutoShape 51">
            <a:extLst>
              <a:ext uri="{FF2B5EF4-FFF2-40B4-BE49-F238E27FC236}">
                <a16:creationId xmlns:a16="http://schemas.microsoft.com/office/drawing/2014/main" id="{79164408-2963-B0F3-8EAE-6817ECFF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2558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3" name="AutoShape 52">
            <a:extLst>
              <a:ext uri="{FF2B5EF4-FFF2-40B4-BE49-F238E27FC236}">
                <a16:creationId xmlns:a16="http://schemas.microsoft.com/office/drawing/2014/main" id="{934225C9-C7F2-C084-DA6C-272A18CEE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4" name="AutoShape 53">
            <a:extLst>
              <a:ext uri="{FF2B5EF4-FFF2-40B4-BE49-F238E27FC236}">
                <a16:creationId xmlns:a16="http://schemas.microsoft.com/office/drawing/2014/main" id="{8ED9D3AD-9080-D9E7-BE03-ECF968670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13922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 b="1">
              <a:latin typeface="Times New Roman" panose="02020603050405020304" pitchFamily="18" charset="0"/>
            </a:endParaRPr>
          </a:p>
        </p:txBody>
      </p:sp>
      <p:sp>
        <p:nvSpPr>
          <p:cNvPr id="55" name="AutoShape 54">
            <a:extLst>
              <a:ext uri="{FF2B5EF4-FFF2-40B4-BE49-F238E27FC236}">
                <a16:creationId xmlns:a16="http://schemas.microsoft.com/office/drawing/2014/main" id="{F85C599B-F13E-03E2-C017-731B8652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6" name="AutoShape 55">
            <a:extLst>
              <a:ext uri="{FF2B5EF4-FFF2-40B4-BE49-F238E27FC236}">
                <a16:creationId xmlns:a16="http://schemas.microsoft.com/office/drawing/2014/main" id="{6D94713F-7841-FC2F-F176-9F259B2B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17859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id="{014D59A7-1808-194E-8A2D-860F7D76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id="{11C5364D-A5C3-DBE8-AA7D-B0CAF66A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5352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id="{DDF2FEB8-B523-1B35-30AA-1C82943F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0605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0" name="AutoShape 59">
            <a:extLst>
              <a:ext uri="{FF2B5EF4-FFF2-40B4-BE49-F238E27FC236}">
                <a16:creationId xmlns:a16="http://schemas.microsoft.com/office/drawing/2014/main" id="{BBD48E74-467B-B35A-403E-B1B82D66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1" name="AutoShape 60">
            <a:extLst>
              <a:ext uri="{FF2B5EF4-FFF2-40B4-BE49-F238E27FC236}">
                <a16:creationId xmlns:a16="http://schemas.microsoft.com/office/drawing/2014/main" id="{98C81B2A-80DE-1A4C-EFEB-50E25141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2" name="AutoShape 61">
            <a:extLst>
              <a:ext uri="{FF2B5EF4-FFF2-40B4-BE49-F238E27FC236}">
                <a16:creationId xmlns:a16="http://schemas.microsoft.com/office/drawing/2014/main" id="{8475403E-2936-33F4-8160-95872AE2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22733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3" name="AutoShape 62">
            <a:extLst>
              <a:ext uri="{FF2B5EF4-FFF2-40B4-BE49-F238E27FC236}">
                <a16:creationId xmlns:a16="http://schemas.microsoft.com/office/drawing/2014/main" id="{44ABA3D0-9128-2001-3E1F-737A6FD7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24590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4" name="AutoShape 63">
            <a:extLst>
              <a:ext uri="{FF2B5EF4-FFF2-40B4-BE49-F238E27FC236}">
                <a16:creationId xmlns:a16="http://schemas.microsoft.com/office/drawing/2014/main" id="{C861ADF0-1755-B959-8F58-25A741D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5" name="AutoShape 64">
            <a:extLst>
              <a:ext uri="{FF2B5EF4-FFF2-40B4-BE49-F238E27FC236}">
                <a16:creationId xmlns:a16="http://schemas.microsoft.com/office/drawing/2014/main" id="{9BDACC54-685B-C678-1577-988E5B0E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6" name="AutoShape 65">
            <a:extLst>
              <a:ext uri="{FF2B5EF4-FFF2-40B4-BE49-F238E27FC236}">
                <a16:creationId xmlns:a16="http://schemas.microsoft.com/office/drawing/2014/main" id="{07E3E42D-5FFC-4001-9B0B-3E21C6D5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2317750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4350DF2A-AC71-F971-D5F4-54E41971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50348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0B58276-A6B8-80B2-37E2-B81CAAB10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9" name="AutoShape 68">
            <a:extLst>
              <a:ext uri="{FF2B5EF4-FFF2-40B4-BE49-F238E27FC236}">
                <a16:creationId xmlns:a16="http://schemas.microsoft.com/office/drawing/2014/main" id="{67FFB96C-8F63-39EE-989C-B4F45F82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0" name="AutoShape 69">
            <a:extLst>
              <a:ext uri="{FF2B5EF4-FFF2-40B4-BE49-F238E27FC236}">
                <a16:creationId xmlns:a16="http://schemas.microsoft.com/office/drawing/2014/main" id="{00A79B26-012B-1095-20C7-B1DC9239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17986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1" name="AutoShape 70">
            <a:extLst>
              <a:ext uri="{FF2B5EF4-FFF2-40B4-BE49-F238E27FC236}">
                <a16:creationId xmlns:a16="http://schemas.microsoft.com/office/drawing/2014/main" id="{4FDD3704-39BF-57E3-2E4E-9A6F2FE2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19843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2" name="AutoShape 71">
            <a:extLst>
              <a:ext uri="{FF2B5EF4-FFF2-40B4-BE49-F238E27FC236}">
                <a16:creationId xmlns:a16="http://schemas.microsoft.com/office/drawing/2014/main" id="{F56F2610-079E-AD89-367D-1CBFF80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3" name="AutoShape 72">
            <a:extLst>
              <a:ext uri="{FF2B5EF4-FFF2-40B4-BE49-F238E27FC236}">
                <a16:creationId xmlns:a16="http://schemas.microsoft.com/office/drawing/2014/main" id="{5F876950-3EB4-5E48-A504-543B0DB5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4" name="AutoShape 73">
            <a:extLst>
              <a:ext uri="{FF2B5EF4-FFF2-40B4-BE49-F238E27FC236}">
                <a16:creationId xmlns:a16="http://schemas.microsoft.com/office/drawing/2014/main" id="{476B0972-E0DA-B6A0-A456-C54E5631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8430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5" name="AutoShape 74">
            <a:extLst>
              <a:ext uri="{FF2B5EF4-FFF2-40B4-BE49-F238E27FC236}">
                <a16:creationId xmlns:a16="http://schemas.microsoft.com/office/drawing/2014/main" id="{3D612A0E-705D-611C-E908-786B0D90C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0288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6" name="AutoShape 75">
            <a:extLst>
              <a:ext uri="{FF2B5EF4-FFF2-40B4-BE49-F238E27FC236}">
                <a16:creationId xmlns:a16="http://schemas.microsoft.com/office/drawing/2014/main" id="{9D851ADD-043D-1FB7-A777-579331A3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7" name="AutoShape 76">
            <a:extLst>
              <a:ext uri="{FF2B5EF4-FFF2-40B4-BE49-F238E27FC236}">
                <a16:creationId xmlns:a16="http://schemas.microsoft.com/office/drawing/2014/main" id="{E651B7CE-BA4D-55A1-CDE5-55F77F88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8" name="AutoShape 77">
            <a:extLst>
              <a:ext uri="{FF2B5EF4-FFF2-40B4-BE49-F238E27FC236}">
                <a16:creationId xmlns:a16="http://schemas.microsoft.com/office/drawing/2014/main" id="{3B20CC4C-4D52-DB44-2BD6-FA8B55AF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15128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9" name="AutoShape 78">
            <a:extLst>
              <a:ext uri="{FF2B5EF4-FFF2-40B4-BE49-F238E27FC236}">
                <a16:creationId xmlns:a16="http://schemas.microsoft.com/office/drawing/2014/main" id="{BFFF6DB9-08CF-D964-3B25-585A80A2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13716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0" name="AutoShape 79">
            <a:extLst>
              <a:ext uri="{FF2B5EF4-FFF2-40B4-BE49-F238E27FC236}">
                <a16:creationId xmlns:a16="http://schemas.microsoft.com/office/drawing/2014/main" id="{1AB17AEC-00E0-48B2-27A7-D3C4AFCF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562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1" name="AutoShape 80">
            <a:extLst>
              <a:ext uri="{FF2B5EF4-FFF2-40B4-BE49-F238E27FC236}">
                <a16:creationId xmlns:a16="http://schemas.microsoft.com/office/drawing/2014/main" id="{06514192-2081-2DA8-25A6-27232D2E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3731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2" name="AutoShape 81">
            <a:extLst>
              <a:ext uri="{FF2B5EF4-FFF2-40B4-BE49-F238E27FC236}">
                <a16:creationId xmlns:a16="http://schemas.microsoft.com/office/drawing/2014/main" id="{FCDDE5CC-6E2E-8CD8-7024-7ED2F9A9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5589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3" name="AutoShape 82">
            <a:extLst>
              <a:ext uri="{FF2B5EF4-FFF2-40B4-BE49-F238E27FC236}">
                <a16:creationId xmlns:a16="http://schemas.microsoft.com/office/drawing/2014/main" id="{49A7CEF5-25AE-E11A-F3B7-C73B7051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5177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4" name="AutoShape 83">
            <a:extLst>
              <a:ext uri="{FF2B5EF4-FFF2-40B4-BE49-F238E27FC236}">
                <a16:creationId xmlns:a16="http://schemas.microsoft.com/office/drawing/2014/main" id="{298A29E2-3AC7-D7AC-5EA2-BEF4648F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5" name="AutoShape 84">
            <a:extLst>
              <a:ext uri="{FF2B5EF4-FFF2-40B4-BE49-F238E27FC236}">
                <a16:creationId xmlns:a16="http://schemas.microsoft.com/office/drawing/2014/main" id="{C23B6292-3E63-359F-4EA6-3020A95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517775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6" name="AutoShape 85">
            <a:extLst>
              <a:ext uri="{FF2B5EF4-FFF2-40B4-BE49-F238E27FC236}">
                <a16:creationId xmlns:a16="http://schemas.microsoft.com/office/drawing/2014/main" id="{DAE88D44-5318-E83D-176B-705677FA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70351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7" name="AutoShape 86">
            <a:extLst>
              <a:ext uri="{FF2B5EF4-FFF2-40B4-BE49-F238E27FC236}">
                <a16:creationId xmlns:a16="http://schemas.microsoft.com/office/drawing/2014/main" id="{A02F8A92-857F-CCDD-4532-7AF665EF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8" name="AutoShape 87">
            <a:extLst>
              <a:ext uri="{FF2B5EF4-FFF2-40B4-BE49-F238E27FC236}">
                <a16:creationId xmlns:a16="http://schemas.microsoft.com/office/drawing/2014/main" id="{F68A4B73-55AA-E42C-A0DC-113D6423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0431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9" name="AutoShape 88">
            <a:extLst>
              <a:ext uri="{FF2B5EF4-FFF2-40B4-BE49-F238E27FC236}">
                <a16:creationId xmlns:a16="http://schemas.microsoft.com/office/drawing/2014/main" id="{509482A2-05B3-DA31-658A-10514DFF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0" name="AutoShape 89">
            <a:extLst>
              <a:ext uri="{FF2B5EF4-FFF2-40B4-BE49-F238E27FC236}">
                <a16:creationId xmlns:a16="http://schemas.microsoft.com/office/drawing/2014/main" id="{CF1418E6-18C1-7C2D-7972-0A32FED5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2288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1" name="AutoShape 90">
            <a:extLst>
              <a:ext uri="{FF2B5EF4-FFF2-40B4-BE49-F238E27FC236}">
                <a16:creationId xmlns:a16="http://schemas.microsoft.com/office/drawing/2014/main" id="{CB50F18F-64F7-ED97-8B75-BF82A7BD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2" name="AutoShape 91">
            <a:extLst>
              <a:ext uri="{FF2B5EF4-FFF2-40B4-BE49-F238E27FC236}">
                <a16:creationId xmlns:a16="http://schemas.microsoft.com/office/drawing/2014/main" id="{7445B75E-BC35-1A85-4096-4F76F75D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17621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3" name="AutoShape 92">
            <a:extLst>
              <a:ext uri="{FF2B5EF4-FFF2-40B4-BE49-F238E27FC236}">
                <a16:creationId xmlns:a16="http://schemas.microsoft.com/office/drawing/2014/main" id="{AF401732-F7D1-C001-31B4-CF5695378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17589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4" name="Text Box 93">
            <a:extLst>
              <a:ext uri="{FF2B5EF4-FFF2-40B4-BE49-F238E27FC236}">
                <a16:creationId xmlns:a16="http://schemas.microsoft.com/office/drawing/2014/main" id="{C436A663-37E4-FC4B-AA0F-F3ECF7DB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5" y="319246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B6860DC0-59C4-2BAB-E8A4-F94B5602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208" y="634048"/>
            <a:ext cx="5471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hai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dưới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đây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FAF5D98C-1B29-A6FB-BAF9-EE322411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3" y="3958273"/>
            <a:ext cx="118697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34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7" name="Text Box 6">
            <a:extLst>
              <a:ext uri="{FF2B5EF4-FFF2-40B4-BE49-F238E27FC236}">
                <a16:creationId xmlns:a16="http://schemas.microsoft.com/office/drawing/2014/main" id="{0B4DD4BA-461E-F1C9-6E07-F3700253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3" y="4822825"/>
            <a:ext cx="11742737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24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8" name="Text Box 7">
            <a:extLst>
              <a:ext uri="{FF2B5EF4-FFF2-40B4-BE49-F238E27FC236}">
                <a16:creationId xmlns:a16="http://schemas.microsoft.com/office/drawing/2014/main" id="{FB22C678-339D-6958-99A1-DFB1B135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8" y="5655628"/>
            <a:ext cx="11666537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l</a:t>
            </a:r>
            <a:r>
              <a:rPr lang="vi-VN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ớn hơn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 animBg="1"/>
      <p:bldP spid="96" grpId="1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6A5A54-36F5-EFFA-2001-BC8607EB7028}"/>
              </a:ext>
            </a:extLst>
          </p:cNvPr>
          <p:cNvSpPr/>
          <p:nvPr/>
        </p:nvSpPr>
        <p:spPr>
          <a:xfrm>
            <a:off x="1452880" y="1544320"/>
            <a:ext cx="9501702" cy="4491771"/>
          </a:xfrm>
          <a:custGeom>
            <a:avLst/>
            <a:gdLst/>
            <a:ahLst/>
            <a:cxnLst/>
            <a:rect l="l" t="t" r="r" b="b"/>
            <a:pathLst>
              <a:path w="18288000" h="900684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A18E824-AF2C-26C4-5E3B-BDA5F2D4DB4C}"/>
              </a:ext>
            </a:extLst>
          </p:cNvPr>
          <p:cNvSpPr/>
          <p:nvPr/>
        </p:nvSpPr>
        <p:spPr>
          <a:xfrm>
            <a:off x="2235200" y="2580640"/>
            <a:ext cx="2357120" cy="1239520"/>
          </a:xfrm>
          <a:prstGeom prst="wedgeRoundRectCallout">
            <a:avLst>
              <a:gd name="adj1" fmla="val 39079"/>
              <a:gd name="adj2" fmla="val 68238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D60644F-9059-F2DB-59EF-C842A1D7C613}"/>
              </a:ext>
            </a:extLst>
          </p:cNvPr>
          <p:cNvSpPr/>
          <p:nvPr/>
        </p:nvSpPr>
        <p:spPr>
          <a:xfrm>
            <a:off x="4724400" y="2926080"/>
            <a:ext cx="1706880" cy="640080"/>
          </a:xfrm>
          <a:prstGeom prst="wedgeRoundRectCallout">
            <a:avLst>
              <a:gd name="adj1" fmla="val -817"/>
              <a:gd name="adj2" fmla="val 7617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8E2FDA8-0E9B-5139-BAE5-73E144DE0A71}"/>
              </a:ext>
            </a:extLst>
          </p:cNvPr>
          <p:cNvSpPr/>
          <p:nvPr/>
        </p:nvSpPr>
        <p:spPr>
          <a:xfrm>
            <a:off x="6827520" y="1574800"/>
            <a:ext cx="3698240" cy="1391920"/>
          </a:xfrm>
          <a:prstGeom prst="wedgeRoundRectCallout">
            <a:avLst>
              <a:gd name="adj1" fmla="val -32288"/>
              <a:gd name="adj2" fmla="val 7471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2E628-5B4E-F3E3-AFDF-1BB4D981924D}"/>
              </a:ext>
            </a:extLst>
          </p:cNvPr>
          <p:cNvSpPr txBox="1"/>
          <p:nvPr/>
        </p:nvSpPr>
        <p:spPr>
          <a:xfrm>
            <a:off x="1422400" y="670560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40FE8-481F-37FA-5C27-92A1A600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17" y="2225040"/>
            <a:ext cx="2935097" cy="3380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/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Xăng-ti-mét khối là thể tích của hình lập phương có cạnh 1 cm.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Xăng-ti-mét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Đề-xi-mét khối là thể tích của hình lập phương có cạnh 1 dm.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Đề-xi-mét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Hình lập phương cạnh 1 dm gồm 1 000 hình lập phương cạnh 1 cm.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1 000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endParaRPr lang="vi-VN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blipFill>
                <a:blip r:embed="rId3"/>
                <a:stretch>
                  <a:fillRect l="-1410" t="-1124" r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EF645768-4F60-FE44-C543-C7FAE72BF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2818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659384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970608-9233-B18E-A601-1187CFB8C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22049"/>
              </p:ext>
            </p:extLst>
          </p:nvPr>
        </p:nvGraphicFramePr>
        <p:xfrm>
          <a:off x="1117600" y="1727200"/>
          <a:ext cx="10312400" cy="3188495"/>
        </p:xfrm>
        <a:graphic>
          <a:graphicData uri="http://schemas.openxmlformats.org/drawingml/2006/table">
            <a:tbl>
              <a:tblPr/>
              <a:tblGrid>
                <a:gridCol w="6461760">
                  <a:extLst>
                    <a:ext uri="{9D8B030D-6E8A-4147-A177-3AD203B41FA5}">
                      <a16:colId xmlns:a16="http://schemas.microsoft.com/office/drawing/2014/main" val="607796298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val="1312047608"/>
                    </a:ext>
                  </a:extLst>
                </a:gridCol>
              </a:tblGrid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27705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bảy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cm</a:t>
                      </a:r>
                      <a:r>
                        <a:rPr lang="en-US" sz="28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339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trăm ba mươi tư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2793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dm</a:t>
                      </a:r>
                      <a:r>
                        <a:rPr lang="en-US" sz="28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18879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phẩy tám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2734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416786-CE96-C91E-7138-738BC458DD61}"/>
              </a:ext>
            </a:extLst>
          </p:cNvPr>
          <p:cNvSpPr/>
          <p:nvPr/>
        </p:nvSpPr>
        <p:spPr>
          <a:xfrm>
            <a:off x="8483600" y="308864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 d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B6C24-F1B8-C239-F1DD-3207681D3105}"/>
              </a:ext>
            </a:extLst>
          </p:cNvPr>
          <p:cNvSpPr/>
          <p:nvPr/>
        </p:nvSpPr>
        <p:spPr>
          <a:xfrm>
            <a:off x="1696720" y="3708400"/>
            <a:ext cx="558800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7816B-E019-A458-2E22-D39753152481}"/>
              </a:ext>
            </a:extLst>
          </p:cNvPr>
          <p:cNvSpPr/>
          <p:nvPr/>
        </p:nvSpPr>
        <p:spPr>
          <a:xfrm>
            <a:off x="8605520" y="436880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 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1013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Việt xếp các hình lập phương có cạnh 1 cm thành các hình bên. Hãy cho biết thể tích của mỗi hình đó.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71F05-D27A-842A-3ABD-9B5C3AC4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40" y="2588577"/>
            <a:ext cx="8001000" cy="3286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6BBC1-41A8-AA00-21E5-D7A4128CE1B0}"/>
              </a:ext>
            </a:extLst>
          </p:cNvPr>
          <p:cNvSpPr/>
          <p:nvPr/>
        </p:nvSpPr>
        <p:spPr>
          <a:xfrm>
            <a:off x="403352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8AF8C-B128-F45D-7CAF-AEE10A169F82}"/>
              </a:ext>
            </a:extLst>
          </p:cNvPr>
          <p:cNvSpPr/>
          <p:nvPr/>
        </p:nvSpPr>
        <p:spPr>
          <a:xfrm>
            <a:off x="846328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369</Words>
  <Application>Microsoft Office PowerPoint</Application>
  <PresentationFormat>Widescreen</PresentationFormat>
  <Paragraphs>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#9Slide02 Noi dung dai</vt:lpstr>
      <vt:lpstr>#9Slide02 Tieu de dai</vt:lpstr>
      <vt:lpstr>Arial</vt:lpstr>
      <vt:lpstr>Calibri</vt:lpstr>
      <vt:lpstr>Cambria</vt:lpstr>
      <vt:lpstr>Cambria Math</vt:lpstr>
      <vt:lpstr>等线</vt:lpstr>
      <vt:lpstr>Times New Roman</vt:lpstr>
      <vt:lpstr>字魂131号-酷乐潮玩体</vt:lpstr>
      <vt:lpstr>思源黑体 CN</vt:lpstr>
      <vt:lpstr>思源黑体 CN Bold</vt:lpstr>
      <vt:lpstr>思源黑体 CN Medium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2026-01-20T09:26:27Z</dcterms:modified>
  <cp:category>10NA</cp:category>
  <cp:version>10NA</cp:version>
</cp:coreProperties>
</file>