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19"/>
  </p:notesMasterIdLst>
  <p:sldIdLst>
    <p:sldId id="296" r:id="rId4"/>
    <p:sldId id="301" r:id="rId5"/>
    <p:sldId id="273" r:id="rId6"/>
    <p:sldId id="274" r:id="rId7"/>
    <p:sldId id="275" r:id="rId8"/>
    <p:sldId id="297" r:id="rId9"/>
    <p:sldId id="302" r:id="rId10"/>
    <p:sldId id="303" r:id="rId11"/>
    <p:sldId id="262" r:id="rId12"/>
    <p:sldId id="304" r:id="rId13"/>
    <p:sldId id="305" r:id="rId14"/>
    <p:sldId id="306" r:id="rId15"/>
    <p:sldId id="307" r:id="rId16"/>
    <p:sldId id="308" r:id="rId17"/>
    <p:sldId id="309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26/1/2026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86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345" y="-793445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A50E3-9B0B-DAD2-E541-C69C51E65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19050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3E95023B-63BE-2117-F97B-359DB02A7AE0}"/>
              </a:ext>
            </a:extLst>
          </p:cNvPr>
          <p:cNvGrpSpPr/>
          <p:nvPr/>
        </p:nvGrpSpPr>
        <p:grpSpPr>
          <a:xfrm>
            <a:off x="11606650" y="1654233"/>
            <a:ext cx="5874504" cy="4259593"/>
            <a:chOff x="1104" y="1296"/>
            <a:chExt cx="1614" cy="1968"/>
          </a:xfrm>
        </p:grpSpPr>
        <p:grpSp>
          <p:nvGrpSpPr>
            <p:cNvPr id="5" name="Group 31">
              <a:extLst>
                <a:ext uri="{FF2B5EF4-FFF2-40B4-BE49-F238E27FC236}">
                  <a16:creationId xmlns:a16="http://schemas.microsoft.com/office/drawing/2014/main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8" name="Line 32">
                <a:extLst>
                  <a:ext uri="{FF2B5EF4-FFF2-40B4-BE49-F238E27FC236}">
                    <a16:creationId xmlns:a16="http://schemas.microsoft.com/office/drawing/2014/main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Line 33">
                <a:extLst>
                  <a:ext uri="{FF2B5EF4-FFF2-40B4-BE49-F238E27FC236}">
                    <a16:creationId xmlns:a16="http://schemas.microsoft.com/office/drawing/2014/main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Line 34">
                <a:extLst>
                  <a:ext uri="{FF2B5EF4-FFF2-40B4-BE49-F238E27FC236}">
                    <a16:creationId xmlns:a16="http://schemas.microsoft.com/office/drawing/2014/main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Line 35">
                <a:extLst>
                  <a:ext uri="{FF2B5EF4-FFF2-40B4-BE49-F238E27FC236}">
                    <a16:creationId xmlns:a16="http://schemas.microsoft.com/office/drawing/2014/main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Line 36">
                <a:extLst>
                  <a:ext uri="{FF2B5EF4-FFF2-40B4-BE49-F238E27FC236}">
                    <a16:creationId xmlns:a16="http://schemas.microsoft.com/office/drawing/2014/main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Line 37">
                <a:extLst>
                  <a:ext uri="{FF2B5EF4-FFF2-40B4-BE49-F238E27FC236}">
                    <a16:creationId xmlns:a16="http://schemas.microsoft.com/office/drawing/2014/main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Line 38">
                <a:extLst>
                  <a:ext uri="{FF2B5EF4-FFF2-40B4-BE49-F238E27FC236}">
                    <a16:creationId xmlns:a16="http://schemas.microsoft.com/office/drawing/2014/main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Line 39">
                <a:extLst>
                  <a:ext uri="{FF2B5EF4-FFF2-40B4-BE49-F238E27FC236}">
                    <a16:creationId xmlns:a16="http://schemas.microsoft.com/office/drawing/2014/main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Line 40">
                <a:extLst>
                  <a:ext uri="{FF2B5EF4-FFF2-40B4-BE49-F238E27FC236}">
                    <a16:creationId xmlns:a16="http://schemas.microsoft.com/office/drawing/2014/main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Line 41">
                <a:extLst>
                  <a:ext uri="{FF2B5EF4-FFF2-40B4-BE49-F238E27FC236}">
                    <a16:creationId xmlns:a16="http://schemas.microsoft.com/office/drawing/2014/main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Line 42">
                <a:extLst>
                  <a:ext uri="{FF2B5EF4-FFF2-40B4-BE49-F238E27FC236}">
                    <a16:creationId xmlns:a16="http://schemas.microsoft.com/office/drawing/2014/main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Line 43">
                <a:extLst>
                  <a:ext uri="{FF2B5EF4-FFF2-40B4-BE49-F238E27FC236}">
                    <a16:creationId xmlns:a16="http://schemas.microsoft.com/office/drawing/2014/main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 Box 45">
              <a:extLst>
                <a:ext uri="{FF2B5EF4-FFF2-40B4-BE49-F238E27FC236}">
                  <a16:creationId xmlns:a16="http://schemas.microsoft.com/office/drawing/2014/main" id="{10A2EAB8-1CF3-F9F8-4DFF-2671AF4AA595}"/>
                </a:ext>
              </a:extLst>
            </p:cNvPr>
            <p:cNvSpPr txBox="1"/>
            <p:nvPr/>
          </p:nvSpPr>
          <p:spPr>
            <a:xfrm>
              <a:off x="2416" y="2853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7" name="Text Box 46">
              <a:extLst>
                <a:ext uri="{FF2B5EF4-FFF2-40B4-BE49-F238E27FC236}">
                  <a16:creationId xmlns:a16="http://schemas.microsoft.com/office/drawing/2014/main" id="{539D4689-C4D5-DDC0-FCA6-F6D53BD5EB08}"/>
                </a:ext>
              </a:extLst>
            </p:cNvPr>
            <p:cNvSpPr txBox="1"/>
            <p:nvPr/>
          </p:nvSpPr>
          <p:spPr>
            <a:xfrm>
              <a:off x="2608" y="1985"/>
              <a:ext cx="110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0" name="Group 47">
            <a:extLst>
              <a:ext uri="{FF2B5EF4-FFF2-40B4-BE49-F238E27FC236}">
                <a16:creationId xmlns:a16="http://schemas.microsoft.com/office/drawing/2014/main" id="{943B317A-66A3-D133-0456-98E21512EE52}"/>
              </a:ext>
            </a:extLst>
          </p:cNvPr>
          <p:cNvGrpSpPr/>
          <p:nvPr/>
        </p:nvGrpSpPr>
        <p:grpSpPr>
          <a:xfrm>
            <a:off x="11606650" y="1654234"/>
            <a:ext cx="5241192" cy="4906757"/>
            <a:chOff x="1104" y="1296"/>
            <a:chExt cx="1440" cy="2267"/>
          </a:xfrm>
        </p:grpSpPr>
        <p:grpSp>
          <p:nvGrpSpPr>
            <p:cNvPr id="21" name="Group 48">
              <a:extLst>
                <a:ext uri="{FF2B5EF4-FFF2-40B4-BE49-F238E27FC236}">
                  <a16:creationId xmlns:a16="http://schemas.microsoft.com/office/drawing/2014/main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24" name="Line 49">
                <a:extLst>
                  <a:ext uri="{FF2B5EF4-FFF2-40B4-BE49-F238E27FC236}">
                    <a16:creationId xmlns:a16="http://schemas.microsoft.com/office/drawing/2014/main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Line 50">
                <a:extLst>
                  <a:ext uri="{FF2B5EF4-FFF2-40B4-BE49-F238E27FC236}">
                    <a16:creationId xmlns:a16="http://schemas.microsoft.com/office/drawing/2014/main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Line 51">
                <a:extLst>
                  <a:ext uri="{FF2B5EF4-FFF2-40B4-BE49-F238E27FC236}">
                    <a16:creationId xmlns:a16="http://schemas.microsoft.com/office/drawing/2014/main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Line 52">
                <a:extLst>
                  <a:ext uri="{FF2B5EF4-FFF2-40B4-BE49-F238E27FC236}">
                    <a16:creationId xmlns:a16="http://schemas.microsoft.com/office/drawing/2014/main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Line 53">
                <a:extLst>
                  <a:ext uri="{FF2B5EF4-FFF2-40B4-BE49-F238E27FC236}">
                    <a16:creationId xmlns:a16="http://schemas.microsoft.com/office/drawing/2014/main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Line 54">
                <a:extLst>
                  <a:ext uri="{FF2B5EF4-FFF2-40B4-BE49-F238E27FC236}">
                    <a16:creationId xmlns:a16="http://schemas.microsoft.com/office/drawing/2014/main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Line 55">
                <a:extLst>
                  <a:ext uri="{FF2B5EF4-FFF2-40B4-BE49-F238E27FC236}">
                    <a16:creationId xmlns:a16="http://schemas.microsoft.com/office/drawing/2014/main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Line 56">
                <a:extLst>
                  <a:ext uri="{FF2B5EF4-FFF2-40B4-BE49-F238E27FC236}">
                    <a16:creationId xmlns:a16="http://schemas.microsoft.com/office/drawing/2014/main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Line 57">
                <a:extLst>
                  <a:ext uri="{FF2B5EF4-FFF2-40B4-BE49-F238E27FC236}">
                    <a16:creationId xmlns:a16="http://schemas.microsoft.com/office/drawing/2014/main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Line 58">
                <a:extLst>
                  <a:ext uri="{FF2B5EF4-FFF2-40B4-BE49-F238E27FC236}">
                    <a16:creationId xmlns:a16="http://schemas.microsoft.com/office/drawing/2014/main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Line 59">
                <a:extLst>
                  <a:ext uri="{FF2B5EF4-FFF2-40B4-BE49-F238E27FC236}">
                    <a16:creationId xmlns:a16="http://schemas.microsoft.com/office/drawing/2014/main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Line 60">
                <a:extLst>
                  <a:ext uri="{FF2B5EF4-FFF2-40B4-BE49-F238E27FC236}">
                    <a16:creationId xmlns:a16="http://schemas.microsoft.com/office/drawing/2014/main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 Box 61">
              <a:extLst>
                <a:ext uri="{FF2B5EF4-FFF2-40B4-BE49-F238E27FC236}">
                  <a16:creationId xmlns:a16="http://schemas.microsoft.com/office/drawing/2014/main" id="{3456718A-9B03-A0CB-3567-D46FF83F262C}"/>
                </a:ext>
              </a:extLst>
            </p:cNvPr>
            <p:cNvSpPr txBox="1"/>
            <p:nvPr/>
          </p:nvSpPr>
          <p:spPr>
            <a:xfrm>
              <a:off x="1571" y="3264"/>
              <a:ext cx="121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3" name="Text Box 62">
              <a:extLst>
                <a:ext uri="{FF2B5EF4-FFF2-40B4-BE49-F238E27FC236}">
                  <a16:creationId xmlns:a16="http://schemas.microsoft.com/office/drawing/2014/main" id="{4A6F7264-97F1-7B48-2645-4C4C7FB86415}"/>
                </a:ext>
              </a:extLst>
            </p:cNvPr>
            <p:cNvSpPr txBox="1"/>
            <p:nvPr/>
          </p:nvSpPr>
          <p:spPr>
            <a:xfrm>
              <a:off x="2416" y="2858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6" name="Text Box 68">
            <a:extLst>
              <a:ext uri="{FF2B5EF4-FFF2-40B4-BE49-F238E27FC236}">
                <a16:creationId xmlns:a16="http://schemas.microsoft.com/office/drawing/2014/main" id="{65C981FA-3CEB-B961-A6B1-C7380AE813A9}"/>
              </a:ext>
            </a:extLst>
          </p:cNvPr>
          <p:cNvSpPr txBox="1"/>
          <p:nvPr/>
        </p:nvSpPr>
        <p:spPr>
          <a:xfrm>
            <a:off x="1336951" y="4246480"/>
            <a:ext cx="1281545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64465958-2ABE-EF76-3146-8EEA20A0805D}"/>
              </a:ext>
            </a:extLst>
          </p:cNvPr>
          <p:cNvSpPr txBox="1"/>
          <p:nvPr/>
        </p:nvSpPr>
        <p:spPr>
          <a:xfrm>
            <a:off x="2953166" y="1033132"/>
            <a:ext cx="6827805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B4055F-55C6-8D0D-C710-9DE996FB5EFE}"/>
              </a:ext>
            </a:extLst>
          </p:cNvPr>
          <p:cNvSpPr/>
          <p:nvPr/>
        </p:nvSpPr>
        <p:spPr>
          <a:xfrm>
            <a:off x="1219200" y="3390900"/>
            <a:ext cx="9048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sz="27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 Box 80">
            <a:extLst>
              <a:ext uri="{FF2B5EF4-FFF2-40B4-BE49-F238E27FC236}">
                <a16:creationId xmlns:a16="http://schemas.microsoft.com/office/drawing/2014/main" id="{570769B6-8890-FCE6-3CEE-B776AC3D7DD2}"/>
              </a:ext>
            </a:extLst>
          </p:cNvPr>
          <p:cNvSpPr txBox="1"/>
          <p:nvPr/>
        </p:nvSpPr>
        <p:spPr>
          <a:xfrm>
            <a:off x="990600" y="7345761"/>
            <a:ext cx="16002000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85462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 animBg="1"/>
      <p:bldP spid="37" grpId="1" animBg="1"/>
      <p:bldP spid="3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14700"/>
            <a:ext cx="1144318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6" name="Group 232">
            <a:extLst>
              <a:ext uri="{FF2B5EF4-FFF2-40B4-BE49-F238E27FC236}">
                <a16:creationId xmlns:a16="http://schemas.microsoft.com/office/drawing/2014/main" id="{E9476292-DF52-889F-1F44-88E53D6768FD}"/>
              </a:ext>
            </a:extLst>
          </p:cNvPr>
          <p:cNvGrpSpPr/>
          <p:nvPr/>
        </p:nvGrpSpPr>
        <p:grpSpPr>
          <a:xfrm>
            <a:off x="1295400" y="3086100"/>
            <a:ext cx="5105400" cy="3088539"/>
            <a:chOff x="96" y="960"/>
            <a:chExt cx="2544" cy="1281"/>
          </a:xfrm>
        </p:grpSpPr>
        <p:sp>
          <p:nvSpPr>
            <p:cNvPr id="7" name="Text Box 70">
              <a:extLst>
                <a:ext uri="{FF2B5EF4-FFF2-40B4-BE49-F238E27FC236}">
                  <a16:creationId xmlns:a16="http://schemas.microsoft.com/office/drawing/2014/main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6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1">
              <a:extLst>
                <a:ext uri="{FF2B5EF4-FFF2-40B4-BE49-F238E27FC236}">
                  <a16:creationId xmlns:a16="http://schemas.microsoft.com/office/drawing/2014/main" id="{1A7DBAD6-9C12-60CE-FD0F-289FC1C82303}"/>
                </a:ext>
              </a:extLst>
            </p:cNvPr>
            <p:cNvSpPr/>
            <p:nvPr/>
          </p:nvSpPr>
          <p:spPr>
            <a:xfrm rot="18962498">
              <a:off x="1650" y="1847"/>
              <a:ext cx="354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5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9" name="Text Box 72">
              <a:extLst>
                <a:ext uri="{FF2B5EF4-FFF2-40B4-BE49-F238E27FC236}">
                  <a16:creationId xmlns:a16="http://schemas.microsoft.com/office/drawing/2014/main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8 cm</a:t>
              </a:r>
              <a:endParaRPr b="1" dirty="0">
                <a:latin typeface="Arial" panose="020B0604020202020204" pitchFamily="34" charset="0"/>
              </a:endParaRPr>
            </a:p>
          </p:txBody>
        </p:sp>
        <p:grpSp>
          <p:nvGrpSpPr>
            <p:cNvPr id="10" name="Group 118">
              <a:extLst>
                <a:ext uri="{FF2B5EF4-FFF2-40B4-BE49-F238E27FC236}">
                  <a16:creationId xmlns:a16="http://schemas.microsoft.com/office/drawing/2014/main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11" name="AutoShape 119">
                <a:extLst>
                  <a:ext uri="{FF2B5EF4-FFF2-40B4-BE49-F238E27FC236}">
                    <a16:creationId xmlns:a16="http://schemas.microsoft.com/office/drawing/2014/main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Rectangle 120">
                <a:extLst>
                  <a:ext uri="{FF2B5EF4-FFF2-40B4-BE49-F238E27FC236}">
                    <a16:creationId xmlns:a16="http://schemas.microsoft.com/office/drawing/2014/main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2800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6400800" y="30861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5 × 6 = 240 (cm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240 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633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của Mai vừa làm một bể cá dạng hình hộp chữ nhật với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24100"/>
            <a:ext cx="8382000" cy="3543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0B630D-AB9D-1E6B-F0FE-9DA02689ADA3}"/>
              </a:ext>
            </a:extLst>
          </p:cNvPr>
          <p:cNvSpPr txBox="1"/>
          <p:nvPr/>
        </p:nvSpPr>
        <p:spPr>
          <a:xfrm>
            <a:off x="1143000" y="5753100"/>
            <a:ext cx="145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4038600" y="68199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8 = 480 (dm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480 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63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E50B3-6D3D-0DB7-C53F-E8C478B2374F}"/>
              </a:ext>
            </a:extLst>
          </p:cNvPr>
          <p:cNvSpPr txBox="1"/>
          <p:nvPr/>
        </p:nvSpPr>
        <p:spPr>
          <a:xfrm>
            <a:off x="838200" y="17145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4076700"/>
            <a:ext cx="4830536" cy="3604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DA8577-109E-6F3E-EA70-A4B239B48A30}"/>
              </a:ext>
            </a:extLst>
          </p:cNvPr>
          <p:cNvSpPr txBox="1"/>
          <p:nvPr/>
        </p:nvSpPr>
        <p:spPr>
          <a:xfrm>
            <a:off x="838200" y="41529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4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87A842-3B4C-2616-8197-0622578F9666}"/>
              </a:ext>
            </a:extLst>
          </p:cNvPr>
          <p:cNvSpPr/>
          <p:nvPr/>
        </p:nvSpPr>
        <p:spPr>
          <a:xfrm>
            <a:off x="8839200" y="4152900"/>
            <a:ext cx="1143000" cy="914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651C0-A6FB-8F94-E6ED-E3477D832A9F}"/>
              </a:ext>
            </a:extLst>
          </p:cNvPr>
          <p:cNvSpPr txBox="1"/>
          <p:nvPr/>
        </p:nvSpPr>
        <p:spPr>
          <a:xfrm>
            <a:off x="990600" y="5676900"/>
            <a:ext cx="12115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400" b="0" i="0" dirty="0" err="1" smtClean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 smtClean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4400" b="0" i="0" dirty="0" smtClean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400" b="0" i="0" dirty="0" smtClean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× 5 × 2 = 100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100 × 6 = 600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F9829C-4993-2E77-739A-D064537D3576}"/>
              </a:ext>
            </a:extLst>
          </p:cNvPr>
          <p:cNvSpPr/>
          <p:nvPr/>
        </p:nvSpPr>
        <p:spPr>
          <a:xfrm>
            <a:off x="8763000" y="4076700"/>
            <a:ext cx="1219200" cy="10668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22318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 animBg="1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2871" y="6836851"/>
            <a:ext cx="13277088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871" y="4908471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588" y="6940957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5083166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2871" y="3160216"/>
            <a:ext cx="13277088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3218165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342901"/>
            <a:ext cx="14287500" cy="2215694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27" y="674464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871" y="8737778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8912472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9947" y="4069295"/>
            <a:ext cx="109728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947" y="6027924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3" y="4111829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6142161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9947" y="2068211"/>
            <a:ext cx="109728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67" y="2183642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4829" y="342900"/>
            <a:ext cx="14287500" cy="1292365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63" y="668342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947" y="8040212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8165289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00" y="2964938"/>
            <a:ext cx="142875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634" y="6258032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3069044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6402978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3960" y="4561628"/>
            <a:ext cx="142875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4665737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105554"/>
            <a:ext cx="14287500" cy="2400360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67" y="6817667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634" y="7994187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8139134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800" y="2247900"/>
            <a:ext cx="11582400" cy="59576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30" y="3009900"/>
            <a:ext cx="15584540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800100"/>
            <a:ext cx="1413061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50397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C9A48-B040-426F-2939-58CE53F359ED}"/>
              </a:ext>
            </a:extLst>
          </p:cNvPr>
          <p:cNvSpPr txBox="1"/>
          <p:nvPr/>
        </p:nvSpPr>
        <p:spPr>
          <a:xfrm>
            <a:off x="2133600" y="4457700"/>
            <a:ext cx="147066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hộp chữ nhật đó chứa được: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(hình lập phương).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là 1 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hộp chữ nhật đó là: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00100"/>
            <a:ext cx="67723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404</Words>
  <Application>Microsoft Office PowerPoint</Application>
  <PresentationFormat>Custom</PresentationFormat>
  <Paragraphs>57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#9Slide03 AmpleSoft Bold</vt:lpstr>
      <vt:lpstr>.VnTime</vt:lpstr>
      <vt:lpstr>Abril Fatface</vt:lpstr>
      <vt:lpstr>Aldrich</vt:lpstr>
      <vt:lpstr>Arial</vt:lpstr>
      <vt:lpstr>Arial-Rounded</vt:lpstr>
      <vt:lpstr>Calibri</vt:lpstr>
      <vt:lpstr>Cambria</vt:lpstr>
      <vt:lpstr>Humanst521 BT</vt:lpstr>
      <vt:lpstr>印品黑体</vt:lpstr>
      <vt:lpstr>字魂59号-创粗黑</vt:lpstr>
      <vt:lpstr>Office Theme</vt:lpstr>
      <vt:lpstr>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Admin</cp:lastModifiedBy>
  <cp:revision>21</cp:revision>
  <dcterms:created xsi:type="dcterms:W3CDTF">2006-08-16T00:00:00Z</dcterms:created>
  <dcterms:modified xsi:type="dcterms:W3CDTF">2026-01-26T00:52:16Z</dcterms:modified>
  <dc:identifier>DAGNWVmsOs8</dc:identifier>
</cp:coreProperties>
</file>