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30"/>
  </p:notesMasterIdLst>
  <p:sldIdLst>
    <p:sldId id="256" r:id="rId3"/>
    <p:sldId id="259" r:id="rId4"/>
    <p:sldId id="260" r:id="rId5"/>
    <p:sldId id="258" r:id="rId6"/>
    <p:sldId id="265" r:id="rId7"/>
    <p:sldId id="281" r:id="rId8"/>
    <p:sldId id="282" r:id="rId9"/>
    <p:sldId id="291" r:id="rId10"/>
    <p:sldId id="279" r:id="rId11"/>
    <p:sldId id="292" r:id="rId12"/>
    <p:sldId id="293" r:id="rId13"/>
    <p:sldId id="294" r:id="rId14"/>
    <p:sldId id="295" r:id="rId15"/>
    <p:sldId id="280" r:id="rId16"/>
    <p:sldId id="296" r:id="rId17"/>
    <p:sldId id="283" r:id="rId18"/>
    <p:sldId id="284" r:id="rId19"/>
    <p:sldId id="297" r:id="rId20"/>
    <p:sldId id="298" r:id="rId21"/>
    <p:sldId id="299" r:id="rId22"/>
    <p:sldId id="300" r:id="rId23"/>
    <p:sldId id="301" r:id="rId24"/>
    <p:sldId id="302" r:id="rId25"/>
    <p:sldId id="289" r:id="rId26"/>
    <p:sldId id="290" r:id="rId27"/>
    <p:sldId id="269" r:id="rId28"/>
    <p:sldId id="275" r:id="rId29"/>
  </p:sldIdLst>
  <p:sldSz cx="18288000" cy="10287000"/>
  <p:notesSz cx="6858000" cy="9144000"/>
  <p:embeddedFontLst>
    <p:embeddedFont>
      <p:font typeface="Bebas Neue" panose="020B0606020202050201" pitchFamily="34" charset="0"/>
      <p:regular r:id="rId31"/>
    </p:embeddedFont>
    <p:embeddedFont>
      <p:font typeface="Cambria Math" panose="02040503050406030204" pitchFamily="18" charset="0"/>
      <p:regular r:id="rId32"/>
    </p:embeddedFont>
    <p:embeddedFont>
      <p:font typeface="Jost" panose="020B0604020202020204" charset="0"/>
      <p:regular r:id="rId33"/>
      <p:bold r:id="rId34"/>
      <p:italic r:id="rId35"/>
      <p:boldItalic r:id="rId36"/>
    </p:embeddedFont>
    <p:embeddedFont>
      <p:font typeface="Paytone One" panose="020B0604020202020204" charset="0"/>
      <p:regular r:id="rId3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240">
          <p15:clr>
            <a:srgbClr val="A4A3A4"/>
          </p15:clr>
        </p15:guide>
        <p15:guide id="2" pos="57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6281E22-F46E-444B-8C72-0F5B65A8C61C}">
  <a:tblStyle styleId="{A6281E22-F46E-444B-8C72-0F5B65A8C6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4660"/>
  </p:normalViewPr>
  <p:slideViewPr>
    <p:cSldViewPr>
      <p:cViewPr varScale="1">
        <p:scale>
          <a:sx n="46" d="100"/>
          <a:sy n="46" d="100"/>
        </p:scale>
        <p:origin x="678" y="36"/>
      </p:cViewPr>
      <p:guideLst>
        <p:guide orient="horz" pos="3240"/>
        <p:guide pos="576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viewProps" Target="viewProps.xml"/><Relationship Id="rId21" Type="http://schemas.openxmlformats.org/officeDocument/2006/relationships/slide" Target="slides/slide19.xml"/><Relationship Id="rId34" Type="http://schemas.openxmlformats.org/officeDocument/2006/relationships/font" Target="fonts/font4.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font" Target="fonts/font2.fntdata"/><Relationship Id="rId37" Type="http://schemas.openxmlformats.org/officeDocument/2006/relationships/font" Target="fonts/font7.fntdata"/><Relationship Id="rId40"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6.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1.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notesMaster" Target="notesMasters/notesMaster1.xml"/><Relationship Id="rId35" Type="http://schemas.openxmlformats.org/officeDocument/2006/relationships/font" Target="fonts/font5.fntdata"/><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3.fntdata"/><Relationship Id="rId38"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844710043"/>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
        <p:cNvGrpSpPr/>
        <p:nvPr/>
      </p:nvGrpSpPr>
      <p:grpSpPr>
        <a:xfrm>
          <a:off x="0" y="0"/>
          <a:ext cx="0" cy="0"/>
          <a:chOff x="0" y="0"/>
          <a:chExt cx="0" cy="0"/>
        </a:xfrm>
      </p:grpSpPr>
      <p:sp>
        <p:nvSpPr>
          <p:cNvPr id="510" name="Google Shape;510;g1fb2c6d5ff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 name="Google Shape;511;g1fb2c6d5ff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1fc49c7dac2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1fc49c7dac2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
        <p:cNvGrpSpPr/>
        <p:nvPr/>
      </p:nvGrpSpPr>
      <p:grpSpPr>
        <a:xfrm>
          <a:off x="0" y="0"/>
          <a:ext cx="0" cy="0"/>
          <a:chOff x="0" y="0"/>
          <a:chExt cx="0" cy="0"/>
        </a:xfrm>
      </p:grpSpPr>
      <p:sp>
        <p:nvSpPr>
          <p:cNvPr id="1288" name="Google Shape;1288;g1fc49c7dac2_0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9" name="Google Shape;1289;g1fc49c7dac2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1fc49c7dac2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1fc49c7dac2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ge1d838b627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ge1d838b627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
        <p:cNvGrpSpPr/>
        <p:nvPr/>
      </p:nvGrpSpPr>
      <p:grpSpPr>
        <a:xfrm>
          <a:off x="0" y="0"/>
          <a:ext cx="0" cy="0"/>
          <a:chOff x="0" y="0"/>
          <a:chExt cx="0" cy="0"/>
        </a:xfrm>
      </p:grpSpPr>
      <p:sp>
        <p:nvSpPr>
          <p:cNvPr id="661" name="Google Shape;661;ge1d838b627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2" name="Google Shape;662;ge1d838b627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1fc49c7dac2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1fc49c7dac2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1fc49c7dac2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1fc49c7dac2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87600" y="504000"/>
            <a:ext cx="16912800" cy="9279000"/>
          </a:xfrm>
          <a:prstGeom prst="rect">
            <a:avLst/>
          </a:prstGeom>
          <a:noFill/>
          <a:ln w="19050" cap="flat" cmpd="sng">
            <a:solidFill>
              <a:schemeClr val="dk1"/>
            </a:solidFill>
            <a:prstDash val="solid"/>
            <a:round/>
            <a:headEnd type="none" w="sm" len="sm"/>
            <a:tailEnd type="none" w="sm" len="sm"/>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2117700" y="2602212"/>
            <a:ext cx="14052600" cy="4459800"/>
          </a:xfrm>
          <a:prstGeom prst="rect">
            <a:avLst/>
          </a:prstGeom>
        </p:spPr>
        <p:txBody>
          <a:bodyPr spcFirstLastPara="1" wrap="square" lIns="182850" tIns="182850" rIns="182850" bIns="182850" anchor="ctr" anchorCtr="0">
            <a:noAutofit/>
          </a:bodyPr>
          <a:lstStyle>
            <a:lvl1pPr lvl="0" algn="ctr">
              <a:lnSpc>
                <a:spcPct val="90000"/>
              </a:lnSpc>
              <a:spcBef>
                <a:spcPts val="0"/>
              </a:spcBef>
              <a:spcAft>
                <a:spcPts val="0"/>
              </a:spcAft>
              <a:buClr>
                <a:srgbClr val="191919"/>
              </a:buClr>
              <a:buSzPts val="5200"/>
              <a:buNone/>
              <a:defRPr sz="17000" b="0"/>
            </a:lvl1pPr>
            <a:lvl2pPr lvl="1" algn="ctr">
              <a:spcBef>
                <a:spcPts val="0"/>
              </a:spcBef>
              <a:spcAft>
                <a:spcPts val="0"/>
              </a:spcAft>
              <a:buClr>
                <a:srgbClr val="191919"/>
              </a:buClr>
              <a:buSzPts val="5200"/>
              <a:buNone/>
              <a:defRPr sz="10400">
                <a:solidFill>
                  <a:srgbClr val="191919"/>
                </a:solidFill>
              </a:defRPr>
            </a:lvl2pPr>
            <a:lvl3pPr lvl="2" algn="ctr">
              <a:spcBef>
                <a:spcPts val="0"/>
              </a:spcBef>
              <a:spcAft>
                <a:spcPts val="0"/>
              </a:spcAft>
              <a:buClr>
                <a:srgbClr val="191919"/>
              </a:buClr>
              <a:buSzPts val="5200"/>
              <a:buNone/>
              <a:defRPr sz="10400">
                <a:solidFill>
                  <a:srgbClr val="191919"/>
                </a:solidFill>
              </a:defRPr>
            </a:lvl3pPr>
            <a:lvl4pPr lvl="3" algn="ctr">
              <a:spcBef>
                <a:spcPts val="0"/>
              </a:spcBef>
              <a:spcAft>
                <a:spcPts val="0"/>
              </a:spcAft>
              <a:buClr>
                <a:srgbClr val="191919"/>
              </a:buClr>
              <a:buSzPts val="5200"/>
              <a:buNone/>
              <a:defRPr sz="10400">
                <a:solidFill>
                  <a:srgbClr val="191919"/>
                </a:solidFill>
              </a:defRPr>
            </a:lvl4pPr>
            <a:lvl5pPr lvl="4" algn="ctr">
              <a:spcBef>
                <a:spcPts val="0"/>
              </a:spcBef>
              <a:spcAft>
                <a:spcPts val="0"/>
              </a:spcAft>
              <a:buClr>
                <a:srgbClr val="191919"/>
              </a:buClr>
              <a:buSzPts val="5200"/>
              <a:buNone/>
              <a:defRPr sz="10400">
                <a:solidFill>
                  <a:srgbClr val="191919"/>
                </a:solidFill>
              </a:defRPr>
            </a:lvl5pPr>
            <a:lvl6pPr lvl="5" algn="ctr">
              <a:spcBef>
                <a:spcPts val="0"/>
              </a:spcBef>
              <a:spcAft>
                <a:spcPts val="0"/>
              </a:spcAft>
              <a:buClr>
                <a:srgbClr val="191919"/>
              </a:buClr>
              <a:buSzPts val="5200"/>
              <a:buNone/>
              <a:defRPr sz="10400">
                <a:solidFill>
                  <a:srgbClr val="191919"/>
                </a:solidFill>
              </a:defRPr>
            </a:lvl6pPr>
            <a:lvl7pPr lvl="6" algn="ctr">
              <a:spcBef>
                <a:spcPts val="0"/>
              </a:spcBef>
              <a:spcAft>
                <a:spcPts val="0"/>
              </a:spcAft>
              <a:buClr>
                <a:srgbClr val="191919"/>
              </a:buClr>
              <a:buSzPts val="5200"/>
              <a:buNone/>
              <a:defRPr sz="10400">
                <a:solidFill>
                  <a:srgbClr val="191919"/>
                </a:solidFill>
              </a:defRPr>
            </a:lvl7pPr>
            <a:lvl8pPr lvl="7" algn="ctr">
              <a:spcBef>
                <a:spcPts val="0"/>
              </a:spcBef>
              <a:spcAft>
                <a:spcPts val="0"/>
              </a:spcAft>
              <a:buClr>
                <a:srgbClr val="191919"/>
              </a:buClr>
              <a:buSzPts val="5200"/>
              <a:buNone/>
              <a:defRPr sz="10400">
                <a:solidFill>
                  <a:srgbClr val="191919"/>
                </a:solidFill>
              </a:defRPr>
            </a:lvl8pPr>
            <a:lvl9pPr lvl="8" algn="ctr">
              <a:spcBef>
                <a:spcPts val="0"/>
              </a:spcBef>
              <a:spcAft>
                <a:spcPts val="0"/>
              </a:spcAft>
              <a:buClr>
                <a:srgbClr val="191919"/>
              </a:buClr>
              <a:buSzPts val="5200"/>
              <a:buNone/>
              <a:defRPr sz="10400">
                <a:solidFill>
                  <a:srgbClr val="191919"/>
                </a:solidFill>
              </a:defRPr>
            </a:lvl9pPr>
          </a:lstStyle>
          <a:p>
            <a:endParaRPr/>
          </a:p>
        </p:txBody>
      </p:sp>
      <p:sp>
        <p:nvSpPr>
          <p:cNvPr id="11" name="Google Shape;11;p2"/>
          <p:cNvSpPr txBox="1">
            <a:spLocks noGrp="1"/>
          </p:cNvSpPr>
          <p:nvPr>
            <p:ph type="subTitle" idx="1"/>
          </p:nvPr>
        </p:nvSpPr>
        <p:spPr>
          <a:xfrm>
            <a:off x="3355500" y="7202388"/>
            <a:ext cx="11577000" cy="787200"/>
          </a:xfrm>
          <a:prstGeom prst="rect">
            <a:avLst/>
          </a:prstGeom>
          <a:ln>
            <a:noFill/>
          </a:ln>
        </p:spPr>
        <p:txBody>
          <a:bodyPr spcFirstLastPara="1" wrap="square" lIns="182850" tIns="182850" rIns="182850" bIns="182850" anchor="ctr" anchorCtr="0">
            <a:noAutofit/>
          </a:bodyPr>
          <a:lstStyle>
            <a:lvl1pPr lvl="0" algn="ctr">
              <a:lnSpc>
                <a:spcPct val="100000"/>
              </a:lnSpc>
              <a:spcBef>
                <a:spcPts val="0"/>
              </a:spcBef>
              <a:spcAft>
                <a:spcPts val="0"/>
              </a:spcAft>
              <a:buSzPts val="1400"/>
              <a:buNone/>
              <a:defRPr sz="3200"/>
            </a:lvl1pPr>
            <a:lvl2pPr lvl="1" algn="ctr">
              <a:lnSpc>
                <a:spcPct val="100000"/>
              </a:lnSpc>
              <a:spcBef>
                <a:spcPts val="0"/>
              </a:spcBef>
              <a:spcAft>
                <a:spcPts val="0"/>
              </a:spcAft>
              <a:buSzPts val="1800"/>
              <a:buNone/>
              <a:defRPr sz="3600"/>
            </a:lvl2pPr>
            <a:lvl3pPr lvl="2" algn="ctr">
              <a:lnSpc>
                <a:spcPct val="100000"/>
              </a:lnSpc>
              <a:spcBef>
                <a:spcPts val="0"/>
              </a:spcBef>
              <a:spcAft>
                <a:spcPts val="0"/>
              </a:spcAft>
              <a:buSzPts val="1800"/>
              <a:buNone/>
              <a:defRPr sz="3600"/>
            </a:lvl3pPr>
            <a:lvl4pPr lvl="3" algn="ctr">
              <a:lnSpc>
                <a:spcPct val="100000"/>
              </a:lnSpc>
              <a:spcBef>
                <a:spcPts val="0"/>
              </a:spcBef>
              <a:spcAft>
                <a:spcPts val="0"/>
              </a:spcAft>
              <a:buSzPts val="1800"/>
              <a:buNone/>
              <a:defRPr sz="3600"/>
            </a:lvl4pPr>
            <a:lvl5pPr lvl="4" algn="ctr">
              <a:lnSpc>
                <a:spcPct val="100000"/>
              </a:lnSpc>
              <a:spcBef>
                <a:spcPts val="0"/>
              </a:spcBef>
              <a:spcAft>
                <a:spcPts val="0"/>
              </a:spcAft>
              <a:buSzPts val="1800"/>
              <a:buNone/>
              <a:defRPr sz="3600"/>
            </a:lvl5pPr>
            <a:lvl6pPr lvl="5" algn="ctr">
              <a:lnSpc>
                <a:spcPct val="100000"/>
              </a:lnSpc>
              <a:spcBef>
                <a:spcPts val="0"/>
              </a:spcBef>
              <a:spcAft>
                <a:spcPts val="0"/>
              </a:spcAft>
              <a:buSzPts val="1800"/>
              <a:buNone/>
              <a:defRPr sz="3600"/>
            </a:lvl6pPr>
            <a:lvl7pPr lvl="6" algn="ctr">
              <a:lnSpc>
                <a:spcPct val="100000"/>
              </a:lnSpc>
              <a:spcBef>
                <a:spcPts val="0"/>
              </a:spcBef>
              <a:spcAft>
                <a:spcPts val="0"/>
              </a:spcAft>
              <a:buSzPts val="1800"/>
              <a:buNone/>
              <a:defRPr sz="3600"/>
            </a:lvl7pPr>
            <a:lvl8pPr lvl="7" algn="ctr">
              <a:lnSpc>
                <a:spcPct val="100000"/>
              </a:lnSpc>
              <a:spcBef>
                <a:spcPts val="0"/>
              </a:spcBef>
              <a:spcAft>
                <a:spcPts val="0"/>
              </a:spcAft>
              <a:buSzPts val="1800"/>
              <a:buNone/>
              <a:defRPr sz="3600"/>
            </a:lvl8pPr>
            <a:lvl9pPr lvl="8" algn="ctr">
              <a:lnSpc>
                <a:spcPct val="100000"/>
              </a:lnSpc>
              <a:spcBef>
                <a:spcPts val="0"/>
              </a:spcBef>
              <a:spcAft>
                <a:spcPts val="0"/>
              </a:spcAft>
              <a:buSzPts val="1800"/>
              <a:buNone/>
              <a:defRPr sz="3600"/>
            </a:lvl9pPr>
          </a:lstStyle>
          <a:p>
            <a:endParaRPr/>
          </a:p>
        </p:txBody>
      </p:sp>
    </p:spTree>
  </p:cSld>
  <p:clrMapOvr>
    <a:masterClrMapping/>
  </p:clrMapOvr>
  <p:transition>
    <p:split orient="vert"/>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465"/>
        <p:cNvGrpSpPr/>
        <p:nvPr/>
      </p:nvGrpSpPr>
      <p:grpSpPr>
        <a:xfrm>
          <a:off x="0" y="0"/>
          <a:ext cx="0" cy="0"/>
          <a:chOff x="0" y="0"/>
          <a:chExt cx="0" cy="0"/>
        </a:xfrm>
      </p:grpSpPr>
      <p:sp>
        <p:nvSpPr>
          <p:cNvPr id="466" name="Google Shape;466;p22"/>
          <p:cNvSpPr/>
          <p:nvPr/>
        </p:nvSpPr>
        <p:spPr>
          <a:xfrm>
            <a:off x="17431501" y="6997487"/>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67" name="Google Shape;467;p22"/>
          <p:cNvSpPr/>
          <p:nvPr/>
        </p:nvSpPr>
        <p:spPr>
          <a:xfrm>
            <a:off x="17823651" y="3613237"/>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68" name="Google Shape;468;p22"/>
          <p:cNvSpPr/>
          <p:nvPr/>
        </p:nvSpPr>
        <p:spPr>
          <a:xfrm>
            <a:off x="570876" y="9765412"/>
            <a:ext cx="443648" cy="422644"/>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69" name="Google Shape;469;p22"/>
          <p:cNvSpPr/>
          <p:nvPr/>
        </p:nvSpPr>
        <p:spPr>
          <a:xfrm flipH="1">
            <a:off x="13304718" y="93675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70" name="Google Shape;470;p22"/>
          <p:cNvSpPr/>
          <p:nvPr/>
        </p:nvSpPr>
        <p:spPr>
          <a:xfrm flipH="1">
            <a:off x="14702382" y="92654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71" name="Google Shape;471;p22"/>
          <p:cNvSpPr/>
          <p:nvPr/>
        </p:nvSpPr>
        <p:spPr>
          <a:xfrm flipH="1">
            <a:off x="17680682" y="86101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72" name="Google Shape;472;p22"/>
          <p:cNvSpPr/>
          <p:nvPr/>
        </p:nvSpPr>
        <p:spPr>
          <a:xfrm flipH="1">
            <a:off x="16540318" y="94990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73" name="Google Shape;473;p22"/>
          <p:cNvSpPr/>
          <p:nvPr/>
        </p:nvSpPr>
        <p:spPr>
          <a:xfrm>
            <a:off x="1877189" y="9425178"/>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74" name="Google Shape;474;p22"/>
          <p:cNvSpPr/>
          <p:nvPr/>
        </p:nvSpPr>
        <p:spPr>
          <a:xfrm>
            <a:off x="6919724" y="93395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75" name="Google Shape;475;p22"/>
          <p:cNvSpPr/>
          <p:nvPr/>
        </p:nvSpPr>
        <p:spPr>
          <a:xfrm>
            <a:off x="8963910" y="97453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76" name="Google Shape;476;p22"/>
          <p:cNvSpPr/>
          <p:nvPr/>
        </p:nvSpPr>
        <p:spPr>
          <a:xfrm>
            <a:off x="4946776" y="92079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77" name="Google Shape;477;p22"/>
          <p:cNvSpPr/>
          <p:nvPr/>
        </p:nvSpPr>
        <p:spPr>
          <a:xfrm flipH="1">
            <a:off x="11593956" y="94093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78" name="Google Shape;478;p22"/>
          <p:cNvSpPr/>
          <p:nvPr/>
        </p:nvSpPr>
        <p:spPr>
          <a:xfrm flipH="1">
            <a:off x="17350582" y="4280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79" name="Google Shape;479;p22"/>
          <p:cNvSpPr/>
          <p:nvPr/>
        </p:nvSpPr>
        <p:spPr>
          <a:xfrm rot="-850676">
            <a:off x="15693291" y="45618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80" name="Google Shape;480;p22"/>
          <p:cNvSpPr/>
          <p:nvPr/>
        </p:nvSpPr>
        <p:spPr>
          <a:xfrm>
            <a:off x="8915676" y="6563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81" name="Google Shape;481;p22"/>
          <p:cNvSpPr/>
          <p:nvPr/>
        </p:nvSpPr>
        <p:spPr>
          <a:xfrm rot="-2700000" flipH="1">
            <a:off x="1414467" y="45619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82" name="Google Shape;482;p22"/>
          <p:cNvSpPr/>
          <p:nvPr/>
        </p:nvSpPr>
        <p:spPr>
          <a:xfrm>
            <a:off x="597274" y="522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83" name="Google Shape;483;p22"/>
          <p:cNvSpPr/>
          <p:nvPr/>
        </p:nvSpPr>
        <p:spPr>
          <a:xfrm>
            <a:off x="2810310" y="78780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84" name="Google Shape;484;p22"/>
          <p:cNvSpPr/>
          <p:nvPr/>
        </p:nvSpPr>
        <p:spPr>
          <a:xfrm flipH="1">
            <a:off x="5793706" y="8139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85" name="Google Shape;485;p22"/>
          <p:cNvSpPr/>
          <p:nvPr/>
        </p:nvSpPr>
        <p:spPr>
          <a:xfrm flipH="1">
            <a:off x="7535465" y="315078"/>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86" name="Google Shape;486;p22"/>
          <p:cNvSpPr/>
          <p:nvPr/>
        </p:nvSpPr>
        <p:spPr>
          <a:xfrm>
            <a:off x="11310285" y="334637"/>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87" name="Google Shape;487;p22"/>
          <p:cNvSpPr/>
          <p:nvPr/>
        </p:nvSpPr>
        <p:spPr>
          <a:xfrm>
            <a:off x="14667233" y="63246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88" name="Google Shape;488;p22"/>
          <p:cNvSpPr/>
          <p:nvPr/>
        </p:nvSpPr>
        <p:spPr>
          <a:xfrm flipH="1">
            <a:off x="111763" y="544226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89" name="Google Shape;489;p22"/>
          <p:cNvSpPr/>
          <p:nvPr/>
        </p:nvSpPr>
        <p:spPr>
          <a:xfrm flipH="1">
            <a:off x="746806" y="70455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90" name="Google Shape;490;p22"/>
          <p:cNvSpPr/>
          <p:nvPr/>
        </p:nvSpPr>
        <p:spPr>
          <a:xfrm flipH="1">
            <a:off x="1086981" y="300716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91" name="Google Shape;491;p22"/>
          <p:cNvSpPr/>
          <p:nvPr/>
        </p:nvSpPr>
        <p:spPr>
          <a:xfrm rot="2700000">
            <a:off x="366607" y="407864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92" name="Google Shape;492;p22"/>
          <p:cNvSpPr/>
          <p:nvPr/>
        </p:nvSpPr>
        <p:spPr>
          <a:xfrm flipH="1">
            <a:off x="17007313" y="569196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93" name="Google Shape;493;p22"/>
          <p:cNvSpPr/>
          <p:nvPr/>
        </p:nvSpPr>
        <p:spPr>
          <a:xfrm flipH="1">
            <a:off x="17982531" y="325686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94" name="Google Shape;494;p22"/>
          <p:cNvSpPr/>
          <p:nvPr/>
        </p:nvSpPr>
        <p:spPr>
          <a:xfrm flipH="1">
            <a:off x="17680682" y="99505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95" name="Google Shape;495;p22"/>
          <p:cNvSpPr/>
          <p:nvPr/>
        </p:nvSpPr>
        <p:spPr>
          <a:xfrm flipH="1">
            <a:off x="17748056" y="8373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96" name="Google Shape;496;p22"/>
          <p:cNvSpPr/>
          <p:nvPr/>
        </p:nvSpPr>
        <p:spPr>
          <a:xfrm rot="2700000">
            <a:off x="17503807" y="205474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Tree>
  </p:cSld>
  <p:clrMapOvr>
    <a:masterClrMapping/>
  </p:clrMapOvr>
  <p:transition>
    <p:split orient="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6"/>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23" indent="0" algn="ctr">
              <a:buNone/>
              <a:defRPr>
                <a:solidFill>
                  <a:schemeClr val="tx1">
                    <a:tint val="75000"/>
                  </a:schemeClr>
                </a:solidFill>
              </a:defRPr>
            </a:lvl2pPr>
            <a:lvl3pPr marL="914445" indent="0" algn="ctr">
              <a:buNone/>
              <a:defRPr>
                <a:solidFill>
                  <a:schemeClr val="tx1">
                    <a:tint val="75000"/>
                  </a:schemeClr>
                </a:solidFill>
              </a:defRPr>
            </a:lvl3pPr>
            <a:lvl4pPr marL="1371669" indent="0" algn="ctr">
              <a:buNone/>
              <a:defRPr>
                <a:solidFill>
                  <a:schemeClr val="tx1">
                    <a:tint val="75000"/>
                  </a:schemeClr>
                </a:solidFill>
              </a:defRPr>
            </a:lvl4pPr>
            <a:lvl5pPr marL="1828892" indent="0" algn="ctr">
              <a:buNone/>
              <a:defRPr>
                <a:solidFill>
                  <a:schemeClr val="tx1">
                    <a:tint val="75000"/>
                  </a:schemeClr>
                </a:solidFill>
              </a:defRPr>
            </a:lvl5pPr>
            <a:lvl6pPr marL="2286114" indent="0" algn="ctr">
              <a:buNone/>
              <a:defRPr>
                <a:solidFill>
                  <a:schemeClr val="tx1">
                    <a:tint val="75000"/>
                  </a:schemeClr>
                </a:solidFill>
              </a:defRPr>
            </a:lvl6pPr>
            <a:lvl7pPr marL="2743337" indent="0" algn="ctr">
              <a:buNone/>
              <a:defRPr>
                <a:solidFill>
                  <a:schemeClr val="tx1">
                    <a:tint val="75000"/>
                  </a:schemeClr>
                </a:solidFill>
              </a:defRPr>
            </a:lvl7pPr>
            <a:lvl8pPr marL="3200561" indent="0" algn="ctr">
              <a:buNone/>
              <a:defRPr>
                <a:solidFill>
                  <a:schemeClr val="tx1">
                    <a:tint val="75000"/>
                  </a:schemeClr>
                </a:solidFill>
              </a:defRPr>
            </a:lvl8pPr>
            <a:lvl9pPr marL="3657783"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black">
                    <a:tint val="75000"/>
                  </a:prstClr>
                </a:solidFill>
              </a:rPr>
              <a:pPr/>
              <a:t>1/28/2026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69942812"/>
      </p:ext>
    </p:extLst>
  </p:cSld>
  <p:clrMapOvr>
    <a:masterClrMapping/>
  </p:clrMapOvr>
  <p:transition>
    <p:split orient="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black">
                    <a:tint val="75000"/>
                  </a:prstClr>
                </a:solidFill>
              </a:rPr>
              <a:pPr/>
              <a:t>1/28/2026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48477008"/>
      </p:ext>
    </p:extLst>
  </p:cSld>
  <p:clrMapOvr>
    <a:masterClrMapping/>
  </p:clrMapOvr>
  <p:transition>
    <p:split orient="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8"/>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5" indent="0">
              <a:buNone/>
              <a:defRPr sz="1600">
                <a:solidFill>
                  <a:schemeClr val="tx1">
                    <a:tint val="75000"/>
                  </a:schemeClr>
                </a:solidFill>
              </a:defRPr>
            </a:lvl3pPr>
            <a:lvl4pPr marL="1371669" indent="0">
              <a:buNone/>
              <a:defRPr sz="1400">
                <a:solidFill>
                  <a:schemeClr val="tx1">
                    <a:tint val="75000"/>
                  </a:schemeClr>
                </a:solidFill>
              </a:defRPr>
            </a:lvl4pPr>
            <a:lvl5pPr marL="1828892"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1"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black">
                    <a:tint val="75000"/>
                  </a:prstClr>
                </a:solidFill>
              </a:rPr>
              <a:pPr/>
              <a:t>1/28/2026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23607929"/>
      </p:ext>
    </p:extLst>
  </p:cSld>
  <p:clrMapOvr>
    <a:masterClrMapping/>
  </p:clrMapOvr>
  <p:transition>
    <p:split orient="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black">
                    <a:tint val="75000"/>
                  </a:prstClr>
                </a:solidFill>
              </a:rPr>
              <a:pPr/>
              <a:t>1/28/2026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84435642"/>
      </p:ext>
    </p:extLst>
  </p:cSld>
  <p:clrMapOvr>
    <a:masterClrMapping/>
  </p:clrMapOvr>
  <p:transition>
    <p:split orient="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4"/>
            <a:ext cx="4040189" cy="639762"/>
          </a:xfrm>
        </p:spPr>
        <p:txBody>
          <a:bodyPr anchor="b"/>
          <a:lstStyle>
            <a:lvl1pPr marL="0" indent="0">
              <a:buNone/>
              <a:defRPr sz="2400" b="1"/>
            </a:lvl1pPr>
            <a:lvl2pPr marL="457223" indent="0">
              <a:buNone/>
              <a:defRPr sz="2000" b="1"/>
            </a:lvl2pPr>
            <a:lvl3pPr marL="914445" indent="0">
              <a:buNone/>
              <a:defRPr sz="1800" b="1"/>
            </a:lvl3pPr>
            <a:lvl4pPr marL="1371669" indent="0">
              <a:buNone/>
              <a:defRPr sz="1600" b="1"/>
            </a:lvl4pPr>
            <a:lvl5pPr marL="1828892" indent="0">
              <a:buNone/>
              <a:defRPr sz="1600" b="1"/>
            </a:lvl5pPr>
            <a:lvl6pPr marL="2286114" indent="0">
              <a:buNone/>
              <a:defRPr sz="1600" b="1"/>
            </a:lvl6pPr>
            <a:lvl7pPr marL="2743337" indent="0">
              <a:buNone/>
              <a:defRPr sz="1600" b="1"/>
            </a:lvl7pPr>
            <a:lvl8pPr marL="3200561" indent="0">
              <a:buNone/>
              <a:defRPr sz="1600" b="1"/>
            </a:lvl8pPr>
            <a:lvl9pPr marL="365778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6"/>
            <a:ext cx="4040189"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4"/>
            <a:ext cx="4041776" cy="639762"/>
          </a:xfrm>
        </p:spPr>
        <p:txBody>
          <a:bodyPr anchor="b"/>
          <a:lstStyle>
            <a:lvl1pPr marL="0" indent="0">
              <a:buNone/>
              <a:defRPr sz="2400" b="1"/>
            </a:lvl1pPr>
            <a:lvl2pPr marL="457223" indent="0">
              <a:buNone/>
              <a:defRPr sz="2000" b="1"/>
            </a:lvl2pPr>
            <a:lvl3pPr marL="914445" indent="0">
              <a:buNone/>
              <a:defRPr sz="1800" b="1"/>
            </a:lvl3pPr>
            <a:lvl4pPr marL="1371669" indent="0">
              <a:buNone/>
              <a:defRPr sz="1600" b="1"/>
            </a:lvl4pPr>
            <a:lvl5pPr marL="1828892" indent="0">
              <a:buNone/>
              <a:defRPr sz="1600" b="1"/>
            </a:lvl5pPr>
            <a:lvl6pPr marL="2286114" indent="0">
              <a:buNone/>
              <a:defRPr sz="1600" b="1"/>
            </a:lvl6pPr>
            <a:lvl7pPr marL="2743337" indent="0">
              <a:buNone/>
              <a:defRPr sz="1600" b="1"/>
            </a:lvl7pPr>
            <a:lvl8pPr marL="3200561" indent="0">
              <a:buNone/>
              <a:defRPr sz="1600" b="1"/>
            </a:lvl8pPr>
            <a:lvl9pPr marL="365778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6"/>
            <a:ext cx="4041776"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black">
                    <a:tint val="75000"/>
                  </a:prstClr>
                </a:solidFill>
              </a:rPr>
              <a:pPr/>
              <a:t>1/28/2026</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41129346"/>
      </p:ext>
    </p:extLst>
  </p:cSld>
  <p:clrMapOvr>
    <a:masterClrMapping/>
  </p:clrMapOvr>
  <p:transition>
    <p:split orient="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black">
                    <a:tint val="75000"/>
                  </a:prstClr>
                </a:solidFill>
              </a:rPr>
              <a:pPr/>
              <a:t>1/28/2026</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07028979"/>
      </p:ext>
    </p:extLst>
  </p:cSld>
  <p:clrMapOvr>
    <a:masterClrMapping/>
  </p:clrMapOvr>
  <p:transition>
    <p:split orient="vert"/>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black">
                    <a:tint val="75000"/>
                  </a:prstClr>
                </a:solidFill>
              </a:rPr>
              <a:pPr/>
              <a:t>1/28/2026</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70393497"/>
      </p:ext>
    </p:extLst>
  </p:cSld>
  <p:clrMapOvr>
    <a:masterClrMapping/>
  </p:clrMapOvr>
  <p:transition>
    <p:split orient="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2"/>
            <a:ext cx="3008313" cy="4691063"/>
          </a:xfrm>
        </p:spPr>
        <p:txBody>
          <a:bodyPr/>
          <a:lstStyle>
            <a:lvl1pPr marL="0" indent="0">
              <a:buNone/>
              <a:defRPr sz="1400"/>
            </a:lvl1pPr>
            <a:lvl2pPr marL="457223" indent="0">
              <a:buNone/>
              <a:defRPr sz="1200"/>
            </a:lvl2pPr>
            <a:lvl3pPr marL="914445" indent="0">
              <a:buNone/>
              <a:defRPr sz="1000"/>
            </a:lvl3pPr>
            <a:lvl4pPr marL="1371669" indent="0">
              <a:buNone/>
              <a:defRPr sz="900"/>
            </a:lvl4pPr>
            <a:lvl5pPr marL="1828892" indent="0">
              <a:buNone/>
              <a:defRPr sz="900"/>
            </a:lvl5pPr>
            <a:lvl6pPr marL="2286114" indent="0">
              <a:buNone/>
              <a:defRPr sz="900"/>
            </a:lvl6pPr>
            <a:lvl7pPr marL="2743337" indent="0">
              <a:buNone/>
              <a:defRPr sz="900"/>
            </a:lvl7pPr>
            <a:lvl8pPr marL="3200561" indent="0">
              <a:buNone/>
              <a:defRPr sz="900"/>
            </a:lvl8pPr>
            <a:lvl9pPr marL="3657783"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black">
                    <a:tint val="75000"/>
                  </a:prstClr>
                </a:solidFill>
              </a:rPr>
              <a:pPr/>
              <a:t>1/28/2026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33093712"/>
      </p:ext>
    </p:extLst>
  </p:cSld>
  <p:clrMapOvr>
    <a:masterClrMapping/>
  </p:clrMapOvr>
  <p:transition>
    <p:split orient="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9"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9" y="612776"/>
            <a:ext cx="5486400" cy="4114800"/>
          </a:xfrm>
        </p:spPr>
        <p:txBody>
          <a:bodyPr/>
          <a:lstStyle>
            <a:lvl1pPr marL="0" indent="0">
              <a:buNone/>
              <a:defRPr sz="3200"/>
            </a:lvl1pPr>
            <a:lvl2pPr marL="457223" indent="0">
              <a:buNone/>
              <a:defRPr sz="2800"/>
            </a:lvl2pPr>
            <a:lvl3pPr marL="914445" indent="0">
              <a:buNone/>
              <a:defRPr sz="2400"/>
            </a:lvl3pPr>
            <a:lvl4pPr marL="1371669" indent="0">
              <a:buNone/>
              <a:defRPr sz="2000"/>
            </a:lvl4pPr>
            <a:lvl5pPr marL="1828892" indent="0">
              <a:buNone/>
              <a:defRPr sz="2000"/>
            </a:lvl5pPr>
            <a:lvl6pPr marL="2286114" indent="0">
              <a:buNone/>
              <a:defRPr sz="2000"/>
            </a:lvl6pPr>
            <a:lvl7pPr marL="2743337" indent="0">
              <a:buNone/>
              <a:defRPr sz="2000"/>
            </a:lvl7pPr>
            <a:lvl8pPr marL="3200561" indent="0">
              <a:buNone/>
              <a:defRPr sz="2000"/>
            </a:lvl8pPr>
            <a:lvl9pPr marL="3657783" indent="0">
              <a:buNone/>
              <a:defRPr sz="2000"/>
            </a:lvl9pPr>
          </a:lstStyle>
          <a:p>
            <a:r>
              <a:rPr lang="en-US"/>
              <a:t>Click icon to add picture</a:t>
            </a:r>
          </a:p>
        </p:txBody>
      </p:sp>
      <p:sp>
        <p:nvSpPr>
          <p:cNvPr id="4" name="Text Placeholder 3"/>
          <p:cNvSpPr>
            <a:spLocks noGrp="1"/>
          </p:cNvSpPr>
          <p:nvPr>
            <p:ph type="body" sz="half" idx="2"/>
          </p:nvPr>
        </p:nvSpPr>
        <p:spPr>
          <a:xfrm>
            <a:off x="1792289" y="5367338"/>
            <a:ext cx="5486400" cy="804863"/>
          </a:xfrm>
        </p:spPr>
        <p:txBody>
          <a:bodyPr/>
          <a:lstStyle>
            <a:lvl1pPr marL="0" indent="0">
              <a:buNone/>
              <a:defRPr sz="1400"/>
            </a:lvl1pPr>
            <a:lvl2pPr marL="457223" indent="0">
              <a:buNone/>
              <a:defRPr sz="1200"/>
            </a:lvl2pPr>
            <a:lvl3pPr marL="914445" indent="0">
              <a:buNone/>
              <a:defRPr sz="1000"/>
            </a:lvl3pPr>
            <a:lvl4pPr marL="1371669" indent="0">
              <a:buNone/>
              <a:defRPr sz="900"/>
            </a:lvl4pPr>
            <a:lvl5pPr marL="1828892" indent="0">
              <a:buNone/>
              <a:defRPr sz="900"/>
            </a:lvl5pPr>
            <a:lvl6pPr marL="2286114" indent="0">
              <a:buNone/>
              <a:defRPr sz="900"/>
            </a:lvl6pPr>
            <a:lvl7pPr marL="2743337" indent="0">
              <a:buNone/>
              <a:defRPr sz="900"/>
            </a:lvl7pPr>
            <a:lvl8pPr marL="3200561" indent="0">
              <a:buNone/>
              <a:defRPr sz="900"/>
            </a:lvl8pPr>
            <a:lvl9pPr marL="3657783"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black">
                    <a:tint val="75000"/>
                  </a:prstClr>
                </a:solidFill>
              </a:rPr>
              <a:pPr/>
              <a:t>1/28/2026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46618022"/>
      </p:ext>
    </p:extLst>
  </p:cSld>
  <p:clrMapOvr>
    <a:masterClrMapping/>
  </p:clrMapOvr>
  <p:transition>
    <p:split orient="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sp>
        <p:nvSpPr>
          <p:cNvPr id="13" name="Google Shape;13;p3"/>
          <p:cNvSpPr/>
          <p:nvPr/>
        </p:nvSpPr>
        <p:spPr>
          <a:xfrm>
            <a:off x="687600" y="504000"/>
            <a:ext cx="16912800" cy="9279000"/>
          </a:xfrm>
          <a:prstGeom prst="rect">
            <a:avLst/>
          </a:prstGeom>
          <a:noFill/>
          <a:ln w="19050" cap="flat" cmpd="sng">
            <a:solidFill>
              <a:schemeClr val="dk1"/>
            </a:solidFill>
            <a:prstDash val="solid"/>
            <a:round/>
            <a:headEnd type="none" w="sm" len="sm"/>
            <a:tailEnd type="none" w="sm" len="sm"/>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4" name="Google Shape;14;p3"/>
          <p:cNvSpPr txBox="1">
            <a:spLocks noGrp="1"/>
          </p:cNvSpPr>
          <p:nvPr>
            <p:ph type="title"/>
          </p:nvPr>
        </p:nvSpPr>
        <p:spPr>
          <a:xfrm>
            <a:off x="3186000" y="3284626"/>
            <a:ext cx="11915400" cy="4357200"/>
          </a:xfrm>
          <a:prstGeom prst="rect">
            <a:avLst/>
          </a:prstGeom>
          <a:ln>
            <a:noFill/>
          </a:ln>
        </p:spPr>
        <p:txBody>
          <a:bodyPr spcFirstLastPara="1" wrap="square" lIns="182850" tIns="182850" rIns="182850" bIns="182850" anchor="ctr" anchorCtr="0">
            <a:noAutofit/>
          </a:bodyPr>
          <a:lstStyle>
            <a:lvl1pPr lvl="0" algn="ctr">
              <a:spcBef>
                <a:spcPts val="0"/>
              </a:spcBef>
              <a:spcAft>
                <a:spcPts val="0"/>
              </a:spcAft>
              <a:buSzPts val="3600"/>
              <a:buNone/>
              <a:defRPr sz="80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15" name="Google Shape;15;p3"/>
          <p:cNvSpPr txBox="1">
            <a:spLocks noGrp="1"/>
          </p:cNvSpPr>
          <p:nvPr>
            <p:ph type="title" idx="2" hasCustomPrompt="1"/>
          </p:nvPr>
        </p:nvSpPr>
        <p:spPr>
          <a:xfrm>
            <a:off x="7851750" y="953926"/>
            <a:ext cx="2536800" cy="2539200"/>
          </a:xfrm>
          <a:prstGeom prst="rect">
            <a:avLst/>
          </a:prstGeom>
          <a:noFill/>
        </p:spPr>
        <p:txBody>
          <a:bodyPr spcFirstLastPara="1" wrap="square" lIns="182850" tIns="182850" rIns="182850" bIns="182850" anchor="ctr" anchorCtr="0">
            <a:noAutofit/>
          </a:bodyPr>
          <a:lstStyle>
            <a:lvl1pPr lvl="0" algn="ctr" rtl="0">
              <a:spcBef>
                <a:spcPts val="0"/>
              </a:spcBef>
              <a:spcAft>
                <a:spcPts val="0"/>
              </a:spcAft>
              <a:buSzPts val="6000"/>
              <a:buNone/>
              <a:defRPr sz="12000" b="1"/>
            </a:lvl1pPr>
            <a:lvl2pPr lvl="1" algn="ctr" rtl="0">
              <a:spcBef>
                <a:spcPts val="0"/>
              </a:spcBef>
              <a:spcAft>
                <a:spcPts val="0"/>
              </a:spcAft>
              <a:buSzPts val="6000"/>
              <a:buNone/>
              <a:defRPr sz="12000"/>
            </a:lvl2pPr>
            <a:lvl3pPr lvl="2" algn="ctr" rtl="0">
              <a:spcBef>
                <a:spcPts val="0"/>
              </a:spcBef>
              <a:spcAft>
                <a:spcPts val="0"/>
              </a:spcAft>
              <a:buSzPts val="6000"/>
              <a:buNone/>
              <a:defRPr sz="12000"/>
            </a:lvl3pPr>
            <a:lvl4pPr lvl="3" algn="ctr" rtl="0">
              <a:spcBef>
                <a:spcPts val="0"/>
              </a:spcBef>
              <a:spcAft>
                <a:spcPts val="0"/>
              </a:spcAft>
              <a:buSzPts val="6000"/>
              <a:buNone/>
              <a:defRPr sz="12000"/>
            </a:lvl4pPr>
            <a:lvl5pPr lvl="4" algn="ctr" rtl="0">
              <a:spcBef>
                <a:spcPts val="0"/>
              </a:spcBef>
              <a:spcAft>
                <a:spcPts val="0"/>
              </a:spcAft>
              <a:buSzPts val="6000"/>
              <a:buNone/>
              <a:defRPr sz="12000"/>
            </a:lvl5pPr>
            <a:lvl6pPr lvl="5" algn="ctr" rtl="0">
              <a:spcBef>
                <a:spcPts val="0"/>
              </a:spcBef>
              <a:spcAft>
                <a:spcPts val="0"/>
              </a:spcAft>
              <a:buSzPts val="6000"/>
              <a:buNone/>
              <a:defRPr sz="12000"/>
            </a:lvl6pPr>
            <a:lvl7pPr lvl="6" algn="ctr" rtl="0">
              <a:spcBef>
                <a:spcPts val="0"/>
              </a:spcBef>
              <a:spcAft>
                <a:spcPts val="0"/>
              </a:spcAft>
              <a:buSzPts val="6000"/>
              <a:buNone/>
              <a:defRPr sz="12000"/>
            </a:lvl7pPr>
            <a:lvl8pPr lvl="7" algn="ctr" rtl="0">
              <a:spcBef>
                <a:spcPts val="0"/>
              </a:spcBef>
              <a:spcAft>
                <a:spcPts val="0"/>
              </a:spcAft>
              <a:buSzPts val="6000"/>
              <a:buNone/>
              <a:defRPr sz="12000"/>
            </a:lvl8pPr>
            <a:lvl9pPr lvl="8" algn="ctr" rtl="0">
              <a:spcBef>
                <a:spcPts val="0"/>
              </a:spcBef>
              <a:spcAft>
                <a:spcPts val="0"/>
              </a:spcAft>
              <a:buSzPts val="6000"/>
              <a:buNone/>
              <a:defRPr sz="12000"/>
            </a:lvl9pPr>
          </a:lstStyle>
          <a:p>
            <a:r>
              <a:t>xx%</a:t>
            </a:r>
          </a:p>
        </p:txBody>
      </p:sp>
      <p:sp>
        <p:nvSpPr>
          <p:cNvPr id="16" name="Google Shape;16;p3"/>
          <p:cNvSpPr txBox="1">
            <a:spLocks noGrp="1"/>
          </p:cNvSpPr>
          <p:nvPr>
            <p:ph type="subTitle" idx="1"/>
          </p:nvPr>
        </p:nvSpPr>
        <p:spPr>
          <a:xfrm>
            <a:off x="4304700" y="8111476"/>
            <a:ext cx="9678600" cy="948600"/>
          </a:xfrm>
          <a:prstGeom prst="rect">
            <a:avLst/>
          </a:prstGeom>
        </p:spPr>
        <p:txBody>
          <a:bodyPr spcFirstLastPara="1" wrap="square" lIns="182850" tIns="182850" rIns="182850" bIns="182850" anchor="ctr" anchorCtr="0">
            <a:noAutofit/>
          </a:bodyPr>
          <a:lstStyle>
            <a:lvl1pPr lvl="0" algn="ctr" rtl="0">
              <a:lnSpc>
                <a:spcPct val="100000"/>
              </a:lnSpc>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transition>
    <p:split orient="vert"/>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black">
                    <a:tint val="75000"/>
                  </a:prstClr>
                </a:solidFill>
              </a:rPr>
              <a:pPr/>
              <a:t>1/28/2026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89835111"/>
      </p:ext>
    </p:extLst>
  </p:cSld>
  <p:clrMapOvr>
    <a:masterClrMapping/>
  </p:clrMapOvr>
  <p:transition>
    <p:split orient="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black">
                    <a:tint val="75000"/>
                  </a:prstClr>
                </a:solidFill>
              </a:rPr>
              <a:pPr/>
              <a:t>1/28/2026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57864373"/>
      </p:ext>
    </p:extLst>
  </p:cSld>
  <p:clrMapOvr>
    <a:masterClrMapping/>
  </p:clrMapOvr>
  <p:transition>
    <p:split orient="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47"/>
        <p:cNvGrpSpPr/>
        <p:nvPr/>
      </p:nvGrpSpPr>
      <p:grpSpPr>
        <a:xfrm>
          <a:off x="0" y="0"/>
          <a:ext cx="0" cy="0"/>
          <a:chOff x="0" y="0"/>
          <a:chExt cx="0" cy="0"/>
        </a:xfrm>
      </p:grpSpPr>
      <p:sp>
        <p:nvSpPr>
          <p:cNvPr id="148" name="Google Shape;148;p8"/>
          <p:cNvSpPr txBox="1">
            <a:spLocks noGrp="1"/>
          </p:cNvSpPr>
          <p:nvPr>
            <p:ph type="title"/>
          </p:nvPr>
        </p:nvSpPr>
        <p:spPr>
          <a:xfrm>
            <a:off x="2776200" y="3265200"/>
            <a:ext cx="12735600" cy="3424800"/>
          </a:xfrm>
          <a:prstGeom prst="rect">
            <a:avLst/>
          </a:prstGeom>
          <a:ln>
            <a:noFill/>
          </a:ln>
        </p:spPr>
        <p:txBody>
          <a:bodyPr spcFirstLastPara="1" wrap="square" lIns="182850" tIns="182850" rIns="182850" bIns="182850" anchor="ctr" anchorCtr="0">
            <a:noAutofit/>
          </a:bodyPr>
          <a:lstStyle>
            <a:lvl1pPr lvl="0" algn="ctr">
              <a:spcBef>
                <a:spcPts val="0"/>
              </a:spcBef>
              <a:spcAft>
                <a:spcPts val="0"/>
              </a:spcAft>
              <a:buSzPts val="6000"/>
              <a:buNone/>
              <a:defRPr sz="12000"/>
            </a:lvl1pPr>
            <a:lvl2pPr lvl="1" algn="ctr">
              <a:spcBef>
                <a:spcPts val="0"/>
              </a:spcBef>
              <a:spcAft>
                <a:spcPts val="0"/>
              </a:spcAft>
              <a:buSzPts val="6000"/>
              <a:buNone/>
              <a:defRPr sz="12000"/>
            </a:lvl2pPr>
            <a:lvl3pPr lvl="2" algn="ctr">
              <a:spcBef>
                <a:spcPts val="0"/>
              </a:spcBef>
              <a:spcAft>
                <a:spcPts val="0"/>
              </a:spcAft>
              <a:buSzPts val="6000"/>
              <a:buNone/>
              <a:defRPr sz="12000"/>
            </a:lvl3pPr>
            <a:lvl4pPr lvl="3" algn="ctr">
              <a:spcBef>
                <a:spcPts val="0"/>
              </a:spcBef>
              <a:spcAft>
                <a:spcPts val="0"/>
              </a:spcAft>
              <a:buSzPts val="6000"/>
              <a:buNone/>
              <a:defRPr sz="12000"/>
            </a:lvl4pPr>
            <a:lvl5pPr lvl="4" algn="ctr">
              <a:spcBef>
                <a:spcPts val="0"/>
              </a:spcBef>
              <a:spcAft>
                <a:spcPts val="0"/>
              </a:spcAft>
              <a:buSzPts val="6000"/>
              <a:buNone/>
              <a:defRPr sz="12000"/>
            </a:lvl5pPr>
            <a:lvl6pPr lvl="5" algn="ctr">
              <a:spcBef>
                <a:spcPts val="0"/>
              </a:spcBef>
              <a:spcAft>
                <a:spcPts val="0"/>
              </a:spcAft>
              <a:buSzPts val="6000"/>
              <a:buNone/>
              <a:defRPr sz="12000"/>
            </a:lvl6pPr>
            <a:lvl7pPr lvl="6" algn="ctr">
              <a:spcBef>
                <a:spcPts val="0"/>
              </a:spcBef>
              <a:spcAft>
                <a:spcPts val="0"/>
              </a:spcAft>
              <a:buSzPts val="6000"/>
              <a:buNone/>
              <a:defRPr sz="12000"/>
            </a:lvl7pPr>
            <a:lvl8pPr lvl="7" algn="ctr">
              <a:spcBef>
                <a:spcPts val="0"/>
              </a:spcBef>
              <a:spcAft>
                <a:spcPts val="0"/>
              </a:spcAft>
              <a:buSzPts val="6000"/>
              <a:buNone/>
              <a:defRPr sz="12000"/>
            </a:lvl8pPr>
            <a:lvl9pPr lvl="8" algn="ctr">
              <a:spcBef>
                <a:spcPts val="0"/>
              </a:spcBef>
              <a:spcAft>
                <a:spcPts val="0"/>
              </a:spcAft>
              <a:buSzPts val="6000"/>
              <a:buNone/>
              <a:defRPr sz="12000"/>
            </a:lvl9pPr>
          </a:lstStyle>
          <a:p>
            <a:endParaRPr/>
          </a:p>
        </p:txBody>
      </p:sp>
      <p:sp>
        <p:nvSpPr>
          <p:cNvPr id="149" name="Google Shape;149;p8"/>
          <p:cNvSpPr/>
          <p:nvPr/>
        </p:nvSpPr>
        <p:spPr>
          <a:xfrm>
            <a:off x="687600" y="504000"/>
            <a:ext cx="16912800" cy="9279000"/>
          </a:xfrm>
          <a:prstGeom prst="rect">
            <a:avLst/>
          </a:prstGeom>
          <a:noFill/>
          <a:ln w="19050" cap="flat" cmpd="sng">
            <a:solidFill>
              <a:schemeClr val="dk1"/>
            </a:solidFill>
            <a:prstDash val="solid"/>
            <a:round/>
            <a:headEnd type="none" w="sm" len="sm"/>
            <a:tailEnd type="none" w="sm" len="sm"/>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Tree>
  </p:cSld>
  <p:clrMapOvr>
    <a:masterClrMapping/>
  </p:clrMapOvr>
  <p:transition>
    <p:split orient="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50"/>
        <p:cNvGrpSpPr/>
        <p:nvPr/>
      </p:nvGrpSpPr>
      <p:grpSpPr>
        <a:xfrm>
          <a:off x="0" y="0"/>
          <a:ext cx="0" cy="0"/>
          <a:chOff x="0" y="0"/>
          <a:chExt cx="0" cy="0"/>
        </a:xfrm>
      </p:grpSpPr>
      <p:sp>
        <p:nvSpPr>
          <p:cNvPr id="151" name="Google Shape;151;p9"/>
          <p:cNvSpPr txBox="1">
            <a:spLocks noGrp="1"/>
          </p:cNvSpPr>
          <p:nvPr>
            <p:ph type="subTitle" idx="1"/>
          </p:nvPr>
        </p:nvSpPr>
        <p:spPr>
          <a:xfrm>
            <a:off x="3355998" y="3830600"/>
            <a:ext cx="5251200" cy="3410400"/>
          </a:xfrm>
          <a:prstGeom prst="rect">
            <a:avLst/>
          </a:prstGeom>
        </p:spPr>
        <p:txBody>
          <a:bodyPr spcFirstLastPara="1" wrap="square" lIns="182850" tIns="182850" rIns="182850" bIns="182850"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52" name="Google Shape;152;p9"/>
          <p:cNvSpPr txBox="1">
            <a:spLocks noGrp="1"/>
          </p:cNvSpPr>
          <p:nvPr>
            <p:ph type="title"/>
          </p:nvPr>
        </p:nvSpPr>
        <p:spPr>
          <a:xfrm>
            <a:off x="1440000" y="890050"/>
            <a:ext cx="15408000" cy="1145400"/>
          </a:xfrm>
          <a:prstGeom prst="rect">
            <a:avLst/>
          </a:prstGeom>
          <a:ln>
            <a:noFill/>
          </a:ln>
        </p:spPr>
        <p:txBody>
          <a:bodyPr spcFirstLastPara="1" wrap="square" lIns="182850" tIns="182850" rIns="182850" bIns="182850" anchor="t" anchorCtr="0">
            <a:noAutofit/>
          </a:bodyPr>
          <a:lstStyle>
            <a:lvl1pPr lvl="0" algn="ctr" rtl="0">
              <a:spcBef>
                <a:spcPts val="0"/>
              </a:spcBef>
              <a:spcAft>
                <a:spcPts val="0"/>
              </a:spcAft>
              <a:buSzPts val="3500"/>
              <a:buNone/>
              <a:defRPr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3" name="Google Shape;153;p9"/>
          <p:cNvSpPr txBox="1">
            <a:spLocks noGrp="1"/>
          </p:cNvSpPr>
          <p:nvPr>
            <p:ph type="subTitle" idx="2"/>
          </p:nvPr>
        </p:nvSpPr>
        <p:spPr>
          <a:xfrm>
            <a:off x="9680802" y="3830600"/>
            <a:ext cx="5251200" cy="3410400"/>
          </a:xfrm>
          <a:prstGeom prst="rect">
            <a:avLst/>
          </a:prstGeom>
        </p:spPr>
        <p:txBody>
          <a:bodyPr spcFirstLastPara="1" wrap="square" lIns="182850" tIns="182850" rIns="182850" bIns="182850"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54" name="Google Shape;154;p9"/>
          <p:cNvSpPr/>
          <p:nvPr/>
        </p:nvSpPr>
        <p:spPr>
          <a:xfrm>
            <a:off x="856925" y="2275254"/>
            <a:ext cx="264142" cy="251644"/>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55" name="Google Shape;155;p9"/>
          <p:cNvSpPr/>
          <p:nvPr/>
        </p:nvSpPr>
        <p:spPr>
          <a:xfrm flipH="1">
            <a:off x="17621244" y="645212"/>
            <a:ext cx="443648" cy="422644"/>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56" name="Google Shape;156;p9"/>
          <p:cNvSpPr/>
          <p:nvPr/>
        </p:nvSpPr>
        <p:spPr>
          <a:xfrm>
            <a:off x="4887402" y="2473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57" name="Google Shape;157;p9"/>
          <p:cNvSpPr/>
          <p:nvPr/>
        </p:nvSpPr>
        <p:spPr>
          <a:xfrm>
            <a:off x="3731788" y="1452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58" name="Google Shape;158;p9"/>
          <p:cNvSpPr/>
          <p:nvPr/>
        </p:nvSpPr>
        <p:spPr>
          <a:xfrm>
            <a:off x="570876" y="5104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59" name="Google Shape;159;p9"/>
          <p:cNvSpPr/>
          <p:nvPr/>
        </p:nvSpPr>
        <p:spPr>
          <a:xfrm>
            <a:off x="1651802" y="3788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60" name="Google Shape;160;p9"/>
          <p:cNvSpPr/>
          <p:nvPr/>
        </p:nvSpPr>
        <p:spPr>
          <a:xfrm flipH="1">
            <a:off x="16519117" y="304978"/>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61" name="Google Shape;161;p9"/>
          <p:cNvSpPr/>
          <p:nvPr/>
        </p:nvSpPr>
        <p:spPr>
          <a:xfrm flipH="1">
            <a:off x="11375858" y="2193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62" name="Google Shape;162;p9"/>
          <p:cNvSpPr/>
          <p:nvPr/>
        </p:nvSpPr>
        <p:spPr>
          <a:xfrm flipH="1">
            <a:off x="9470260" y="6251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63" name="Google Shape;163;p9"/>
          <p:cNvSpPr/>
          <p:nvPr/>
        </p:nvSpPr>
        <p:spPr>
          <a:xfrm flipH="1">
            <a:off x="13245344" y="877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64" name="Google Shape;164;p9"/>
          <p:cNvSpPr/>
          <p:nvPr/>
        </p:nvSpPr>
        <p:spPr>
          <a:xfrm>
            <a:off x="6701626" y="2891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65" name="Google Shape;165;p9"/>
          <p:cNvSpPr/>
          <p:nvPr/>
        </p:nvSpPr>
        <p:spPr>
          <a:xfrm>
            <a:off x="975474" y="54778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66" name="Google Shape;166;p9"/>
          <p:cNvSpPr/>
          <p:nvPr/>
        </p:nvSpPr>
        <p:spPr>
          <a:xfrm rot="850676" flipH="1">
            <a:off x="592497" y="390453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67" name="Google Shape;167;p9"/>
          <p:cNvSpPr/>
          <p:nvPr/>
        </p:nvSpPr>
        <p:spPr>
          <a:xfrm flipH="1">
            <a:off x="9235468" y="98519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68" name="Google Shape;168;p9"/>
          <p:cNvSpPr/>
          <p:nvPr/>
        </p:nvSpPr>
        <p:spPr>
          <a:xfrm rot="2700000">
            <a:off x="17551683" y="656884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l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69" name="Google Shape;169;p9"/>
          <p:cNvSpPr/>
          <p:nvPr/>
        </p:nvSpPr>
        <p:spPr>
          <a:xfrm flipH="1">
            <a:off x="17115082" y="47562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70" name="Google Shape;170;p9"/>
          <p:cNvSpPr/>
          <p:nvPr/>
        </p:nvSpPr>
        <p:spPr>
          <a:xfrm flipH="1">
            <a:off x="17726608" y="275510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71" name="Google Shape;171;p9"/>
          <p:cNvSpPr/>
          <p:nvPr/>
        </p:nvSpPr>
        <p:spPr>
          <a:xfrm>
            <a:off x="12460900" y="100094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72" name="Google Shape;172;p9"/>
          <p:cNvSpPr/>
          <p:nvPr/>
        </p:nvSpPr>
        <p:spPr>
          <a:xfrm>
            <a:off x="10819865" y="9510628"/>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73" name="Google Shape;173;p9"/>
          <p:cNvSpPr/>
          <p:nvPr/>
        </p:nvSpPr>
        <p:spPr>
          <a:xfrm flipH="1">
            <a:off x="6990469" y="9530187"/>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174" name="Google Shape;174;p9"/>
          <p:cNvSpPr/>
          <p:nvPr/>
        </p:nvSpPr>
        <p:spPr>
          <a:xfrm flipH="1">
            <a:off x="115289" y="704296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Tree>
  </p:cSld>
  <p:clrMapOvr>
    <a:masterClrMapping/>
  </p:clrMapOvr>
  <p:transition>
    <p:split orient="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5"/>
        </a:solidFill>
        <a:effectLst/>
      </p:bgPr>
    </p:bg>
    <p:spTree>
      <p:nvGrpSpPr>
        <p:cNvPr id="1" name="Shape 181"/>
        <p:cNvGrpSpPr/>
        <p:nvPr/>
      </p:nvGrpSpPr>
      <p:grpSpPr>
        <a:xfrm>
          <a:off x="0" y="0"/>
          <a:ext cx="0" cy="0"/>
          <a:chOff x="0" y="0"/>
          <a:chExt cx="0" cy="0"/>
        </a:xfrm>
      </p:grpSpPr>
    </p:spTree>
  </p:cSld>
  <p:clrMapOvr>
    <a:masterClrMapping/>
  </p:clrMapOvr>
  <p:transition>
    <p:split orient="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BLANK_1_1_1_1_2">
    <p:spTree>
      <p:nvGrpSpPr>
        <p:cNvPr id="1" name="Shape 182"/>
        <p:cNvGrpSpPr/>
        <p:nvPr/>
      </p:nvGrpSpPr>
      <p:grpSpPr>
        <a:xfrm>
          <a:off x="0" y="0"/>
          <a:ext cx="0" cy="0"/>
          <a:chOff x="0" y="0"/>
          <a:chExt cx="0" cy="0"/>
        </a:xfrm>
      </p:grpSpPr>
      <p:sp>
        <p:nvSpPr>
          <p:cNvPr id="183" name="Google Shape;183;p13"/>
          <p:cNvSpPr txBox="1">
            <a:spLocks noGrp="1"/>
          </p:cNvSpPr>
          <p:nvPr>
            <p:ph type="subTitle" idx="1"/>
          </p:nvPr>
        </p:nvSpPr>
        <p:spPr>
          <a:xfrm>
            <a:off x="4277076" y="3220398"/>
            <a:ext cx="4395000" cy="969600"/>
          </a:xfrm>
          <a:prstGeom prst="rect">
            <a:avLst/>
          </a:prstGeom>
          <a:ln>
            <a:noFill/>
          </a:ln>
        </p:spPr>
        <p:txBody>
          <a:bodyPr spcFirstLastPara="1" wrap="square" lIns="182850" tIns="182850" rIns="182850" bIns="182850" anchor="t" anchorCtr="0">
            <a:noAutofit/>
          </a:bodyPr>
          <a:lstStyle>
            <a:lvl1pPr lvl="0" rtl="0">
              <a:lnSpc>
                <a:spcPct val="100000"/>
              </a:lnSpc>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4" name="Google Shape;184;p13"/>
          <p:cNvSpPr txBox="1">
            <a:spLocks noGrp="1"/>
          </p:cNvSpPr>
          <p:nvPr>
            <p:ph type="subTitle" idx="2"/>
          </p:nvPr>
        </p:nvSpPr>
        <p:spPr>
          <a:xfrm>
            <a:off x="4277100" y="5540076"/>
            <a:ext cx="4395000" cy="969600"/>
          </a:xfrm>
          <a:prstGeom prst="rect">
            <a:avLst/>
          </a:prstGeom>
          <a:ln>
            <a:noFill/>
          </a:ln>
        </p:spPr>
        <p:txBody>
          <a:bodyPr spcFirstLastPara="1" wrap="square" lIns="182850" tIns="182850" rIns="182850" bIns="182850" anchor="t" anchorCtr="0">
            <a:noAutofit/>
          </a:bodyPr>
          <a:lstStyle>
            <a:lvl1pPr lvl="0" rtl="0">
              <a:lnSpc>
                <a:spcPct val="100000"/>
              </a:lnSpc>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5" name="Google Shape;185;p13"/>
          <p:cNvSpPr txBox="1">
            <a:spLocks noGrp="1"/>
          </p:cNvSpPr>
          <p:nvPr>
            <p:ph type="subTitle" idx="3"/>
          </p:nvPr>
        </p:nvSpPr>
        <p:spPr>
          <a:xfrm>
            <a:off x="4277176" y="7800176"/>
            <a:ext cx="4395000" cy="969600"/>
          </a:xfrm>
          <a:prstGeom prst="rect">
            <a:avLst/>
          </a:prstGeom>
          <a:ln>
            <a:noFill/>
          </a:ln>
        </p:spPr>
        <p:txBody>
          <a:bodyPr spcFirstLastPara="1" wrap="square" lIns="182850" tIns="182850" rIns="182850" bIns="182850" anchor="t" anchorCtr="0">
            <a:noAutofit/>
          </a:bodyPr>
          <a:lstStyle>
            <a:lvl1pPr lvl="0" rtl="0">
              <a:lnSpc>
                <a:spcPct val="100000"/>
              </a:lnSpc>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 name="Google Shape;186;p13"/>
          <p:cNvSpPr txBox="1">
            <a:spLocks noGrp="1"/>
          </p:cNvSpPr>
          <p:nvPr>
            <p:ph type="subTitle" idx="4"/>
          </p:nvPr>
        </p:nvSpPr>
        <p:spPr>
          <a:xfrm>
            <a:off x="11299300" y="3230480"/>
            <a:ext cx="4395000" cy="969600"/>
          </a:xfrm>
          <a:prstGeom prst="rect">
            <a:avLst/>
          </a:prstGeom>
        </p:spPr>
        <p:txBody>
          <a:bodyPr spcFirstLastPara="1" wrap="square" lIns="182850" tIns="182850" rIns="182850" bIns="182850" anchor="t" anchorCtr="0">
            <a:noAutofit/>
          </a:bodyPr>
          <a:lstStyle>
            <a:lvl1pPr lvl="0" rtl="0">
              <a:lnSpc>
                <a:spcPct val="100000"/>
              </a:lnSpc>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7" name="Google Shape;187;p13"/>
          <p:cNvSpPr txBox="1">
            <a:spLocks noGrp="1"/>
          </p:cNvSpPr>
          <p:nvPr>
            <p:ph type="title"/>
          </p:nvPr>
        </p:nvSpPr>
        <p:spPr>
          <a:xfrm>
            <a:off x="1440000" y="890050"/>
            <a:ext cx="15408000" cy="1145400"/>
          </a:xfrm>
          <a:prstGeom prst="rect">
            <a:avLst/>
          </a:prstGeom>
          <a:ln>
            <a:noFill/>
          </a:ln>
        </p:spPr>
        <p:txBody>
          <a:bodyPr spcFirstLastPara="1" wrap="square" lIns="182850" tIns="182850" rIns="182850" bIns="18285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8" name="Google Shape;188;p13"/>
          <p:cNvSpPr txBox="1">
            <a:spLocks noGrp="1"/>
          </p:cNvSpPr>
          <p:nvPr>
            <p:ph type="title" idx="5" hasCustomPrompt="1"/>
          </p:nvPr>
        </p:nvSpPr>
        <p:spPr>
          <a:xfrm>
            <a:off x="2659400" y="3001250"/>
            <a:ext cx="1462800" cy="914400"/>
          </a:xfrm>
          <a:prstGeom prst="rect">
            <a:avLst/>
          </a:prstGeom>
          <a:noFill/>
        </p:spPr>
        <p:txBody>
          <a:bodyPr spcFirstLastPara="1" wrap="square" lIns="182850" tIns="182850" rIns="182850" bIns="182850"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189" name="Google Shape;189;p13"/>
          <p:cNvSpPr txBox="1">
            <a:spLocks noGrp="1"/>
          </p:cNvSpPr>
          <p:nvPr>
            <p:ph type="title" idx="6" hasCustomPrompt="1"/>
          </p:nvPr>
        </p:nvSpPr>
        <p:spPr>
          <a:xfrm>
            <a:off x="2672946" y="7533920"/>
            <a:ext cx="1462800" cy="914400"/>
          </a:xfrm>
          <a:prstGeom prst="rect">
            <a:avLst/>
          </a:prstGeom>
          <a:noFill/>
        </p:spPr>
        <p:txBody>
          <a:bodyPr spcFirstLastPara="1" wrap="square" lIns="182850" tIns="182850" rIns="182850" bIns="182850"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190" name="Google Shape;190;p13"/>
          <p:cNvSpPr txBox="1">
            <a:spLocks noGrp="1"/>
          </p:cNvSpPr>
          <p:nvPr>
            <p:ph type="title" idx="7" hasCustomPrompt="1"/>
          </p:nvPr>
        </p:nvSpPr>
        <p:spPr>
          <a:xfrm>
            <a:off x="2661502" y="5310710"/>
            <a:ext cx="1462800" cy="914400"/>
          </a:xfrm>
          <a:prstGeom prst="rect">
            <a:avLst/>
          </a:prstGeom>
          <a:noFill/>
        </p:spPr>
        <p:txBody>
          <a:bodyPr spcFirstLastPara="1" wrap="square" lIns="182850" tIns="182850" rIns="182850" bIns="182850"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191" name="Google Shape;191;p13"/>
          <p:cNvSpPr txBox="1">
            <a:spLocks noGrp="1"/>
          </p:cNvSpPr>
          <p:nvPr>
            <p:ph type="title" idx="8" hasCustomPrompt="1"/>
          </p:nvPr>
        </p:nvSpPr>
        <p:spPr>
          <a:xfrm>
            <a:off x="9690752" y="3001250"/>
            <a:ext cx="1462800" cy="914400"/>
          </a:xfrm>
          <a:prstGeom prst="rect">
            <a:avLst/>
          </a:prstGeom>
          <a:noFill/>
        </p:spPr>
        <p:txBody>
          <a:bodyPr spcFirstLastPara="1" wrap="square" lIns="182850" tIns="182850" rIns="182850" bIns="182850"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192" name="Google Shape;192;p13"/>
          <p:cNvSpPr txBox="1">
            <a:spLocks noGrp="1"/>
          </p:cNvSpPr>
          <p:nvPr>
            <p:ph type="subTitle" idx="9"/>
          </p:nvPr>
        </p:nvSpPr>
        <p:spPr>
          <a:xfrm>
            <a:off x="4276900" y="2706500"/>
            <a:ext cx="4395000" cy="895200"/>
          </a:xfrm>
          <a:prstGeom prst="rect">
            <a:avLst/>
          </a:prstGeom>
          <a:ln>
            <a:noFill/>
          </a:ln>
        </p:spPr>
        <p:txBody>
          <a:bodyPr spcFirstLastPara="1" wrap="square" lIns="182850" tIns="182850" rIns="182850" bIns="182850" anchor="b" anchorCtr="0">
            <a:noAutofit/>
          </a:bodyPr>
          <a:lstStyle>
            <a:lvl1pPr lvl="0" rtl="0">
              <a:lnSpc>
                <a:spcPct val="100000"/>
              </a:lnSpc>
              <a:spcBef>
                <a:spcPts val="0"/>
              </a:spcBef>
              <a:spcAft>
                <a:spcPts val="0"/>
              </a:spcAft>
              <a:buSzPts val="2400"/>
              <a:buFont typeface="Bebas Neue"/>
              <a:buNone/>
              <a:defRPr sz="4800" b="1"/>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93" name="Google Shape;193;p13"/>
          <p:cNvSpPr txBox="1">
            <a:spLocks noGrp="1"/>
          </p:cNvSpPr>
          <p:nvPr>
            <p:ph type="subTitle" idx="13"/>
          </p:nvPr>
        </p:nvSpPr>
        <p:spPr>
          <a:xfrm>
            <a:off x="4277000" y="7286536"/>
            <a:ext cx="4395000" cy="895200"/>
          </a:xfrm>
          <a:prstGeom prst="rect">
            <a:avLst/>
          </a:prstGeom>
          <a:ln>
            <a:noFill/>
          </a:ln>
        </p:spPr>
        <p:txBody>
          <a:bodyPr spcFirstLastPara="1" wrap="square" lIns="182850" tIns="182850" rIns="182850" bIns="182850" anchor="b" anchorCtr="0">
            <a:noAutofit/>
          </a:bodyPr>
          <a:lstStyle>
            <a:lvl1pPr lvl="0" rtl="0">
              <a:lnSpc>
                <a:spcPct val="100000"/>
              </a:lnSpc>
              <a:spcBef>
                <a:spcPts val="0"/>
              </a:spcBef>
              <a:spcAft>
                <a:spcPts val="0"/>
              </a:spcAft>
              <a:buSzPts val="2400"/>
              <a:buFont typeface="Bebas Neue"/>
              <a:buNone/>
              <a:defRPr sz="4800" b="1"/>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94" name="Google Shape;194;p13"/>
          <p:cNvSpPr txBox="1">
            <a:spLocks noGrp="1"/>
          </p:cNvSpPr>
          <p:nvPr>
            <p:ph type="subTitle" idx="14"/>
          </p:nvPr>
        </p:nvSpPr>
        <p:spPr>
          <a:xfrm>
            <a:off x="4277100" y="5026174"/>
            <a:ext cx="4395000" cy="895200"/>
          </a:xfrm>
          <a:prstGeom prst="rect">
            <a:avLst/>
          </a:prstGeom>
          <a:ln>
            <a:noFill/>
          </a:ln>
        </p:spPr>
        <p:txBody>
          <a:bodyPr spcFirstLastPara="1" wrap="square" lIns="182850" tIns="182850" rIns="182850" bIns="182850" anchor="b" anchorCtr="0">
            <a:noAutofit/>
          </a:bodyPr>
          <a:lstStyle>
            <a:lvl1pPr lvl="0" rtl="0">
              <a:lnSpc>
                <a:spcPct val="100000"/>
              </a:lnSpc>
              <a:spcBef>
                <a:spcPts val="0"/>
              </a:spcBef>
              <a:spcAft>
                <a:spcPts val="0"/>
              </a:spcAft>
              <a:buSzPts val="2400"/>
              <a:buFont typeface="Bebas Neue"/>
              <a:buNone/>
              <a:defRPr sz="4800" b="1"/>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95" name="Google Shape;195;p13"/>
          <p:cNvSpPr txBox="1">
            <a:spLocks noGrp="1"/>
          </p:cNvSpPr>
          <p:nvPr>
            <p:ph type="subTitle" idx="15"/>
          </p:nvPr>
        </p:nvSpPr>
        <p:spPr>
          <a:xfrm>
            <a:off x="11299300" y="2716836"/>
            <a:ext cx="4395000" cy="896400"/>
          </a:xfrm>
          <a:prstGeom prst="rect">
            <a:avLst/>
          </a:prstGeom>
        </p:spPr>
        <p:txBody>
          <a:bodyPr spcFirstLastPara="1" wrap="square" lIns="182850" tIns="182850" rIns="182850" bIns="182850" anchor="b" anchorCtr="0">
            <a:noAutofit/>
          </a:bodyPr>
          <a:lstStyle>
            <a:lvl1pPr lvl="0" rtl="0">
              <a:lnSpc>
                <a:spcPct val="100000"/>
              </a:lnSpc>
              <a:spcBef>
                <a:spcPts val="0"/>
              </a:spcBef>
              <a:spcAft>
                <a:spcPts val="0"/>
              </a:spcAft>
              <a:buSzPts val="2400"/>
              <a:buFont typeface="Bebas Neue"/>
              <a:buNone/>
              <a:defRPr sz="4800" b="1"/>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96" name="Google Shape;196;p13"/>
          <p:cNvSpPr txBox="1">
            <a:spLocks noGrp="1"/>
          </p:cNvSpPr>
          <p:nvPr>
            <p:ph type="subTitle" idx="16"/>
          </p:nvPr>
        </p:nvSpPr>
        <p:spPr>
          <a:xfrm>
            <a:off x="11299300" y="5500806"/>
            <a:ext cx="4395000" cy="969600"/>
          </a:xfrm>
          <a:prstGeom prst="rect">
            <a:avLst/>
          </a:prstGeom>
          <a:ln>
            <a:noFill/>
          </a:ln>
        </p:spPr>
        <p:txBody>
          <a:bodyPr spcFirstLastPara="1" wrap="square" lIns="182850" tIns="182850" rIns="182850" bIns="182850" anchor="t" anchorCtr="0">
            <a:noAutofit/>
          </a:bodyPr>
          <a:lstStyle>
            <a:lvl1pPr lvl="0" rtl="0">
              <a:lnSpc>
                <a:spcPct val="100000"/>
              </a:lnSpc>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7" name="Google Shape;197;p13"/>
          <p:cNvSpPr txBox="1">
            <a:spLocks noGrp="1"/>
          </p:cNvSpPr>
          <p:nvPr>
            <p:ph type="title" idx="17" hasCustomPrompt="1"/>
          </p:nvPr>
        </p:nvSpPr>
        <p:spPr>
          <a:xfrm>
            <a:off x="9690752" y="5310724"/>
            <a:ext cx="1462800" cy="914400"/>
          </a:xfrm>
          <a:prstGeom prst="rect">
            <a:avLst/>
          </a:prstGeom>
          <a:noFill/>
        </p:spPr>
        <p:txBody>
          <a:bodyPr spcFirstLastPara="1" wrap="square" lIns="182850" tIns="182850" rIns="182850" bIns="182850"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198" name="Google Shape;198;p13"/>
          <p:cNvSpPr txBox="1">
            <a:spLocks noGrp="1"/>
          </p:cNvSpPr>
          <p:nvPr>
            <p:ph type="subTitle" idx="18"/>
          </p:nvPr>
        </p:nvSpPr>
        <p:spPr>
          <a:xfrm>
            <a:off x="11299300" y="4987160"/>
            <a:ext cx="4395000" cy="895200"/>
          </a:xfrm>
          <a:prstGeom prst="rect">
            <a:avLst/>
          </a:prstGeom>
          <a:ln>
            <a:noFill/>
          </a:ln>
        </p:spPr>
        <p:txBody>
          <a:bodyPr spcFirstLastPara="1" wrap="square" lIns="182850" tIns="182850" rIns="182850" bIns="182850" anchor="b" anchorCtr="0">
            <a:noAutofit/>
          </a:bodyPr>
          <a:lstStyle>
            <a:lvl1pPr lvl="0" rtl="0">
              <a:spcBef>
                <a:spcPts val="0"/>
              </a:spcBef>
              <a:spcAft>
                <a:spcPts val="0"/>
              </a:spcAft>
              <a:buSzPts val="2400"/>
              <a:buFont typeface="Bebas Neue"/>
              <a:buNone/>
              <a:defRPr sz="4800" b="1"/>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99" name="Google Shape;199;p13"/>
          <p:cNvSpPr txBox="1">
            <a:spLocks noGrp="1"/>
          </p:cNvSpPr>
          <p:nvPr>
            <p:ph type="subTitle" idx="19"/>
          </p:nvPr>
        </p:nvSpPr>
        <p:spPr>
          <a:xfrm>
            <a:off x="11299300" y="7800156"/>
            <a:ext cx="4395000" cy="969600"/>
          </a:xfrm>
          <a:prstGeom prst="rect">
            <a:avLst/>
          </a:prstGeom>
        </p:spPr>
        <p:txBody>
          <a:bodyPr spcFirstLastPara="1" wrap="square" lIns="182850" tIns="182850" rIns="182850" bIns="182850" anchor="t" anchorCtr="0">
            <a:noAutofit/>
          </a:bodyPr>
          <a:lstStyle>
            <a:lvl1pPr lvl="0" rtl="0">
              <a:lnSpc>
                <a:spcPct val="100000"/>
              </a:lnSpc>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 name="Google Shape;200;p13"/>
          <p:cNvSpPr txBox="1">
            <a:spLocks noGrp="1"/>
          </p:cNvSpPr>
          <p:nvPr>
            <p:ph type="title" idx="20" hasCustomPrompt="1"/>
          </p:nvPr>
        </p:nvSpPr>
        <p:spPr>
          <a:xfrm>
            <a:off x="9690752" y="7570950"/>
            <a:ext cx="1462800" cy="914400"/>
          </a:xfrm>
          <a:prstGeom prst="rect">
            <a:avLst/>
          </a:prstGeom>
          <a:noFill/>
        </p:spPr>
        <p:txBody>
          <a:bodyPr spcFirstLastPara="1" wrap="square" lIns="182850" tIns="182850" rIns="182850" bIns="182850"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201" name="Google Shape;201;p13"/>
          <p:cNvSpPr txBox="1">
            <a:spLocks noGrp="1"/>
          </p:cNvSpPr>
          <p:nvPr>
            <p:ph type="subTitle" idx="21"/>
          </p:nvPr>
        </p:nvSpPr>
        <p:spPr>
          <a:xfrm>
            <a:off x="11299300" y="7286510"/>
            <a:ext cx="4395000" cy="895200"/>
          </a:xfrm>
          <a:prstGeom prst="rect">
            <a:avLst/>
          </a:prstGeom>
        </p:spPr>
        <p:txBody>
          <a:bodyPr spcFirstLastPara="1" wrap="square" lIns="182850" tIns="182850" rIns="182850" bIns="182850" anchor="b" anchorCtr="0">
            <a:noAutofit/>
          </a:bodyPr>
          <a:lstStyle>
            <a:lvl1pPr lvl="0" rtl="0">
              <a:lnSpc>
                <a:spcPct val="100000"/>
              </a:lnSpc>
              <a:spcBef>
                <a:spcPts val="0"/>
              </a:spcBef>
              <a:spcAft>
                <a:spcPts val="0"/>
              </a:spcAft>
              <a:buSzPts val="2400"/>
              <a:buFont typeface="Bebas Neue"/>
              <a:buNone/>
              <a:defRPr sz="4800" b="1"/>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202" name="Google Shape;202;p13"/>
          <p:cNvSpPr/>
          <p:nvPr/>
        </p:nvSpPr>
        <p:spPr>
          <a:xfrm>
            <a:off x="17823651" y="3613237"/>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03" name="Google Shape;203;p13"/>
          <p:cNvSpPr/>
          <p:nvPr/>
        </p:nvSpPr>
        <p:spPr>
          <a:xfrm>
            <a:off x="17431501" y="6997487"/>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04" name="Google Shape;204;p13"/>
          <p:cNvSpPr/>
          <p:nvPr/>
        </p:nvSpPr>
        <p:spPr>
          <a:xfrm>
            <a:off x="570876" y="9765412"/>
            <a:ext cx="443648" cy="422644"/>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05" name="Google Shape;205;p13"/>
          <p:cNvSpPr/>
          <p:nvPr/>
        </p:nvSpPr>
        <p:spPr>
          <a:xfrm flipH="1">
            <a:off x="13304718" y="93675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06" name="Google Shape;206;p13"/>
          <p:cNvSpPr/>
          <p:nvPr/>
        </p:nvSpPr>
        <p:spPr>
          <a:xfrm flipH="1">
            <a:off x="14702382" y="92654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07" name="Google Shape;207;p13"/>
          <p:cNvSpPr/>
          <p:nvPr/>
        </p:nvSpPr>
        <p:spPr>
          <a:xfrm flipH="1">
            <a:off x="17680682" y="86101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08" name="Google Shape;208;p13"/>
          <p:cNvSpPr/>
          <p:nvPr/>
        </p:nvSpPr>
        <p:spPr>
          <a:xfrm flipH="1">
            <a:off x="16540318" y="94990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09" name="Google Shape;209;p13"/>
          <p:cNvSpPr/>
          <p:nvPr/>
        </p:nvSpPr>
        <p:spPr>
          <a:xfrm>
            <a:off x="1877189" y="9425178"/>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10" name="Google Shape;210;p13"/>
          <p:cNvSpPr/>
          <p:nvPr/>
        </p:nvSpPr>
        <p:spPr>
          <a:xfrm>
            <a:off x="6919724" y="93395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11" name="Google Shape;211;p13"/>
          <p:cNvSpPr/>
          <p:nvPr/>
        </p:nvSpPr>
        <p:spPr>
          <a:xfrm>
            <a:off x="8963910" y="97453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12" name="Google Shape;212;p13"/>
          <p:cNvSpPr/>
          <p:nvPr/>
        </p:nvSpPr>
        <p:spPr>
          <a:xfrm>
            <a:off x="4946776" y="92079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13" name="Google Shape;213;p13"/>
          <p:cNvSpPr/>
          <p:nvPr/>
        </p:nvSpPr>
        <p:spPr>
          <a:xfrm flipH="1">
            <a:off x="11593956" y="94093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14" name="Google Shape;214;p13"/>
          <p:cNvSpPr/>
          <p:nvPr/>
        </p:nvSpPr>
        <p:spPr>
          <a:xfrm flipH="1">
            <a:off x="17350582" y="4280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15" name="Google Shape;215;p13"/>
          <p:cNvSpPr/>
          <p:nvPr/>
        </p:nvSpPr>
        <p:spPr>
          <a:xfrm rot="-850676">
            <a:off x="15693291" y="45618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16" name="Google Shape;216;p13"/>
          <p:cNvSpPr/>
          <p:nvPr/>
        </p:nvSpPr>
        <p:spPr>
          <a:xfrm>
            <a:off x="8915676" y="6563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17" name="Google Shape;217;p13"/>
          <p:cNvSpPr/>
          <p:nvPr/>
        </p:nvSpPr>
        <p:spPr>
          <a:xfrm rot="-2700000" flipH="1">
            <a:off x="1414467" y="45619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18" name="Google Shape;218;p13"/>
          <p:cNvSpPr/>
          <p:nvPr/>
        </p:nvSpPr>
        <p:spPr>
          <a:xfrm>
            <a:off x="597274" y="522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19" name="Google Shape;219;p13"/>
          <p:cNvSpPr/>
          <p:nvPr/>
        </p:nvSpPr>
        <p:spPr>
          <a:xfrm>
            <a:off x="2810310" y="78780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20" name="Google Shape;220;p13"/>
          <p:cNvSpPr/>
          <p:nvPr/>
        </p:nvSpPr>
        <p:spPr>
          <a:xfrm flipH="1">
            <a:off x="5793706" y="8139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21" name="Google Shape;221;p13"/>
          <p:cNvSpPr/>
          <p:nvPr/>
        </p:nvSpPr>
        <p:spPr>
          <a:xfrm flipH="1">
            <a:off x="7535465" y="315078"/>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22" name="Google Shape;222;p13"/>
          <p:cNvSpPr/>
          <p:nvPr/>
        </p:nvSpPr>
        <p:spPr>
          <a:xfrm>
            <a:off x="11310285" y="334637"/>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23" name="Google Shape;223;p13"/>
          <p:cNvSpPr/>
          <p:nvPr/>
        </p:nvSpPr>
        <p:spPr>
          <a:xfrm>
            <a:off x="14667233" y="63246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24" name="Google Shape;224;p13"/>
          <p:cNvSpPr/>
          <p:nvPr/>
        </p:nvSpPr>
        <p:spPr>
          <a:xfrm flipH="1">
            <a:off x="111763" y="544226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25" name="Google Shape;225;p13"/>
          <p:cNvSpPr/>
          <p:nvPr/>
        </p:nvSpPr>
        <p:spPr>
          <a:xfrm flipH="1">
            <a:off x="746806" y="70455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26" name="Google Shape;226;p13"/>
          <p:cNvSpPr/>
          <p:nvPr/>
        </p:nvSpPr>
        <p:spPr>
          <a:xfrm flipH="1">
            <a:off x="1086981" y="300716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27" name="Google Shape;227;p13"/>
          <p:cNvSpPr/>
          <p:nvPr/>
        </p:nvSpPr>
        <p:spPr>
          <a:xfrm rot="2700000">
            <a:off x="366607" y="407864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28" name="Google Shape;228;p13"/>
          <p:cNvSpPr/>
          <p:nvPr/>
        </p:nvSpPr>
        <p:spPr>
          <a:xfrm flipH="1">
            <a:off x="17007313" y="569196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29" name="Google Shape;229;p13"/>
          <p:cNvSpPr/>
          <p:nvPr/>
        </p:nvSpPr>
        <p:spPr>
          <a:xfrm flipH="1">
            <a:off x="17982531" y="325686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30" name="Google Shape;230;p13"/>
          <p:cNvSpPr/>
          <p:nvPr/>
        </p:nvSpPr>
        <p:spPr>
          <a:xfrm flipH="1">
            <a:off x="17680682" y="99505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31" name="Google Shape;231;p13"/>
          <p:cNvSpPr/>
          <p:nvPr/>
        </p:nvSpPr>
        <p:spPr>
          <a:xfrm flipH="1">
            <a:off x="17748056" y="8373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232" name="Google Shape;232;p13"/>
          <p:cNvSpPr/>
          <p:nvPr/>
        </p:nvSpPr>
        <p:spPr>
          <a:xfrm rot="2700000">
            <a:off x="17503807" y="205474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Tree>
  </p:cSld>
  <p:clrMapOvr>
    <a:masterClrMapping/>
  </p:clrMapOvr>
  <p:transition>
    <p:split orient="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1">
  <p:cSld name="CUSTOM_2">
    <p:spTree>
      <p:nvGrpSpPr>
        <p:cNvPr id="1" name="Shape 372"/>
        <p:cNvGrpSpPr/>
        <p:nvPr/>
      </p:nvGrpSpPr>
      <p:grpSpPr>
        <a:xfrm>
          <a:off x="0" y="0"/>
          <a:ext cx="0" cy="0"/>
          <a:chOff x="0" y="0"/>
          <a:chExt cx="0" cy="0"/>
        </a:xfrm>
      </p:grpSpPr>
      <p:sp>
        <p:nvSpPr>
          <p:cNvPr id="373" name="Google Shape;373;p18"/>
          <p:cNvSpPr txBox="1">
            <a:spLocks noGrp="1"/>
          </p:cNvSpPr>
          <p:nvPr>
            <p:ph type="title"/>
          </p:nvPr>
        </p:nvSpPr>
        <p:spPr>
          <a:xfrm>
            <a:off x="1440000" y="890050"/>
            <a:ext cx="15408000" cy="1145400"/>
          </a:xfrm>
          <a:prstGeom prst="rect">
            <a:avLst/>
          </a:prstGeom>
          <a:ln>
            <a:noFill/>
          </a:ln>
        </p:spPr>
        <p:txBody>
          <a:bodyPr spcFirstLastPara="1" wrap="square" lIns="182850" tIns="182850" rIns="182850" bIns="18285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4" name="Google Shape;374;p18"/>
          <p:cNvSpPr/>
          <p:nvPr/>
        </p:nvSpPr>
        <p:spPr>
          <a:xfrm>
            <a:off x="570876" y="645212"/>
            <a:ext cx="443648" cy="422644"/>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75" name="Google Shape;375;p18"/>
          <p:cNvSpPr/>
          <p:nvPr/>
        </p:nvSpPr>
        <p:spPr>
          <a:xfrm flipH="1">
            <a:off x="16983963" y="536501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76" name="Google Shape;376;p18"/>
          <p:cNvSpPr/>
          <p:nvPr/>
        </p:nvSpPr>
        <p:spPr>
          <a:xfrm flipH="1">
            <a:off x="17619006" y="69683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77" name="Google Shape;377;p18"/>
          <p:cNvSpPr/>
          <p:nvPr/>
        </p:nvSpPr>
        <p:spPr>
          <a:xfrm flipH="1">
            <a:off x="17959181" y="292991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78" name="Google Shape;378;p18"/>
          <p:cNvSpPr/>
          <p:nvPr/>
        </p:nvSpPr>
        <p:spPr>
          <a:xfrm flipH="1">
            <a:off x="13304718" y="2473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79" name="Google Shape;379;p18"/>
          <p:cNvSpPr/>
          <p:nvPr/>
        </p:nvSpPr>
        <p:spPr>
          <a:xfrm flipH="1">
            <a:off x="17657332" y="96236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80" name="Google Shape;380;p18"/>
          <p:cNvSpPr/>
          <p:nvPr/>
        </p:nvSpPr>
        <p:spPr>
          <a:xfrm flipH="1">
            <a:off x="14702382" y="1452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81" name="Google Shape;381;p18"/>
          <p:cNvSpPr/>
          <p:nvPr/>
        </p:nvSpPr>
        <p:spPr>
          <a:xfrm flipH="1">
            <a:off x="17724706" y="5104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82" name="Google Shape;382;p18"/>
          <p:cNvSpPr/>
          <p:nvPr/>
        </p:nvSpPr>
        <p:spPr>
          <a:xfrm flipH="1">
            <a:off x="16540318" y="3788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83" name="Google Shape;383;p18"/>
          <p:cNvSpPr/>
          <p:nvPr/>
        </p:nvSpPr>
        <p:spPr>
          <a:xfrm rot="2700000">
            <a:off x="17480457" y="172779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84" name="Google Shape;384;p18"/>
          <p:cNvSpPr/>
          <p:nvPr/>
        </p:nvSpPr>
        <p:spPr>
          <a:xfrm rot="-850676">
            <a:off x="16000041" y="965173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85" name="Google Shape;385;p18"/>
          <p:cNvSpPr/>
          <p:nvPr/>
        </p:nvSpPr>
        <p:spPr>
          <a:xfrm>
            <a:off x="527383" y="7251386"/>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86" name="Google Shape;386;p18"/>
          <p:cNvSpPr/>
          <p:nvPr/>
        </p:nvSpPr>
        <p:spPr>
          <a:xfrm>
            <a:off x="1877189" y="304978"/>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87" name="Google Shape;387;p18"/>
          <p:cNvSpPr/>
          <p:nvPr/>
        </p:nvSpPr>
        <p:spPr>
          <a:xfrm>
            <a:off x="231229" y="374691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88" name="Google Shape;388;p18"/>
          <p:cNvSpPr/>
          <p:nvPr/>
        </p:nvSpPr>
        <p:spPr>
          <a:xfrm>
            <a:off x="9222426" y="98519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89" name="Google Shape;389;p18"/>
          <p:cNvSpPr/>
          <p:nvPr/>
        </p:nvSpPr>
        <p:spPr>
          <a:xfrm>
            <a:off x="6919724" y="2193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90" name="Google Shape;390;p18"/>
          <p:cNvSpPr/>
          <p:nvPr/>
        </p:nvSpPr>
        <p:spPr>
          <a:xfrm>
            <a:off x="8963910" y="6251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91" name="Google Shape;391;p18"/>
          <p:cNvSpPr/>
          <p:nvPr/>
        </p:nvSpPr>
        <p:spPr>
          <a:xfrm>
            <a:off x="231250" y="15926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92" name="Google Shape;392;p18"/>
          <p:cNvSpPr/>
          <p:nvPr/>
        </p:nvSpPr>
        <p:spPr>
          <a:xfrm>
            <a:off x="4946776" y="877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93" name="Google Shape;393;p18"/>
          <p:cNvSpPr/>
          <p:nvPr/>
        </p:nvSpPr>
        <p:spPr>
          <a:xfrm rot="-2700000" flipH="1">
            <a:off x="1721217" y="965174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94" name="Google Shape;394;p18"/>
          <p:cNvSpPr/>
          <p:nvPr/>
        </p:nvSpPr>
        <p:spPr>
          <a:xfrm rot="850676" flipH="1">
            <a:off x="442847" y="4571156"/>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95" name="Google Shape;395;p18"/>
          <p:cNvSpPr/>
          <p:nvPr/>
        </p:nvSpPr>
        <p:spPr>
          <a:xfrm>
            <a:off x="904024" y="92477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96" name="Google Shape;396;p18"/>
          <p:cNvSpPr/>
          <p:nvPr/>
        </p:nvSpPr>
        <p:spPr>
          <a:xfrm flipH="1">
            <a:off x="11593956" y="2891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97" name="Google Shape;397;p18"/>
          <p:cNvSpPr/>
          <p:nvPr/>
        </p:nvSpPr>
        <p:spPr>
          <a:xfrm>
            <a:off x="3117060" y="99833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98" name="Google Shape;398;p18"/>
          <p:cNvSpPr/>
          <p:nvPr/>
        </p:nvSpPr>
        <p:spPr>
          <a:xfrm flipH="1">
            <a:off x="6100456" y="100094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399" name="Google Shape;399;p18"/>
          <p:cNvSpPr/>
          <p:nvPr/>
        </p:nvSpPr>
        <p:spPr>
          <a:xfrm>
            <a:off x="14973983" y="982801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Tree>
  </p:cSld>
  <p:clrMapOvr>
    <a:masterClrMapping/>
  </p:clrMapOvr>
  <p:transition>
    <p:split orient="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432"/>
        <p:cNvGrpSpPr/>
        <p:nvPr/>
      </p:nvGrpSpPr>
      <p:grpSpPr>
        <a:xfrm>
          <a:off x="0" y="0"/>
          <a:ext cx="0" cy="0"/>
          <a:chOff x="0" y="0"/>
          <a:chExt cx="0" cy="0"/>
        </a:xfrm>
      </p:grpSpPr>
      <p:sp>
        <p:nvSpPr>
          <p:cNvPr id="433" name="Google Shape;433;p20"/>
          <p:cNvSpPr/>
          <p:nvPr/>
        </p:nvSpPr>
        <p:spPr>
          <a:xfrm>
            <a:off x="687600" y="504000"/>
            <a:ext cx="16912800" cy="9279000"/>
          </a:xfrm>
          <a:prstGeom prst="rect">
            <a:avLst/>
          </a:prstGeom>
          <a:noFill/>
          <a:ln w="19050" cap="flat" cmpd="sng">
            <a:solidFill>
              <a:schemeClr val="dk1"/>
            </a:solidFill>
            <a:prstDash val="solid"/>
            <a:round/>
            <a:headEnd type="none" w="sm" len="sm"/>
            <a:tailEnd type="none" w="sm" len="sm"/>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34" name="Google Shape;434;p20"/>
          <p:cNvSpPr txBox="1">
            <a:spLocks noGrp="1"/>
          </p:cNvSpPr>
          <p:nvPr>
            <p:ph type="title"/>
          </p:nvPr>
        </p:nvSpPr>
        <p:spPr>
          <a:xfrm>
            <a:off x="4695876" y="1080000"/>
            <a:ext cx="8896200" cy="2117400"/>
          </a:xfrm>
          <a:prstGeom prst="rect">
            <a:avLst/>
          </a:prstGeom>
        </p:spPr>
        <p:txBody>
          <a:bodyPr spcFirstLastPara="1" wrap="square" lIns="182850" tIns="182850" rIns="182850" bIns="182850" anchor="t" anchorCtr="0">
            <a:noAutofit/>
          </a:bodyPr>
          <a:lstStyle>
            <a:lvl1pPr lvl="0" algn="ctr" rtl="0">
              <a:spcBef>
                <a:spcPts val="0"/>
              </a:spcBef>
              <a:spcAft>
                <a:spcPts val="0"/>
              </a:spcAft>
              <a:buSzPts val="3500"/>
              <a:buNone/>
              <a:defRPr sz="17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35" name="Google Shape;435;p20"/>
          <p:cNvSpPr txBox="1">
            <a:spLocks noGrp="1"/>
          </p:cNvSpPr>
          <p:nvPr>
            <p:ph type="subTitle" idx="1"/>
          </p:nvPr>
        </p:nvSpPr>
        <p:spPr>
          <a:xfrm>
            <a:off x="4695800" y="3682900"/>
            <a:ext cx="8896200" cy="2117400"/>
          </a:xfrm>
          <a:prstGeom prst="rect">
            <a:avLst/>
          </a:prstGeom>
        </p:spPr>
        <p:txBody>
          <a:bodyPr spcFirstLastPara="1" wrap="square" lIns="182850" tIns="182850" rIns="182850" bIns="182850"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transition>
    <p:split orient="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437"/>
        <p:cNvGrpSpPr/>
        <p:nvPr/>
      </p:nvGrpSpPr>
      <p:grpSpPr>
        <a:xfrm>
          <a:off x="0" y="0"/>
          <a:ext cx="0" cy="0"/>
          <a:chOff x="0" y="0"/>
          <a:chExt cx="0" cy="0"/>
        </a:xfrm>
      </p:grpSpPr>
      <p:sp>
        <p:nvSpPr>
          <p:cNvPr id="438" name="Google Shape;438;p21"/>
          <p:cNvSpPr/>
          <p:nvPr/>
        </p:nvSpPr>
        <p:spPr>
          <a:xfrm>
            <a:off x="17429677" y="7873787"/>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39" name="Google Shape;439;p21"/>
          <p:cNvSpPr/>
          <p:nvPr/>
        </p:nvSpPr>
        <p:spPr>
          <a:xfrm>
            <a:off x="570876" y="645212"/>
            <a:ext cx="443648" cy="422644"/>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40" name="Google Shape;440;p21"/>
          <p:cNvSpPr/>
          <p:nvPr/>
        </p:nvSpPr>
        <p:spPr>
          <a:xfrm flipH="1">
            <a:off x="17619006" y="69683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41" name="Google Shape;441;p21"/>
          <p:cNvSpPr/>
          <p:nvPr/>
        </p:nvSpPr>
        <p:spPr>
          <a:xfrm flipH="1">
            <a:off x="17959181" y="292991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42" name="Google Shape;442;p21"/>
          <p:cNvSpPr/>
          <p:nvPr/>
        </p:nvSpPr>
        <p:spPr>
          <a:xfrm flipH="1">
            <a:off x="13304718" y="2473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43" name="Google Shape;443;p21"/>
          <p:cNvSpPr/>
          <p:nvPr/>
        </p:nvSpPr>
        <p:spPr>
          <a:xfrm flipH="1">
            <a:off x="17657332" y="96236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44" name="Google Shape;444;p21"/>
          <p:cNvSpPr/>
          <p:nvPr/>
        </p:nvSpPr>
        <p:spPr>
          <a:xfrm flipH="1">
            <a:off x="14702382" y="1452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45" name="Google Shape;445;p21"/>
          <p:cNvSpPr/>
          <p:nvPr/>
        </p:nvSpPr>
        <p:spPr>
          <a:xfrm flipH="1">
            <a:off x="17724706" y="5104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46" name="Google Shape;446;p21"/>
          <p:cNvSpPr/>
          <p:nvPr/>
        </p:nvSpPr>
        <p:spPr>
          <a:xfrm flipH="1">
            <a:off x="16540318" y="3788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47" name="Google Shape;447;p21"/>
          <p:cNvSpPr/>
          <p:nvPr/>
        </p:nvSpPr>
        <p:spPr>
          <a:xfrm rot="2700000">
            <a:off x="17480457" y="172779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48" name="Google Shape;448;p21"/>
          <p:cNvSpPr/>
          <p:nvPr/>
        </p:nvSpPr>
        <p:spPr>
          <a:xfrm rot="-850676">
            <a:off x="16000041" y="965173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49" name="Google Shape;449;p21"/>
          <p:cNvSpPr/>
          <p:nvPr/>
        </p:nvSpPr>
        <p:spPr>
          <a:xfrm>
            <a:off x="134633" y="7168686"/>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50" name="Google Shape;450;p21"/>
          <p:cNvSpPr/>
          <p:nvPr/>
        </p:nvSpPr>
        <p:spPr>
          <a:xfrm>
            <a:off x="1877189" y="304978"/>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51" name="Google Shape;451;p21"/>
          <p:cNvSpPr/>
          <p:nvPr/>
        </p:nvSpPr>
        <p:spPr>
          <a:xfrm>
            <a:off x="231229" y="374691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52" name="Google Shape;452;p21"/>
          <p:cNvSpPr/>
          <p:nvPr/>
        </p:nvSpPr>
        <p:spPr>
          <a:xfrm>
            <a:off x="9222426" y="98519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53" name="Google Shape;453;p21"/>
          <p:cNvSpPr/>
          <p:nvPr/>
        </p:nvSpPr>
        <p:spPr>
          <a:xfrm>
            <a:off x="6919724" y="2193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54" name="Google Shape;454;p21"/>
          <p:cNvSpPr/>
          <p:nvPr/>
        </p:nvSpPr>
        <p:spPr>
          <a:xfrm>
            <a:off x="8963910" y="6251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55" name="Google Shape;455;p21"/>
          <p:cNvSpPr/>
          <p:nvPr/>
        </p:nvSpPr>
        <p:spPr>
          <a:xfrm>
            <a:off x="231250" y="15926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56" name="Google Shape;456;p21"/>
          <p:cNvSpPr/>
          <p:nvPr/>
        </p:nvSpPr>
        <p:spPr>
          <a:xfrm>
            <a:off x="4946776" y="877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57" name="Google Shape;457;p21"/>
          <p:cNvSpPr/>
          <p:nvPr/>
        </p:nvSpPr>
        <p:spPr>
          <a:xfrm rot="-2700000" flipH="1">
            <a:off x="1721217" y="965174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58" name="Google Shape;458;p21"/>
          <p:cNvSpPr/>
          <p:nvPr/>
        </p:nvSpPr>
        <p:spPr>
          <a:xfrm rot="850676" flipH="1">
            <a:off x="442847" y="4571156"/>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59" name="Google Shape;459;p21"/>
          <p:cNvSpPr/>
          <p:nvPr/>
        </p:nvSpPr>
        <p:spPr>
          <a:xfrm>
            <a:off x="904024" y="92477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60" name="Google Shape;460;p21"/>
          <p:cNvSpPr/>
          <p:nvPr/>
        </p:nvSpPr>
        <p:spPr>
          <a:xfrm flipH="1">
            <a:off x="11593956" y="2891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61" name="Google Shape;461;p21"/>
          <p:cNvSpPr/>
          <p:nvPr/>
        </p:nvSpPr>
        <p:spPr>
          <a:xfrm>
            <a:off x="3117060" y="99833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62" name="Google Shape;462;p21"/>
          <p:cNvSpPr/>
          <p:nvPr/>
        </p:nvSpPr>
        <p:spPr>
          <a:xfrm flipH="1">
            <a:off x="6100456" y="100094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63" name="Google Shape;463;p21"/>
          <p:cNvSpPr/>
          <p:nvPr/>
        </p:nvSpPr>
        <p:spPr>
          <a:xfrm>
            <a:off x="11617035" y="9530187"/>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
        <p:nvSpPr>
          <p:cNvPr id="464" name="Google Shape;464;p21"/>
          <p:cNvSpPr/>
          <p:nvPr/>
        </p:nvSpPr>
        <p:spPr>
          <a:xfrm>
            <a:off x="14973983" y="982801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a:p>
        </p:txBody>
      </p:sp>
    </p:spTree>
  </p:cSld>
  <p:clrMapOvr>
    <a:masterClrMapping/>
  </p:clrMapOvr>
  <p:transition>
    <p:split orient="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2.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6450" y="890050"/>
            <a:ext cx="15435000" cy="1145400"/>
          </a:xfrm>
          <a:prstGeom prst="rect">
            <a:avLst/>
          </a:prstGeom>
          <a:noFill/>
          <a:ln>
            <a:noFill/>
          </a:ln>
        </p:spPr>
        <p:txBody>
          <a:bodyPr spcFirstLastPara="1" wrap="square" lIns="182850" tIns="182850" rIns="182850" bIns="182850" anchor="t" anchorCtr="0">
            <a:noAutofit/>
          </a:bodyPr>
          <a:lstStyle>
            <a:lvl1pPr lvl="0" rtl="0">
              <a:spcBef>
                <a:spcPts val="0"/>
              </a:spcBef>
              <a:spcAft>
                <a:spcPts val="0"/>
              </a:spcAft>
              <a:buClr>
                <a:schemeClr val="dk1"/>
              </a:buClr>
              <a:buSzPts val="3500"/>
              <a:buFont typeface="Paytone One"/>
              <a:buNone/>
              <a:defRPr sz="3500" b="1">
                <a:solidFill>
                  <a:schemeClr val="dk1"/>
                </a:solidFill>
                <a:latin typeface="Paytone One"/>
                <a:ea typeface="Paytone One"/>
                <a:cs typeface="Paytone One"/>
                <a:sym typeface="Paytone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1426450" y="2304950"/>
            <a:ext cx="15435000" cy="6832800"/>
          </a:xfrm>
          <a:prstGeom prst="rect">
            <a:avLst/>
          </a:prstGeom>
          <a:noFill/>
          <a:ln>
            <a:noFill/>
          </a:ln>
        </p:spPr>
        <p:txBody>
          <a:bodyPr spcFirstLastPara="1" wrap="square" lIns="182850" tIns="182850" rIns="182850" bIns="182850" anchor="t" anchorCtr="0">
            <a:noAutofit/>
          </a:bodyPr>
          <a:lstStyle>
            <a:lvl1pPr marL="457200" lvl="0"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1pPr>
            <a:lvl2pPr marL="914400" lvl="1"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2pPr>
            <a:lvl3pPr marL="1371600" lvl="2"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3pPr>
            <a:lvl4pPr marL="1828800" lvl="3"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4pPr>
            <a:lvl5pPr marL="2286000" lvl="4"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5pPr>
            <a:lvl6pPr marL="2743200" lvl="5"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6pPr>
            <a:lvl7pPr marL="3200400" lvl="6"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7pPr>
            <a:lvl8pPr marL="3657600" lvl="7"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8pPr>
            <a:lvl9pPr marL="4114800" lvl="8" indent="-317500">
              <a:lnSpc>
                <a:spcPct val="100000"/>
              </a:lnSpc>
              <a:spcBef>
                <a:spcPts val="0"/>
              </a:spcBef>
              <a:spcAft>
                <a:spcPts val="0"/>
              </a:spcAft>
              <a:buClr>
                <a:schemeClr val="dk1"/>
              </a:buClr>
              <a:buSzPts val="1400"/>
              <a:buFont typeface="Jost"/>
              <a:buChar char="■"/>
              <a:defRPr>
                <a:solidFill>
                  <a:schemeClr val="dk1"/>
                </a:solidFill>
                <a:latin typeface="Jost"/>
                <a:ea typeface="Jost"/>
                <a:cs typeface="Jost"/>
                <a:sym typeface="Jos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4" r:id="rId3"/>
    <p:sldLayoutId id="2147483655" r:id="rId4"/>
    <p:sldLayoutId id="2147483658" r:id="rId5"/>
    <p:sldLayoutId id="2147483659" r:id="rId6"/>
    <p:sldLayoutId id="2147483664" r:id="rId7"/>
    <p:sldLayoutId id="2147483666" r:id="rId8"/>
    <p:sldLayoutId id="2147483667" r:id="rId9"/>
    <p:sldLayoutId id="2147483668" r:id="rId10"/>
  </p:sldLayoutIdLst>
  <p:transition>
    <p:split orient="vert"/>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137160" tIns="68580" rIns="137160" bIns="6858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4"/>
          </a:xfrm>
          <a:prstGeom prst="rect">
            <a:avLst/>
          </a:prstGeom>
        </p:spPr>
        <p:txBody>
          <a:bodyPr vert="horz" lIns="137160" tIns="68580" rIns="137160" bIns="6858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1"/>
            <a:ext cx="2133600" cy="365126"/>
          </a:xfrm>
          <a:prstGeom prst="rect">
            <a:avLst/>
          </a:prstGeom>
        </p:spPr>
        <p:txBody>
          <a:bodyPr vert="horz" lIns="137160" tIns="68580" rIns="137160" bIns="68580" rtlCol="0" anchor="ctr"/>
          <a:lstStyle>
            <a:lvl1pPr algn="l">
              <a:defRPr sz="1200">
                <a:solidFill>
                  <a:schemeClr val="tx1">
                    <a:tint val="75000"/>
                  </a:schemeClr>
                </a:solidFill>
              </a:defRPr>
            </a:lvl1pPr>
          </a:lstStyle>
          <a:p>
            <a:pPr defTabSz="1371600">
              <a:buClrTx/>
              <a:buFontTx/>
              <a:buNone/>
            </a:pPr>
            <a:fld id="{1D8BD707-D9CF-40AE-B4C6-C98DA3205C09}" type="datetimeFigureOut">
              <a:rPr lang="en-US" kern="1200" smtClean="0">
                <a:solidFill>
                  <a:prstClr val="black">
                    <a:tint val="75000"/>
                  </a:prstClr>
                </a:solidFill>
                <a:latin typeface="Calibri"/>
                <a:ea typeface="+mn-ea"/>
              </a:rPr>
              <a:pPr defTabSz="1371600">
                <a:buClrTx/>
                <a:buFontTx/>
                <a:buNone/>
              </a:pPr>
              <a:t>1/28/2026</a:t>
            </a:fld>
            <a:endParaRPr lang="en-US" kern="1200">
              <a:solidFill>
                <a:prstClr val="black">
                  <a:tint val="75000"/>
                </a:prstClr>
              </a:solidFill>
              <a:latin typeface="Calibri"/>
              <a:ea typeface="+mn-ea"/>
            </a:endParaRPr>
          </a:p>
        </p:txBody>
      </p:sp>
      <p:sp>
        <p:nvSpPr>
          <p:cNvPr id="5" name="Footer Placeholder 4"/>
          <p:cNvSpPr>
            <a:spLocks noGrp="1"/>
          </p:cNvSpPr>
          <p:nvPr>
            <p:ph type="ftr" sz="quarter" idx="3"/>
          </p:nvPr>
        </p:nvSpPr>
        <p:spPr>
          <a:xfrm>
            <a:off x="3124200" y="6356351"/>
            <a:ext cx="2895600" cy="365126"/>
          </a:xfrm>
          <a:prstGeom prst="rect">
            <a:avLst/>
          </a:prstGeom>
        </p:spPr>
        <p:txBody>
          <a:bodyPr vert="horz" lIns="137160" tIns="68580" rIns="137160" bIns="68580" rtlCol="0" anchor="ctr"/>
          <a:lstStyle>
            <a:lvl1pPr algn="ctr">
              <a:defRPr sz="1200">
                <a:solidFill>
                  <a:schemeClr val="tx1">
                    <a:tint val="75000"/>
                  </a:schemeClr>
                </a:solidFill>
              </a:defRPr>
            </a:lvl1pPr>
          </a:lstStyle>
          <a:p>
            <a:pPr defTabSz="1371600">
              <a:buClrTx/>
              <a:buFontTx/>
              <a:buNone/>
            </a:pPr>
            <a:endParaRPr lang="en-US" kern="1200">
              <a:solidFill>
                <a:prstClr val="black">
                  <a:tint val="75000"/>
                </a:prstClr>
              </a:solidFill>
              <a:latin typeface="Calibri"/>
              <a:ea typeface="+mn-ea"/>
            </a:endParaRPr>
          </a:p>
        </p:txBody>
      </p:sp>
      <p:sp>
        <p:nvSpPr>
          <p:cNvPr id="6" name="Slide Number Placeholder 5"/>
          <p:cNvSpPr>
            <a:spLocks noGrp="1"/>
          </p:cNvSpPr>
          <p:nvPr>
            <p:ph type="sldNum" sz="quarter" idx="4"/>
          </p:nvPr>
        </p:nvSpPr>
        <p:spPr>
          <a:xfrm>
            <a:off x="6553200" y="6356351"/>
            <a:ext cx="2133600" cy="365126"/>
          </a:xfrm>
          <a:prstGeom prst="rect">
            <a:avLst/>
          </a:prstGeom>
        </p:spPr>
        <p:txBody>
          <a:bodyPr vert="horz" lIns="137160" tIns="68580" rIns="137160" bIns="68580" rtlCol="0" anchor="ctr"/>
          <a:lstStyle>
            <a:lvl1pPr algn="r">
              <a:defRPr sz="1200">
                <a:solidFill>
                  <a:schemeClr val="tx1">
                    <a:tint val="75000"/>
                  </a:schemeClr>
                </a:solidFill>
              </a:defRPr>
            </a:lvl1pPr>
          </a:lstStyle>
          <a:p>
            <a:pPr defTabSz="1371600">
              <a:buClrTx/>
              <a:buFontTx/>
              <a:buNone/>
            </a:pPr>
            <a:fld id="{B6F15528-21DE-4FAA-801E-634DDDAF4B2B}" type="slidenum">
              <a:rPr lang="en-US" kern="1200" smtClean="0">
                <a:solidFill>
                  <a:prstClr val="black">
                    <a:tint val="75000"/>
                  </a:prstClr>
                </a:solidFill>
                <a:latin typeface="Calibri"/>
                <a:ea typeface="+mn-ea"/>
              </a:rPr>
              <a:pPr defTabSz="1371600">
                <a:buClrTx/>
                <a:buFontTx/>
                <a:buNone/>
              </a:pPr>
              <a:t>‹#›</a:t>
            </a:fld>
            <a:endParaRPr lang="en-US" kern="1200">
              <a:solidFill>
                <a:prstClr val="black">
                  <a:tint val="75000"/>
                </a:prstClr>
              </a:solidFill>
              <a:latin typeface="Calibri"/>
              <a:ea typeface="+mn-ea"/>
            </a:endParaRPr>
          </a:p>
        </p:txBody>
      </p:sp>
    </p:spTree>
    <p:extLst>
      <p:ext uri="{BB962C8B-B14F-4D97-AF65-F5344CB8AC3E}">
        <p14:creationId xmlns:p14="http://schemas.microsoft.com/office/powerpoint/2010/main" val="3881037884"/>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transition>
    <p:split orient="vert"/>
  </p:transition>
  <p:txStyles>
    <p:titleStyle>
      <a:lvl1pPr algn="ctr" defTabSz="914445" rtl="0" eaLnBrk="1" latinLnBrk="0" hangingPunct="1">
        <a:spcBef>
          <a:spcPct val="0"/>
        </a:spcBef>
        <a:buNone/>
        <a:defRPr sz="4400" kern="1200">
          <a:solidFill>
            <a:schemeClr val="tx1"/>
          </a:solidFill>
          <a:latin typeface="+mj-lt"/>
          <a:ea typeface="+mj-ea"/>
          <a:cs typeface="+mj-cs"/>
        </a:defRPr>
      </a:lvl1pPr>
    </p:titleStyle>
    <p:bodyStyle>
      <a:lvl1pPr marL="342917" indent="-342917" algn="l" defTabSz="914445"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88" indent="-285765" algn="l" defTabSz="914445"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57" indent="-228612" algn="l" defTabSz="914445"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80" indent="-228612" algn="l" defTabSz="914445"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504" indent="-228612" algn="l" defTabSz="914445"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726" indent="-228612" algn="l" defTabSz="91444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949" indent="-228612" algn="l" defTabSz="91444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171" indent="-228612" algn="l" defTabSz="91444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395" indent="-228612" algn="l" defTabSz="91444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45" rtl="0" eaLnBrk="1" latinLnBrk="0" hangingPunct="1">
        <a:defRPr sz="1800" kern="1200">
          <a:solidFill>
            <a:schemeClr val="tx1"/>
          </a:solidFill>
          <a:latin typeface="+mn-lt"/>
          <a:ea typeface="+mn-ea"/>
          <a:cs typeface="+mn-cs"/>
        </a:defRPr>
      </a:lvl1pPr>
      <a:lvl2pPr marL="457223" algn="l" defTabSz="914445" rtl="0" eaLnBrk="1" latinLnBrk="0" hangingPunct="1">
        <a:defRPr sz="1800" kern="1200">
          <a:solidFill>
            <a:schemeClr val="tx1"/>
          </a:solidFill>
          <a:latin typeface="+mn-lt"/>
          <a:ea typeface="+mn-ea"/>
          <a:cs typeface="+mn-cs"/>
        </a:defRPr>
      </a:lvl2pPr>
      <a:lvl3pPr marL="914445" algn="l" defTabSz="914445" rtl="0" eaLnBrk="1" latinLnBrk="0" hangingPunct="1">
        <a:defRPr sz="1800" kern="1200">
          <a:solidFill>
            <a:schemeClr val="tx1"/>
          </a:solidFill>
          <a:latin typeface="+mn-lt"/>
          <a:ea typeface="+mn-ea"/>
          <a:cs typeface="+mn-cs"/>
        </a:defRPr>
      </a:lvl3pPr>
      <a:lvl4pPr marL="1371669" algn="l" defTabSz="914445" rtl="0" eaLnBrk="1" latinLnBrk="0" hangingPunct="1">
        <a:defRPr sz="1800" kern="1200">
          <a:solidFill>
            <a:schemeClr val="tx1"/>
          </a:solidFill>
          <a:latin typeface="+mn-lt"/>
          <a:ea typeface="+mn-ea"/>
          <a:cs typeface="+mn-cs"/>
        </a:defRPr>
      </a:lvl4pPr>
      <a:lvl5pPr marL="1828892" algn="l" defTabSz="914445" rtl="0" eaLnBrk="1" latinLnBrk="0" hangingPunct="1">
        <a:defRPr sz="1800" kern="1200">
          <a:solidFill>
            <a:schemeClr val="tx1"/>
          </a:solidFill>
          <a:latin typeface="+mn-lt"/>
          <a:ea typeface="+mn-ea"/>
          <a:cs typeface="+mn-cs"/>
        </a:defRPr>
      </a:lvl5pPr>
      <a:lvl6pPr marL="2286114" algn="l" defTabSz="914445" rtl="0" eaLnBrk="1" latinLnBrk="0" hangingPunct="1">
        <a:defRPr sz="1800" kern="1200">
          <a:solidFill>
            <a:schemeClr val="tx1"/>
          </a:solidFill>
          <a:latin typeface="+mn-lt"/>
          <a:ea typeface="+mn-ea"/>
          <a:cs typeface="+mn-cs"/>
        </a:defRPr>
      </a:lvl6pPr>
      <a:lvl7pPr marL="2743337" algn="l" defTabSz="914445" rtl="0" eaLnBrk="1" latinLnBrk="0" hangingPunct="1">
        <a:defRPr sz="1800" kern="1200">
          <a:solidFill>
            <a:schemeClr val="tx1"/>
          </a:solidFill>
          <a:latin typeface="+mn-lt"/>
          <a:ea typeface="+mn-ea"/>
          <a:cs typeface="+mn-cs"/>
        </a:defRPr>
      </a:lvl7pPr>
      <a:lvl8pPr marL="3200561" algn="l" defTabSz="914445" rtl="0" eaLnBrk="1" latinLnBrk="0" hangingPunct="1">
        <a:defRPr sz="1800" kern="1200">
          <a:solidFill>
            <a:schemeClr val="tx1"/>
          </a:solidFill>
          <a:latin typeface="+mn-lt"/>
          <a:ea typeface="+mn-ea"/>
          <a:cs typeface="+mn-cs"/>
        </a:defRPr>
      </a:lvl8pPr>
      <a:lvl9pPr marL="3657783" algn="l" defTabSz="914445"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4.xml"/><Relationship Id="rId5" Type="http://schemas.openxmlformats.org/officeDocument/2006/relationships/image" Target="../media/image8.svg"/><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xml"/><Relationship Id="rId1" Type="http://schemas.openxmlformats.org/officeDocument/2006/relationships/slideLayout" Target="../slideLayouts/slideLayout4.xml"/><Relationship Id="rId4" Type="http://schemas.openxmlformats.org/officeDocument/2006/relationships/image" Target="../media/image90.png"/></Relationships>
</file>

<file path=ppt/slides/_rels/slide13.xml.rels><?xml version="1.0" encoding="UTF-8" standalone="yes"?>
<Relationships xmlns="http://schemas.openxmlformats.org/package/2006/relationships"><Relationship Id="rId8" Type="http://schemas.openxmlformats.org/officeDocument/2006/relationships/image" Target="../media/image15.jpg"/><Relationship Id="rId3" Type="http://schemas.openxmlformats.org/officeDocument/2006/relationships/image" Target="../media/image10.png"/><Relationship Id="rId7" Type="http://schemas.openxmlformats.org/officeDocument/2006/relationships/image" Target="../media/image14.jpg"/><Relationship Id="rId2" Type="http://schemas.openxmlformats.org/officeDocument/2006/relationships/notesSlide" Target="../notesSlides/notesSlide13.xml"/><Relationship Id="rId1" Type="http://schemas.openxmlformats.org/officeDocument/2006/relationships/slideLayout" Target="../slideLayouts/slideLayout4.xml"/><Relationship Id="rId6" Type="http://schemas.openxmlformats.org/officeDocument/2006/relationships/image" Target="../media/image13.jpg"/><Relationship Id="rId5" Type="http://schemas.openxmlformats.org/officeDocument/2006/relationships/image" Target="../media/image12.jpg"/><Relationship Id="rId4" Type="http://schemas.openxmlformats.org/officeDocument/2006/relationships/image" Target="../media/image11.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xml"/><Relationship Id="rId1" Type="http://schemas.openxmlformats.org/officeDocument/2006/relationships/slideLayout" Target="../slideLayouts/slideLayout4.xml"/><Relationship Id="rId5" Type="http://schemas.openxmlformats.org/officeDocument/2006/relationships/image" Target="../media/image19.png"/><Relationship Id="rId4" Type="http://schemas.openxmlformats.org/officeDocument/2006/relationships/image" Target="../media/image18.svg"/></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4.xml"/><Relationship Id="rId5" Type="http://schemas.openxmlformats.org/officeDocument/2006/relationships/image" Target="../media/image8.svg"/><Relationship Id="rId4" Type="http://schemas.openxmlformats.org/officeDocument/2006/relationships/image" Target="../media/image7.png"/></Relationships>
</file>

<file path=ppt/slides/_rels/slide18.xml.rels><?xml version="1.0" encoding="UTF-8" standalone="yes"?>
<Relationships xmlns="http://schemas.openxmlformats.org/package/2006/relationships"><Relationship Id="rId8" Type="http://schemas.openxmlformats.org/officeDocument/2006/relationships/image" Target="../media/image26.svg"/><Relationship Id="rId13" Type="http://schemas.openxmlformats.org/officeDocument/2006/relationships/image" Target="../media/image31.png"/><Relationship Id="rId18" Type="http://schemas.openxmlformats.org/officeDocument/2006/relationships/image" Target="../media/image36.svg"/><Relationship Id="rId26" Type="http://schemas.openxmlformats.org/officeDocument/2006/relationships/image" Target="../media/image44.svg"/><Relationship Id="rId3" Type="http://schemas.openxmlformats.org/officeDocument/2006/relationships/image" Target="../media/image21.png"/><Relationship Id="rId21" Type="http://schemas.openxmlformats.org/officeDocument/2006/relationships/image" Target="../media/image39.png"/><Relationship Id="rId7" Type="http://schemas.openxmlformats.org/officeDocument/2006/relationships/image" Target="../media/image25.png"/><Relationship Id="rId12" Type="http://schemas.openxmlformats.org/officeDocument/2006/relationships/image" Target="../media/image30.svg"/><Relationship Id="rId17" Type="http://schemas.openxmlformats.org/officeDocument/2006/relationships/image" Target="../media/image35.png"/><Relationship Id="rId25" Type="http://schemas.openxmlformats.org/officeDocument/2006/relationships/image" Target="../media/image43.png"/><Relationship Id="rId2" Type="http://schemas.openxmlformats.org/officeDocument/2006/relationships/image" Target="../media/image20.png"/><Relationship Id="rId16" Type="http://schemas.openxmlformats.org/officeDocument/2006/relationships/image" Target="../media/image34.svg"/><Relationship Id="rId20" Type="http://schemas.openxmlformats.org/officeDocument/2006/relationships/image" Target="../media/image38.svg"/><Relationship Id="rId1" Type="http://schemas.openxmlformats.org/officeDocument/2006/relationships/slideLayout" Target="../slideLayouts/slideLayout17.xml"/><Relationship Id="rId6" Type="http://schemas.openxmlformats.org/officeDocument/2006/relationships/image" Target="../media/image24.svg"/><Relationship Id="rId11" Type="http://schemas.openxmlformats.org/officeDocument/2006/relationships/image" Target="../media/image29.png"/><Relationship Id="rId24" Type="http://schemas.openxmlformats.org/officeDocument/2006/relationships/image" Target="../media/image42.svg"/><Relationship Id="rId5" Type="http://schemas.openxmlformats.org/officeDocument/2006/relationships/image" Target="../media/image23.png"/><Relationship Id="rId15" Type="http://schemas.openxmlformats.org/officeDocument/2006/relationships/image" Target="../media/image33.png"/><Relationship Id="rId23" Type="http://schemas.openxmlformats.org/officeDocument/2006/relationships/image" Target="../media/image41.png"/><Relationship Id="rId10" Type="http://schemas.openxmlformats.org/officeDocument/2006/relationships/image" Target="../media/image28.svg"/><Relationship Id="rId19" Type="http://schemas.openxmlformats.org/officeDocument/2006/relationships/image" Target="../media/image37.png"/><Relationship Id="rId4" Type="http://schemas.openxmlformats.org/officeDocument/2006/relationships/image" Target="../media/image22.svg"/><Relationship Id="rId9" Type="http://schemas.openxmlformats.org/officeDocument/2006/relationships/image" Target="../media/image27.png"/><Relationship Id="rId14" Type="http://schemas.openxmlformats.org/officeDocument/2006/relationships/image" Target="../media/image32.svg"/><Relationship Id="rId22" Type="http://schemas.openxmlformats.org/officeDocument/2006/relationships/image" Target="../media/image40.svg"/></Relationships>
</file>

<file path=ppt/slides/_rels/slide19.xml.rels><?xml version="1.0" encoding="UTF-8" standalone="yes"?>
<Relationships xmlns="http://schemas.openxmlformats.org/package/2006/relationships"><Relationship Id="rId8" Type="http://schemas.openxmlformats.org/officeDocument/2006/relationships/image" Target="../media/image48.png"/><Relationship Id="rId13" Type="http://schemas.openxmlformats.org/officeDocument/2006/relationships/image" Target="../media/image35.png"/><Relationship Id="rId18" Type="http://schemas.openxmlformats.org/officeDocument/2006/relationships/image" Target="../media/image40.svg"/><Relationship Id="rId3" Type="http://schemas.openxmlformats.org/officeDocument/2006/relationships/slide" Target="slide20.xml"/><Relationship Id="rId21" Type="http://schemas.openxmlformats.org/officeDocument/2006/relationships/image" Target="../media/image43.png"/><Relationship Id="rId7" Type="http://schemas.openxmlformats.org/officeDocument/2006/relationships/slide" Target="slide23.xml"/><Relationship Id="rId12" Type="http://schemas.openxmlformats.org/officeDocument/2006/relationships/image" Target="../media/image30.svg"/><Relationship Id="rId17" Type="http://schemas.openxmlformats.org/officeDocument/2006/relationships/image" Target="../media/image39.png"/><Relationship Id="rId2" Type="http://schemas.openxmlformats.org/officeDocument/2006/relationships/image" Target="../media/image45.png"/><Relationship Id="rId16" Type="http://schemas.openxmlformats.org/officeDocument/2006/relationships/image" Target="../media/image38.svg"/><Relationship Id="rId20" Type="http://schemas.openxmlformats.org/officeDocument/2006/relationships/image" Target="../media/image34.svg"/><Relationship Id="rId1" Type="http://schemas.openxmlformats.org/officeDocument/2006/relationships/slideLayout" Target="../slideLayouts/slideLayout17.xml"/><Relationship Id="rId6" Type="http://schemas.openxmlformats.org/officeDocument/2006/relationships/image" Target="../media/image47.png"/><Relationship Id="rId11" Type="http://schemas.openxmlformats.org/officeDocument/2006/relationships/image" Target="../media/image29.png"/><Relationship Id="rId24" Type="http://schemas.openxmlformats.org/officeDocument/2006/relationships/image" Target="../media/image50.png"/><Relationship Id="rId5" Type="http://schemas.openxmlformats.org/officeDocument/2006/relationships/slide" Target="slide21.xml"/><Relationship Id="rId15" Type="http://schemas.openxmlformats.org/officeDocument/2006/relationships/image" Target="../media/image37.png"/><Relationship Id="rId23" Type="http://schemas.openxmlformats.org/officeDocument/2006/relationships/slide" Target="slide24.xml"/><Relationship Id="rId10" Type="http://schemas.openxmlformats.org/officeDocument/2006/relationships/image" Target="../media/image49.png"/><Relationship Id="rId19" Type="http://schemas.openxmlformats.org/officeDocument/2006/relationships/image" Target="../media/image33.png"/><Relationship Id="rId4" Type="http://schemas.openxmlformats.org/officeDocument/2006/relationships/image" Target="../media/image46.png"/><Relationship Id="rId9" Type="http://schemas.openxmlformats.org/officeDocument/2006/relationships/slide" Target="slide22.xml"/><Relationship Id="rId14" Type="http://schemas.openxmlformats.org/officeDocument/2006/relationships/image" Target="../media/image36.svg"/><Relationship Id="rId22" Type="http://schemas.openxmlformats.org/officeDocument/2006/relationships/image" Target="../media/image44.svg"/></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4.xml"/><Relationship Id="rId4" Type="http://schemas.openxmlformats.org/officeDocument/2006/relationships/image" Target="../media/image2.jpg"/></Relationships>
</file>

<file path=ppt/slides/_rels/slide20.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43.png"/><Relationship Id="rId1" Type="http://schemas.openxmlformats.org/officeDocument/2006/relationships/slideLayout" Target="../slideLayouts/slideLayout17.xml"/><Relationship Id="rId5" Type="http://schemas.openxmlformats.org/officeDocument/2006/relationships/image" Target="../media/image51.png"/><Relationship Id="rId4" Type="http://schemas.openxmlformats.org/officeDocument/2006/relationships/slide" Target="slide19.xml"/></Relationships>
</file>

<file path=ppt/slides/_rels/slide21.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43.png"/><Relationship Id="rId1" Type="http://schemas.openxmlformats.org/officeDocument/2006/relationships/slideLayout" Target="../slideLayouts/slideLayout17.xml"/><Relationship Id="rId5" Type="http://schemas.openxmlformats.org/officeDocument/2006/relationships/image" Target="../media/image51.png"/><Relationship Id="rId4" Type="http://schemas.openxmlformats.org/officeDocument/2006/relationships/slide" Target="slide19.xml"/></Relationships>
</file>

<file path=ppt/slides/_rels/slide22.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43.png"/><Relationship Id="rId1" Type="http://schemas.openxmlformats.org/officeDocument/2006/relationships/slideLayout" Target="../slideLayouts/slideLayout17.xml"/><Relationship Id="rId5" Type="http://schemas.openxmlformats.org/officeDocument/2006/relationships/image" Target="../media/image51.png"/><Relationship Id="rId4" Type="http://schemas.openxmlformats.org/officeDocument/2006/relationships/slide" Target="slide19.xml"/></Relationships>
</file>

<file path=ppt/slides/_rels/slide23.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43.png"/><Relationship Id="rId1" Type="http://schemas.openxmlformats.org/officeDocument/2006/relationships/slideLayout" Target="../slideLayouts/slideLayout17.xml"/><Relationship Id="rId5" Type="http://schemas.openxmlformats.org/officeDocument/2006/relationships/image" Target="../media/image51.png"/><Relationship Id="rId4" Type="http://schemas.openxmlformats.org/officeDocument/2006/relationships/slide" Target="slide1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9.xml"/><Relationship Id="rId1" Type="http://schemas.openxmlformats.org/officeDocument/2006/relationships/slideLayout" Target="../slideLayouts/slideLayout4.xml"/><Relationship Id="rId5" Type="http://schemas.openxmlformats.org/officeDocument/2006/relationships/image" Target="../media/image53.jpg"/><Relationship Id="rId4" Type="http://schemas.openxmlformats.org/officeDocument/2006/relationships/image" Target="../media/image52.jp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12"/>
        <p:cNvGrpSpPr/>
        <p:nvPr/>
      </p:nvGrpSpPr>
      <p:grpSpPr>
        <a:xfrm>
          <a:off x="0" y="0"/>
          <a:ext cx="0" cy="0"/>
          <a:chOff x="0" y="0"/>
          <a:chExt cx="0" cy="0"/>
        </a:xfrm>
      </p:grpSpPr>
      <p:grpSp>
        <p:nvGrpSpPr>
          <p:cNvPr id="513" name="Google Shape;513;p29"/>
          <p:cNvGrpSpPr/>
          <p:nvPr/>
        </p:nvGrpSpPr>
        <p:grpSpPr>
          <a:xfrm>
            <a:off x="14034732" y="7288219"/>
            <a:ext cx="1764800" cy="3200370"/>
            <a:chOff x="3104575" y="4346000"/>
            <a:chExt cx="553125" cy="1003125"/>
          </a:xfrm>
        </p:grpSpPr>
        <p:sp>
          <p:nvSpPr>
            <p:cNvPr id="514" name="Google Shape;514;p29"/>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515" name="Google Shape;515;p29"/>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516" name="Google Shape;516;p29"/>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517" name="Google Shape;517;p29"/>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518" name="Google Shape;518;p29"/>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519" name="Google Shape;519;p29"/>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520" name="Google Shape;520;p29"/>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521" name="Google Shape;521;p29"/>
          <p:cNvSpPr/>
          <p:nvPr/>
        </p:nvSpPr>
        <p:spPr>
          <a:xfrm rot="-1047440" flipH="1">
            <a:off x="321534" y="7355740"/>
            <a:ext cx="1958116" cy="132985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524" name="Google Shape;524;p29"/>
          <p:cNvSpPr/>
          <p:nvPr/>
        </p:nvSpPr>
        <p:spPr>
          <a:xfrm>
            <a:off x="14635003" y="6476300"/>
            <a:ext cx="5290150" cy="4140984"/>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525" name="Google Shape;525;p29"/>
          <p:cNvSpPr/>
          <p:nvPr/>
        </p:nvSpPr>
        <p:spPr>
          <a:xfrm>
            <a:off x="15528351" y="8212150"/>
            <a:ext cx="32950" cy="30200"/>
          </a:xfrm>
          <a:custGeom>
            <a:avLst/>
            <a:gdLst/>
            <a:ahLst/>
            <a:cxnLst/>
            <a:rect l="l" t="t" r="r" b="b"/>
            <a:pathLst>
              <a:path w="659" h="604" extrusionOk="0">
                <a:moveTo>
                  <a:pt x="412" y="1"/>
                </a:moveTo>
                <a:cubicBezTo>
                  <a:pt x="329" y="28"/>
                  <a:pt x="302" y="28"/>
                  <a:pt x="247" y="28"/>
                </a:cubicBezTo>
                <a:lnTo>
                  <a:pt x="193" y="28"/>
                </a:lnTo>
                <a:cubicBezTo>
                  <a:pt x="138" y="28"/>
                  <a:pt x="110" y="55"/>
                  <a:pt x="56" y="83"/>
                </a:cubicBezTo>
                <a:cubicBezTo>
                  <a:pt x="28" y="138"/>
                  <a:pt x="1" y="192"/>
                  <a:pt x="1" y="247"/>
                </a:cubicBezTo>
                <a:lnTo>
                  <a:pt x="1" y="411"/>
                </a:lnTo>
                <a:cubicBezTo>
                  <a:pt x="1" y="466"/>
                  <a:pt x="28" y="521"/>
                  <a:pt x="56" y="548"/>
                </a:cubicBezTo>
                <a:cubicBezTo>
                  <a:pt x="110" y="576"/>
                  <a:pt x="165" y="603"/>
                  <a:pt x="193" y="603"/>
                </a:cubicBezTo>
                <a:lnTo>
                  <a:pt x="412" y="603"/>
                </a:lnTo>
                <a:cubicBezTo>
                  <a:pt x="466" y="603"/>
                  <a:pt x="521" y="576"/>
                  <a:pt x="549" y="548"/>
                </a:cubicBezTo>
                <a:lnTo>
                  <a:pt x="603" y="466"/>
                </a:lnTo>
                <a:cubicBezTo>
                  <a:pt x="658" y="439"/>
                  <a:pt x="658" y="384"/>
                  <a:pt x="658" y="302"/>
                </a:cubicBezTo>
                <a:cubicBezTo>
                  <a:pt x="658" y="275"/>
                  <a:pt x="658" y="192"/>
                  <a:pt x="603" y="165"/>
                </a:cubicBezTo>
                <a:cubicBezTo>
                  <a:pt x="603" y="138"/>
                  <a:pt x="576" y="110"/>
                  <a:pt x="549" y="55"/>
                </a:cubicBezTo>
                <a:cubicBezTo>
                  <a:pt x="494" y="28"/>
                  <a:pt x="439" y="1"/>
                  <a:pt x="412" y="1"/>
                </a:cubicBezTo>
                <a:close/>
              </a:path>
            </a:pathLst>
          </a:custGeom>
          <a:solidFill>
            <a:srgbClr val="261E7A"/>
          </a:solidFill>
          <a:ln>
            <a:noFill/>
          </a:ln>
        </p:spPr>
        <p:txBody>
          <a:bodyPr spcFirstLastPara="1" wrap="square" lIns="182850" tIns="182850" rIns="182850" bIns="182850" anchor="ctr" anchorCtr="0">
            <a:noAutofit/>
          </a:bodyPr>
          <a:lstStyle/>
          <a:p>
            <a:endParaRPr/>
          </a:p>
        </p:txBody>
      </p:sp>
      <p:grpSp>
        <p:nvGrpSpPr>
          <p:cNvPr id="526" name="Google Shape;526;p29"/>
          <p:cNvGrpSpPr/>
          <p:nvPr/>
        </p:nvGrpSpPr>
        <p:grpSpPr>
          <a:xfrm>
            <a:off x="8512801" y="904826"/>
            <a:ext cx="1307550" cy="1188600"/>
            <a:chOff x="7426700" y="3549450"/>
            <a:chExt cx="653775" cy="594300"/>
          </a:xfrm>
        </p:grpSpPr>
        <p:sp>
          <p:nvSpPr>
            <p:cNvPr id="527" name="Google Shape;527;p29"/>
            <p:cNvSpPr/>
            <p:nvPr/>
          </p:nvSpPr>
          <p:spPr>
            <a:xfrm>
              <a:off x="7426700" y="3549450"/>
              <a:ext cx="653775" cy="594300"/>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grpSp>
          <p:nvGrpSpPr>
            <p:cNvPr id="528" name="Google Shape;528;p29"/>
            <p:cNvGrpSpPr/>
            <p:nvPr/>
          </p:nvGrpSpPr>
          <p:grpSpPr>
            <a:xfrm>
              <a:off x="7460425" y="3580175"/>
              <a:ext cx="568500" cy="553425"/>
              <a:chOff x="7460425" y="3580175"/>
              <a:chExt cx="568500" cy="553425"/>
            </a:xfrm>
          </p:grpSpPr>
          <p:sp>
            <p:nvSpPr>
              <p:cNvPr id="529" name="Google Shape;529;p29"/>
              <p:cNvSpPr/>
              <p:nvPr/>
            </p:nvSpPr>
            <p:spPr>
              <a:xfrm>
                <a:off x="7933950" y="3694675"/>
                <a:ext cx="4125" cy="1400"/>
              </a:xfrm>
              <a:custGeom>
                <a:avLst/>
                <a:gdLst/>
                <a:ahLst/>
                <a:cxnLst/>
                <a:rect l="l" t="t" r="r" b="b"/>
                <a:pathLst>
                  <a:path w="165" h="56" extrusionOk="0">
                    <a:moveTo>
                      <a:pt x="0" y="0"/>
                    </a:moveTo>
                    <a:lnTo>
                      <a:pt x="0" y="28"/>
                    </a:lnTo>
                    <a:cubicBezTo>
                      <a:pt x="28" y="28"/>
                      <a:pt x="28" y="55"/>
                      <a:pt x="83" y="55"/>
                    </a:cubicBezTo>
                    <a:lnTo>
                      <a:pt x="165" y="55"/>
                    </a:lnTo>
                    <a:lnTo>
                      <a:pt x="165" y="28"/>
                    </a:lnTo>
                    <a:lnTo>
                      <a:pt x="165"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30" name="Google Shape;530;p29"/>
              <p:cNvSpPr/>
              <p:nvPr/>
            </p:nvSpPr>
            <p:spPr>
              <a:xfrm>
                <a:off x="8007275" y="3718025"/>
                <a:ext cx="625" cy="625"/>
              </a:xfrm>
              <a:custGeom>
                <a:avLst/>
                <a:gdLst/>
                <a:ahLst/>
                <a:cxnLst/>
                <a:rect l="l" t="t" r="r" b="b"/>
                <a:pathLst>
                  <a:path w="25" h="25" extrusionOk="0">
                    <a:moveTo>
                      <a:pt x="6" y="0"/>
                    </a:moveTo>
                    <a:lnTo>
                      <a:pt x="6" y="0"/>
                    </a:lnTo>
                    <a:cubicBezTo>
                      <a:pt x="0" y="0"/>
                      <a:pt x="6" y="25"/>
                      <a:pt x="25" y="25"/>
                    </a:cubicBezTo>
                    <a:cubicBezTo>
                      <a:pt x="16" y="7"/>
                      <a:pt x="9" y="0"/>
                      <a:pt x="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31" name="Google Shape;531;p29"/>
              <p:cNvSpPr/>
              <p:nvPr/>
            </p:nvSpPr>
            <p:spPr>
              <a:xfrm>
                <a:off x="7460425" y="3912100"/>
                <a:ext cx="253500" cy="101075"/>
              </a:xfrm>
              <a:custGeom>
                <a:avLst/>
                <a:gdLst/>
                <a:ahLst/>
                <a:cxnLst/>
                <a:rect l="l" t="t" r="r" b="b"/>
                <a:pathLst>
                  <a:path w="10140" h="4043" extrusionOk="0">
                    <a:moveTo>
                      <a:pt x="17" y="0"/>
                    </a:moveTo>
                    <a:cubicBezTo>
                      <a:pt x="10" y="0"/>
                      <a:pt x="1" y="25"/>
                      <a:pt x="21" y="66"/>
                    </a:cubicBezTo>
                    <a:cubicBezTo>
                      <a:pt x="651" y="531"/>
                      <a:pt x="1609" y="777"/>
                      <a:pt x="2321" y="1024"/>
                    </a:cubicBezTo>
                    <a:cubicBezTo>
                      <a:pt x="3170" y="1298"/>
                      <a:pt x="3991" y="1517"/>
                      <a:pt x="4840" y="1845"/>
                    </a:cubicBezTo>
                    <a:cubicBezTo>
                      <a:pt x="6565" y="2448"/>
                      <a:pt x="8098" y="3379"/>
                      <a:pt x="9823" y="4036"/>
                    </a:cubicBezTo>
                    <a:cubicBezTo>
                      <a:pt x="9841" y="4041"/>
                      <a:pt x="9857" y="4043"/>
                      <a:pt x="9873" y="4043"/>
                    </a:cubicBezTo>
                    <a:cubicBezTo>
                      <a:pt x="10037" y="4043"/>
                      <a:pt x="10140" y="3805"/>
                      <a:pt x="10015" y="3680"/>
                    </a:cubicBezTo>
                    <a:cubicBezTo>
                      <a:pt x="9906" y="3570"/>
                      <a:pt x="9878" y="3543"/>
                      <a:pt x="9741" y="3516"/>
                    </a:cubicBezTo>
                    <a:cubicBezTo>
                      <a:pt x="9727" y="3512"/>
                      <a:pt x="9713" y="3510"/>
                      <a:pt x="9700" y="3510"/>
                    </a:cubicBezTo>
                    <a:cubicBezTo>
                      <a:pt x="9661" y="3510"/>
                      <a:pt x="9628" y="3525"/>
                      <a:pt x="9605" y="3550"/>
                    </a:cubicBezTo>
                    <a:lnTo>
                      <a:pt x="9605" y="3550"/>
                    </a:lnTo>
                    <a:cubicBezTo>
                      <a:pt x="8047" y="2997"/>
                      <a:pt x="6574" y="2167"/>
                      <a:pt x="5004" y="1626"/>
                    </a:cubicBezTo>
                    <a:cubicBezTo>
                      <a:pt x="4183" y="1352"/>
                      <a:pt x="3361" y="1106"/>
                      <a:pt x="2540" y="832"/>
                    </a:cubicBezTo>
                    <a:cubicBezTo>
                      <a:pt x="2129" y="695"/>
                      <a:pt x="1746" y="613"/>
                      <a:pt x="1335" y="476"/>
                    </a:cubicBezTo>
                    <a:cubicBezTo>
                      <a:pt x="897" y="339"/>
                      <a:pt x="486" y="120"/>
                      <a:pt x="21" y="11"/>
                    </a:cubicBezTo>
                    <a:cubicBezTo>
                      <a:pt x="21" y="3"/>
                      <a:pt x="19" y="0"/>
                      <a:pt x="1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32" name="Google Shape;532;p29"/>
              <p:cNvSpPr/>
              <p:nvPr/>
            </p:nvSpPr>
            <p:spPr>
              <a:xfrm>
                <a:off x="7470725" y="3812350"/>
                <a:ext cx="249100" cy="150225"/>
              </a:xfrm>
              <a:custGeom>
                <a:avLst/>
                <a:gdLst/>
                <a:ahLst/>
                <a:cxnLst/>
                <a:rect l="l" t="t" r="r" b="b"/>
                <a:pathLst>
                  <a:path w="9964" h="6009" extrusionOk="0">
                    <a:moveTo>
                      <a:pt x="143" y="0"/>
                    </a:moveTo>
                    <a:cubicBezTo>
                      <a:pt x="87" y="0"/>
                      <a:pt x="1" y="146"/>
                      <a:pt x="102" y="222"/>
                    </a:cubicBezTo>
                    <a:cubicBezTo>
                      <a:pt x="2019" y="1345"/>
                      <a:pt x="3935" y="2440"/>
                      <a:pt x="5852" y="3563"/>
                    </a:cubicBezTo>
                    <a:cubicBezTo>
                      <a:pt x="6509" y="3946"/>
                      <a:pt x="7139" y="4275"/>
                      <a:pt x="7796" y="4658"/>
                    </a:cubicBezTo>
                    <a:cubicBezTo>
                      <a:pt x="8344" y="4959"/>
                      <a:pt x="9056" y="5342"/>
                      <a:pt x="9411" y="5890"/>
                    </a:cubicBezTo>
                    <a:cubicBezTo>
                      <a:pt x="9462" y="5974"/>
                      <a:pt x="9537" y="6009"/>
                      <a:pt x="9613" y="6009"/>
                    </a:cubicBezTo>
                    <a:cubicBezTo>
                      <a:pt x="9787" y="6009"/>
                      <a:pt x="9964" y="5826"/>
                      <a:pt x="9850" y="5616"/>
                    </a:cubicBezTo>
                    <a:cubicBezTo>
                      <a:pt x="9521" y="5069"/>
                      <a:pt x="8864" y="4685"/>
                      <a:pt x="8316" y="4384"/>
                    </a:cubicBezTo>
                    <a:cubicBezTo>
                      <a:pt x="7632" y="3973"/>
                      <a:pt x="6920" y="3645"/>
                      <a:pt x="6180" y="3261"/>
                    </a:cubicBezTo>
                    <a:cubicBezTo>
                      <a:pt x="5277" y="2741"/>
                      <a:pt x="4373" y="2194"/>
                      <a:pt x="3442" y="1728"/>
                    </a:cubicBezTo>
                    <a:cubicBezTo>
                      <a:pt x="2347" y="1126"/>
                      <a:pt x="1252" y="578"/>
                      <a:pt x="157" y="3"/>
                    </a:cubicBezTo>
                    <a:cubicBezTo>
                      <a:pt x="152" y="1"/>
                      <a:pt x="148" y="0"/>
                      <a:pt x="14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33" name="Google Shape;533;p29"/>
              <p:cNvSpPr/>
              <p:nvPr/>
            </p:nvSpPr>
            <p:spPr>
              <a:xfrm>
                <a:off x="7520900" y="3735975"/>
                <a:ext cx="204625" cy="187425"/>
              </a:xfrm>
              <a:custGeom>
                <a:avLst/>
                <a:gdLst/>
                <a:ahLst/>
                <a:cxnLst/>
                <a:rect l="l" t="t" r="r" b="b"/>
                <a:pathLst>
                  <a:path w="8185" h="7497" extrusionOk="0">
                    <a:moveTo>
                      <a:pt x="113" y="1"/>
                    </a:moveTo>
                    <a:cubicBezTo>
                      <a:pt x="57" y="1"/>
                      <a:pt x="0" y="78"/>
                      <a:pt x="39" y="156"/>
                    </a:cubicBezTo>
                    <a:cubicBezTo>
                      <a:pt x="559" y="840"/>
                      <a:pt x="1216" y="1415"/>
                      <a:pt x="1846" y="1963"/>
                    </a:cubicBezTo>
                    <a:cubicBezTo>
                      <a:pt x="2585" y="2565"/>
                      <a:pt x="3325" y="3168"/>
                      <a:pt x="4037" y="3743"/>
                    </a:cubicBezTo>
                    <a:cubicBezTo>
                      <a:pt x="5488" y="4920"/>
                      <a:pt x="6747" y="6180"/>
                      <a:pt x="8007" y="7466"/>
                    </a:cubicBezTo>
                    <a:cubicBezTo>
                      <a:pt x="8028" y="7488"/>
                      <a:pt x="8051" y="7496"/>
                      <a:pt x="8072" y="7496"/>
                    </a:cubicBezTo>
                    <a:cubicBezTo>
                      <a:pt x="8134" y="7496"/>
                      <a:pt x="8184" y="7425"/>
                      <a:pt x="8144" y="7384"/>
                    </a:cubicBezTo>
                    <a:cubicBezTo>
                      <a:pt x="7377" y="5769"/>
                      <a:pt x="5789" y="4591"/>
                      <a:pt x="4420" y="3551"/>
                    </a:cubicBezTo>
                    <a:cubicBezTo>
                      <a:pt x="3708" y="2949"/>
                      <a:pt x="2941" y="2401"/>
                      <a:pt x="2229" y="1826"/>
                    </a:cubicBezTo>
                    <a:cubicBezTo>
                      <a:pt x="1517" y="1251"/>
                      <a:pt x="860" y="621"/>
                      <a:pt x="176" y="46"/>
                    </a:cubicBezTo>
                    <a:cubicBezTo>
                      <a:pt x="160" y="14"/>
                      <a:pt x="137" y="1"/>
                      <a:pt x="11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34" name="Google Shape;534;p29"/>
              <p:cNvSpPr/>
              <p:nvPr/>
            </p:nvSpPr>
            <p:spPr>
              <a:xfrm>
                <a:off x="7568400" y="3668250"/>
                <a:ext cx="175275" cy="227175"/>
              </a:xfrm>
              <a:custGeom>
                <a:avLst/>
                <a:gdLst/>
                <a:ahLst/>
                <a:cxnLst/>
                <a:rect l="l" t="t" r="r" b="b"/>
                <a:pathLst>
                  <a:path w="7011" h="9087" extrusionOk="0">
                    <a:moveTo>
                      <a:pt x="43" y="1"/>
                    </a:moveTo>
                    <a:cubicBezTo>
                      <a:pt x="21" y="1"/>
                      <a:pt x="1" y="28"/>
                      <a:pt x="1" y="44"/>
                    </a:cubicBezTo>
                    <a:cubicBezTo>
                      <a:pt x="987" y="1605"/>
                      <a:pt x="2273" y="2974"/>
                      <a:pt x="3451" y="4371"/>
                    </a:cubicBezTo>
                    <a:cubicBezTo>
                      <a:pt x="4053" y="5110"/>
                      <a:pt x="4656" y="5877"/>
                      <a:pt x="5203" y="6671"/>
                    </a:cubicBezTo>
                    <a:cubicBezTo>
                      <a:pt x="5477" y="7081"/>
                      <a:pt x="5751" y="7492"/>
                      <a:pt x="6052" y="7903"/>
                    </a:cubicBezTo>
                    <a:cubicBezTo>
                      <a:pt x="6326" y="8259"/>
                      <a:pt x="6518" y="8724"/>
                      <a:pt x="6846" y="9053"/>
                    </a:cubicBezTo>
                    <a:cubicBezTo>
                      <a:pt x="6862" y="9076"/>
                      <a:pt x="6882" y="9086"/>
                      <a:pt x="6902" y="9086"/>
                    </a:cubicBezTo>
                    <a:cubicBezTo>
                      <a:pt x="6954" y="9086"/>
                      <a:pt x="7010" y="9022"/>
                      <a:pt x="7010" y="8943"/>
                    </a:cubicBezTo>
                    <a:cubicBezTo>
                      <a:pt x="6901" y="8505"/>
                      <a:pt x="6600" y="8095"/>
                      <a:pt x="6381" y="7711"/>
                    </a:cubicBezTo>
                    <a:cubicBezTo>
                      <a:pt x="6162" y="7273"/>
                      <a:pt x="5833" y="6890"/>
                      <a:pt x="5559" y="6479"/>
                    </a:cubicBezTo>
                    <a:cubicBezTo>
                      <a:pt x="5012" y="5740"/>
                      <a:pt x="4437" y="5028"/>
                      <a:pt x="3862" y="4343"/>
                    </a:cubicBezTo>
                    <a:cubicBezTo>
                      <a:pt x="2629" y="2865"/>
                      <a:pt x="1397" y="1413"/>
                      <a:pt x="83" y="44"/>
                    </a:cubicBezTo>
                    <a:cubicBezTo>
                      <a:pt x="72" y="12"/>
                      <a:pt x="57" y="1"/>
                      <a:pt x="4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35" name="Google Shape;535;p29"/>
              <p:cNvSpPr/>
              <p:nvPr/>
            </p:nvSpPr>
            <p:spPr>
              <a:xfrm>
                <a:off x="7644925" y="3639725"/>
                <a:ext cx="126125" cy="233650"/>
              </a:xfrm>
              <a:custGeom>
                <a:avLst/>
                <a:gdLst/>
                <a:ahLst/>
                <a:cxnLst/>
                <a:rect l="l" t="t" r="r" b="b"/>
                <a:pathLst>
                  <a:path w="5045" h="9346" extrusionOk="0">
                    <a:moveTo>
                      <a:pt x="161" y="1"/>
                    </a:moveTo>
                    <a:cubicBezTo>
                      <a:pt x="81" y="1"/>
                      <a:pt x="0" y="71"/>
                      <a:pt x="34" y="172"/>
                    </a:cubicBezTo>
                    <a:cubicBezTo>
                      <a:pt x="855" y="2253"/>
                      <a:pt x="2224" y="4033"/>
                      <a:pt x="3238" y="6032"/>
                    </a:cubicBezTo>
                    <a:cubicBezTo>
                      <a:pt x="3593" y="6799"/>
                      <a:pt x="4004" y="7593"/>
                      <a:pt x="4388" y="8387"/>
                    </a:cubicBezTo>
                    <a:cubicBezTo>
                      <a:pt x="4497" y="8633"/>
                      <a:pt x="4689" y="9263"/>
                      <a:pt x="5017" y="9345"/>
                    </a:cubicBezTo>
                    <a:cubicBezTo>
                      <a:pt x="5045" y="9345"/>
                      <a:pt x="5045" y="9345"/>
                      <a:pt x="5045" y="9318"/>
                    </a:cubicBezTo>
                    <a:lnTo>
                      <a:pt x="5017" y="9318"/>
                    </a:lnTo>
                    <a:cubicBezTo>
                      <a:pt x="5045" y="9236"/>
                      <a:pt x="5045" y="9318"/>
                      <a:pt x="5045" y="9208"/>
                    </a:cubicBezTo>
                    <a:cubicBezTo>
                      <a:pt x="5045" y="9099"/>
                      <a:pt x="4963" y="9044"/>
                      <a:pt x="4935" y="8934"/>
                    </a:cubicBezTo>
                    <a:cubicBezTo>
                      <a:pt x="4826" y="8660"/>
                      <a:pt x="4744" y="8387"/>
                      <a:pt x="4607" y="8113"/>
                    </a:cubicBezTo>
                    <a:cubicBezTo>
                      <a:pt x="4251" y="7319"/>
                      <a:pt x="3867" y="6580"/>
                      <a:pt x="3511" y="5813"/>
                    </a:cubicBezTo>
                    <a:cubicBezTo>
                      <a:pt x="2498" y="3869"/>
                      <a:pt x="1102" y="2144"/>
                      <a:pt x="280" y="90"/>
                    </a:cubicBezTo>
                    <a:cubicBezTo>
                      <a:pt x="259" y="27"/>
                      <a:pt x="211" y="1"/>
                      <a:pt x="16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36" name="Google Shape;536;p29"/>
              <p:cNvSpPr/>
              <p:nvPr/>
            </p:nvSpPr>
            <p:spPr>
              <a:xfrm>
                <a:off x="7723800" y="3611575"/>
                <a:ext cx="76000" cy="262200"/>
              </a:xfrm>
              <a:custGeom>
                <a:avLst/>
                <a:gdLst/>
                <a:ahLst/>
                <a:cxnLst/>
                <a:rect l="l" t="t" r="r" b="b"/>
                <a:pathLst>
                  <a:path w="3040" h="10488" extrusionOk="0">
                    <a:moveTo>
                      <a:pt x="281" y="1"/>
                    </a:moveTo>
                    <a:cubicBezTo>
                      <a:pt x="234" y="1"/>
                      <a:pt x="185" y="26"/>
                      <a:pt x="165" y="66"/>
                    </a:cubicBezTo>
                    <a:cubicBezTo>
                      <a:pt x="0" y="285"/>
                      <a:pt x="192" y="668"/>
                      <a:pt x="274" y="915"/>
                    </a:cubicBezTo>
                    <a:cubicBezTo>
                      <a:pt x="384" y="1326"/>
                      <a:pt x="521" y="1736"/>
                      <a:pt x="603" y="2147"/>
                    </a:cubicBezTo>
                    <a:cubicBezTo>
                      <a:pt x="877" y="3023"/>
                      <a:pt x="1233" y="3899"/>
                      <a:pt x="1561" y="4776"/>
                    </a:cubicBezTo>
                    <a:cubicBezTo>
                      <a:pt x="1944" y="5679"/>
                      <a:pt x="2191" y="6638"/>
                      <a:pt x="2355" y="7541"/>
                    </a:cubicBezTo>
                    <a:cubicBezTo>
                      <a:pt x="2465" y="8034"/>
                      <a:pt x="2519" y="8554"/>
                      <a:pt x="2629" y="9020"/>
                    </a:cubicBezTo>
                    <a:cubicBezTo>
                      <a:pt x="2711" y="9513"/>
                      <a:pt x="2766" y="9978"/>
                      <a:pt x="2930" y="10416"/>
                    </a:cubicBezTo>
                    <a:cubicBezTo>
                      <a:pt x="2982" y="10468"/>
                      <a:pt x="3012" y="10487"/>
                      <a:pt x="3027" y="10487"/>
                    </a:cubicBezTo>
                    <a:cubicBezTo>
                      <a:pt x="3036" y="10487"/>
                      <a:pt x="3040" y="10481"/>
                      <a:pt x="3040" y="10471"/>
                    </a:cubicBezTo>
                    <a:cubicBezTo>
                      <a:pt x="3040" y="10033"/>
                      <a:pt x="2958" y="9540"/>
                      <a:pt x="2875" y="9102"/>
                    </a:cubicBezTo>
                    <a:cubicBezTo>
                      <a:pt x="2821" y="8582"/>
                      <a:pt x="2739" y="8116"/>
                      <a:pt x="2684" y="7596"/>
                    </a:cubicBezTo>
                    <a:cubicBezTo>
                      <a:pt x="2547" y="6610"/>
                      <a:pt x="2328" y="5652"/>
                      <a:pt x="1944" y="4721"/>
                    </a:cubicBezTo>
                    <a:cubicBezTo>
                      <a:pt x="1616" y="3872"/>
                      <a:pt x="1342" y="2996"/>
                      <a:pt x="1068" y="2147"/>
                    </a:cubicBezTo>
                    <a:cubicBezTo>
                      <a:pt x="931" y="1736"/>
                      <a:pt x="822" y="1326"/>
                      <a:pt x="685" y="888"/>
                    </a:cubicBezTo>
                    <a:cubicBezTo>
                      <a:pt x="603" y="614"/>
                      <a:pt x="603" y="176"/>
                      <a:pt x="329" y="11"/>
                    </a:cubicBezTo>
                    <a:cubicBezTo>
                      <a:pt x="314" y="4"/>
                      <a:pt x="298" y="1"/>
                      <a:pt x="28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37" name="Google Shape;537;p29"/>
              <p:cNvSpPr/>
              <p:nvPr/>
            </p:nvSpPr>
            <p:spPr>
              <a:xfrm>
                <a:off x="7911350" y="3671400"/>
                <a:ext cx="117575" cy="257850"/>
              </a:xfrm>
              <a:custGeom>
                <a:avLst/>
                <a:gdLst/>
                <a:ahLst/>
                <a:cxnLst/>
                <a:rect l="l" t="t" r="r" b="b"/>
                <a:pathLst>
                  <a:path w="4703" h="10314" extrusionOk="0">
                    <a:moveTo>
                      <a:pt x="4480" y="0"/>
                    </a:moveTo>
                    <a:cubicBezTo>
                      <a:pt x="4437" y="0"/>
                      <a:pt x="4392" y="17"/>
                      <a:pt x="4355" y="55"/>
                    </a:cubicBezTo>
                    <a:cubicBezTo>
                      <a:pt x="3999" y="384"/>
                      <a:pt x="3807" y="877"/>
                      <a:pt x="3588" y="1287"/>
                    </a:cubicBezTo>
                    <a:lnTo>
                      <a:pt x="2876" y="2629"/>
                    </a:lnTo>
                    <a:cubicBezTo>
                      <a:pt x="2383" y="3533"/>
                      <a:pt x="1972" y="4436"/>
                      <a:pt x="1562" y="5395"/>
                    </a:cubicBezTo>
                    <a:cubicBezTo>
                      <a:pt x="1233" y="6189"/>
                      <a:pt x="850" y="6983"/>
                      <a:pt x="576" y="7804"/>
                    </a:cubicBezTo>
                    <a:cubicBezTo>
                      <a:pt x="329" y="8544"/>
                      <a:pt x="1" y="9502"/>
                      <a:pt x="275" y="10296"/>
                    </a:cubicBezTo>
                    <a:cubicBezTo>
                      <a:pt x="263" y="10307"/>
                      <a:pt x="266" y="10314"/>
                      <a:pt x="275" y="10314"/>
                    </a:cubicBezTo>
                    <a:cubicBezTo>
                      <a:pt x="288" y="10314"/>
                      <a:pt x="313" y="10301"/>
                      <a:pt x="329" y="10269"/>
                    </a:cubicBezTo>
                    <a:cubicBezTo>
                      <a:pt x="576" y="9447"/>
                      <a:pt x="685" y="8626"/>
                      <a:pt x="1014" y="7832"/>
                    </a:cubicBezTo>
                    <a:cubicBezTo>
                      <a:pt x="1370" y="7010"/>
                      <a:pt x="1753" y="6189"/>
                      <a:pt x="2082" y="5367"/>
                    </a:cubicBezTo>
                    <a:cubicBezTo>
                      <a:pt x="2465" y="4518"/>
                      <a:pt x="2876" y="3615"/>
                      <a:pt x="3314" y="2793"/>
                    </a:cubicBezTo>
                    <a:cubicBezTo>
                      <a:pt x="3560" y="2383"/>
                      <a:pt x="3752" y="1945"/>
                      <a:pt x="3999" y="1534"/>
                    </a:cubicBezTo>
                    <a:cubicBezTo>
                      <a:pt x="4245" y="1123"/>
                      <a:pt x="4574" y="712"/>
                      <a:pt x="4683" y="274"/>
                    </a:cubicBezTo>
                    <a:cubicBezTo>
                      <a:pt x="4703" y="116"/>
                      <a:pt x="4594" y="0"/>
                      <a:pt x="448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38" name="Google Shape;538;p29"/>
              <p:cNvSpPr/>
              <p:nvPr/>
            </p:nvSpPr>
            <p:spPr>
              <a:xfrm>
                <a:off x="7874700" y="3602600"/>
                <a:ext cx="90075" cy="287400"/>
              </a:xfrm>
              <a:custGeom>
                <a:avLst/>
                <a:gdLst/>
                <a:ahLst/>
                <a:cxnLst/>
                <a:rect l="l" t="t" r="r" b="b"/>
                <a:pathLst>
                  <a:path w="3603" h="11496" extrusionOk="0">
                    <a:moveTo>
                      <a:pt x="3325" y="1"/>
                    </a:moveTo>
                    <a:cubicBezTo>
                      <a:pt x="3288" y="1"/>
                      <a:pt x="3247" y="14"/>
                      <a:pt x="3219" y="42"/>
                    </a:cubicBezTo>
                    <a:cubicBezTo>
                      <a:pt x="3110" y="206"/>
                      <a:pt x="3137" y="398"/>
                      <a:pt x="3082" y="589"/>
                    </a:cubicBezTo>
                    <a:cubicBezTo>
                      <a:pt x="3000" y="863"/>
                      <a:pt x="2891" y="1110"/>
                      <a:pt x="2809" y="1356"/>
                    </a:cubicBezTo>
                    <a:cubicBezTo>
                      <a:pt x="2617" y="1767"/>
                      <a:pt x="2453" y="2123"/>
                      <a:pt x="2343" y="2533"/>
                    </a:cubicBezTo>
                    <a:cubicBezTo>
                      <a:pt x="2069" y="3574"/>
                      <a:pt x="1795" y="4587"/>
                      <a:pt x="1494" y="5600"/>
                    </a:cubicBezTo>
                    <a:cubicBezTo>
                      <a:pt x="837" y="7517"/>
                      <a:pt x="262" y="9379"/>
                      <a:pt x="16" y="11378"/>
                    </a:cubicBezTo>
                    <a:cubicBezTo>
                      <a:pt x="1" y="11453"/>
                      <a:pt x="60" y="11495"/>
                      <a:pt x="121" y="11495"/>
                    </a:cubicBezTo>
                    <a:cubicBezTo>
                      <a:pt x="171" y="11495"/>
                      <a:pt x="222" y="11467"/>
                      <a:pt x="235" y="11405"/>
                    </a:cubicBezTo>
                    <a:cubicBezTo>
                      <a:pt x="563" y="9351"/>
                      <a:pt x="1248" y="7407"/>
                      <a:pt x="1905" y="5463"/>
                    </a:cubicBezTo>
                    <a:cubicBezTo>
                      <a:pt x="2234" y="4450"/>
                      <a:pt x="2480" y="3437"/>
                      <a:pt x="2754" y="2397"/>
                    </a:cubicBezTo>
                    <a:cubicBezTo>
                      <a:pt x="2891" y="1958"/>
                      <a:pt x="3137" y="1548"/>
                      <a:pt x="3301" y="1110"/>
                    </a:cubicBezTo>
                    <a:cubicBezTo>
                      <a:pt x="3411" y="808"/>
                      <a:pt x="3603" y="343"/>
                      <a:pt x="3411" y="42"/>
                    </a:cubicBezTo>
                    <a:cubicBezTo>
                      <a:pt x="3397" y="14"/>
                      <a:pt x="3363" y="1"/>
                      <a:pt x="332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39" name="Google Shape;539;p29"/>
              <p:cNvSpPr/>
              <p:nvPr/>
            </p:nvSpPr>
            <p:spPr>
              <a:xfrm>
                <a:off x="7842225" y="3580175"/>
                <a:ext cx="31500" cy="302950"/>
              </a:xfrm>
              <a:custGeom>
                <a:avLst/>
                <a:gdLst/>
                <a:ahLst/>
                <a:cxnLst/>
                <a:rect l="l" t="t" r="r" b="b"/>
                <a:pathLst>
                  <a:path w="1260" h="12118" extrusionOk="0">
                    <a:moveTo>
                      <a:pt x="972" y="1"/>
                    </a:moveTo>
                    <a:cubicBezTo>
                      <a:pt x="945" y="1"/>
                      <a:pt x="918" y="21"/>
                      <a:pt x="904" y="63"/>
                    </a:cubicBezTo>
                    <a:cubicBezTo>
                      <a:pt x="740" y="419"/>
                      <a:pt x="794" y="884"/>
                      <a:pt x="767" y="1240"/>
                    </a:cubicBezTo>
                    <a:cubicBezTo>
                      <a:pt x="740" y="1760"/>
                      <a:pt x="740" y="2308"/>
                      <a:pt x="685" y="2828"/>
                    </a:cubicBezTo>
                    <a:cubicBezTo>
                      <a:pt x="603" y="3841"/>
                      <a:pt x="493" y="4882"/>
                      <a:pt x="411" y="5895"/>
                    </a:cubicBezTo>
                    <a:cubicBezTo>
                      <a:pt x="192" y="7948"/>
                      <a:pt x="0" y="10002"/>
                      <a:pt x="192" y="12056"/>
                    </a:cubicBezTo>
                    <a:cubicBezTo>
                      <a:pt x="206" y="12097"/>
                      <a:pt x="240" y="12117"/>
                      <a:pt x="271" y="12117"/>
                    </a:cubicBezTo>
                    <a:cubicBezTo>
                      <a:pt x="302" y="12117"/>
                      <a:pt x="329" y="12097"/>
                      <a:pt x="329" y="12056"/>
                    </a:cubicBezTo>
                    <a:cubicBezTo>
                      <a:pt x="548" y="10002"/>
                      <a:pt x="685" y="7948"/>
                      <a:pt x="849" y="5895"/>
                    </a:cubicBezTo>
                    <a:cubicBezTo>
                      <a:pt x="904" y="4909"/>
                      <a:pt x="1013" y="3923"/>
                      <a:pt x="1096" y="2938"/>
                    </a:cubicBezTo>
                    <a:cubicBezTo>
                      <a:pt x="1123" y="2417"/>
                      <a:pt x="1150" y="1870"/>
                      <a:pt x="1150" y="1349"/>
                    </a:cubicBezTo>
                    <a:cubicBezTo>
                      <a:pt x="1150" y="939"/>
                      <a:pt x="1260" y="419"/>
                      <a:pt x="1041" y="63"/>
                    </a:cubicBezTo>
                    <a:cubicBezTo>
                      <a:pt x="1027" y="21"/>
                      <a:pt x="1000" y="1"/>
                      <a:pt x="972"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40" name="Google Shape;540;p29"/>
              <p:cNvSpPr/>
              <p:nvPr/>
            </p:nvSpPr>
            <p:spPr>
              <a:xfrm>
                <a:off x="7795325" y="3583100"/>
                <a:ext cx="38700" cy="291450"/>
              </a:xfrm>
              <a:custGeom>
                <a:avLst/>
                <a:gdLst/>
                <a:ahLst/>
                <a:cxnLst/>
                <a:rect l="l" t="t" r="r" b="b"/>
                <a:pathLst>
                  <a:path w="1548" h="11658" extrusionOk="0">
                    <a:moveTo>
                      <a:pt x="196" y="0"/>
                    </a:moveTo>
                    <a:cubicBezTo>
                      <a:pt x="97" y="0"/>
                      <a:pt x="1" y="55"/>
                      <a:pt x="14" y="165"/>
                    </a:cubicBezTo>
                    <a:cubicBezTo>
                      <a:pt x="124" y="2191"/>
                      <a:pt x="535" y="4190"/>
                      <a:pt x="726" y="6189"/>
                    </a:cubicBezTo>
                    <a:cubicBezTo>
                      <a:pt x="945" y="7968"/>
                      <a:pt x="918" y="9885"/>
                      <a:pt x="1548" y="11637"/>
                    </a:cubicBezTo>
                    <a:cubicBezTo>
                      <a:pt x="1384" y="9803"/>
                      <a:pt x="1274" y="7941"/>
                      <a:pt x="1110" y="6106"/>
                    </a:cubicBezTo>
                    <a:cubicBezTo>
                      <a:pt x="945" y="4108"/>
                      <a:pt x="507" y="2163"/>
                      <a:pt x="398" y="165"/>
                    </a:cubicBezTo>
                    <a:cubicBezTo>
                      <a:pt x="398" y="55"/>
                      <a:pt x="295" y="0"/>
                      <a:pt x="196" y="0"/>
                    </a:cubicBezTo>
                    <a:close/>
                    <a:moveTo>
                      <a:pt x="1548" y="11637"/>
                    </a:moveTo>
                    <a:cubicBezTo>
                      <a:pt x="1534" y="11651"/>
                      <a:pt x="1534" y="11658"/>
                      <a:pt x="1538" y="11658"/>
                    </a:cubicBezTo>
                    <a:cubicBezTo>
                      <a:pt x="1541" y="11658"/>
                      <a:pt x="1548" y="11651"/>
                      <a:pt x="1548" y="11637"/>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41" name="Google Shape;541;p29"/>
              <p:cNvSpPr/>
              <p:nvPr/>
            </p:nvSpPr>
            <p:spPr>
              <a:xfrm>
                <a:off x="7731325" y="3911225"/>
                <a:ext cx="241600" cy="222375"/>
              </a:xfrm>
              <a:custGeom>
                <a:avLst/>
                <a:gdLst/>
                <a:ahLst/>
                <a:cxnLst/>
                <a:rect l="l" t="t" r="r" b="b"/>
                <a:pathLst>
                  <a:path w="9664" h="8895" extrusionOk="0">
                    <a:moveTo>
                      <a:pt x="3596" y="0"/>
                    </a:moveTo>
                    <a:cubicBezTo>
                      <a:pt x="2717" y="0"/>
                      <a:pt x="1897" y="310"/>
                      <a:pt x="1315" y="1004"/>
                    </a:cubicBezTo>
                    <a:cubicBezTo>
                      <a:pt x="493" y="1962"/>
                      <a:pt x="220" y="3386"/>
                      <a:pt x="110" y="4618"/>
                    </a:cubicBezTo>
                    <a:cubicBezTo>
                      <a:pt x="1" y="6015"/>
                      <a:pt x="83" y="7713"/>
                      <a:pt x="1041" y="8863"/>
                    </a:cubicBezTo>
                    <a:cubicBezTo>
                      <a:pt x="1064" y="8886"/>
                      <a:pt x="1092" y="8894"/>
                      <a:pt x="1117" y="8894"/>
                    </a:cubicBezTo>
                    <a:cubicBezTo>
                      <a:pt x="1151" y="8894"/>
                      <a:pt x="1178" y="8878"/>
                      <a:pt x="1178" y="8863"/>
                    </a:cubicBezTo>
                    <a:cubicBezTo>
                      <a:pt x="767" y="7713"/>
                      <a:pt x="548" y="6508"/>
                      <a:pt x="603" y="5330"/>
                    </a:cubicBezTo>
                    <a:cubicBezTo>
                      <a:pt x="630" y="4126"/>
                      <a:pt x="877" y="2811"/>
                      <a:pt x="1479" y="1798"/>
                    </a:cubicBezTo>
                    <a:cubicBezTo>
                      <a:pt x="1976" y="1014"/>
                      <a:pt x="2692" y="724"/>
                      <a:pt x="3462" y="724"/>
                    </a:cubicBezTo>
                    <a:cubicBezTo>
                      <a:pt x="4601" y="724"/>
                      <a:pt x="5860" y="1358"/>
                      <a:pt x="6709" y="1962"/>
                    </a:cubicBezTo>
                    <a:cubicBezTo>
                      <a:pt x="7857" y="2771"/>
                      <a:pt x="8358" y="4176"/>
                      <a:pt x="9019" y="5348"/>
                    </a:cubicBezTo>
                    <a:lnTo>
                      <a:pt x="9019" y="5348"/>
                    </a:lnTo>
                    <a:cubicBezTo>
                      <a:pt x="9022" y="5385"/>
                      <a:pt x="9028" y="5423"/>
                      <a:pt x="9036" y="5467"/>
                    </a:cubicBezTo>
                    <a:cubicBezTo>
                      <a:pt x="9049" y="5460"/>
                      <a:pt x="9061" y="5453"/>
                      <a:pt x="9074" y="5446"/>
                    </a:cubicBezTo>
                    <a:lnTo>
                      <a:pt x="9074" y="5446"/>
                    </a:lnTo>
                    <a:cubicBezTo>
                      <a:pt x="9089" y="5471"/>
                      <a:pt x="9104" y="5497"/>
                      <a:pt x="9119" y="5522"/>
                    </a:cubicBezTo>
                    <a:cubicBezTo>
                      <a:pt x="9168" y="5604"/>
                      <a:pt x="9241" y="5637"/>
                      <a:pt x="9315" y="5637"/>
                    </a:cubicBezTo>
                    <a:cubicBezTo>
                      <a:pt x="9489" y="5637"/>
                      <a:pt x="9664" y="5457"/>
                      <a:pt x="9529" y="5303"/>
                    </a:cubicBezTo>
                    <a:cubicBezTo>
                      <a:pt x="9517" y="5284"/>
                      <a:pt x="9506" y="5267"/>
                      <a:pt x="9495" y="5251"/>
                    </a:cubicBezTo>
                    <a:lnTo>
                      <a:pt x="9495" y="5251"/>
                    </a:lnTo>
                    <a:cubicBezTo>
                      <a:pt x="9498" y="5250"/>
                      <a:pt x="9500" y="5249"/>
                      <a:pt x="9502" y="5248"/>
                    </a:cubicBezTo>
                    <a:cubicBezTo>
                      <a:pt x="8845" y="4016"/>
                      <a:pt x="8270" y="2702"/>
                      <a:pt x="7257" y="1661"/>
                    </a:cubicBezTo>
                    <a:cubicBezTo>
                      <a:pt x="6435" y="840"/>
                      <a:pt x="5340" y="237"/>
                      <a:pt x="4190" y="46"/>
                    </a:cubicBezTo>
                    <a:cubicBezTo>
                      <a:pt x="3990" y="16"/>
                      <a:pt x="3792" y="0"/>
                      <a:pt x="359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42" name="Google Shape;542;p29"/>
              <p:cNvSpPr/>
              <p:nvPr/>
            </p:nvSpPr>
            <p:spPr>
              <a:xfrm>
                <a:off x="7751175" y="4064325"/>
                <a:ext cx="19200" cy="18500"/>
              </a:xfrm>
              <a:custGeom>
                <a:avLst/>
                <a:gdLst/>
                <a:ahLst/>
                <a:cxnLst/>
                <a:rect l="l" t="t" r="r" b="b"/>
                <a:pathLst>
                  <a:path w="768" h="740" extrusionOk="0">
                    <a:moveTo>
                      <a:pt x="713" y="439"/>
                    </a:moveTo>
                    <a:cubicBezTo>
                      <a:pt x="713" y="466"/>
                      <a:pt x="685" y="493"/>
                      <a:pt x="685" y="493"/>
                    </a:cubicBezTo>
                    <a:lnTo>
                      <a:pt x="630" y="575"/>
                    </a:lnTo>
                    <a:lnTo>
                      <a:pt x="621" y="582"/>
                    </a:lnTo>
                    <a:lnTo>
                      <a:pt x="621" y="582"/>
                    </a:lnTo>
                    <a:cubicBezTo>
                      <a:pt x="635" y="568"/>
                      <a:pt x="648" y="550"/>
                      <a:pt x="658" y="521"/>
                    </a:cubicBezTo>
                    <a:cubicBezTo>
                      <a:pt x="685" y="493"/>
                      <a:pt x="685" y="466"/>
                      <a:pt x="713" y="439"/>
                    </a:cubicBezTo>
                    <a:close/>
                    <a:moveTo>
                      <a:pt x="578" y="611"/>
                    </a:moveTo>
                    <a:lnTo>
                      <a:pt x="548" y="630"/>
                    </a:lnTo>
                    <a:cubicBezTo>
                      <a:pt x="556" y="622"/>
                      <a:pt x="566" y="617"/>
                      <a:pt x="578" y="611"/>
                    </a:cubicBezTo>
                    <a:close/>
                    <a:moveTo>
                      <a:pt x="384" y="0"/>
                    </a:moveTo>
                    <a:cubicBezTo>
                      <a:pt x="302" y="0"/>
                      <a:pt x="274" y="0"/>
                      <a:pt x="220" y="28"/>
                    </a:cubicBezTo>
                    <a:cubicBezTo>
                      <a:pt x="138" y="55"/>
                      <a:pt x="83" y="165"/>
                      <a:pt x="28" y="219"/>
                    </a:cubicBezTo>
                    <a:cubicBezTo>
                      <a:pt x="1" y="302"/>
                      <a:pt x="28" y="356"/>
                      <a:pt x="28" y="439"/>
                    </a:cubicBezTo>
                    <a:cubicBezTo>
                      <a:pt x="28" y="466"/>
                      <a:pt x="83" y="493"/>
                      <a:pt x="83" y="548"/>
                    </a:cubicBezTo>
                    <a:cubicBezTo>
                      <a:pt x="110" y="575"/>
                      <a:pt x="110" y="603"/>
                      <a:pt x="138" y="603"/>
                    </a:cubicBezTo>
                    <a:lnTo>
                      <a:pt x="165" y="630"/>
                    </a:lnTo>
                    <a:cubicBezTo>
                      <a:pt x="220" y="658"/>
                      <a:pt x="274" y="712"/>
                      <a:pt x="302" y="740"/>
                    </a:cubicBezTo>
                    <a:lnTo>
                      <a:pt x="411" y="740"/>
                    </a:lnTo>
                    <a:cubicBezTo>
                      <a:pt x="494" y="740"/>
                      <a:pt x="548" y="740"/>
                      <a:pt x="576" y="712"/>
                    </a:cubicBezTo>
                    <a:lnTo>
                      <a:pt x="685" y="603"/>
                    </a:lnTo>
                    <a:cubicBezTo>
                      <a:pt x="713" y="575"/>
                      <a:pt x="767" y="548"/>
                      <a:pt x="767" y="493"/>
                    </a:cubicBezTo>
                    <a:lnTo>
                      <a:pt x="767" y="356"/>
                    </a:lnTo>
                    <a:cubicBezTo>
                      <a:pt x="767" y="329"/>
                      <a:pt x="767" y="247"/>
                      <a:pt x="713" y="219"/>
                    </a:cubicBezTo>
                    <a:lnTo>
                      <a:pt x="713" y="302"/>
                    </a:lnTo>
                    <a:cubicBezTo>
                      <a:pt x="713" y="271"/>
                      <a:pt x="713" y="240"/>
                      <a:pt x="708" y="214"/>
                    </a:cubicBezTo>
                    <a:lnTo>
                      <a:pt x="708" y="214"/>
                    </a:lnTo>
                    <a:cubicBezTo>
                      <a:pt x="711" y="218"/>
                      <a:pt x="713" y="219"/>
                      <a:pt x="713" y="219"/>
                    </a:cubicBezTo>
                    <a:cubicBezTo>
                      <a:pt x="710" y="215"/>
                      <a:pt x="708" y="211"/>
                      <a:pt x="706" y="207"/>
                    </a:cubicBezTo>
                    <a:lnTo>
                      <a:pt x="706" y="207"/>
                    </a:lnTo>
                    <a:cubicBezTo>
                      <a:pt x="702" y="190"/>
                      <a:pt x="696" y="175"/>
                      <a:pt x="685" y="165"/>
                    </a:cubicBezTo>
                    <a:lnTo>
                      <a:pt x="685" y="165"/>
                    </a:lnTo>
                    <a:cubicBezTo>
                      <a:pt x="685" y="168"/>
                      <a:pt x="685" y="170"/>
                      <a:pt x="686" y="173"/>
                    </a:cubicBezTo>
                    <a:lnTo>
                      <a:pt x="686" y="173"/>
                    </a:lnTo>
                    <a:cubicBezTo>
                      <a:pt x="667" y="144"/>
                      <a:pt x="649" y="120"/>
                      <a:pt x="630" y="83"/>
                    </a:cubicBezTo>
                    <a:lnTo>
                      <a:pt x="630" y="83"/>
                    </a:lnTo>
                    <a:lnTo>
                      <a:pt x="685" y="165"/>
                    </a:lnTo>
                    <a:cubicBezTo>
                      <a:pt x="658" y="83"/>
                      <a:pt x="630" y="83"/>
                      <a:pt x="630" y="83"/>
                    </a:cubicBezTo>
                    <a:lnTo>
                      <a:pt x="630" y="83"/>
                    </a:lnTo>
                    <a:cubicBezTo>
                      <a:pt x="630" y="83"/>
                      <a:pt x="630" y="83"/>
                      <a:pt x="630" y="83"/>
                    </a:cubicBezTo>
                    <a:cubicBezTo>
                      <a:pt x="576" y="28"/>
                      <a:pt x="548" y="0"/>
                      <a:pt x="49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43" name="Google Shape;543;p29"/>
              <p:cNvSpPr/>
              <p:nvPr/>
            </p:nvSpPr>
            <p:spPr>
              <a:xfrm>
                <a:off x="7753225" y="4025300"/>
                <a:ext cx="18525" cy="14400"/>
              </a:xfrm>
              <a:custGeom>
                <a:avLst/>
                <a:gdLst/>
                <a:ahLst/>
                <a:cxnLst/>
                <a:rect l="l" t="t" r="r" b="b"/>
                <a:pathLst>
                  <a:path w="741" h="576" extrusionOk="0">
                    <a:moveTo>
                      <a:pt x="357" y="1"/>
                    </a:moveTo>
                    <a:cubicBezTo>
                      <a:pt x="1" y="1"/>
                      <a:pt x="1" y="576"/>
                      <a:pt x="357" y="576"/>
                    </a:cubicBezTo>
                    <a:cubicBezTo>
                      <a:pt x="740" y="576"/>
                      <a:pt x="740" y="1"/>
                      <a:pt x="357"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44" name="Google Shape;544;p29"/>
              <p:cNvSpPr/>
              <p:nvPr/>
            </p:nvSpPr>
            <p:spPr>
              <a:xfrm>
                <a:off x="7764175" y="3980125"/>
                <a:ext cx="17150" cy="13025"/>
              </a:xfrm>
              <a:custGeom>
                <a:avLst/>
                <a:gdLst/>
                <a:ahLst/>
                <a:cxnLst/>
                <a:rect l="l" t="t" r="r" b="b"/>
                <a:pathLst>
                  <a:path w="686" h="521" extrusionOk="0">
                    <a:moveTo>
                      <a:pt x="329" y="1"/>
                    </a:moveTo>
                    <a:cubicBezTo>
                      <a:pt x="1" y="1"/>
                      <a:pt x="1" y="521"/>
                      <a:pt x="329" y="521"/>
                    </a:cubicBezTo>
                    <a:cubicBezTo>
                      <a:pt x="685" y="521"/>
                      <a:pt x="685"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45" name="Google Shape;545;p29"/>
              <p:cNvSpPr/>
              <p:nvPr/>
            </p:nvSpPr>
            <p:spPr>
              <a:xfrm>
                <a:off x="7788825" y="3961650"/>
                <a:ext cx="13025" cy="9600"/>
              </a:xfrm>
              <a:custGeom>
                <a:avLst/>
                <a:gdLst/>
                <a:ahLst/>
                <a:cxnLst/>
                <a:rect l="l" t="t" r="r" b="b"/>
                <a:pathLst>
                  <a:path w="521" h="384" extrusionOk="0">
                    <a:moveTo>
                      <a:pt x="247" y="0"/>
                    </a:moveTo>
                    <a:cubicBezTo>
                      <a:pt x="1" y="0"/>
                      <a:pt x="1" y="384"/>
                      <a:pt x="247" y="384"/>
                    </a:cubicBezTo>
                    <a:cubicBezTo>
                      <a:pt x="521" y="384"/>
                      <a:pt x="521" y="0"/>
                      <a:pt x="24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46" name="Google Shape;546;p29"/>
              <p:cNvSpPr/>
              <p:nvPr/>
            </p:nvSpPr>
            <p:spPr>
              <a:xfrm>
                <a:off x="7823750" y="3948625"/>
                <a:ext cx="15075" cy="14400"/>
              </a:xfrm>
              <a:custGeom>
                <a:avLst/>
                <a:gdLst/>
                <a:ahLst/>
                <a:cxnLst/>
                <a:rect l="l" t="t" r="r" b="b"/>
                <a:pathLst>
                  <a:path w="603" h="576" extrusionOk="0">
                    <a:moveTo>
                      <a:pt x="329" y="1"/>
                    </a:moveTo>
                    <a:cubicBezTo>
                      <a:pt x="274" y="1"/>
                      <a:pt x="247" y="1"/>
                      <a:pt x="219" y="28"/>
                    </a:cubicBezTo>
                    <a:cubicBezTo>
                      <a:pt x="192" y="28"/>
                      <a:pt x="137" y="56"/>
                      <a:pt x="110" y="111"/>
                    </a:cubicBezTo>
                    <a:cubicBezTo>
                      <a:pt x="82" y="138"/>
                      <a:pt x="82" y="165"/>
                      <a:pt x="55" y="193"/>
                    </a:cubicBezTo>
                    <a:cubicBezTo>
                      <a:pt x="0" y="220"/>
                      <a:pt x="0" y="275"/>
                      <a:pt x="0" y="302"/>
                    </a:cubicBezTo>
                    <a:lnTo>
                      <a:pt x="0" y="384"/>
                    </a:lnTo>
                    <a:cubicBezTo>
                      <a:pt x="0" y="412"/>
                      <a:pt x="55" y="466"/>
                      <a:pt x="82" y="521"/>
                    </a:cubicBezTo>
                    <a:cubicBezTo>
                      <a:pt x="110" y="521"/>
                      <a:pt x="110" y="549"/>
                      <a:pt x="137" y="549"/>
                    </a:cubicBezTo>
                    <a:cubicBezTo>
                      <a:pt x="219" y="576"/>
                      <a:pt x="247" y="576"/>
                      <a:pt x="274" y="576"/>
                    </a:cubicBezTo>
                    <a:cubicBezTo>
                      <a:pt x="329" y="576"/>
                      <a:pt x="356" y="576"/>
                      <a:pt x="383" y="549"/>
                    </a:cubicBezTo>
                    <a:cubicBezTo>
                      <a:pt x="411" y="549"/>
                      <a:pt x="466" y="521"/>
                      <a:pt x="493" y="466"/>
                    </a:cubicBezTo>
                    <a:cubicBezTo>
                      <a:pt x="520" y="439"/>
                      <a:pt x="520" y="412"/>
                      <a:pt x="548" y="384"/>
                    </a:cubicBezTo>
                    <a:cubicBezTo>
                      <a:pt x="602" y="330"/>
                      <a:pt x="602" y="302"/>
                      <a:pt x="602" y="275"/>
                    </a:cubicBezTo>
                    <a:lnTo>
                      <a:pt x="602" y="193"/>
                    </a:lnTo>
                    <a:cubicBezTo>
                      <a:pt x="602" y="165"/>
                      <a:pt x="548" y="111"/>
                      <a:pt x="520" y="56"/>
                    </a:cubicBezTo>
                    <a:cubicBezTo>
                      <a:pt x="493" y="56"/>
                      <a:pt x="493" y="28"/>
                      <a:pt x="466" y="28"/>
                    </a:cubicBezTo>
                    <a:cubicBezTo>
                      <a:pt x="411" y="1"/>
                      <a:pt x="356"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47" name="Google Shape;547;p29"/>
              <p:cNvSpPr/>
              <p:nvPr/>
            </p:nvSpPr>
            <p:spPr>
              <a:xfrm>
                <a:off x="7870975" y="3966425"/>
                <a:ext cx="13725" cy="14400"/>
              </a:xfrm>
              <a:custGeom>
                <a:avLst/>
                <a:gdLst/>
                <a:ahLst/>
                <a:cxnLst/>
                <a:rect l="l" t="t" r="r" b="b"/>
                <a:pathLst>
                  <a:path w="549" h="576" extrusionOk="0">
                    <a:moveTo>
                      <a:pt x="219" y="1"/>
                    </a:moveTo>
                    <a:cubicBezTo>
                      <a:pt x="165" y="1"/>
                      <a:pt x="165" y="28"/>
                      <a:pt x="137" y="28"/>
                    </a:cubicBezTo>
                    <a:cubicBezTo>
                      <a:pt x="110" y="83"/>
                      <a:pt x="83" y="83"/>
                      <a:pt x="83" y="110"/>
                    </a:cubicBezTo>
                    <a:cubicBezTo>
                      <a:pt x="0" y="165"/>
                      <a:pt x="0" y="193"/>
                      <a:pt x="0" y="247"/>
                    </a:cubicBezTo>
                    <a:lnTo>
                      <a:pt x="0" y="384"/>
                    </a:lnTo>
                    <a:cubicBezTo>
                      <a:pt x="0" y="412"/>
                      <a:pt x="28" y="494"/>
                      <a:pt x="83" y="521"/>
                    </a:cubicBezTo>
                    <a:cubicBezTo>
                      <a:pt x="110" y="521"/>
                      <a:pt x="110" y="549"/>
                      <a:pt x="137" y="549"/>
                    </a:cubicBezTo>
                    <a:cubicBezTo>
                      <a:pt x="165" y="576"/>
                      <a:pt x="247" y="576"/>
                      <a:pt x="274" y="576"/>
                    </a:cubicBezTo>
                    <a:cubicBezTo>
                      <a:pt x="302" y="576"/>
                      <a:pt x="329" y="576"/>
                      <a:pt x="384" y="549"/>
                    </a:cubicBezTo>
                    <a:cubicBezTo>
                      <a:pt x="411" y="549"/>
                      <a:pt x="438" y="521"/>
                      <a:pt x="493" y="494"/>
                    </a:cubicBezTo>
                    <a:cubicBezTo>
                      <a:pt x="521" y="439"/>
                      <a:pt x="548" y="412"/>
                      <a:pt x="548" y="357"/>
                    </a:cubicBezTo>
                    <a:lnTo>
                      <a:pt x="548" y="220"/>
                    </a:lnTo>
                    <a:cubicBezTo>
                      <a:pt x="548" y="165"/>
                      <a:pt x="521" y="165"/>
                      <a:pt x="521" y="138"/>
                    </a:cubicBezTo>
                    <a:cubicBezTo>
                      <a:pt x="521" y="110"/>
                      <a:pt x="466" y="83"/>
                      <a:pt x="438" y="83"/>
                    </a:cubicBezTo>
                    <a:cubicBezTo>
                      <a:pt x="438" y="83"/>
                      <a:pt x="411" y="28"/>
                      <a:pt x="384" y="28"/>
                    </a:cubicBezTo>
                    <a:cubicBezTo>
                      <a:pt x="329" y="28"/>
                      <a:pt x="302" y="1"/>
                      <a:pt x="27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48" name="Google Shape;548;p29"/>
              <p:cNvSpPr/>
              <p:nvPr/>
            </p:nvSpPr>
            <p:spPr>
              <a:xfrm>
                <a:off x="7903825" y="4000650"/>
                <a:ext cx="17150" cy="17150"/>
              </a:xfrm>
              <a:custGeom>
                <a:avLst/>
                <a:gdLst/>
                <a:ahLst/>
                <a:cxnLst/>
                <a:rect l="l" t="t" r="r" b="b"/>
                <a:pathLst>
                  <a:path w="686" h="686" extrusionOk="0">
                    <a:moveTo>
                      <a:pt x="329" y="1"/>
                    </a:moveTo>
                    <a:cubicBezTo>
                      <a:pt x="302" y="1"/>
                      <a:pt x="220" y="1"/>
                      <a:pt x="192" y="28"/>
                    </a:cubicBezTo>
                    <a:cubicBezTo>
                      <a:pt x="165" y="28"/>
                      <a:pt x="138" y="83"/>
                      <a:pt x="138" y="83"/>
                    </a:cubicBezTo>
                    <a:cubicBezTo>
                      <a:pt x="83" y="83"/>
                      <a:pt x="83" y="110"/>
                      <a:pt x="55" y="138"/>
                    </a:cubicBezTo>
                    <a:cubicBezTo>
                      <a:pt x="28" y="165"/>
                      <a:pt x="28" y="193"/>
                      <a:pt x="1" y="247"/>
                    </a:cubicBezTo>
                    <a:lnTo>
                      <a:pt x="1" y="357"/>
                    </a:lnTo>
                    <a:lnTo>
                      <a:pt x="1" y="439"/>
                    </a:lnTo>
                    <a:cubicBezTo>
                      <a:pt x="1" y="494"/>
                      <a:pt x="28" y="521"/>
                      <a:pt x="28" y="521"/>
                    </a:cubicBezTo>
                    <a:cubicBezTo>
                      <a:pt x="55" y="549"/>
                      <a:pt x="55" y="576"/>
                      <a:pt x="83" y="631"/>
                    </a:cubicBezTo>
                    <a:cubicBezTo>
                      <a:pt x="192" y="658"/>
                      <a:pt x="275" y="686"/>
                      <a:pt x="302" y="686"/>
                    </a:cubicBezTo>
                    <a:lnTo>
                      <a:pt x="439" y="686"/>
                    </a:lnTo>
                    <a:cubicBezTo>
                      <a:pt x="466" y="686"/>
                      <a:pt x="439" y="686"/>
                      <a:pt x="494" y="658"/>
                    </a:cubicBezTo>
                    <a:lnTo>
                      <a:pt x="576" y="576"/>
                    </a:lnTo>
                    <a:lnTo>
                      <a:pt x="630" y="521"/>
                    </a:lnTo>
                    <a:cubicBezTo>
                      <a:pt x="685" y="494"/>
                      <a:pt x="685" y="439"/>
                      <a:pt x="685" y="384"/>
                    </a:cubicBezTo>
                    <a:lnTo>
                      <a:pt x="685" y="275"/>
                    </a:lnTo>
                    <a:cubicBezTo>
                      <a:pt x="685" y="247"/>
                      <a:pt x="685" y="220"/>
                      <a:pt x="630" y="220"/>
                    </a:cubicBezTo>
                    <a:cubicBezTo>
                      <a:pt x="630" y="165"/>
                      <a:pt x="603" y="138"/>
                      <a:pt x="576" y="110"/>
                    </a:cubicBezTo>
                    <a:lnTo>
                      <a:pt x="494" y="28"/>
                    </a:lnTo>
                    <a:cubicBezTo>
                      <a:pt x="466" y="28"/>
                      <a:pt x="439" y="1"/>
                      <a:pt x="4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49" name="Google Shape;549;p29"/>
              <p:cNvSpPr/>
              <p:nvPr/>
            </p:nvSpPr>
            <p:spPr>
              <a:xfrm>
                <a:off x="7933275" y="4043800"/>
                <a:ext cx="16450" cy="15075"/>
              </a:xfrm>
              <a:custGeom>
                <a:avLst/>
                <a:gdLst/>
                <a:ahLst/>
                <a:cxnLst/>
                <a:rect l="l" t="t" r="r" b="b"/>
                <a:pathLst>
                  <a:path w="658" h="603" extrusionOk="0">
                    <a:moveTo>
                      <a:pt x="356" y="0"/>
                    </a:moveTo>
                    <a:cubicBezTo>
                      <a:pt x="329" y="0"/>
                      <a:pt x="274" y="0"/>
                      <a:pt x="219" y="27"/>
                    </a:cubicBezTo>
                    <a:cubicBezTo>
                      <a:pt x="192" y="27"/>
                      <a:pt x="137" y="55"/>
                      <a:pt x="110" y="82"/>
                    </a:cubicBezTo>
                    <a:cubicBezTo>
                      <a:pt x="82" y="137"/>
                      <a:pt x="55" y="164"/>
                      <a:pt x="55" y="192"/>
                    </a:cubicBezTo>
                    <a:cubicBezTo>
                      <a:pt x="0" y="219"/>
                      <a:pt x="0" y="274"/>
                      <a:pt x="0" y="329"/>
                    </a:cubicBezTo>
                    <a:lnTo>
                      <a:pt x="0" y="411"/>
                    </a:lnTo>
                    <a:cubicBezTo>
                      <a:pt x="0" y="465"/>
                      <a:pt x="55" y="493"/>
                      <a:pt x="82" y="548"/>
                    </a:cubicBezTo>
                    <a:cubicBezTo>
                      <a:pt x="110" y="548"/>
                      <a:pt x="110" y="575"/>
                      <a:pt x="137" y="575"/>
                    </a:cubicBezTo>
                    <a:cubicBezTo>
                      <a:pt x="219" y="602"/>
                      <a:pt x="274" y="602"/>
                      <a:pt x="329" y="602"/>
                    </a:cubicBezTo>
                    <a:cubicBezTo>
                      <a:pt x="356" y="602"/>
                      <a:pt x="383" y="602"/>
                      <a:pt x="466" y="575"/>
                    </a:cubicBezTo>
                    <a:cubicBezTo>
                      <a:pt x="493" y="575"/>
                      <a:pt x="520" y="548"/>
                      <a:pt x="548" y="493"/>
                    </a:cubicBezTo>
                    <a:cubicBezTo>
                      <a:pt x="602" y="465"/>
                      <a:pt x="630" y="438"/>
                      <a:pt x="630" y="411"/>
                    </a:cubicBezTo>
                    <a:cubicBezTo>
                      <a:pt x="657" y="356"/>
                      <a:pt x="657" y="329"/>
                      <a:pt x="657" y="274"/>
                    </a:cubicBezTo>
                    <a:lnTo>
                      <a:pt x="657" y="192"/>
                    </a:lnTo>
                    <a:cubicBezTo>
                      <a:pt x="657" y="137"/>
                      <a:pt x="630" y="82"/>
                      <a:pt x="602" y="55"/>
                    </a:cubicBezTo>
                    <a:cubicBezTo>
                      <a:pt x="548" y="55"/>
                      <a:pt x="548" y="27"/>
                      <a:pt x="520" y="27"/>
                    </a:cubicBezTo>
                    <a:cubicBezTo>
                      <a:pt x="493" y="0"/>
                      <a:pt x="411" y="0"/>
                      <a:pt x="35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550" name="Google Shape;550;p29"/>
              <p:cNvSpPr/>
              <p:nvPr/>
            </p:nvSpPr>
            <p:spPr>
              <a:xfrm>
                <a:off x="7793625" y="3992850"/>
                <a:ext cx="118300" cy="134050"/>
              </a:xfrm>
              <a:custGeom>
                <a:avLst/>
                <a:gdLst/>
                <a:ahLst/>
                <a:cxnLst/>
                <a:rect l="l" t="t" r="r" b="b"/>
                <a:pathLst>
                  <a:path w="4732" h="5362" extrusionOk="0">
                    <a:moveTo>
                      <a:pt x="1969" y="1"/>
                    </a:moveTo>
                    <a:cubicBezTo>
                      <a:pt x="1488" y="1"/>
                      <a:pt x="1022" y="257"/>
                      <a:pt x="685" y="614"/>
                    </a:cubicBezTo>
                    <a:cubicBezTo>
                      <a:pt x="192" y="1189"/>
                      <a:pt x="0" y="2065"/>
                      <a:pt x="0" y="2805"/>
                    </a:cubicBezTo>
                    <a:cubicBezTo>
                      <a:pt x="0" y="3681"/>
                      <a:pt x="137" y="4639"/>
                      <a:pt x="657" y="5351"/>
                    </a:cubicBezTo>
                    <a:cubicBezTo>
                      <a:pt x="657" y="5358"/>
                      <a:pt x="664" y="5361"/>
                      <a:pt x="674" y="5361"/>
                    </a:cubicBezTo>
                    <a:cubicBezTo>
                      <a:pt x="704" y="5361"/>
                      <a:pt x="760" y="5331"/>
                      <a:pt x="740" y="5269"/>
                    </a:cubicBezTo>
                    <a:cubicBezTo>
                      <a:pt x="384" y="4612"/>
                      <a:pt x="247" y="3873"/>
                      <a:pt x="219" y="3161"/>
                    </a:cubicBezTo>
                    <a:cubicBezTo>
                      <a:pt x="192" y="2449"/>
                      <a:pt x="301" y="1627"/>
                      <a:pt x="685" y="998"/>
                    </a:cubicBezTo>
                    <a:cubicBezTo>
                      <a:pt x="963" y="570"/>
                      <a:pt x="1458" y="226"/>
                      <a:pt x="1974" y="226"/>
                    </a:cubicBezTo>
                    <a:cubicBezTo>
                      <a:pt x="2119" y="226"/>
                      <a:pt x="2266" y="253"/>
                      <a:pt x="2410" y="313"/>
                    </a:cubicBezTo>
                    <a:cubicBezTo>
                      <a:pt x="2957" y="559"/>
                      <a:pt x="3341" y="1134"/>
                      <a:pt x="3642" y="1655"/>
                    </a:cubicBezTo>
                    <a:cubicBezTo>
                      <a:pt x="3806" y="1956"/>
                      <a:pt x="3998" y="2257"/>
                      <a:pt x="4108" y="2558"/>
                    </a:cubicBezTo>
                    <a:cubicBezTo>
                      <a:pt x="4217" y="2777"/>
                      <a:pt x="4327" y="3051"/>
                      <a:pt x="4518" y="3188"/>
                    </a:cubicBezTo>
                    <a:cubicBezTo>
                      <a:pt x="4542" y="3200"/>
                      <a:pt x="4566" y="3205"/>
                      <a:pt x="4589" y="3205"/>
                    </a:cubicBezTo>
                    <a:cubicBezTo>
                      <a:pt x="4669" y="3205"/>
                      <a:pt x="4731" y="3137"/>
                      <a:pt x="4710" y="3051"/>
                    </a:cubicBezTo>
                    <a:cubicBezTo>
                      <a:pt x="4628" y="2805"/>
                      <a:pt x="4463" y="2613"/>
                      <a:pt x="4354" y="2367"/>
                    </a:cubicBezTo>
                    <a:cubicBezTo>
                      <a:pt x="4190" y="2065"/>
                      <a:pt x="4053" y="1792"/>
                      <a:pt x="3888" y="1518"/>
                    </a:cubicBezTo>
                    <a:cubicBezTo>
                      <a:pt x="3532" y="970"/>
                      <a:pt x="3122" y="340"/>
                      <a:pt x="2519" y="121"/>
                    </a:cubicBezTo>
                    <a:cubicBezTo>
                      <a:pt x="2338" y="38"/>
                      <a:pt x="2153" y="1"/>
                      <a:pt x="1969"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sp>
        <p:nvSpPr>
          <p:cNvPr id="551" name="Google Shape;551;p29"/>
          <p:cNvSpPr/>
          <p:nvPr/>
        </p:nvSpPr>
        <p:spPr>
          <a:xfrm>
            <a:off x="14718650" y="8279030"/>
            <a:ext cx="3195488" cy="217021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sp>
        <p:nvSpPr>
          <p:cNvPr id="552" name="Google Shape;552;p29"/>
          <p:cNvSpPr/>
          <p:nvPr/>
        </p:nvSpPr>
        <p:spPr>
          <a:xfrm>
            <a:off x="-1996799" y="8630851"/>
            <a:ext cx="191750" cy="184250"/>
          </a:xfrm>
          <a:custGeom>
            <a:avLst/>
            <a:gdLst/>
            <a:ahLst/>
            <a:cxnLst/>
            <a:rect l="l" t="t" r="r" b="b"/>
            <a:pathLst>
              <a:path w="3835" h="3685" extrusionOk="0">
                <a:moveTo>
                  <a:pt x="1777" y="1"/>
                </a:moveTo>
                <a:cubicBezTo>
                  <a:pt x="1703" y="1"/>
                  <a:pt x="1630" y="56"/>
                  <a:pt x="1616" y="169"/>
                </a:cubicBezTo>
                <a:cubicBezTo>
                  <a:pt x="1616" y="580"/>
                  <a:pt x="1534" y="1018"/>
                  <a:pt x="1507" y="1428"/>
                </a:cubicBezTo>
                <a:cubicBezTo>
                  <a:pt x="1069" y="1538"/>
                  <a:pt x="631" y="1510"/>
                  <a:pt x="220" y="1675"/>
                </a:cubicBezTo>
                <a:cubicBezTo>
                  <a:pt x="28" y="1784"/>
                  <a:pt x="1" y="2003"/>
                  <a:pt x="165" y="2058"/>
                </a:cubicBezTo>
                <a:cubicBezTo>
                  <a:pt x="631" y="2140"/>
                  <a:pt x="1041" y="2250"/>
                  <a:pt x="1479" y="2277"/>
                </a:cubicBezTo>
                <a:cubicBezTo>
                  <a:pt x="1507" y="2743"/>
                  <a:pt x="1589" y="3153"/>
                  <a:pt x="1753" y="3591"/>
                </a:cubicBezTo>
                <a:cubicBezTo>
                  <a:pt x="1768" y="3649"/>
                  <a:pt x="1820" y="3684"/>
                  <a:pt x="1875" y="3684"/>
                </a:cubicBezTo>
                <a:cubicBezTo>
                  <a:pt x="1923" y="3684"/>
                  <a:pt x="1974" y="3656"/>
                  <a:pt x="2000" y="3591"/>
                </a:cubicBezTo>
                <a:cubicBezTo>
                  <a:pt x="2054" y="3236"/>
                  <a:pt x="2136" y="2907"/>
                  <a:pt x="2191" y="2606"/>
                </a:cubicBezTo>
                <a:cubicBezTo>
                  <a:pt x="2191" y="2496"/>
                  <a:pt x="2219" y="2387"/>
                  <a:pt x="2219" y="2277"/>
                </a:cubicBezTo>
                <a:cubicBezTo>
                  <a:pt x="2410" y="2250"/>
                  <a:pt x="2575" y="2222"/>
                  <a:pt x="2739" y="2140"/>
                </a:cubicBezTo>
                <a:cubicBezTo>
                  <a:pt x="2821" y="2113"/>
                  <a:pt x="2903" y="2085"/>
                  <a:pt x="2985" y="2058"/>
                </a:cubicBezTo>
                <a:cubicBezTo>
                  <a:pt x="3122" y="2003"/>
                  <a:pt x="3286" y="1976"/>
                  <a:pt x="3423" y="1949"/>
                </a:cubicBezTo>
                <a:cubicBezTo>
                  <a:pt x="3506" y="1921"/>
                  <a:pt x="3560" y="1839"/>
                  <a:pt x="3560" y="1784"/>
                </a:cubicBezTo>
                <a:cubicBezTo>
                  <a:pt x="3588" y="1784"/>
                  <a:pt x="3642" y="1730"/>
                  <a:pt x="3670" y="1730"/>
                </a:cubicBezTo>
                <a:cubicBezTo>
                  <a:pt x="3834" y="1675"/>
                  <a:pt x="3807" y="1428"/>
                  <a:pt x="3642" y="1401"/>
                </a:cubicBezTo>
                <a:cubicBezTo>
                  <a:pt x="3586" y="1397"/>
                  <a:pt x="3529" y="1396"/>
                  <a:pt x="3471" y="1396"/>
                </a:cubicBezTo>
                <a:cubicBezTo>
                  <a:pt x="3106" y="1396"/>
                  <a:pt x="2710" y="1463"/>
                  <a:pt x="2356" y="1510"/>
                </a:cubicBezTo>
                <a:cubicBezTo>
                  <a:pt x="2273" y="1018"/>
                  <a:pt x="2136" y="580"/>
                  <a:pt x="1945" y="141"/>
                </a:cubicBezTo>
                <a:cubicBezTo>
                  <a:pt x="1918" y="49"/>
                  <a:pt x="1847" y="1"/>
                  <a:pt x="1777"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553" name="Google Shape;553;p29"/>
          <p:cNvSpPr/>
          <p:nvPr/>
        </p:nvSpPr>
        <p:spPr>
          <a:xfrm>
            <a:off x="1079356" y="4970668"/>
            <a:ext cx="335892" cy="119724"/>
          </a:xfrm>
          <a:custGeom>
            <a:avLst/>
            <a:gdLst/>
            <a:ahLst/>
            <a:cxnLst/>
            <a:rect l="l" t="t" r="r" b="b"/>
            <a:pathLst>
              <a:path w="2191" h="781" extrusionOk="0">
                <a:moveTo>
                  <a:pt x="2042" y="71"/>
                </a:moveTo>
                <a:cubicBezTo>
                  <a:pt x="2057" y="77"/>
                  <a:pt x="2069" y="84"/>
                  <a:pt x="2081" y="96"/>
                </a:cubicBezTo>
                <a:cubicBezTo>
                  <a:pt x="2072" y="88"/>
                  <a:pt x="2058" y="79"/>
                  <a:pt x="2042" y="71"/>
                </a:cubicBezTo>
                <a:close/>
                <a:moveTo>
                  <a:pt x="1694" y="0"/>
                </a:moveTo>
                <a:cubicBezTo>
                  <a:pt x="1643" y="0"/>
                  <a:pt x="1588" y="14"/>
                  <a:pt x="1533" y="41"/>
                </a:cubicBezTo>
                <a:lnTo>
                  <a:pt x="1123" y="124"/>
                </a:lnTo>
                <a:lnTo>
                  <a:pt x="712" y="233"/>
                </a:lnTo>
                <a:cubicBezTo>
                  <a:pt x="575" y="260"/>
                  <a:pt x="438" y="260"/>
                  <a:pt x="329" y="315"/>
                </a:cubicBezTo>
                <a:cubicBezTo>
                  <a:pt x="192" y="315"/>
                  <a:pt x="110" y="397"/>
                  <a:pt x="110" y="534"/>
                </a:cubicBezTo>
                <a:cubicBezTo>
                  <a:pt x="0" y="644"/>
                  <a:pt x="110" y="726"/>
                  <a:pt x="246" y="753"/>
                </a:cubicBezTo>
                <a:cubicBezTo>
                  <a:pt x="548" y="781"/>
                  <a:pt x="849" y="781"/>
                  <a:pt x="1150" y="781"/>
                </a:cubicBezTo>
                <a:cubicBezTo>
                  <a:pt x="1342" y="781"/>
                  <a:pt x="1506" y="753"/>
                  <a:pt x="1670" y="726"/>
                </a:cubicBezTo>
                <a:cubicBezTo>
                  <a:pt x="1813" y="678"/>
                  <a:pt x="2039" y="548"/>
                  <a:pt x="2095" y="353"/>
                </a:cubicBezTo>
                <a:lnTo>
                  <a:pt x="2095" y="353"/>
                </a:lnTo>
                <a:cubicBezTo>
                  <a:pt x="2111" y="330"/>
                  <a:pt x="2120" y="304"/>
                  <a:pt x="2163" y="260"/>
                </a:cubicBezTo>
                <a:cubicBezTo>
                  <a:pt x="2191" y="206"/>
                  <a:pt x="2163" y="96"/>
                  <a:pt x="2081" y="69"/>
                </a:cubicBezTo>
                <a:cubicBezTo>
                  <a:pt x="2054" y="69"/>
                  <a:pt x="2026" y="41"/>
                  <a:pt x="1971" y="41"/>
                </a:cubicBezTo>
                <a:cubicBezTo>
                  <a:pt x="1980" y="46"/>
                  <a:pt x="1988" y="49"/>
                  <a:pt x="1996" y="53"/>
                </a:cubicBezTo>
                <a:lnTo>
                  <a:pt x="1996" y="53"/>
                </a:lnTo>
                <a:cubicBezTo>
                  <a:pt x="1974" y="46"/>
                  <a:pt x="1955" y="41"/>
                  <a:pt x="1944" y="41"/>
                </a:cubicBezTo>
                <a:lnTo>
                  <a:pt x="1835" y="41"/>
                </a:lnTo>
                <a:cubicBezTo>
                  <a:pt x="1794" y="14"/>
                  <a:pt x="1746" y="0"/>
                  <a:pt x="169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554" name="Google Shape;554;p29"/>
          <p:cNvSpPr/>
          <p:nvPr/>
        </p:nvSpPr>
        <p:spPr>
          <a:xfrm>
            <a:off x="2285585" y="5447337"/>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555" name="Google Shape;555;p29"/>
          <p:cNvSpPr/>
          <p:nvPr/>
        </p:nvSpPr>
        <p:spPr>
          <a:xfrm>
            <a:off x="2295283" y="6327586"/>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556" name="Google Shape;556;p29"/>
          <p:cNvSpPr/>
          <p:nvPr/>
        </p:nvSpPr>
        <p:spPr>
          <a:xfrm>
            <a:off x="1180865" y="5993252"/>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grpSp>
        <p:nvGrpSpPr>
          <p:cNvPr id="557" name="Google Shape;557;p29"/>
          <p:cNvGrpSpPr/>
          <p:nvPr/>
        </p:nvGrpSpPr>
        <p:grpSpPr>
          <a:xfrm>
            <a:off x="3432385" y="8078035"/>
            <a:ext cx="1764774" cy="2410542"/>
            <a:chOff x="-2382375" y="1262850"/>
            <a:chExt cx="735200" cy="1004225"/>
          </a:xfrm>
        </p:grpSpPr>
        <p:sp>
          <p:nvSpPr>
            <p:cNvPr id="558" name="Google Shape;558;p29"/>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59" name="Google Shape;559;p29"/>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0" name="Google Shape;560;p29"/>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1" name="Google Shape;561;p29"/>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2" name="Google Shape;562;p29"/>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3" name="Google Shape;563;p29"/>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4" name="Google Shape;564;p29"/>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5" name="Google Shape;565;p29"/>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6" name="Google Shape;566;p29"/>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7" name="Google Shape;567;p29"/>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568" name="Google Shape;568;p29"/>
          <p:cNvSpPr/>
          <p:nvPr/>
        </p:nvSpPr>
        <p:spPr>
          <a:xfrm>
            <a:off x="20588776" y="422393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569" name="Google Shape;569;p29"/>
          <p:cNvSpPr/>
          <p:nvPr/>
        </p:nvSpPr>
        <p:spPr>
          <a:xfrm rot="1047440">
            <a:off x="2363010" y="7082840"/>
            <a:ext cx="1958116" cy="132985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570" name="Google Shape;570;p29"/>
          <p:cNvSpPr/>
          <p:nvPr/>
        </p:nvSpPr>
        <p:spPr>
          <a:xfrm>
            <a:off x="1463877" y="4324163"/>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571" name="Google Shape;571;p29"/>
          <p:cNvSpPr/>
          <p:nvPr/>
        </p:nvSpPr>
        <p:spPr>
          <a:xfrm>
            <a:off x="-2163646" y="5741930"/>
            <a:ext cx="4977608" cy="4707296"/>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572" name="Google Shape;572;p29"/>
          <p:cNvGrpSpPr/>
          <p:nvPr/>
        </p:nvGrpSpPr>
        <p:grpSpPr>
          <a:xfrm>
            <a:off x="859400" y="7949339"/>
            <a:ext cx="3012888" cy="2667946"/>
            <a:chOff x="-3243425" y="3699175"/>
            <a:chExt cx="968650" cy="857750"/>
          </a:xfrm>
        </p:grpSpPr>
        <p:grpSp>
          <p:nvGrpSpPr>
            <p:cNvPr id="573" name="Google Shape;573;p29"/>
            <p:cNvGrpSpPr/>
            <p:nvPr/>
          </p:nvGrpSpPr>
          <p:grpSpPr>
            <a:xfrm>
              <a:off x="-2960700" y="3699175"/>
              <a:ext cx="275900" cy="814050"/>
              <a:chOff x="-2960700" y="3699175"/>
              <a:chExt cx="275900" cy="814050"/>
            </a:xfrm>
          </p:grpSpPr>
          <p:sp>
            <p:nvSpPr>
              <p:cNvPr id="574" name="Google Shape;574;p29"/>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575" name="Google Shape;575;p29"/>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576" name="Google Shape;576;p29"/>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577" name="Google Shape;577;p29"/>
            <p:cNvGrpSpPr/>
            <p:nvPr/>
          </p:nvGrpSpPr>
          <p:grpSpPr>
            <a:xfrm>
              <a:off x="-3243425" y="3870975"/>
              <a:ext cx="327925" cy="642825"/>
              <a:chOff x="-3243425" y="3870975"/>
              <a:chExt cx="327925" cy="642825"/>
            </a:xfrm>
          </p:grpSpPr>
          <p:sp>
            <p:nvSpPr>
              <p:cNvPr id="578" name="Google Shape;578;p29"/>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579" name="Google Shape;579;p29"/>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580" name="Google Shape;580;p29"/>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581" name="Google Shape;581;p29"/>
            <p:cNvGrpSpPr/>
            <p:nvPr/>
          </p:nvGrpSpPr>
          <p:grpSpPr>
            <a:xfrm>
              <a:off x="-2899775" y="3817600"/>
              <a:ext cx="557925" cy="689475"/>
              <a:chOff x="-2899775" y="3817600"/>
              <a:chExt cx="557925" cy="689475"/>
            </a:xfrm>
          </p:grpSpPr>
          <p:sp>
            <p:nvSpPr>
              <p:cNvPr id="582" name="Google Shape;582;p29"/>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583" name="Google Shape;583;p29"/>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584" name="Google Shape;584;p29"/>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585" name="Google Shape;585;p29"/>
            <p:cNvGrpSpPr/>
            <p:nvPr/>
          </p:nvGrpSpPr>
          <p:grpSpPr>
            <a:xfrm>
              <a:off x="-2887450" y="4143425"/>
              <a:ext cx="612675" cy="413500"/>
              <a:chOff x="-2887450" y="4143425"/>
              <a:chExt cx="612675" cy="413500"/>
            </a:xfrm>
          </p:grpSpPr>
          <p:grpSp>
            <p:nvGrpSpPr>
              <p:cNvPr id="586" name="Google Shape;586;p29"/>
              <p:cNvGrpSpPr/>
              <p:nvPr/>
            </p:nvGrpSpPr>
            <p:grpSpPr>
              <a:xfrm>
                <a:off x="-2887450" y="4143425"/>
                <a:ext cx="612675" cy="413500"/>
                <a:chOff x="-2887450" y="4143425"/>
                <a:chExt cx="612675" cy="413500"/>
              </a:xfrm>
            </p:grpSpPr>
            <p:sp>
              <p:nvSpPr>
                <p:cNvPr id="587" name="Google Shape;587;p29"/>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588" name="Google Shape;588;p29"/>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589" name="Google Shape;589;p29"/>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590" name="Google Shape;590;p29"/>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nvGrpSpPr>
          <p:cNvPr id="591" name="Google Shape;591;p29"/>
          <p:cNvGrpSpPr/>
          <p:nvPr/>
        </p:nvGrpSpPr>
        <p:grpSpPr>
          <a:xfrm flipH="1">
            <a:off x="12915040" y="8815105"/>
            <a:ext cx="1924320" cy="1704006"/>
            <a:chOff x="-3243425" y="3699175"/>
            <a:chExt cx="968650" cy="857750"/>
          </a:xfrm>
        </p:grpSpPr>
        <p:grpSp>
          <p:nvGrpSpPr>
            <p:cNvPr id="592" name="Google Shape;592;p29"/>
            <p:cNvGrpSpPr/>
            <p:nvPr/>
          </p:nvGrpSpPr>
          <p:grpSpPr>
            <a:xfrm>
              <a:off x="-2960700" y="3699175"/>
              <a:ext cx="275900" cy="814050"/>
              <a:chOff x="-2960700" y="3699175"/>
              <a:chExt cx="275900" cy="814050"/>
            </a:xfrm>
          </p:grpSpPr>
          <p:sp>
            <p:nvSpPr>
              <p:cNvPr id="593" name="Google Shape;593;p29"/>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594" name="Google Shape;594;p29"/>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595" name="Google Shape;595;p29"/>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596" name="Google Shape;596;p29"/>
            <p:cNvGrpSpPr/>
            <p:nvPr/>
          </p:nvGrpSpPr>
          <p:grpSpPr>
            <a:xfrm>
              <a:off x="-3243425" y="3870975"/>
              <a:ext cx="327925" cy="642825"/>
              <a:chOff x="-3243425" y="3870975"/>
              <a:chExt cx="327925" cy="642825"/>
            </a:xfrm>
          </p:grpSpPr>
          <p:sp>
            <p:nvSpPr>
              <p:cNvPr id="597" name="Google Shape;597;p29"/>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598" name="Google Shape;598;p29"/>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599" name="Google Shape;599;p29"/>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600" name="Google Shape;600;p29"/>
            <p:cNvGrpSpPr/>
            <p:nvPr/>
          </p:nvGrpSpPr>
          <p:grpSpPr>
            <a:xfrm>
              <a:off x="-2899775" y="3817600"/>
              <a:ext cx="557925" cy="689475"/>
              <a:chOff x="-2899775" y="3817600"/>
              <a:chExt cx="557925" cy="689475"/>
            </a:xfrm>
          </p:grpSpPr>
          <p:sp>
            <p:nvSpPr>
              <p:cNvPr id="601" name="Google Shape;601;p29"/>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602" name="Google Shape;602;p29"/>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603" name="Google Shape;603;p29"/>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604" name="Google Shape;604;p29"/>
            <p:cNvGrpSpPr/>
            <p:nvPr/>
          </p:nvGrpSpPr>
          <p:grpSpPr>
            <a:xfrm>
              <a:off x="-2887450" y="4143425"/>
              <a:ext cx="612675" cy="413500"/>
              <a:chOff x="-2887450" y="4143425"/>
              <a:chExt cx="612675" cy="413500"/>
            </a:xfrm>
          </p:grpSpPr>
          <p:grpSp>
            <p:nvGrpSpPr>
              <p:cNvPr id="605" name="Google Shape;605;p29"/>
              <p:cNvGrpSpPr/>
              <p:nvPr/>
            </p:nvGrpSpPr>
            <p:grpSpPr>
              <a:xfrm>
                <a:off x="-2887450" y="4143425"/>
                <a:ext cx="612675" cy="413500"/>
                <a:chOff x="-2887450" y="4143425"/>
                <a:chExt cx="612675" cy="413500"/>
              </a:xfrm>
            </p:grpSpPr>
            <p:sp>
              <p:nvSpPr>
                <p:cNvPr id="606" name="Google Shape;606;p29"/>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607" name="Google Shape;607;p29"/>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608" name="Google Shape;608;p29"/>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609" name="Google Shape;609;p29"/>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sp>
        <p:nvSpPr>
          <p:cNvPr id="610" name="Google Shape;610;p29"/>
          <p:cNvSpPr/>
          <p:nvPr/>
        </p:nvSpPr>
        <p:spPr>
          <a:xfrm>
            <a:off x="2446400" y="35477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11" name="Google Shape;611;p29"/>
          <p:cNvSpPr/>
          <p:nvPr/>
        </p:nvSpPr>
        <p:spPr>
          <a:xfrm>
            <a:off x="1079329" y="354771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12" name="Google Shape;612;p29"/>
          <p:cNvSpPr/>
          <p:nvPr/>
        </p:nvSpPr>
        <p:spPr>
          <a:xfrm>
            <a:off x="4968626" y="12878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613" name="Google Shape;613;p29"/>
          <p:cNvSpPr/>
          <p:nvPr/>
        </p:nvSpPr>
        <p:spPr>
          <a:xfrm>
            <a:off x="3652824" y="61680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14" name="Google Shape;614;p29"/>
          <p:cNvSpPr/>
          <p:nvPr/>
        </p:nvSpPr>
        <p:spPr>
          <a:xfrm>
            <a:off x="5662624" y="91282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15" name="Google Shape;615;p29"/>
          <p:cNvSpPr/>
          <p:nvPr/>
        </p:nvSpPr>
        <p:spPr>
          <a:xfrm>
            <a:off x="6536731" y="8630862"/>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16" name="Google Shape;616;p29"/>
          <p:cNvSpPr/>
          <p:nvPr/>
        </p:nvSpPr>
        <p:spPr>
          <a:xfrm>
            <a:off x="7015462" y="991131"/>
            <a:ext cx="235324" cy="137046"/>
          </a:xfrm>
          <a:custGeom>
            <a:avLst/>
            <a:gdLst/>
            <a:ahLst/>
            <a:cxnLst/>
            <a:rect l="l" t="t" r="r" b="b"/>
            <a:pathLst>
              <a:path w="1535" h="894" extrusionOk="0">
                <a:moveTo>
                  <a:pt x="904" y="0"/>
                </a:moveTo>
                <a:cubicBezTo>
                  <a:pt x="863" y="0"/>
                  <a:pt x="822" y="7"/>
                  <a:pt x="767" y="21"/>
                </a:cubicBezTo>
                <a:cubicBezTo>
                  <a:pt x="658" y="21"/>
                  <a:pt x="521" y="21"/>
                  <a:pt x="411" y="48"/>
                </a:cubicBezTo>
                <a:cubicBezTo>
                  <a:pt x="329" y="48"/>
                  <a:pt x="220" y="103"/>
                  <a:pt x="138" y="158"/>
                </a:cubicBezTo>
                <a:cubicBezTo>
                  <a:pt x="83" y="240"/>
                  <a:pt x="1" y="322"/>
                  <a:pt x="55" y="432"/>
                </a:cubicBezTo>
                <a:cubicBezTo>
                  <a:pt x="55" y="541"/>
                  <a:pt x="83" y="651"/>
                  <a:pt x="138" y="705"/>
                </a:cubicBezTo>
                <a:cubicBezTo>
                  <a:pt x="220" y="787"/>
                  <a:pt x="329" y="842"/>
                  <a:pt x="411" y="842"/>
                </a:cubicBezTo>
                <a:cubicBezTo>
                  <a:pt x="521" y="842"/>
                  <a:pt x="658" y="842"/>
                  <a:pt x="767" y="870"/>
                </a:cubicBezTo>
                <a:cubicBezTo>
                  <a:pt x="840" y="870"/>
                  <a:pt x="889" y="894"/>
                  <a:pt x="946" y="894"/>
                </a:cubicBezTo>
                <a:cubicBezTo>
                  <a:pt x="974" y="894"/>
                  <a:pt x="1005" y="888"/>
                  <a:pt x="1041" y="870"/>
                </a:cubicBezTo>
                <a:cubicBezTo>
                  <a:pt x="1096" y="842"/>
                  <a:pt x="1151" y="842"/>
                  <a:pt x="1205" y="815"/>
                </a:cubicBezTo>
                <a:cubicBezTo>
                  <a:pt x="1266" y="800"/>
                  <a:pt x="1310" y="751"/>
                  <a:pt x="1346" y="692"/>
                </a:cubicBezTo>
                <a:lnTo>
                  <a:pt x="1346" y="692"/>
                </a:lnTo>
                <a:cubicBezTo>
                  <a:pt x="1377" y="671"/>
                  <a:pt x="1406" y="642"/>
                  <a:pt x="1452" y="596"/>
                </a:cubicBezTo>
                <a:cubicBezTo>
                  <a:pt x="1534" y="541"/>
                  <a:pt x="1534" y="377"/>
                  <a:pt x="1452" y="295"/>
                </a:cubicBezTo>
                <a:cubicBezTo>
                  <a:pt x="1409" y="280"/>
                  <a:pt x="1381" y="266"/>
                  <a:pt x="1352" y="244"/>
                </a:cubicBezTo>
                <a:lnTo>
                  <a:pt x="1352" y="244"/>
                </a:lnTo>
                <a:cubicBezTo>
                  <a:pt x="1314" y="185"/>
                  <a:pt x="1269" y="135"/>
                  <a:pt x="1205" y="103"/>
                </a:cubicBezTo>
                <a:cubicBezTo>
                  <a:pt x="1178" y="48"/>
                  <a:pt x="1096" y="48"/>
                  <a:pt x="1041" y="21"/>
                </a:cubicBezTo>
                <a:cubicBezTo>
                  <a:pt x="986" y="7"/>
                  <a:pt x="945" y="0"/>
                  <a:pt x="90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17" name="Google Shape;617;p29"/>
          <p:cNvSpPr/>
          <p:nvPr/>
        </p:nvSpPr>
        <p:spPr>
          <a:xfrm>
            <a:off x="5575256" y="2048455"/>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18" name="Google Shape;618;p29"/>
          <p:cNvSpPr/>
          <p:nvPr/>
        </p:nvSpPr>
        <p:spPr>
          <a:xfrm>
            <a:off x="4365560" y="763057"/>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19" name="Google Shape;619;p29"/>
          <p:cNvSpPr/>
          <p:nvPr/>
        </p:nvSpPr>
        <p:spPr>
          <a:xfrm>
            <a:off x="2505213" y="265492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20" name="Google Shape;620;p29"/>
          <p:cNvSpPr/>
          <p:nvPr/>
        </p:nvSpPr>
        <p:spPr>
          <a:xfrm>
            <a:off x="1204650" y="11282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21" name="Google Shape;621;p29"/>
          <p:cNvSpPr/>
          <p:nvPr/>
        </p:nvSpPr>
        <p:spPr>
          <a:xfrm>
            <a:off x="3483663" y="149552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22" name="Google Shape;622;p29"/>
          <p:cNvSpPr/>
          <p:nvPr/>
        </p:nvSpPr>
        <p:spPr>
          <a:xfrm>
            <a:off x="2285576" y="9966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623" name="Google Shape;623;p29"/>
          <p:cNvSpPr/>
          <p:nvPr/>
        </p:nvSpPr>
        <p:spPr>
          <a:xfrm rot="-2700000" flipH="1">
            <a:off x="1237667" y="234559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625" name="Google Shape;625;p29"/>
          <p:cNvSpPr/>
          <p:nvPr/>
        </p:nvSpPr>
        <p:spPr>
          <a:xfrm flipH="1">
            <a:off x="16935072" y="5088742"/>
            <a:ext cx="335892" cy="119724"/>
          </a:xfrm>
          <a:custGeom>
            <a:avLst/>
            <a:gdLst/>
            <a:ahLst/>
            <a:cxnLst/>
            <a:rect l="l" t="t" r="r" b="b"/>
            <a:pathLst>
              <a:path w="2191" h="781" extrusionOk="0">
                <a:moveTo>
                  <a:pt x="2042" y="71"/>
                </a:moveTo>
                <a:cubicBezTo>
                  <a:pt x="2057" y="77"/>
                  <a:pt x="2069" y="84"/>
                  <a:pt x="2081" y="96"/>
                </a:cubicBezTo>
                <a:cubicBezTo>
                  <a:pt x="2072" y="88"/>
                  <a:pt x="2058" y="79"/>
                  <a:pt x="2042" y="71"/>
                </a:cubicBezTo>
                <a:close/>
                <a:moveTo>
                  <a:pt x="1694" y="0"/>
                </a:moveTo>
                <a:cubicBezTo>
                  <a:pt x="1643" y="0"/>
                  <a:pt x="1588" y="14"/>
                  <a:pt x="1533" y="41"/>
                </a:cubicBezTo>
                <a:lnTo>
                  <a:pt x="1123" y="124"/>
                </a:lnTo>
                <a:lnTo>
                  <a:pt x="712" y="233"/>
                </a:lnTo>
                <a:cubicBezTo>
                  <a:pt x="575" y="260"/>
                  <a:pt x="438" y="260"/>
                  <a:pt x="329" y="315"/>
                </a:cubicBezTo>
                <a:cubicBezTo>
                  <a:pt x="192" y="315"/>
                  <a:pt x="110" y="397"/>
                  <a:pt x="110" y="534"/>
                </a:cubicBezTo>
                <a:cubicBezTo>
                  <a:pt x="0" y="644"/>
                  <a:pt x="110" y="726"/>
                  <a:pt x="246" y="753"/>
                </a:cubicBezTo>
                <a:cubicBezTo>
                  <a:pt x="548" y="781"/>
                  <a:pt x="849" y="781"/>
                  <a:pt x="1150" y="781"/>
                </a:cubicBezTo>
                <a:cubicBezTo>
                  <a:pt x="1342" y="781"/>
                  <a:pt x="1506" y="753"/>
                  <a:pt x="1670" y="726"/>
                </a:cubicBezTo>
                <a:cubicBezTo>
                  <a:pt x="1813" y="678"/>
                  <a:pt x="2039" y="548"/>
                  <a:pt x="2095" y="353"/>
                </a:cubicBezTo>
                <a:lnTo>
                  <a:pt x="2095" y="353"/>
                </a:lnTo>
                <a:cubicBezTo>
                  <a:pt x="2111" y="330"/>
                  <a:pt x="2120" y="304"/>
                  <a:pt x="2163" y="260"/>
                </a:cubicBezTo>
                <a:cubicBezTo>
                  <a:pt x="2191" y="206"/>
                  <a:pt x="2163" y="96"/>
                  <a:pt x="2081" y="69"/>
                </a:cubicBezTo>
                <a:cubicBezTo>
                  <a:pt x="2054" y="69"/>
                  <a:pt x="2026" y="41"/>
                  <a:pt x="1971" y="41"/>
                </a:cubicBezTo>
                <a:cubicBezTo>
                  <a:pt x="1980" y="46"/>
                  <a:pt x="1988" y="49"/>
                  <a:pt x="1996" y="53"/>
                </a:cubicBezTo>
                <a:lnTo>
                  <a:pt x="1996" y="53"/>
                </a:lnTo>
                <a:cubicBezTo>
                  <a:pt x="1974" y="46"/>
                  <a:pt x="1955" y="41"/>
                  <a:pt x="1944" y="41"/>
                </a:cubicBezTo>
                <a:lnTo>
                  <a:pt x="1835" y="41"/>
                </a:lnTo>
                <a:cubicBezTo>
                  <a:pt x="1794" y="14"/>
                  <a:pt x="1746" y="0"/>
                  <a:pt x="169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26" name="Google Shape;626;p29"/>
          <p:cNvSpPr/>
          <p:nvPr/>
        </p:nvSpPr>
        <p:spPr>
          <a:xfrm flipH="1">
            <a:off x="15770699" y="5565413"/>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27" name="Google Shape;627;p29"/>
          <p:cNvSpPr/>
          <p:nvPr/>
        </p:nvSpPr>
        <p:spPr>
          <a:xfrm flipH="1">
            <a:off x="15630845" y="644566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28" name="Google Shape;628;p29"/>
          <p:cNvSpPr/>
          <p:nvPr/>
        </p:nvSpPr>
        <p:spPr>
          <a:xfrm flipH="1">
            <a:off x="16929997" y="6111328"/>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29" name="Google Shape;629;p29"/>
          <p:cNvSpPr/>
          <p:nvPr/>
        </p:nvSpPr>
        <p:spPr>
          <a:xfrm flipH="1">
            <a:off x="16500605" y="4263313"/>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630" name="Google Shape;630;p29"/>
          <p:cNvSpPr/>
          <p:nvPr/>
        </p:nvSpPr>
        <p:spPr>
          <a:xfrm flipH="1">
            <a:off x="15563738" y="36658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31" name="Google Shape;631;p29"/>
          <p:cNvSpPr/>
          <p:nvPr/>
        </p:nvSpPr>
        <p:spPr>
          <a:xfrm flipH="1">
            <a:off x="17039963" y="3665792"/>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32" name="Google Shape;632;p29"/>
          <p:cNvSpPr/>
          <p:nvPr/>
        </p:nvSpPr>
        <p:spPr>
          <a:xfrm flipH="1">
            <a:off x="14695324" y="50903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633" name="Google Shape;633;p29"/>
          <p:cNvSpPr/>
          <p:nvPr/>
        </p:nvSpPr>
        <p:spPr>
          <a:xfrm flipH="1">
            <a:off x="14357312" y="62861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34" name="Google Shape;634;p29"/>
          <p:cNvSpPr/>
          <p:nvPr/>
        </p:nvSpPr>
        <p:spPr>
          <a:xfrm flipH="1">
            <a:off x="12347512" y="92463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35" name="Google Shape;635;p29"/>
          <p:cNvSpPr/>
          <p:nvPr/>
        </p:nvSpPr>
        <p:spPr>
          <a:xfrm flipH="1">
            <a:off x="11604329" y="8748936"/>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36" name="Google Shape;636;p29"/>
          <p:cNvSpPr/>
          <p:nvPr/>
        </p:nvSpPr>
        <p:spPr>
          <a:xfrm flipH="1">
            <a:off x="12510460" y="2166531"/>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37" name="Google Shape;637;p29"/>
          <p:cNvSpPr/>
          <p:nvPr/>
        </p:nvSpPr>
        <p:spPr>
          <a:xfrm flipH="1">
            <a:off x="13783164" y="881133"/>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38" name="Google Shape;638;p29"/>
          <p:cNvSpPr/>
          <p:nvPr/>
        </p:nvSpPr>
        <p:spPr>
          <a:xfrm flipH="1">
            <a:off x="15622511" y="2773003"/>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39" name="Google Shape;639;p29"/>
          <p:cNvSpPr/>
          <p:nvPr/>
        </p:nvSpPr>
        <p:spPr>
          <a:xfrm flipH="1">
            <a:off x="16805488" y="12463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40" name="Google Shape;640;p29"/>
          <p:cNvSpPr/>
          <p:nvPr/>
        </p:nvSpPr>
        <p:spPr>
          <a:xfrm flipH="1">
            <a:off x="14644061" y="1613603"/>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41" name="Google Shape;641;p29"/>
          <p:cNvSpPr/>
          <p:nvPr/>
        </p:nvSpPr>
        <p:spPr>
          <a:xfrm flipH="1">
            <a:off x="15621098" y="11147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642" name="Google Shape;642;p29"/>
          <p:cNvSpPr/>
          <p:nvPr/>
        </p:nvSpPr>
        <p:spPr>
          <a:xfrm rot="2700000">
            <a:off x="13070489" y="1367873"/>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643" name="Google Shape;643;p29"/>
          <p:cNvSpPr/>
          <p:nvPr/>
        </p:nvSpPr>
        <p:spPr>
          <a:xfrm rot="-850676">
            <a:off x="16699847" y="234558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644" name="Google Shape;644;p29"/>
          <p:cNvSpPr/>
          <p:nvPr/>
        </p:nvSpPr>
        <p:spPr>
          <a:xfrm flipH="1">
            <a:off x="11082410" y="1261531"/>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45" name="Google Shape;645;p29"/>
          <p:cNvSpPr/>
          <p:nvPr/>
        </p:nvSpPr>
        <p:spPr>
          <a:xfrm flipH="1">
            <a:off x="8730629" y="8630862"/>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46" name="Google Shape;646;p29"/>
          <p:cNvSpPr/>
          <p:nvPr/>
        </p:nvSpPr>
        <p:spPr>
          <a:xfrm flipH="1">
            <a:off x="10196662" y="92843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47" name="Google Shape;647;p29"/>
          <p:cNvSpPr/>
          <p:nvPr/>
        </p:nvSpPr>
        <p:spPr>
          <a:xfrm flipH="1">
            <a:off x="7250812" y="93360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648" name="Google Shape;648;p29"/>
          <p:cNvSpPr/>
          <p:nvPr/>
        </p:nvSpPr>
        <p:spPr>
          <a:xfrm flipH="1">
            <a:off x="8012574" y="89487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649" name="Google Shape;649;p29"/>
          <p:cNvSpPr/>
          <p:nvPr/>
        </p:nvSpPr>
        <p:spPr>
          <a:xfrm flipH="1">
            <a:off x="10638774" y="83924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141" name="Rectangle 140"/>
          <p:cNvSpPr/>
          <p:nvPr/>
        </p:nvSpPr>
        <p:spPr>
          <a:xfrm>
            <a:off x="2371775" y="3255778"/>
            <a:ext cx="13578671" cy="3785652"/>
          </a:xfrm>
          <a:prstGeom prst="rect">
            <a:avLst/>
          </a:prstGeom>
        </p:spPr>
        <p:txBody>
          <a:bodyPr wrap="square">
            <a:spAutoFit/>
          </a:bodyPr>
          <a:lstStyle/>
          <a:p>
            <a:pPr marL="0" marR="0" lvl="0" indent="0" algn="ctr" defTabSz="914400" eaLnBrk="1" fontAlgn="auto" latinLnBrk="0" hangingPunct="1">
              <a:lnSpc>
                <a:spcPct val="150000"/>
              </a:lnSpc>
              <a:spcBef>
                <a:spcPts val="0"/>
              </a:spcBef>
              <a:spcAft>
                <a:spcPts val="0"/>
              </a:spcAft>
              <a:buClrTx/>
              <a:buSzTx/>
              <a:buFontTx/>
              <a:buNone/>
              <a:tabLst/>
              <a:defRPr/>
            </a:pPr>
            <a:r>
              <a:rPr kumimoji="0" lang="en-US" sz="8000" b="1" i="0" u="none" strike="noStrike" kern="0" cap="none" spc="0" normalizeH="0" baseline="0" noProof="0" dirty="0">
                <a:ln>
                  <a:noFill/>
                </a:ln>
                <a:solidFill>
                  <a:srgbClr val="DF9508">
                    <a:lumMod val="10000"/>
                  </a:srgbClr>
                </a:solidFill>
                <a:effectLst/>
                <a:uLnTx/>
                <a:uFillTx/>
                <a:ea typeface="+mn-ea"/>
                <a:cs typeface="+mn-cs"/>
              </a:rPr>
              <a:t>CHÀO MỪNG CÁC EM ĐẾN VỚI BÀI HỌC HÔM NAY!</a:t>
            </a:r>
          </a:p>
        </p:txBody>
      </p:sp>
    </p:spTree>
  </p:cSld>
  <p:clrMapOvr>
    <a:masterClrMapping/>
  </p:clrMapOvr>
  <p:transition>
    <p:split orient="vert"/>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2" name="Group 1"/>
          <p:cNvGrpSpPr/>
          <p:nvPr/>
        </p:nvGrpSpPr>
        <p:grpSpPr>
          <a:xfrm>
            <a:off x="-2573672" y="8943082"/>
            <a:ext cx="5575402" cy="3156385"/>
            <a:chOff x="-1968109" y="7476050"/>
            <a:chExt cx="7010111" cy="4140984"/>
          </a:xfrm>
        </p:grpSpPr>
        <p:grpSp>
          <p:nvGrpSpPr>
            <p:cNvPr id="697" name="Google Shape;697;p32"/>
            <p:cNvGrpSpPr/>
            <p:nvPr/>
          </p:nvGrpSpPr>
          <p:grpSpPr>
            <a:xfrm flipH="1">
              <a:off x="2157508" y="8287969"/>
              <a:ext cx="1764800" cy="3200370"/>
              <a:chOff x="3104575" y="4346000"/>
              <a:chExt cx="553125" cy="1003125"/>
            </a:xfrm>
          </p:grpSpPr>
          <p:sp>
            <p:nvSpPr>
              <p:cNvPr id="698" name="Google Shape;698;p32"/>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99" name="Google Shape;699;p32"/>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0" name="Google Shape;700;p32"/>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1" name="Google Shape;701;p32"/>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2" name="Google Shape;702;p32"/>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3" name="Google Shape;703;p32"/>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4" name="Google Shape;704;p32"/>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705" name="Google Shape;705;p32"/>
            <p:cNvSpPr/>
            <p:nvPr/>
          </p:nvSpPr>
          <p:spPr>
            <a:xfrm flipH="1">
              <a:off x="-1968109" y="7476050"/>
              <a:ext cx="5290150" cy="4140984"/>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706" name="Google Shape;706;p32"/>
            <p:cNvSpPr/>
            <p:nvPr/>
          </p:nvSpPr>
          <p:spPr>
            <a:xfrm flipH="1">
              <a:off x="42902" y="9278780"/>
              <a:ext cx="3195488" cy="217021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707" name="Google Shape;707;p32"/>
            <p:cNvGrpSpPr/>
            <p:nvPr/>
          </p:nvGrpSpPr>
          <p:grpSpPr>
            <a:xfrm>
              <a:off x="3117682" y="9036155"/>
              <a:ext cx="1924320" cy="1704006"/>
              <a:chOff x="-3243425" y="3699175"/>
              <a:chExt cx="968650" cy="857750"/>
            </a:xfrm>
          </p:grpSpPr>
          <p:grpSp>
            <p:nvGrpSpPr>
              <p:cNvPr id="708" name="Google Shape;708;p32"/>
              <p:cNvGrpSpPr/>
              <p:nvPr/>
            </p:nvGrpSpPr>
            <p:grpSpPr>
              <a:xfrm>
                <a:off x="-2960700" y="3699175"/>
                <a:ext cx="275900" cy="814050"/>
                <a:chOff x="-2960700" y="3699175"/>
                <a:chExt cx="275900" cy="814050"/>
              </a:xfrm>
            </p:grpSpPr>
            <p:sp>
              <p:nvSpPr>
                <p:cNvPr id="709" name="Google Shape;709;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0" name="Google Shape;710;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1" name="Google Shape;711;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2" name="Google Shape;712;p32"/>
              <p:cNvGrpSpPr/>
              <p:nvPr/>
            </p:nvGrpSpPr>
            <p:grpSpPr>
              <a:xfrm>
                <a:off x="-3243425" y="3870975"/>
                <a:ext cx="327925" cy="642825"/>
                <a:chOff x="-3243425" y="3870975"/>
                <a:chExt cx="327925" cy="642825"/>
              </a:xfrm>
            </p:grpSpPr>
            <p:sp>
              <p:nvSpPr>
                <p:cNvPr id="713" name="Google Shape;713;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4" name="Google Shape;714;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5" name="Google Shape;715;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6" name="Google Shape;716;p32"/>
              <p:cNvGrpSpPr/>
              <p:nvPr/>
            </p:nvGrpSpPr>
            <p:grpSpPr>
              <a:xfrm>
                <a:off x="-2899775" y="3817600"/>
                <a:ext cx="557925" cy="689475"/>
                <a:chOff x="-2899775" y="3817600"/>
                <a:chExt cx="557925" cy="689475"/>
              </a:xfrm>
            </p:grpSpPr>
            <p:sp>
              <p:nvSpPr>
                <p:cNvPr id="717" name="Google Shape;717;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8" name="Google Shape;718;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9" name="Google Shape;719;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20" name="Google Shape;720;p32"/>
              <p:cNvGrpSpPr/>
              <p:nvPr/>
            </p:nvGrpSpPr>
            <p:grpSpPr>
              <a:xfrm>
                <a:off x="-2887450" y="4143425"/>
                <a:ext cx="612675" cy="413500"/>
                <a:chOff x="-2887450" y="4143425"/>
                <a:chExt cx="612675" cy="413500"/>
              </a:xfrm>
            </p:grpSpPr>
            <p:grpSp>
              <p:nvGrpSpPr>
                <p:cNvPr id="721" name="Google Shape;721;p32"/>
                <p:cNvGrpSpPr/>
                <p:nvPr/>
              </p:nvGrpSpPr>
              <p:grpSpPr>
                <a:xfrm>
                  <a:off x="-2887450" y="4143425"/>
                  <a:ext cx="612675" cy="413500"/>
                  <a:chOff x="-2887450" y="4143425"/>
                  <a:chExt cx="612675" cy="413500"/>
                </a:xfrm>
              </p:grpSpPr>
              <p:sp>
                <p:nvSpPr>
                  <p:cNvPr id="722" name="Google Shape;722;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23" name="Google Shape;723;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24" name="Google Shape;724;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25" name="Google Shape;725;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grpSp>
        <p:nvGrpSpPr>
          <p:cNvPr id="3" name="Group 2"/>
          <p:cNvGrpSpPr/>
          <p:nvPr/>
        </p:nvGrpSpPr>
        <p:grpSpPr>
          <a:xfrm>
            <a:off x="16014208" y="8968773"/>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sp>
        <p:nvSpPr>
          <p:cNvPr id="65" name="TextBox 64">
            <a:extLst>
              <a:ext uri="{FF2B5EF4-FFF2-40B4-BE49-F238E27FC236}">
                <a16:creationId xmlns:a16="http://schemas.microsoft.com/office/drawing/2014/main" id="{23555D34-95C4-4780-5240-D6CDA9E7CEDB}"/>
              </a:ext>
            </a:extLst>
          </p:cNvPr>
          <p:cNvSpPr txBox="1"/>
          <p:nvPr/>
        </p:nvSpPr>
        <p:spPr>
          <a:xfrm>
            <a:off x="1654472" y="611722"/>
            <a:ext cx="15022440" cy="1824923"/>
          </a:xfrm>
          <a:prstGeom prst="rect">
            <a:avLst/>
          </a:prstGeom>
          <a:noFill/>
        </p:spPr>
        <p:txBody>
          <a:bodyPr wrap="square">
            <a:spAutoFit/>
          </a:bodyPr>
          <a:lstStyle/>
          <a:p>
            <a:pPr algn="ctr">
              <a:lnSpc>
                <a:spcPct val="150000"/>
              </a:lnSpc>
            </a:pPr>
            <a:r>
              <a:rPr lang="nl-NL" sz="4000" b="1" i="1" dirty="0">
                <a:latin typeface="Arial" panose="020B0604020202020204" pitchFamily="34" charset="0"/>
                <a:ea typeface="Calibri" panose="020F0502020204030204" pitchFamily="34" charset="0"/>
                <a:cs typeface="Arial" panose="020B0604020202020204" pitchFamily="34" charset="0"/>
              </a:rPr>
              <a:t>Hoạt động 2.1: </a:t>
            </a:r>
            <a:r>
              <a:rPr lang="nl-NL" sz="4000" dirty="0">
                <a:latin typeface="Arial" panose="020B0604020202020204" pitchFamily="34" charset="0"/>
                <a:ea typeface="Calibri" panose="020F0502020204030204" pitchFamily="34" charset="0"/>
                <a:cs typeface="Arial" panose="020B0604020202020204" pitchFamily="34" charset="0"/>
              </a:rPr>
              <a:t>Q</a:t>
            </a:r>
            <a:r>
              <a:rPr lang="nl-NL" sz="4000" dirty="0">
                <a:effectLst/>
                <a:latin typeface="Arial" panose="020B0604020202020204" pitchFamily="34" charset="0"/>
                <a:ea typeface="Calibri" panose="020F0502020204030204" pitchFamily="34" charset="0"/>
                <a:cs typeface="Arial" panose="020B0604020202020204" pitchFamily="34" charset="0"/>
              </a:rPr>
              <a:t>uan sát hình 3, đọc thông tin và cho biết:</a:t>
            </a:r>
          </a:p>
          <a:p>
            <a:pPr algn="ctr">
              <a:lnSpc>
                <a:spcPct val="150000"/>
              </a:lnSpc>
            </a:pPr>
            <a:r>
              <a:rPr lang="nl-NL" sz="4000" dirty="0">
                <a:latin typeface="Arial" panose="020B0604020202020204" pitchFamily="34" charset="0"/>
                <a:ea typeface="Calibri" panose="020F0502020204030204" pitchFamily="34" charset="0"/>
                <a:cs typeface="Arial" panose="020B0604020202020204" pitchFamily="34" charset="0"/>
              </a:rPr>
              <a:t>Những nguyên nhân nào có thể gây hỏng thực phẩm?</a:t>
            </a:r>
            <a:endParaRPr lang="en-US" sz="4000"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36492" y="2436645"/>
            <a:ext cx="10058400" cy="5324071"/>
          </a:xfrm>
          <a:prstGeom prst="rect">
            <a:avLst/>
          </a:prstGeom>
        </p:spPr>
      </p:pic>
      <p:sp>
        <p:nvSpPr>
          <p:cNvPr id="67" name="Right Arrow 66"/>
          <p:cNvSpPr/>
          <p:nvPr/>
        </p:nvSpPr>
        <p:spPr>
          <a:xfrm>
            <a:off x="1730310" y="8543840"/>
            <a:ext cx="1001684" cy="781788"/>
          </a:xfrm>
          <a:prstGeom prst="rightArrow">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3027130" y="8142355"/>
            <a:ext cx="13132791" cy="1824923"/>
          </a:xfrm>
          <a:prstGeom prst="rect">
            <a:avLst/>
          </a:prstGeom>
          <a:ln w="28575">
            <a:solidFill>
              <a:schemeClr val="accent4">
                <a:lumMod val="50000"/>
              </a:schemeClr>
            </a:solidFill>
            <a:prstDash val="lgDash"/>
          </a:ln>
        </p:spPr>
        <p:txBody>
          <a:bodyPr wrap="square">
            <a:spAutoFit/>
          </a:bodyPr>
          <a:lstStyle/>
          <a:p>
            <a:pPr algn="ctr">
              <a:lnSpc>
                <a:spcPct val="150000"/>
              </a:lnSpc>
            </a:pPr>
            <a:r>
              <a:rPr lang="vi-VN" sz="4000" dirty="0"/>
              <a:t>Các nguyên nhân có thể gây hỏng thực phẩm gồm</a:t>
            </a:r>
            <a:r>
              <a:rPr lang="en-US" sz="4000" dirty="0"/>
              <a:t>:</a:t>
            </a:r>
            <a:r>
              <a:rPr lang="vi-VN" sz="4000" dirty="0"/>
              <a:t> </a:t>
            </a:r>
            <a:endParaRPr lang="en-US" sz="4000" dirty="0"/>
          </a:p>
          <a:p>
            <a:pPr algn="ctr">
              <a:lnSpc>
                <a:spcPct val="150000"/>
              </a:lnSpc>
            </a:pPr>
            <a:r>
              <a:rPr lang="vi-VN" sz="4000" dirty="0"/>
              <a:t>nhiệt độ cao và độ ẩm cao</a:t>
            </a:r>
            <a:endParaRPr lang="en-US" sz="4000" dirty="0"/>
          </a:p>
        </p:txBody>
      </p:sp>
    </p:spTree>
    <p:extLst>
      <p:ext uri="{BB962C8B-B14F-4D97-AF65-F5344CB8AC3E}">
        <p14:creationId xmlns:p14="http://schemas.microsoft.com/office/powerpoint/2010/main" val="650839619"/>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wipe(down)">
                                      <p:cBhvr>
                                        <p:cTn id="17" dur="500"/>
                                        <p:tgtEl>
                                          <p:spTgt spid="6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68"/>
                                        </p:tgtEl>
                                        <p:attrNameLst>
                                          <p:attrName>style.visibility</p:attrName>
                                        </p:attrNameLst>
                                      </p:cBhvr>
                                      <p:to>
                                        <p:strVal val="visible"/>
                                      </p:to>
                                    </p:set>
                                    <p:animEffect transition="in" filter="wipe(down)">
                                      <p:cBhvr>
                                        <p:cTn id="20"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7" grpId="0" animBg="1"/>
      <p:bldP spid="6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2" name="Group 1"/>
          <p:cNvGrpSpPr/>
          <p:nvPr/>
        </p:nvGrpSpPr>
        <p:grpSpPr>
          <a:xfrm>
            <a:off x="-2143158" y="8685960"/>
            <a:ext cx="5575402" cy="3156385"/>
            <a:chOff x="-1968109" y="7476050"/>
            <a:chExt cx="7010111" cy="4140984"/>
          </a:xfrm>
        </p:grpSpPr>
        <p:grpSp>
          <p:nvGrpSpPr>
            <p:cNvPr id="697" name="Google Shape;697;p32"/>
            <p:cNvGrpSpPr/>
            <p:nvPr/>
          </p:nvGrpSpPr>
          <p:grpSpPr>
            <a:xfrm flipH="1">
              <a:off x="2157508" y="8287969"/>
              <a:ext cx="1764800" cy="3200370"/>
              <a:chOff x="3104575" y="4346000"/>
              <a:chExt cx="553125" cy="1003125"/>
            </a:xfrm>
          </p:grpSpPr>
          <p:sp>
            <p:nvSpPr>
              <p:cNvPr id="698" name="Google Shape;698;p32"/>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99" name="Google Shape;699;p32"/>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0" name="Google Shape;700;p32"/>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1" name="Google Shape;701;p32"/>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2" name="Google Shape;702;p32"/>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3" name="Google Shape;703;p32"/>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4" name="Google Shape;704;p32"/>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705" name="Google Shape;705;p32"/>
            <p:cNvSpPr/>
            <p:nvPr/>
          </p:nvSpPr>
          <p:spPr>
            <a:xfrm flipH="1">
              <a:off x="-1968109" y="7476050"/>
              <a:ext cx="5290150" cy="4140984"/>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706" name="Google Shape;706;p32"/>
            <p:cNvSpPr/>
            <p:nvPr/>
          </p:nvSpPr>
          <p:spPr>
            <a:xfrm flipH="1">
              <a:off x="42902" y="9278780"/>
              <a:ext cx="3195488" cy="217021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707" name="Google Shape;707;p32"/>
            <p:cNvGrpSpPr/>
            <p:nvPr/>
          </p:nvGrpSpPr>
          <p:grpSpPr>
            <a:xfrm>
              <a:off x="3117682" y="9036155"/>
              <a:ext cx="1924320" cy="1704006"/>
              <a:chOff x="-3243425" y="3699175"/>
              <a:chExt cx="968650" cy="857750"/>
            </a:xfrm>
          </p:grpSpPr>
          <p:grpSp>
            <p:nvGrpSpPr>
              <p:cNvPr id="708" name="Google Shape;708;p32"/>
              <p:cNvGrpSpPr/>
              <p:nvPr/>
            </p:nvGrpSpPr>
            <p:grpSpPr>
              <a:xfrm>
                <a:off x="-2960700" y="3699175"/>
                <a:ext cx="275900" cy="814050"/>
                <a:chOff x="-2960700" y="3699175"/>
                <a:chExt cx="275900" cy="814050"/>
              </a:xfrm>
            </p:grpSpPr>
            <p:sp>
              <p:nvSpPr>
                <p:cNvPr id="709" name="Google Shape;709;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0" name="Google Shape;710;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1" name="Google Shape;711;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2" name="Google Shape;712;p32"/>
              <p:cNvGrpSpPr/>
              <p:nvPr/>
            </p:nvGrpSpPr>
            <p:grpSpPr>
              <a:xfrm>
                <a:off x="-3243425" y="3870975"/>
                <a:ext cx="327925" cy="642825"/>
                <a:chOff x="-3243425" y="3870975"/>
                <a:chExt cx="327925" cy="642825"/>
              </a:xfrm>
            </p:grpSpPr>
            <p:sp>
              <p:nvSpPr>
                <p:cNvPr id="713" name="Google Shape;713;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4" name="Google Shape;714;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5" name="Google Shape;715;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6" name="Google Shape;716;p32"/>
              <p:cNvGrpSpPr/>
              <p:nvPr/>
            </p:nvGrpSpPr>
            <p:grpSpPr>
              <a:xfrm>
                <a:off x="-2899775" y="3817600"/>
                <a:ext cx="557925" cy="689475"/>
                <a:chOff x="-2899775" y="3817600"/>
                <a:chExt cx="557925" cy="689475"/>
              </a:xfrm>
            </p:grpSpPr>
            <p:sp>
              <p:nvSpPr>
                <p:cNvPr id="717" name="Google Shape;717;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8" name="Google Shape;718;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9" name="Google Shape;719;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20" name="Google Shape;720;p32"/>
              <p:cNvGrpSpPr/>
              <p:nvPr/>
            </p:nvGrpSpPr>
            <p:grpSpPr>
              <a:xfrm>
                <a:off x="-2887450" y="4143425"/>
                <a:ext cx="612675" cy="413500"/>
                <a:chOff x="-2887450" y="4143425"/>
                <a:chExt cx="612675" cy="413500"/>
              </a:xfrm>
            </p:grpSpPr>
            <p:grpSp>
              <p:nvGrpSpPr>
                <p:cNvPr id="721" name="Google Shape;721;p32"/>
                <p:cNvGrpSpPr/>
                <p:nvPr/>
              </p:nvGrpSpPr>
              <p:grpSpPr>
                <a:xfrm>
                  <a:off x="-2887450" y="4143425"/>
                  <a:ext cx="612675" cy="413500"/>
                  <a:chOff x="-2887450" y="4143425"/>
                  <a:chExt cx="612675" cy="413500"/>
                </a:xfrm>
              </p:grpSpPr>
              <p:sp>
                <p:nvSpPr>
                  <p:cNvPr id="722" name="Google Shape;722;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23" name="Google Shape;723;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24" name="Google Shape;724;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25" name="Google Shape;725;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grpSp>
        <p:nvGrpSpPr>
          <p:cNvPr id="3" name="Group 2"/>
          <p:cNvGrpSpPr/>
          <p:nvPr/>
        </p:nvGrpSpPr>
        <p:grpSpPr>
          <a:xfrm>
            <a:off x="16014208" y="8968773"/>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pic>
        <p:nvPicPr>
          <p:cNvPr id="65" name="Picture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14061709" y="6855542"/>
            <a:ext cx="2760997" cy="2909177"/>
          </a:xfrm>
          <a:prstGeom prst="rect">
            <a:avLst/>
          </a:prstGeom>
        </p:spPr>
      </p:pic>
      <p:sp>
        <p:nvSpPr>
          <p:cNvPr id="66" name="Rounded Rectangular Callout 65"/>
          <p:cNvSpPr/>
          <p:nvPr/>
        </p:nvSpPr>
        <p:spPr>
          <a:xfrm>
            <a:off x="2101567" y="2095500"/>
            <a:ext cx="13912641" cy="4191000"/>
          </a:xfrm>
          <a:prstGeom prst="wedgeRoundRectCallout">
            <a:avLst>
              <a:gd name="adj1" fmla="val 38672"/>
              <a:gd name="adj2" fmla="val 66605"/>
              <a:gd name="adj3" fmla="val 16667"/>
            </a:avLst>
          </a:prstGeom>
          <a:solidFill>
            <a:srgbClr val="F5F797"/>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4500" dirty="0">
                <a:solidFill>
                  <a:schemeClr val="tx1">
                    <a:lumMod val="50000"/>
                  </a:schemeClr>
                </a:solidFill>
              </a:rPr>
              <a:t>Hai nguyên nhân nhiệt độ, độ ẩm cao tạo điều kiện thuận lợi cho các vi sinh vật gây hại nói chung phát triển, trong đó có các loại nấm gây hỏng thực phẩm</a:t>
            </a:r>
          </a:p>
        </p:txBody>
      </p:sp>
      <p:pic>
        <p:nvPicPr>
          <p:cNvPr id="67" name="Picture 39"/>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164587" y="623789"/>
            <a:ext cx="1786599" cy="1471711"/>
          </a:xfrm>
          <a:prstGeom prst="rect">
            <a:avLst/>
          </a:prstGeom>
        </p:spPr>
      </p:pic>
    </p:spTree>
    <p:extLst>
      <p:ext uri="{BB962C8B-B14F-4D97-AF65-F5344CB8AC3E}">
        <p14:creationId xmlns:p14="http://schemas.microsoft.com/office/powerpoint/2010/main" val="3503753516"/>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down)">
                                      <p:cBhvr>
                                        <p:cTn id="10" dur="500"/>
                                        <p:tgtEl>
                                          <p:spTgt spid="3"/>
                                        </p:tgtEl>
                                      </p:cBhvr>
                                    </p:animEffect>
                                  </p:childTnLst>
                                </p:cTn>
                              </p:par>
                              <p:par>
                                <p:cTn id="11" presetID="22" presetClass="entr" presetSubtype="4"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wipe(down)">
                                      <p:cBhvr>
                                        <p:cTn id="13" dur="500"/>
                                        <p:tgtEl>
                                          <p:spTgt spid="6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6"/>
                                        </p:tgtEl>
                                        <p:attrNameLst>
                                          <p:attrName>style.visibility</p:attrName>
                                        </p:attrNameLst>
                                      </p:cBhvr>
                                      <p:to>
                                        <p:strVal val="visible"/>
                                      </p:to>
                                    </p:set>
                                    <p:animEffect transition="in" filter="wipe(down)">
                                      <p:cBhvr>
                                        <p:cTn id="16" dur="500"/>
                                        <p:tgtEl>
                                          <p:spTgt spid="66"/>
                                        </p:tgtEl>
                                      </p:cBhvr>
                                    </p:animEffect>
                                  </p:childTnLst>
                                </p:cTn>
                              </p:par>
                              <p:par>
                                <p:cTn id="17" presetID="22" presetClass="entr" presetSubtype="4" fill="hold" nodeType="with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wipe(down)">
                                      <p:cBhvr>
                                        <p:cTn id="19"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3" name="Group 2"/>
          <p:cNvGrpSpPr/>
          <p:nvPr/>
        </p:nvGrpSpPr>
        <p:grpSpPr>
          <a:xfrm>
            <a:off x="16014208" y="8968773"/>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sp>
        <p:nvSpPr>
          <p:cNvPr id="65" name="TextBox 64">
            <a:extLst>
              <a:ext uri="{FF2B5EF4-FFF2-40B4-BE49-F238E27FC236}">
                <a16:creationId xmlns:a16="http://schemas.microsoft.com/office/drawing/2014/main" id="{23555D34-95C4-4780-5240-D6CDA9E7CEDB}"/>
              </a:ext>
            </a:extLst>
          </p:cNvPr>
          <p:cNvSpPr txBox="1"/>
          <p:nvPr/>
        </p:nvSpPr>
        <p:spPr>
          <a:xfrm>
            <a:off x="1654472" y="397581"/>
            <a:ext cx="15022440" cy="1938992"/>
          </a:xfrm>
          <a:prstGeom prst="rect">
            <a:avLst/>
          </a:prstGeom>
          <a:noFill/>
        </p:spPr>
        <p:txBody>
          <a:bodyPr wrap="square">
            <a:spAutoFit/>
          </a:bodyPr>
          <a:lstStyle/>
          <a:p>
            <a:pPr algn="just">
              <a:lnSpc>
                <a:spcPct val="150000"/>
              </a:lnSpc>
            </a:pPr>
            <a:r>
              <a:rPr lang="nl-NL" sz="4000" b="1" i="1" dirty="0">
                <a:latin typeface="Arial" panose="020B0604020202020204" pitchFamily="34" charset="0"/>
                <a:ea typeface="Calibri" panose="020F0502020204030204" pitchFamily="34" charset="0"/>
                <a:cs typeface="Arial" panose="020B0604020202020204" pitchFamily="34" charset="0"/>
              </a:rPr>
              <a:t>Hoạt động 2.2: </a:t>
            </a:r>
            <a:r>
              <a:rPr lang="nl-NL" sz="4000" dirty="0">
                <a:latin typeface="Arial" panose="020B0604020202020204" pitchFamily="34" charset="0"/>
                <a:ea typeface="Calibri" panose="020F0502020204030204" pitchFamily="34" charset="0"/>
                <a:cs typeface="Arial" panose="020B0604020202020204" pitchFamily="34" charset="0"/>
              </a:rPr>
              <a:t>Q</a:t>
            </a:r>
            <a:r>
              <a:rPr lang="nl-NL" sz="4000" dirty="0">
                <a:effectLst/>
                <a:latin typeface="Arial" panose="020B0604020202020204" pitchFamily="34" charset="0"/>
                <a:ea typeface="Calibri" panose="020F0502020204030204" pitchFamily="34" charset="0"/>
                <a:cs typeface="Arial" panose="020B0604020202020204" pitchFamily="34" charset="0"/>
              </a:rPr>
              <a:t>uan sát hình 4 và nói một số cách bảo quản thực phẩm</a:t>
            </a:r>
            <a:endParaRPr lang="en-US" sz="4000" dirty="0">
              <a:latin typeface="Arial" panose="020B0604020202020204" pitchFamily="34" charset="0"/>
              <a:cs typeface="Arial" panose="020B0604020202020204" pitchFamily="34" charset="0"/>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400" y="2245667"/>
            <a:ext cx="8917172" cy="7772400"/>
          </a:xfrm>
          <a:prstGeom prst="rect">
            <a:avLst/>
          </a:prstGeom>
        </p:spPr>
      </p:pic>
      <mc:AlternateContent xmlns:mc="http://schemas.openxmlformats.org/markup-compatibility/2006" xmlns:a14="http://schemas.microsoft.com/office/drawing/2010/main">
        <mc:Choice Requires="a14">
          <p:sp>
            <p:nvSpPr>
              <p:cNvPr id="6" name="Rectangle 5"/>
              <p:cNvSpPr/>
              <p:nvPr/>
            </p:nvSpPr>
            <p:spPr>
              <a:xfrm>
                <a:off x="10287000" y="3009900"/>
                <a:ext cx="7113140" cy="5632311"/>
              </a:xfrm>
              <a:prstGeom prst="rect">
                <a:avLst/>
              </a:prstGeom>
            </p:spPr>
            <p:txBody>
              <a:bodyPr wrap="square">
                <a:spAutoFit/>
              </a:bodyPr>
              <a:lstStyle/>
              <a:p>
                <a:pPr marL="571500" indent="-571500" algn="just">
                  <a:lnSpc>
                    <a:spcPct val="150000"/>
                  </a:lnSpc>
                  <a:buFont typeface="Arial" pitchFamily="34" charset="0"/>
                  <a:buChar char="•"/>
                </a:pPr>
                <a:r>
                  <a:rPr lang="en-US" sz="4000" dirty="0"/>
                  <a:t>P</a:t>
                </a:r>
                <a:r>
                  <a:rPr lang="vi-VN" sz="4000" dirty="0"/>
                  <a:t>hơi hoặc sấy khô</a:t>
                </a:r>
                <a:endParaRPr lang="en-US" sz="4000" dirty="0"/>
              </a:p>
              <a:p>
                <a:pPr marL="571500" indent="-571500" algn="just">
                  <a:lnSpc>
                    <a:spcPct val="150000"/>
                  </a:lnSpc>
                  <a:buFont typeface="Arial" pitchFamily="34" charset="0"/>
                  <a:buChar char="•"/>
                </a:pPr>
                <a:r>
                  <a:rPr lang="en-US" sz="4000" dirty="0"/>
                  <a:t>N</a:t>
                </a:r>
                <a:r>
                  <a:rPr lang="vi-VN" sz="4000" dirty="0"/>
                  <a:t>gâm đường</a:t>
                </a:r>
                <a:endParaRPr lang="en-US" sz="4000" dirty="0"/>
              </a:p>
              <a:p>
                <a:pPr marL="571500" indent="-571500" algn="just">
                  <a:lnSpc>
                    <a:spcPct val="150000"/>
                  </a:lnSpc>
                  <a:buFont typeface="Arial" pitchFamily="34" charset="0"/>
                  <a:buChar char="•"/>
                </a:pPr>
                <a:r>
                  <a:rPr lang="en-US" sz="4000" dirty="0"/>
                  <a:t>B</a:t>
                </a:r>
                <a:r>
                  <a:rPr lang="vi-VN" sz="4000" dirty="0"/>
                  <a:t>ảo quản ở điều kiện lạnh từ 0</a:t>
                </a:r>
                <a14:m>
                  <m:oMath xmlns:m="http://schemas.openxmlformats.org/officeDocument/2006/math">
                    <m:r>
                      <a:rPr lang="vi-VN" sz="4000" i="1">
                        <a:latin typeface="Cambria Math"/>
                        <a:ea typeface="Cambria Math"/>
                      </a:rPr>
                      <m:t>°</m:t>
                    </m:r>
                  </m:oMath>
                </a14:m>
                <a:r>
                  <a:rPr lang="vi-VN" sz="4000" dirty="0"/>
                  <a:t>C đến 4</a:t>
                </a:r>
                <a14:m>
                  <m:oMath xmlns:m="http://schemas.openxmlformats.org/officeDocument/2006/math">
                    <m:r>
                      <a:rPr lang="vi-VN" sz="4000" i="1" smtClean="0">
                        <a:latin typeface="Cambria Math"/>
                        <a:ea typeface="Cambria Math"/>
                      </a:rPr>
                      <m:t>°</m:t>
                    </m:r>
                  </m:oMath>
                </a14:m>
                <a:r>
                  <a:rPr lang="vi-VN" sz="4000" dirty="0"/>
                  <a:t>C ở ngăn mát, âm 18</a:t>
                </a:r>
                <a14:m>
                  <m:oMath xmlns:m="http://schemas.openxmlformats.org/officeDocument/2006/math">
                    <m:r>
                      <a:rPr lang="vi-VN" sz="4000" i="1">
                        <a:latin typeface="Cambria Math"/>
                        <a:ea typeface="Cambria Math"/>
                      </a:rPr>
                      <m:t>°</m:t>
                    </m:r>
                  </m:oMath>
                </a14:m>
                <a:r>
                  <a:rPr lang="vi-VN" sz="4000" dirty="0"/>
                  <a:t>C cho thực phẩm ở ngăn đông</a:t>
                </a:r>
                <a:endParaRPr lang="en-US" sz="4000" dirty="0"/>
              </a:p>
            </p:txBody>
          </p:sp>
        </mc:Choice>
        <mc:Fallback xmlns="">
          <p:sp>
            <p:nvSpPr>
              <p:cNvPr id="6" name="Rectangle 5"/>
              <p:cNvSpPr>
                <a:spLocks noRot="1" noChangeAspect="1" noMove="1" noResize="1" noEditPoints="1" noAdjustHandles="1" noChangeArrowheads="1" noChangeShapeType="1" noTextEdit="1"/>
              </p:cNvSpPr>
              <p:nvPr/>
            </p:nvSpPr>
            <p:spPr>
              <a:xfrm>
                <a:off x="10287000" y="3009900"/>
                <a:ext cx="7113140" cy="5632311"/>
              </a:xfrm>
              <a:prstGeom prst="rect">
                <a:avLst/>
              </a:prstGeom>
              <a:blipFill rotWithShape="1">
                <a:blip r:embed="rId4"/>
                <a:stretch>
                  <a:fillRect l="-2744" r="-5146" b="-1732"/>
                </a:stretch>
              </a:blipFill>
            </p:spPr>
            <p:txBody>
              <a:bodyPr/>
              <a:lstStyle/>
              <a:p>
                <a:r>
                  <a:rPr lang="en-US">
                    <a:noFill/>
                  </a:rPr>
                  <a:t> </a:t>
                </a:r>
              </a:p>
            </p:txBody>
          </p:sp>
        </mc:Fallback>
      </mc:AlternateContent>
    </p:spTree>
    <p:extLst>
      <p:ext uri="{BB962C8B-B14F-4D97-AF65-F5344CB8AC3E}">
        <p14:creationId xmlns:p14="http://schemas.microsoft.com/office/powerpoint/2010/main" val="3112560151"/>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barn(inVertical)">
                                      <p:cBhvr>
                                        <p:cTn id="7" dur="500"/>
                                        <p:tgtEl>
                                          <p:spTgt spid="65"/>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3" name="Group 2"/>
          <p:cNvGrpSpPr/>
          <p:nvPr/>
        </p:nvGrpSpPr>
        <p:grpSpPr>
          <a:xfrm rot="1226369" flipV="1">
            <a:off x="15714003" y="-880637"/>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pic>
        <p:nvPicPr>
          <p:cNvPr id="65" name="Picture 64"/>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215925" y="293268"/>
            <a:ext cx="852598" cy="1194534"/>
          </a:xfrm>
          <a:prstGeom prst="rect">
            <a:avLst/>
          </a:prstGeom>
        </p:spPr>
      </p:pic>
      <p:sp>
        <p:nvSpPr>
          <p:cNvPr id="66" name="Rectangle 65"/>
          <p:cNvSpPr/>
          <p:nvPr/>
        </p:nvSpPr>
        <p:spPr>
          <a:xfrm>
            <a:off x="3331289" y="439738"/>
            <a:ext cx="13132791" cy="901593"/>
          </a:xfrm>
          <a:prstGeom prst="rect">
            <a:avLst/>
          </a:prstGeom>
        </p:spPr>
        <p:txBody>
          <a:bodyPr wrap="square">
            <a:spAutoFit/>
          </a:bodyPr>
          <a:lstStyle/>
          <a:p>
            <a:pPr algn="just">
              <a:lnSpc>
                <a:spcPct val="150000"/>
              </a:lnSpc>
            </a:pPr>
            <a:r>
              <a:rPr lang="en-US" sz="4000" dirty="0" err="1"/>
              <a:t>Những</a:t>
            </a:r>
            <a:r>
              <a:rPr lang="en-US" sz="4000" dirty="0"/>
              <a:t> </a:t>
            </a:r>
            <a:r>
              <a:rPr lang="en-US" sz="4000" dirty="0" err="1"/>
              <a:t>cách</a:t>
            </a:r>
            <a:r>
              <a:rPr lang="en-US" sz="4000" dirty="0"/>
              <a:t> </a:t>
            </a:r>
            <a:r>
              <a:rPr lang="en-US" sz="4000" dirty="0" err="1"/>
              <a:t>bảo</a:t>
            </a:r>
            <a:r>
              <a:rPr lang="en-US" sz="4000" dirty="0"/>
              <a:t> </a:t>
            </a:r>
            <a:r>
              <a:rPr lang="en-US" sz="4000" dirty="0" err="1"/>
              <a:t>quản</a:t>
            </a:r>
            <a:r>
              <a:rPr lang="en-US" sz="4000" dirty="0"/>
              <a:t> </a:t>
            </a:r>
            <a:r>
              <a:rPr lang="en-US" sz="4000" dirty="0" err="1"/>
              <a:t>thực</a:t>
            </a:r>
            <a:r>
              <a:rPr lang="en-US" sz="4000" dirty="0"/>
              <a:t> </a:t>
            </a:r>
            <a:r>
              <a:rPr lang="en-US" sz="4000" dirty="0" err="1"/>
              <a:t>phẩm</a:t>
            </a:r>
            <a:r>
              <a:rPr lang="en-US" sz="4000" dirty="0"/>
              <a:t> </a:t>
            </a:r>
            <a:r>
              <a:rPr lang="en-US" sz="4000" dirty="0" err="1"/>
              <a:t>trên</a:t>
            </a:r>
            <a:r>
              <a:rPr lang="en-US" sz="4000" dirty="0"/>
              <a:t> </a:t>
            </a:r>
            <a:r>
              <a:rPr lang="en-US" sz="4000" dirty="0" err="1"/>
              <a:t>có</a:t>
            </a:r>
            <a:r>
              <a:rPr lang="en-US" sz="4000" dirty="0"/>
              <a:t> </a:t>
            </a:r>
            <a:r>
              <a:rPr lang="en-US" sz="4000" dirty="0" err="1"/>
              <a:t>tác</a:t>
            </a:r>
            <a:r>
              <a:rPr lang="en-US" sz="4000" dirty="0"/>
              <a:t> </a:t>
            </a:r>
            <a:r>
              <a:rPr lang="en-US" sz="4000" dirty="0" err="1"/>
              <a:t>dụng</a:t>
            </a:r>
            <a:r>
              <a:rPr lang="en-US" sz="4000" dirty="0"/>
              <a:t> </a:t>
            </a:r>
            <a:r>
              <a:rPr lang="en-US" sz="4000" dirty="0" err="1"/>
              <a:t>gì</a:t>
            </a:r>
            <a:r>
              <a:rPr lang="en-US" sz="4000" dirty="0"/>
              <a:t>?</a:t>
            </a:r>
          </a:p>
        </p:txBody>
      </p:sp>
      <p:sp>
        <p:nvSpPr>
          <p:cNvPr id="67" name="Rectangle 66"/>
          <p:cNvSpPr/>
          <p:nvPr/>
        </p:nvSpPr>
        <p:spPr>
          <a:xfrm>
            <a:off x="6553199" y="1341331"/>
            <a:ext cx="5689600" cy="901593"/>
          </a:xfrm>
          <a:prstGeom prst="rect">
            <a:avLst/>
          </a:prstGeom>
        </p:spPr>
        <p:txBody>
          <a:bodyPr wrap="square">
            <a:spAutoFit/>
          </a:bodyPr>
          <a:lstStyle/>
          <a:p>
            <a:pPr algn="ctr">
              <a:lnSpc>
                <a:spcPct val="150000"/>
              </a:lnSpc>
            </a:pPr>
            <a:r>
              <a:rPr lang="en-US" sz="4000" b="1" i="1" u="sng" dirty="0" err="1">
                <a:solidFill>
                  <a:srgbClr val="C00000"/>
                </a:solidFill>
              </a:rPr>
              <a:t>Trả</a:t>
            </a:r>
            <a:r>
              <a:rPr lang="en-US" sz="4000" b="1" i="1" u="sng" dirty="0">
                <a:solidFill>
                  <a:srgbClr val="C00000"/>
                </a:solidFill>
              </a:rPr>
              <a:t> </a:t>
            </a:r>
            <a:r>
              <a:rPr lang="en-US" sz="4000" b="1" i="1" u="sng" dirty="0" err="1">
                <a:solidFill>
                  <a:srgbClr val="C00000"/>
                </a:solidFill>
              </a:rPr>
              <a:t>lời</a:t>
            </a:r>
            <a:r>
              <a:rPr lang="en-US" sz="4000" b="1" i="1" u="sng" dirty="0">
                <a:solidFill>
                  <a:srgbClr val="C00000"/>
                </a:solidFill>
              </a:rPr>
              <a:t>:</a:t>
            </a:r>
          </a:p>
        </p:txBody>
      </p:sp>
      <p:sp>
        <p:nvSpPr>
          <p:cNvPr id="68" name="Rectangle 67"/>
          <p:cNvSpPr/>
          <p:nvPr/>
        </p:nvSpPr>
        <p:spPr>
          <a:xfrm>
            <a:off x="2831604" y="2148115"/>
            <a:ext cx="13132791" cy="1938992"/>
          </a:xfrm>
          <a:prstGeom prst="rect">
            <a:avLst/>
          </a:prstGeom>
        </p:spPr>
        <p:txBody>
          <a:bodyPr wrap="square">
            <a:spAutoFit/>
          </a:bodyPr>
          <a:lstStyle/>
          <a:p>
            <a:pPr algn="just">
              <a:lnSpc>
                <a:spcPct val="150000"/>
              </a:lnSpc>
            </a:pPr>
            <a:r>
              <a:rPr lang="en-US" sz="4000" dirty="0" err="1"/>
              <a:t>Những</a:t>
            </a:r>
            <a:r>
              <a:rPr lang="en-US" sz="4000" dirty="0"/>
              <a:t> </a:t>
            </a:r>
            <a:r>
              <a:rPr lang="en-US" sz="4000" dirty="0" err="1"/>
              <a:t>cách</a:t>
            </a:r>
            <a:r>
              <a:rPr lang="en-US" sz="4000" dirty="0"/>
              <a:t> </a:t>
            </a:r>
            <a:r>
              <a:rPr lang="en-US" sz="4000" dirty="0" err="1"/>
              <a:t>bảo</a:t>
            </a:r>
            <a:r>
              <a:rPr lang="en-US" sz="4000" dirty="0"/>
              <a:t> </a:t>
            </a:r>
            <a:r>
              <a:rPr lang="en-US" sz="4000" dirty="0" err="1"/>
              <a:t>quản</a:t>
            </a:r>
            <a:r>
              <a:rPr lang="en-US" sz="4000" dirty="0"/>
              <a:t> </a:t>
            </a:r>
            <a:r>
              <a:rPr lang="en-US" sz="4000" dirty="0" err="1"/>
              <a:t>trên</a:t>
            </a:r>
            <a:r>
              <a:rPr lang="en-US" sz="4000" dirty="0"/>
              <a:t> </a:t>
            </a:r>
            <a:r>
              <a:rPr lang="en-US" sz="4000" dirty="0" err="1"/>
              <a:t>giúp</a:t>
            </a:r>
            <a:r>
              <a:rPr lang="en-US" sz="4000" dirty="0"/>
              <a:t> </a:t>
            </a:r>
            <a:r>
              <a:rPr lang="en-US" sz="4000" dirty="0" err="1"/>
              <a:t>thực</a:t>
            </a:r>
            <a:r>
              <a:rPr lang="en-US" sz="4000" dirty="0"/>
              <a:t> </a:t>
            </a:r>
            <a:r>
              <a:rPr lang="en-US" sz="4000" dirty="0" err="1"/>
              <a:t>phẩm</a:t>
            </a:r>
            <a:r>
              <a:rPr lang="en-US" sz="4000" dirty="0"/>
              <a:t> </a:t>
            </a:r>
            <a:r>
              <a:rPr lang="en-US" sz="4000" dirty="0" err="1"/>
              <a:t>không</a:t>
            </a:r>
            <a:r>
              <a:rPr lang="en-US" sz="4000" dirty="0"/>
              <a:t> </a:t>
            </a:r>
            <a:r>
              <a:rPr lang="en-US" sz="4000" dirty="0" err="1"/>
              <a:t>bị</a:t>
            </a:r>
            <a:r>
              <a:rPr lang="en-US" sz="4000" dirty="0"/>
              <a:t> </a:t>
            </a:r>
            <a:r>
              <a:rPr lang="en-US" sz="4000" dirty="0" err="1"/>
              <a:t>hỏng</a:t>
            </a:r>
            <a:r>
              <a:rPr lang="en-US" sz="4000" dirty="0"/>
              <a:t> do </a:t>
            </a:r>
            <a:r>
              <a:rPr lang="en-US" sz="4000" dirty="0" err="1"/>
              <a:t>tác</a:t>
            </a:r>
            <a:r>
              <a:rPr lang="en-US" sz="4000" dirty="0"/>
              <a:t> </a:t>
            </a:r>
            <a:r>
              <a:rPr lang="en-US" sz="4000" dirty="0" err="1"/>
              <a:t>động</a:t>
            </a:r>
            <a:r>
              <a:rPr lang="en-US" sz="4000" dirty="0"/>
              <a:t> </a:t>
            </a:r>
            <a:r>
              <a:rPr lang="en-US" sz="4000" dirty="0" err="1"/>
              <a:t>của</a:t>
            </a:r>
            <a:r>
              <a:rPr lang="en-US" sz="4000" dirty="0"/>
              <a:t> </a:t>
            </a:r>
            <a:r>
              <a:rPr lang="en-US" sz="4000" dirty="0" err="1"/>
              <a:t>các</a:t>
            </a:r>
            <a:r>
              <a:rPr lang="en-US" sz="4000" dirty="0"/>
              <a:t> </a:t>
            </a:r>
            <a:r>
              <a:rPr lang="en-US" sz="4000" dirty="0" err="1"/>
              <a:t>nấm</a:t>
            </a:r>
            <a:r>
              <a:rPr lang="en-US" sz="4000" dirty="0"/>
              <a:t> </a:t>
            </a:r>
            <a:r>
              <a:rPr lang="en-US" sz="4000" dirty="0" err="1"/>
              <a:t>mốc</a:t>
            </a:r>
            <a:endParaRPr lang="en-US" sz="4000" dirty="0"/>
          </a:p>
        </p:txBody>
      </p:sp>
      <p:sp>
        <p:nvSpPr>
          <p:cNvPr id="69" name="Rounded Rectangular Callout 68"/>
          <p:cNvSpPr/>
          <p:nvPr/>
        </p:nvSpPr>
        <p:spPr>
          <a:xfrm>
            <a:off x="2245416" y="4305300"/>
            <a:ext cx="13527984" cy="1672196"/>
          </a:xfrm>
          <a:prstGeom prst="wedgeRoundRectCallout">
            <a:avLst>
              <a:gd name="adj1" fmla="val 57735"/>
              <a:gd name="adj2" fmla="val -3824"/>
              <a:gd name="adj3" fmla="val 16667"/>
            </a:avLst>
          </a:prstGeom>
          <a:solidFill>
            <a:schemeClr val="accent2">
              <a:lumMod val="20000"/>
              <a:lumOff val="80000"/>
            </a:schemeClr>
          </a:solidFill>
          <a:ln w="19050">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150000"/>
              </a:lnSpc>
            </a:pPr>
            <a:r>
              <a:rPr lang="en-US" sz="4000" dirty="0" err="1">
                <a:solidFill>
                  <a:srgbClr val="000000"/>
                </a:solidFill>
                <a:latin typeface="Arial" panose="020B0604020202020204" pitchFamily="34" charset="0"/>
                <a:cs typeface="Arial" panose="020B0604020202020204" pitchFamily="34" charset="0"/>
              </a:rPr>
              <a:t>Tìm</a:t>
            </a:r>
            <a:r>
              <a:rPr lang="en-US" sz="4000" dirty="0">
                <a:solidFill>
                  <a:srgbClr val="000000"/>
                </a:solidFill>
                <a:latin typeface="Arial" panose="020B0604020202020204" pitchFamily="34" charset="0"/>
                <a:cs typeface="Arial" panose="020B0604020202020204" pitchFamily="34" charset="0"/>
              </a:rPr>
              <a:t> </a:t>
            </a:r>
            <a:r>
              <a:rPr lang="en-US" sz="4000" dirty="0" err="1">
                <a:solidFill>
                  <a:srgbClr val="000000"/>
                </a:solidFill>
                <a:latin typeface="Arial" panose="020B0604020202020204" pitchFamily="34" charset="0"/>
                <a:cs typeface="Arial" panose="020B0604020202020204" pitchFamily="34" charset="0"/>
              </a:rPr>
              <a:t>hiểu</a:t>
            </a:r>
            <a:r>
              <a:rPr lang="en-US" sz="4000" dirty="0">
                <a:solidFill>
                  <a:srgbClr val="000000"/>
                </a:solidFill>
                <a:latin typeface="Arial" panose="020B0604020202020204" pitchFamily="34" charset="0"/>
                <a:cs typeface="Arial" panose="020B0604020202020204" pitchFamily="34" charset="0"/>
              </a:rPr>
              <a:t>, chia </a:t>
            </a:r>
            <a:r>
              <a:rPr lang="en-US" sz="4000" dirty="0" err="1">
                <a:solidFill>
                  <a:srgbClr val="000000"/>
                </a:solidFill>
                <a:latin typeface="Arial" panose="020B0604020202020204" pitchFamily="34" charset="0"/>
                <a:cs typeface="Arial" panose="020B0604020202020204" pitchFamily="34" charset="0"/>
              </a:rPr>
              <a:t>sẻ</a:t>
            </a:r>
            <a:r>
              <a:rPr lang="en-US" sz="4000" dirty="0">
                <a:solidFill>
                  <a:srgbClr val="000000"/>
                </a:solidFill>
                <a:latin typeface="Arial" panose="020B0604020202020204" pitchFamily="34" charset="0"/>
                <a:cs typeface="Arial" panose="020B0604020202020204" pitchFamily="34" charset="0"/>
              </a:rPr>
              <a:t> </a:t>
            </a:r>
            <a:r>
              <a:rPr lang="en-US" sz="4000" dirty="0" err="1">
                <a:solidFill>
                  <a:srgbClr val="000000"/>
                </a:solidFill>
                <a:latin typeface="Arial" panose="020B0604020202020204" pitchFamily="34" charset="0"/>
                <a:cs typeface="Arial" panose="020B0604020202020204" pitchFamily="34" charset="0"/>
              </a:rPr>
              <a:t>những</a:t>
            </a:r>
            <a:r>
              <a:rPr lang="en-US" sz="4000" dirty="0">
                <a:solidFill>
                  <a:srgbClr val="000000"/>
                </a:solidFill>
                <a:latin typeface="Arial" panose="020B0604020202020204" pitchFamily="34" charset="0"/>
                <a:cs typeface="Arial" panose="020B0604020202020204" pitchFamily="34" charset="0"/>
              </a:rPr>
              <a:t> </a:t>
            </a:r>
            <a:r>
              <a:rPr lang="en-US" sz="4000" dirty="0" err="1">
                <a:solidFill>
                  <a:srgbClr val="000000"/>
                </a:solidFill>
                <a:latin typeface="Arial" panose="020B0604020202020204" pitchFamily="34" charset="0"/>
                <a:cs typeface="Arial" panose="020B0604020202020204" pitchFamily="34" charset="0"/>
              </a:rPr>
              <a:t>cách</a:t>
            </a:r>
            <a:r>
              <a:rPr lang="en-US" sz="4000" dirty="0">
                <a:solidFill>
                  <a:srgbClr val="000000"/>
                </a:solidFill>
                <a:latin typeface="Arial" panose="020B0604020202020204" pitchFamily="34" charset="0"/>
                <a:cs typeface="Arial" panose="020B0604020202020204" pitchFamily="34" charset="0"/>
              </a:rPr>
              <a:t> </a:t>
            </a:r>
            <a:r>
              <a:rPr lang="en-US" sz="4000" dirty="0" err="1">
                <a:solidFill>
                  <a:srgbClr val="000000"/>
                </a:solidFill>
                <a:latin typeface="Arial" panose="020B0604020202020204" pitchFamily="34" charset="0"/>
                <a:cs typeface="Arial" panose="020B0604020202020204" pitchFamily="34" charset="0"/>
              </a:rPr>
              <a:t>bảo</a:t>
            </a:r>
            <a:r>
              <a:rPr lang="en-US" sz="4000" dirty="0">
                <a:solidFill>
                  <a:srgbClr val="000000"/>
                </a:solidFill>
                <a:latin typeface="Arial" panose="020B0604020202020204" pitchFamily="34" charset="0"/>
                <a:cs typeface="Arial" panose="020B0604020202020204" pitchFamily="34" charset="0"/>
              </a:rPr>
              <a:t> </a:t>
            </a:r>
            <a:r>
              <a:rPr lang="en-US" sz="4000" dirty="0" err="1">
                <a:solidFill>
                  <a:srgbClr val="000000"/>
                </a:solidFill>
                <a:latin typeface="Arial" panose="020B0604020202020204" pitchFamily="34" charset="0"/>
                <a:cs typeface="Arial" panose="020B0604020202020204" pitchFamily="34" charset="0"/>
              </a:rPr>
              <a:t>quản</a:t>
            </a:r>
            <a:r>
              <a:rPr lang="en-US" sz="4000" dirty="0">
                <a:solidFill>
                  <a:srgbClr val="000000"/>
                </a:solidFill>
                <a:latin typeface="Arial" panose="020B0604020202020204" pitchFamily="34" charset="0"/>
                <a:cs typeface="Arial" panose="020B0604020202020204" pitchFamily="34" charset="0"/>
              </a:rPr>
              <a:t> </a:t>
            </a:r>
            <a:r>
              <a:rPr lang="en-US" sz="4000" dirty="0" err="1">
                <a:solidFill>
                  <a:srgbClr val="000000"/>
                </a:solidFill>
                <a:latin typeface="Arial" panose="020B0604020202020204" pitchFamily="34" charset="0"/>
                <a:cs typeface="Arial" panose="020B0604020202020204" pitchFamily="34" charset="0"/>
              </a:rPr>
              <a:t>thực</a:t>
            </a:r>
            <a:r>
              <a:rPr lang="en-US" sz="4000" dirty="0">
                <a:solidFill>
                  <a:srgbClr val="000000"/>
                </a:solidFill>
                <a:latin typeface="Arial" panose="020B0604020202020204" pitchFamily="34" charset="0"/>
                <a:cs typeface="Arial" panose="020B0604020202020204" pitchFamily="34" charset="0"/>
              </a:rPr>
              <a:t> </a:t>
            </a:r>
            <a:r>
              <a:rPr lang="en-US" sz="4000" dirty="0" err="1">
                <a:solidFill>
                  <a:srgbClr val="000000"/>
                </a:solidFill>
                <a:latin typeface="Arial" panose="020B0604020202020204" pitchFamily="34" charset="0"/>
                <a:cs typeface="Arial" panose="020B0604020202020204" pitchFamily="34" charset="0"/>
              </a:rPr>
              <a:t>phẩm</a:t>
            </a:r>
            <a:r>
              <a:rPr lang="en-US" sz="4000" dirty="0">
                <a:solidFill>
                  <a:srgbClr val="000000"/>
                </a:solidFill>
                <a:latin typeface="Arial" panose="020B0604020202020204" pitchFamily="34" charset="0"/>
                <a:cs typeface="Arial" panose="020B0604020202020204" pitchFamily="34" charset="0"/>
              </a:rPr>
              <a:t> ở </a:t>
            </a:r>
            <a:r>
              <a:rPr lang="en-US" sz="4000" dirty="0" err="1">
                <a:solidFill>
                  <a:srgbClr val="000000"/>
                </a:solidFill>
                <a:latin typeface="Arial" panose="020B0604020202020204" pitchFamily="34" charset="0"/>
                <a:cs typeface="Arial" panose="020B0604020202020204" pitchFamily="34" charset="0"/>
              </a:rPr>
              <a:t>gia</a:t>
            </a:r>
            <a:r>
              <a:rPr lang="en-US" sz="4000" dirty="0">
                <a:solidFill>
                  <a:srgbClr val="000000"/>
                </a:solidFill>
                <a:latin typeface="Arial" panose="020B0604020202020204" pitchFamily="34" charset="0"/>
                <a:cs typeface="Arial" panose="020B0604020202020204" pitchFamily="34" charset="0"/>
              </a:rPr>
              <a:t> </a:t>
            </a:r>
            <a:r>
              <a:rPr lang="en-US" sz="4000" dirty="0" err="1">
                <a:solidFill>
                  <a:srgbClr val="000000"/>
                </a:solidFill>
                <a:latin typeface="Arial" panose="020B0604020202020204" pitchFamily="34" charset="0"/>
                <a:cs typeface="Arial" panose="020B0604020202020204" pitchFamily="34" charset="0"/>
              </a:rPr>
              <a:t>đình</a:t>
            </a:r>
            <a:r>
              <a:rPr lang="en-US" sz="4000" dirty="0">
                <a:solidFill>
                  <a:srgbClr val="000000"/>
                </a:solidFill>
                <a:latin typeface="Arial" panose="020B0604020202020204" pitchFamily="34" charset="0"/>
                <a:cs typeface="Arial" panose="020B0604020202020204" pitchFamily="34" charset="0"/>
              </a:rPr>
              <a:t> </a:t>
            </a:r>
            <a:r>
              <a:rPr lang="en-US" sz="4000" dirty="0" err="1">
                <a:solidFill>
                  <a:srgbClr val="000000"/>
                </a:solidFill>
                <a:latin typeface="Arial" panose="020B0604020202020204" pitchFamily="34" charset="0"/>
                <a:cs typeface="Arial" panose="020B0604020202020204" pitchFamily="34" charset="0"/>
              </a:rPr>
              <a:t>em</a:t>
            </a:r>
            <a:endParaRPr lang="en-US" sz="4000" dirty="0">
              <a:solidFill>
                <a:srgbClr val="000000"/>
              </a:solidFill>
              <a:latin typeface="Arial" panose="020B0604020202020204" pitchFamily="34" charset="0"/>
              <a:cs typeface="Arial" panose="020B0604020202020204" pitchFamily="34" charset="0"/>
            </a:endParaRPr>
          </a:p>
        </p:txBody>
      </p:sp>
      <p:sp>
        <p:nvSpPr>
          <p:cNvPr id="4" name="Rounded Rectangle 3"/>
          <p:cNvSpPr/>
          <p:nvPr/>
        </p:nvSpPr>
        <p:spPr>
          <a:xfrm>
            <a:off x="1562475" y="6462430"/>
            <a:ext cx="3195671" cy="1999103"/>
          </a:xfrm>
          <a:prstGeom prst="roundRect">
            <a:avLst/>
          </a:prstGeom>
          <a:blipFill dpi="0" rotWithShape="1">
            <a:blip r:embed="rId5"/>
            <a:srcRect/>
            <a:stretch>
              <a:fillRect t="-8000" b="-8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ounded Rectangle 73"/>
          <p:cNvSpPr/>
          <p:nvPr/>
        </p:nvSpPr>
        <p:spPr>
          <a:xfrm>
            <a:off x="5568083" y="6462429"/>
            <a:ext cx="3195671" cy="1999103"/>
          </a:xfrm>
          <a:prstGeom prst="roundRect">
            <a:avLst/>
          </a:prstGeom>
          <a:blipFill dpi="0" rotWithShape="1">
            <a:blip r:embed="rId6"/>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ounded Rectangle 74"/>
          <p:cNvSpPr/>
          <p:nvPr/>
        </p:nvSpPr>
        <p:spPr>
          <a:xfrm>
            <a:off x="9558746" y="6462430"/>
            <a:ext cx="3195671" cy="1999103"/>
          </a:xfrm>
          <a:prstGeom prst="round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ounded Rectangle 75"/>
          <p:cNvSpPr/>
          <p:nvPr/>
        </p:nvSpPr>
        <p:spPr>
          <a:xfrm>
            <a:off x="13578515" y="6462430"/>
            <a:ext cx="3195671" cy="1999103"/>
          </a:xfrm>
          <a:prstGeom prst="roundRect">
            <a:avLst/>
          </a:prstGeom>
          <a:blipFill>
            <a:blip r:embed="rId8"/>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p:cNvSpPr/>
          <p:nvPr/>
        </p:nvSpPr>
        <p:spPr>
          <a:xfrm>
            <a:off x="1235564" y="8461532"/>
            <a:ext cx="3849491" cy="1938992"/>
          </a:xfrm>
          <a:prstGeom prst="rect">
            <a:avLst/>
          </a:prstGeom>
        </p:spPr>
        <p:txBody>
          <a:bodyPr wrap="square">
            <a:spAutoFit/>
          </a:bodyPr>
          <a:lstStyle/>
          <a:p>
            <a:pPr algn="ctr">
              <a:lnSpc>
                <a:spcPct val="150000"/>
              </a:lnSpc>
            </a:pPr>
            <a:r>
              <a:rPr lang="en-US" sz="4000" dirty="0" err="1"/>
              <a:t>Bảo</a:t>
            </a:r>
            <a:r>
              <a:rPr lang="en-US" sz="4000" dirty="0"/>
              <a:t> </a:t>
            </a:r>
            <a:r>
              <a:rPr lang="en-US" sz="4000" dirty="0" err="1"/>
              <a:t>quản</a:t>
            </a:r>
            <a:r>
              <a:rPr lang="en-US" sz="4000" dirty="0"/>
              <a:t> </a:t>
            </a:r>
            <a:r>
              <a:rPr lang="en-US" sz="4000" dirty="0" err="1"/>
              <a:t>trong</a:t>
            </a:r>
            <a:r>
              <a:rPr lang="en-US" sz="4000" dirty="0"/>
              <a:t> </a:t>
            </a:r>
            <a:r>
              <a:rPr lang="en-US" sz="4000" dirty="0" err="1"/>
              <a:t>tủ</a:t>
            </a:r>
            <a:r>
              <a:rPr lang="en-US" sz="4000" dirty="0"/>
              <a:t> </a:t>
            </a:r>
            <a:r>
              <a:rPr lang="en-US" sz="4000" dirty="0" err="1"/>
              <a:t>lạnh</a:t>
            </a:r>
            <a:endParaRPr lang="en-US" sz="4000" dirty="0"/>
          </a:p>
        </p:txBody>
      </p:sp>
      <p:sp>
        <p:nvSpPr>
          <p:cNvPr id="78" name="Rectangle 77"/>
          <p:cNvSpPr/>
          <p:nvPr/>
        </p:nvSpPr>
        <p:spPr>
          <a:xfrm>
            <a:off x="5241172" y="8461531"/>
            <a:ext cx="3849491" cy="901593"/>
          </a:xfrm>
          <a:prstGeom prst="rect">
            <a:avLst/>
          </a:prstGeom>
        </p:spPr>
        <p:txBody>
          <a:bodyPr wrap="square">
            <a:spAutoFit/>
          </a:bodyPr>
          <a:lstStyle/>
          <a:p>
            <a:pPr algn="ctr">
              <a:lnSpc>
                <a:spcPct val="150000"/>
              </a:lnSpc>
            </a:pPr>
            <a:r>
              <a:rPr lang="en-US" sz="4000" dirty="0" err="1"/>
              <a:t>Sấy</a:t>
            </a:r>
            <a:r>
              <a:rPr lang="en-US" sz="4000" dirty="0"/>
              <a:t> </a:t>
            </a:r>
            <a:r>
              <a:rPr lang="en-US" sz="4000" dirty="0" err="1"/>
              <a:t>khô</a:t>
            </a:r>
            <a:endParaRPr lang="en-US" sz="4000" dirty="0"/>
          </a:p>
        </p:txBody>
      </p:sp>
      <p:sp>
        <p:nvSpPr>
          <p:cNvPr id="79" name="Rectangle 78"/>
          <p:cNvSpPr/>
          <p:nvPr/>
        </p:nvSpPr>
        <p:spPr>
          <a:xfrm>
            <a:off x="9231835" y="8461532"/>
            <a:ext cx="3849491" cy="901593"/>
          </a:xfrm>
          <a:prstGeom prst="rect">
            <a:avLst/>
          </a:prstGeom>
        </p:spPr>
        <p:txBody>
          <a:bodyPr wrap="square">
            <a:spAutoFit/>
          </a:bodyPr>
          <a:lstStyle/>
          <a:p>
            <a:pPr algn="ctr">
              <a:lnSpc>
                <a:spcPct val="150000"/>
              </a:lnSpc>
            </a:pPr>
            <a:r>
              <a:rPr lang="en-US" sz="4000" dirty="0" err="1"/>
              <a:t>Ngâm</a:t>
            </a:r>
            <a:r>
              <a:rPr lang="en-US" sz="4000" dirty="0"/>
              <a:t> </a:t>
            </a:r>
            <a:r>
              <a:rPr lang="en-US" sz="4000" dirty="0" err="1"/>
              <a:t>đường</a:t>
            </a:r>
            <a:endParaRPr lang="en-US" sz="4000" dirty="0"/>
          </a:p>
        </p:txBody>
      </p:sp>
      <p:sp>
        <p:nvSpPr>
          <p:cNvPr id="80" name="Rectangle 79"/>
          <p:cNvSpPr/>
          <p:nvPr/>
        </p:nvSpPr>
        <p:spPr>
          <a:xfrm>
            <a:off x="13251604" y="8461530"/>
            <a:ext cx="3849491" cy="901593"/>
          </a:xfrm>
          <a:prstGeom prst="rect">
            <a:avLst/>
          </a:prstGeom>
        </p:spPr>
        <p:txBody>
          <a:bodyPr wrap="square">
            <a:spAutoFit/>
          </a:bodyPr>
          <a:lstStyle/>
          <a:p>
            <a:pPr algn="ctr">
              <a:lnSpc>
                <a:spcPct val="150000"/>
              </a:lnSpc>
            </a:pPr>
            <a:r>
              <a:rPr lang="en-US" sz="4000" dirty="0" err="1"/>
              <a:t>Ướp</a:t>
            </a:r>
            <a:r>
              <a:rPr lang="en-US" sz="4000" dirty="0"/>
              <a:t> </a:t>
            </a:r>
            <a:r>
              <a:rPr lang="en-US" sz="4000" dirty="0" err="1"/>
              <a:t>muối</a:t>
            </a:r>
            <a:endParaRPr lang="en-US" sz="4000" dirty="0"/>
          </a:p>
        </p:txBody>
      </p:sp>
    </p:spTree>
    <p:extLst>
      <p:ext uri="{BB962C8B-B14F-4D97-AF65-F5344CB8AC3E}">
        <p14:creationId xmlns:p14="http://schemas.microsoft.com/office/powerpoint/2010/main" val="4058474198"/>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barn(inVertical)">
                                      <p:cBhvr>
                                        <p:cTn id="7" dur="500"/>
                                        <p:tgtEl>
                                          <p:spTgt spid="6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barn(inVertical)">
                                      <p:cBhvr>
                                        <p:cTn id="10" dur="500"/>
                                        <p:tgtEl>
                                          <p:spTgt spid="6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67"/>
                                        </p:tgtEl>
                                        <p:attrNameLst>
                                          <p:attrName>style.visibility</p:attrName>
                                        </p:attrNameLst>
                                      </p:cBhvr>
                                      <p:to>
                                        <p:strVal val="visible"/>
                                      </p:to>
                                    </p:set>
                                    <p:animEffect transition="in" filter="wipe(down)">
                                      <p:cBhvr>
                                        <p:cTn id="15" dur="500"/>
                                        <p:tgtEl>
                                          <p:spTgt spid="6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wipe(down)">
                                      <p:cBhvr>
                                        <p:cTn id="18" dur="500"/>
                                        <p:tgtEl>
                                          <p:spTgt spid="68"/>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randombar(horizontal)">
                                      <p:cBhvr>
                                        <p:cTn id="23" dur="500"/>
                                        <p:tgtEl>
                                          <p:spTgt spid="6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barn(inVertical)">
                                      <p:cBhvr>
                                        <p:cTn id="28" dur="500"/>
                                        <p:tgtEl>
                                          <p:spTgt spid="4"/>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barn(inVertical)">
                                      <p:cBhvr>
                                        <p:cTn id="31" dur="500"/>
                                        <p:tgtEl>
                                          <p:spTgt spid="74"/>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75"/>
                                        </p:tgtEl>
                                        <p:attrNameLst>
                                          <p:attrName>style.visibility</p:attrName>
                                        </p:attrNameLst>
                                      </p:cBhvr>
                                      <p:to>
                                        <p:strVal val="visible"/>
                                      </p:to>
                                    </p:set>
                                    <p:animEffect transition="in" filter="barn(inVertical)">
                                      <p:cBhvr>
                                        <p:cTn id="34" dur="500"/>
                                        <p:tgtEl>
                                          <p:spTgt spid="75"/>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76"/>
                                        </p:tgtEl>
                                        <p:attrNameLst>
                                          <p:attrName>style.visibility</p:attrName>
                                        </p:attrNameLst>
                                      </p:cBhvr>
                                      <p:to>
                                        <p:strVal val="visible"/>
                                      </p:to>
                                    </p:set>
                                    <p:animEffect transition="in" filter="barn(inVertical)">
                                      <p:cBhvr>
                                        <p:cTn id="37" dur="500"/>
                                        <p:tgtEl>
                                          <p:spTgt spid="76"/>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77"/>
                                        </p:tgtEl>
                                        <p:attrNameLst>
                                          <p:attrName>style.visibility</p:attrName>
                                        </p:attrNameLst>
                                      </p:cBhvr>
                                      <p:to>
                                        <p:strVal val="visible"/>
                                      </p:to>
                                    </p:set>
                                    <p:animEffect transition="in" filter="barn(inVertical)">
                                      <p:cBhvr>
                                        <p:cTn id="40" dur="500"/>
                                        <p:tgtEl>
                                          <p:spTgt spid="77"/>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barn(inVertical)">
                                      <p:cBhvr>
                                        <p:cTn id="43" dur="500"/>
                                        <p:tgtEl>
                                          <p:spTgt spid="78"/>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barn(inVertical)">
                                      <p:cBhvr>
                                        <p:cTn id="46" dur="500"/>
                                        <p:tgtEl>
                                          <p:spTgt spid="79"/>
                                        </p:tgtEl>
                                      </p:cBhvr>
                                    </p:animEffect>
                                  </p:childTnLst>
                                </p:cTn>
                              </p:par>
                              <p:par>
                                <p:cTn id="47" presetID="16" presetClass="entr" presetSubtype="21" fill="hold" grpId="0" nodeType="with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barn(inVertical)">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P spid="68" grpId="0"/>
      <p:bldP spid="69" grpId="0" animBg="1"/>
      <p:bldP spid="4" grpId="0" animBg="1"/>
      <p:bldP spid="74" grpId="0" animBg="1"/>
      <p:bldP spid="75" grpId="0" animBg="1"/>
      <p:bldP spid="76" grpId="0" animBg="1"/>
      <p:bldP spid="77" grpId="0"/>
      <p:bldP spid="78" grpId="0"/>
      <p:bldP spid="79" grpId="0"/>
      <p:bldP spid="8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sp>
        <p:nvSpPr>
          <p:cNvPr id="1020" name="Google Shape;1020;p38"/>
          <p:cNvSpPr/>
          <p:nvPr/>
        </p:nvSpPr>
        <p:spPr>
          <a:xfrm flipH="1">
            <a:off x="3169423" y="7924500"/>
            <a:ext cx="32950" cy="30200"/>
          </a:xfrm>
          <a:custGeom>
            <a:avLst/>
            <a:gdLst/>
            <a:ahLst/>
            <a:cxnLst/>
            <a:rect l="l" t="t" r="r" b="b"/>
            <a:pathLst>
              <a:path w="659" h="604" extrusionOk="0">
                <a:moveTo>
                  <a:pt x="412" y="1"/>
                </a:moveTo>
                <a:cubicBezTo>
                  <a:pt x="329" y="28"/>
                  <a:pt x="302" y="28"/>
                  <a:pt x="247" y="28"/>
                </a:cubicBezTo>
                <a:lnTo>
                  <a:pt x="193" y="28"/>
                </a:lnTo>
                <a:cubicBezTo>
                  <a:pt x="138" y="28"/>
                  <a:pt x="110" y="55"/>
                  <a:pt x="56" y="83"/>
                </a:cubicBezTo>
                <a:cubicBezTo>
                  <a:pt x="28" y="138"/>
                  <a:pt x="1" y="192"/>
                  <a:pt x="1" y="247"/>
                </a:cubicBezTo>
                <a:lnTo>
                  <a:pt x="1" y="411"/>
                </a:lnTo>
                <a:cubicBezTo>
                  <a:pt x="1" y="466"/>
                  <a:pt x="28" y="521"/>
                  <a:pt x="56" y="548"/>
                </a:cubicBezTo>
                <a:cubicBezTo>
                  <a:pt x="110" y="576"/>
                  <a:pt x="165" y="603"/>
                  <a:pt x="193" y="603"/>
                </a:cubicBezTo>
                <a:lnTo>
                  <a:pt x="412" y="603"/>
                </a:lnTo>
                <a:cubicBezTo>
                  <a:pt x="466" y="603"/>
                  <a:pt x="521" y="576"/>
                  <a:pt x="549" y="548"/>
                </a:cubicBezTo>
                <a:lnTo>
                  <a:pt x="603" y="466"/>
                </a:lnTo>
                <a:cubicBezTo>
                  <a:pt x="658" y="439"/>
                  <a:pt x="658" y="384"/>
                  <a:pt x="658" y="302"/>
                </a:cubicBezTo>
                <a:cubicBezTo>
                  <a:pt x="658" y="275"/>
                  <a:pt x="658" y="192"/>
                  <a:pt x="603" y="165"/>
                </a:cubicBezTo>
                <a:cubicBezTo>
                  <a:pt x="603" y="138"/>
                  <a:pt x="576" y="110"/>
                  <a:pt x="549" y="55"/>
                </a:cubicBezTo>
                <a:cubicBezTo>
                  <a:pt x="494" y="28"/>
                  <a:pt x="439" y="1"/>
                  <a:pt x="412" y="1"/>
                </a:cubicBezTo>
                <a:close/>
              </a:path>
            </a:pathLst>
          </a:custGeom>
          <a:solidFill>
            <a:srgbClr val="261E7A"/>
          </a:solidFill>
          <a:ln>
            <a:noFill/>
          </a:ln>
        </p:spPr>
        <p:txBody>
          <a:bodyPr spcFirstLastPara="1" wrap="square" lIns="182850" tIns="182850" rIns="182850" bIns="182850" anchor="ctr" anchorCtr="0">
            <a:noAutofit/>
          </a:bodyPr>
          <a:lstStyle/>
          <a:p>
            <a:endParaRPr/>
          </a:p>
        </p:txBody>
      </p:sp>
      <p:sp>
        <p:nvSpPr>
          <p:cNvPr id="1021" name="Google Shape;1021;p38"/>
          <p:cNvSpPr/>
          <p:nvPr/>
        </p:nvSpPr>
        <p:spPr>
          <a:xfrm flipH="1">
            <a:off x="14515424" y="2803268"/>
            <a:ext cx="335892" cy="119724"/>
          </a:xfrm>
          <a:custGeom>
            <a:avLst/>
            <a:gdLst/>
            <a:ahLst/>
            <a:cxnLst/>
            <a:rect l="l" t="t" r="r" b="b"/>
            <a:pathLst>
              <a:path w="2191" h="781" extrusionOk="0">
                <a:moveTo>
                  <a:pt x="2042" y="71"/>
                </a:moveTo>
                <a:cubicBezTo>
                  <a:pt x="2057" y="77"/>
                  <a:pt x="2069" y="84"/>
                  <a:pt x="2081" y="96"/>
                </a:cubicBezTo>
                <a:cubicBezTo>
                  <a:pt x="2072" y="88"/>
                  <a:pt x="2058" y="79"/>
                  <a:pt x="2042" y="71"/>
                </a:cubicBezTo>
                <a:close/>
                <a:moveTo>
                  <a:pt x="1694" y="0"/>
                </a:moveTo>
                <a:cubicBezTo>
                  <a:pt x="1643" y="0"/>
                  <a:pt x="1588" y="14"/>
                  <a:pt x="1533" y="41"/>
                </a:cubicBezTo>
                <a:lnTo>
                  <a:pt x="1123" y="124"/>
                </a:lnTo>
                <a:lnTo>
                  <a:pt x="712" y="233"/>
                </a:lnTo>
                <a:cubicBezTo>
                  <a:pt x="575" y="260"/>
                  <a:pt x="438" y="260"/>
                  <a:pt x="329" y="315"/>
                </a:cubicBezTo>
                <a:cubicBezTo>
                  <a:pt x="192" y="315"/>
                  <a:pt x="110" y="397"/>
                  <a:pt x="110" y="534"/>
                </a:cubicBezTo>
                <a:cubicBezTo>
                  <a:pt x="0" y="644"/>
                  <a:pt x="110" y="726"/>
                  <a:pt x="246" y="753"/>
                </a:cubicBezTo>
                <a:cubicBezTo>
                  <a:pt x="548" y="781"/>
                  <a:pt x="849" y="781"/>
                  <a:pt x="1150" y="781"/>
                </a:cubicBezTo>
                <a:cubicBezTo>
                  <a:pt x="1342" y="781"/>
                  <a:pt x="1506" y="753"/>
                  <a:pt x="1670" y="726"/>
                </a:cubicBezTo>
                <a:cubicBezTo>
                  <a:pt x="1813" y="678"/>
                  <a:pt x="2039" y="548"/>
                  <a:pt x="2095" y="353"/>
                </a:cubicBezTo>
                <a:lnTo>
                  <a:pt x="2095" y="353"/>
                </a:lnTo>
                <a:cubicBezTo>
                  <a:pt x="2111" y="330"/>
                  <a:pt x="2120" y="304"/>
                  <a:pt x="2163" y="260"/>
                </a:cubicBezTo>
                <a:cubicBezTo>
                  <a:pt x="2191" y="206"/>
                  <a:pt x="2163" y="96"/>
                  <a:pt x="2081" y="69"/>
                </a:cubicBezTo>
                <a:cubicBezTo>
                  <a:pt x="2054" y="69"/>
                  <a:pt x="2026" y="41"/>
                  <a:pt x="1971" y="41"/>
                </a:cubicBezTo>
                <a:cubicBezTo>
                  <a:pt x="1980" y="46"/>
                  <a:pt x="1988" y="49"/>
                  <a:pt x="1996" y="53"/>
                </a:cubicBezTo>
                <a:lnTo>
                  <a:pt x="1996" y="53"/>
                </a:lnTo>
                <a:cubicBezTo>
                  <a:pt x="1974" y="46"/>
                  <a:pt x="1955" y="41"/>
                  <a:pt x="1944" y="41"/>
                </a:cubicBezTo>
                <a:lnTo>
                  <a:pt x="1835" y="41"/>
                </a:lnTo>
                <a:cubicBezTo>
                  <a:pt x="1794" y="14"/>
                  <a:pt x="1746" y="0"/>
                  <a:pt x="169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2" name="Google Shape;1022;p38"/>
          <p:cNvSpPr/>
          <p:nvPr/>
        </p:nvSpPr>
        <p:spPr>
          <a:xfrm flipH="1">
            <a:off x="15325551" y="5171487"/>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3" name="Google Shape;1023;p38"/>
          <p:cNvSpPr/>
          <p:nvPr/>
        </p:nvSpPr>
        <p:spPr>
          <a:xfrm flipH="1">
            <a:off x="14471271" y="6727586"/>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4" name="Google Shape;1024;p38"/>
          <p:cNvSpPr/>
          <p:nvPr/>
        </p:nvSpPr>
        <p:spPr>
          <a:xfrm flipH="1">
            <a:off x="16103597" y="5823702"/>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5" name="Google Shape;1025;p38"/>
          <p:cNvSpPr/>
          <p:nvPr/>
        </p:nvSpPr>
        <p:spPr>
          <a:xfrm flipH="1">
            <a:off x="16905905" y="4036513"/>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026" name="Google Shape;1026;p38"/>
          <p:cNvSpPr/>
          <p:nvPr/>
        </p:nvSpPr>
        <p:spPr>
          <a:xfrm flipH="1">
            <a:off x="15944138" y="32600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7" name="Google Shape;1027;p38"/>
          <p:cNvSpPr/>
          <p:nvPr/>
        </p:nvSpPr>
        <p:spPr>
          <a:xfrm flipH="1">
            <a:off x="10908663" y="187076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8" name="Google Shape;1028;p38"/>
          <p:cNvSpPr/>
          <p:nvPr/>
        </p:nvSpPr>
        <p:spPr>
          <a:xfrm flipH="1">
            <a:off x="13318450" y="10001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29" name="Google Shape;1029;p38"/>
          <p:cNvSpPr/>
          <p:nvPr/>
        </p:nvSpPr>
        <p:spPr>
          <a:xfrm flipH="1">
            <a:off x="13155464" y="65680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0" name="Google Shape;1030;p38"/>
          <p:cNvSpPr/>
          <p:nvPr/>
        </p:nvSpPr>
        <p:spPr>
          <a:xfrm flipH="1">
            <a:off x="12727914" y="88405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1" name="Google Shape;1031;p38"/>
          <p:cNvSpPr/>
          <p:nvPr/>
        </p:nvSpPr>
        <p:spPr>
          <a:xfrm flipH="1">
            <a:off x="11984731" y="8343212"/>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2" name="Google Shape;1032;p38"/>
          <p:cNvSpPr/>
          <p:nvPr/>
        </p:nvSpPr>
        <p:spPr>
          <a:xfrm flipH="1">
            <a:off x="11479938" y="703481"/>
            <a:ext cx="235324" cy="137046"/>
          </a:xfrm>
          <a:custGeom>
            <a:avLst/>
            <a:gdLst/>
            <a:ahLst/>
            <a:cxnLst/>
            <a:rect l="l" t="t" r="r" b="b"/>
            <a:pathLst>
              <a:path w="1535" h="894" extrusionOk="0">
                <a:moveTo>
                  <a:pt x="904" y="0"/>
                </a:moveTo>
                <a:cubicBezTo>
                  <a:pt x="863" y="0"/>
                  <a:pt x="822" y="7"/>
                  <a:pt x="767" y="21"/>
                </a:cubicBezTo>
                <a:cubicBezTo>
                  <a:pt x="658" y="21"/>
                  <a:pt x="521" y="21"/>
                  <a:pt x="411" y="48"/>
                </a:cubicBezTo>
                <a:cubicBezTo>
                  <a:pt x="329" y="48"/>
                  <a:pt x="220" y="103"/>
                  <a:pt x="138" y="158"/>
                </a:cubicBezTo>
                <a:cubicBezTo>
                  <a:pt x="83" y="240"/>
                  <a:pt x="1" y="322"/>
                  <a:pt x="55" y="432"/>
                </a:cubicBezTo>
                <a:cubicBezTo>
                  <a:pt x="55" y="541"/>
                  <a:pt x="83" y="651"/>
                  <a:pt x="138" y="705"/>
                </a:cubicBezTo>
                <a:cubicBezTo>
                  <a:pt x="220" y="787"/>
                  <a:pt x="329" y="842"/>
                  <a:pt x="411" y="842"/>
                </a:cubicBezTo>
                <a:cubicBezTo>
                  <a:pt x="521" y="842"/>
                  <a:pt x="658" y="842"/>
                  <a:pt x="767" y="870"/>
                </a:cubicBezTo>
                <a:cubicBezTo>
                  <a:pt x="840" y="870"/>
                  <a:pt x="889" y="894"/>
                  <a:pt x="946" y="894"/>
                </a:cubicBezTo>
                <a:cubicBezTo>
                  <a:pt x="974" y="894"/>
                  <a:pt x="1005" y="888"/>
                  <a:pt x="1041" y="870"/>
                </a:cubicBezTo>
                <a:cubicBezTo>
                  <a:pt x="1096" y="842"/>
                  <a:pt x="1151" y="842"/>
                  <a:pt x="1205" y="815"/>
                </a:cubicBezTo>
                <a:cubicBezTo>
                  <a:pt x="1266" y="800"/>
                  <a:pt x="1310" y="751"/>
                  <a:pt x="1346" y="692"/>
                </a:cubicBezTo>
                <a:lnTo>
                  <a:pt x="1346" y="692"/>
                </a:lnTo>
                <a:cubicBezTo>
                  <a:pt x="1377" y="671"/>
                  <a:pt x="1406" y="642"/>
                  <a:pt x="1452" y="596"/>
                </a:cubicBezTo>
                <a:cubicBezTo>
                  <a:pt x="1534" y="541"/>
                  <a:pt x="1534" y="377"/>
                  <a:pt x="1452" y="295"/>
                </a:cubicBezTo>
                <a:cubicBezTo>
                  <a:pt x="1409" y="280"/>
                  <a:pt x="1381" y="266"/>
                  <a:pt x="1352" y="244"/>
                </a:cubicBezTo>
                <a:lnTo>
                  <a:pt x="1352" y="244"/>
                </a:lnTo>
                <a:cubicBezTo>
                  <a:pt x="1314" y="185"/>
                  <a:pt x="1269" y="135"/>
                  <a:pt x="1205" y="103"/>
                </a:cubicBezTo>
                <a:cubicBezTo>
                  <a:pt x="1178" y="48"/>
                  <a:pt x="1096" y="48"/>
                  <a:pt x="1041" y="21"/>
                </a:cubicBezTo>
                <a:cubicBezTo>
                  <a:pt x="986" y="7"/>
                  <a:pt x="945" y="0"/>
                  <a:pt x="90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3" name="Google Shape;1033;p38"/>
          <p:cNvSpPr/>
          <p:nvPr/>
        </p:nvSpPr>
        <p:spPr>
          <a:xfrm flipH="1">
            <a:off x="12890860" y="1760805"/>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4" name="Google Shape;1034;p38"/>
          <p:cNvSpPr/>
          <p:nvPr/>
        </p:nvSpPr>
        <p:spPr>
          <a:xfrm flipH="1">
            <a:off x="6860040" y="2459283"/>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5" name="Google Shape;1035;p38"/>
          <p:cNvSpPr/>
          <p:nvPr/>
        </p:nvSpPr>
        <p:spPr>
          <a:xfrm flipH="1">
            <a:off x="16002911" y="236727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6" name="Google Shape;1036;p38"/>
          <p:cNvSpPr/>
          <p:nvPr/>
        </p:nvSpPr>
        <p:spPr>
          <a:xfrm flipH="1">
            <a:off x="17185888" y="8405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7" name="Google Shape;1037;p38"/>
          <p:cNvSpPr/>
          <p:nvPr/>
        </p:nvSpPr>
        <p:spPr>
          <a:xfrm flipH="1">
            <a:off x="15024461" y="120787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8" name="Google Shape;1038;p38"/>
          <p:cNvSpPr/>
          <p:nvPr/>
        </p:nvSpPr>
        <p:spPr>
          <a:xfrm flipH="1">
            <a:off x="16001500" y="70903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39" name="Google Shape;1039;p38"/>
          <p:cNvSpPr/>
          <p:nvPr/>
        </p:nvSpPr>
        <p:spPr>
          <a:xfrm rot="2700000">
            <a:off x="16941639" y="205794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040" name="Google Shape;1040;p38"/>
          <p:cNvSpPr/>
          <p:nvPr/>
        </p:nvSpPr>
        <p:spPr>
          <a:xfrm>
            <a:off x="1459758" y="4801092"/>
            <a:ext cx="335892" cy="119724"/>
          </a:xfrm>
          <a:custGeom>
            <a:avLst/>
            <a:gdLst/>
            <a:ahLst/>
            <a:cxnLst/>
            <a:rect l="l" t="t" r="r" b="b"/>
            <a:pathLst>
              <a:path w="2191" h="781" extrusionOk="0">
                <a:moveTo>
                  <a:pt x="2042" y="71"/>
                </a:moveTo>
                <a:cubicBezTo>
                  <a:pt x="2057" y="77"/>
                  <a:pt x="2069" y="84"/>
                  <a:pt x="2081" y="96"/>
                </a:cubicBezTo>
                <a:cubicBezTo>
                  <a:pt x="2072" y="88"/>
                  <a:pt x="2058" y="79"/>
                  <a:pt x="2042" y="71"/>
                </a:cubicBezTo>
                <a:close/>
                <a:moveTo>
                  <a:pt x="1694" y="0"/>
                </a:moveTo>
                <a:cubicBezTo>
                  <a:pt x="1643" y="0"/>
                  <a:pt x="1588" y="14"/>
                  <a:pt x="1533" y="41"/>
                </a:cubicBezTo>
                <a:lnTo>
                  <a:pt x="1123" y="124"/>
                </a:lnTo>
                <a:lnTo>
                  <a:pt x="712" y="233"/>
                </a:lnTo>
                <a:cubicBezTo>
                  <a:pt x="575" y="260"/>
                  <a:pt x="438" y="260"/>
                  <a:pt x="329" y="315"/>
                </a:cubicBezTo>
                <a:cubicBezTo>
                  <a:pt x="192" y="315"/>
                  <a:pt x="110" y="397"/>
                  <a:pt x="110" y="534"/>
                </a:cubicBezTo>
                <a:cubicBezTo>
                  <a:pt x="0" y="644"/>
                  <a:pt x="110" y="726"/>
                  <a:pt x="246" y="753"/>
                </a:cubicBezTo>
                <a:cubicBezTo>
                  <a:pt x="548" y="781"/>
                  <a:pt x="849" y="781"/>
                  <a:pt x="1150" y="781"/>
                </a:cubicBezTo>
                <a:cubicBezTo>
                  <a:pt x="1342" y="781"/>
                  <a:pt x="1506" y="753"/>
                  <a:pt x="1670" y="726"/>
                </a:cubicBezTo>
                <a:cubicBezTo>
                  <a:pt x="1813" y="678"/>
                  <a:pt x="2039" y="548"/>
                  <a:pt x="2095" y="353"/>
                </a:cubicBezTo>
                <a:lnTo>
                  <a:pt x="2095" y="353"/>
                </a:lnTo>
                <a:cubicBezTo>
                  <a:pt x="2111" y="330"/>
                  <a:pt x="2120" y="304"/>
                  <a:pt x="2163" y="260"/>
                </a:cubicBezTo>
                <a:cubicBezTo>
                  <a:pt x="2191" y="206"/>
                  <a:pt x="2163" y="96"/>
                  <a:pt x="2081" y="69"/>
                </a:cubicBezTo>
                <a:cubicBezTo>
                  <a:pt x="2054" y="69"/>
                  <a:pt x="2026" y="41"/>
                  <a:pt x="1971" y="41"/>
                </a:cubicBezTo>
                <a:cubicBezTo>
                  <a:pt x="1980" y="46"/>
                  <a:pt x="1988" y="49"/>
                  <a:pt x="1996" y="53"/>
                </a:cubicBezTo>
                <a:lnTo>
                  <a:pt x="1996" y="53"/>
                </a:lnTo>
                <a:cubicBezTo>
                  <a:pt x="1974" y="46"/>
                  <a:pt x="1955" y="41"/>
                  <a:pt x="1944" y="41"/>
                </a:cubicBezTo>
                <a:lnTo>
                  <a:pt x="1835" y="41"/>
                </a:lnTo>
                <a:cubicBezTo>
                  <a:pt x="1794" y="14"/>
                  <a:pt x="1746" y="0"/>
                  <a:pt x="169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1" name="Google Shape;1041;p38"/>
          <p:cNvSpPr/>
          <p:nvPr/>
        </p:nvSpPr>
        <p:spPr>
          <a:xfrm>
            <a:off x="1925233" y="672761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2" name="Google Shape;1042;p38"/>
          <p:cNvSpPr/>
          <p:nvPr/>
        </p:nvSpPr>
        <p:spPr>
          <a:xfrm>
            <a:off x="1380865" y="5951552"/>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3" name="Google Shape;1043;p38"/>
          <p:cNvSpPr/>
          <p:nvPr/>
        </p:nvSpPr>
        <p:spPr>
          <a:xfrm>
            <a:off x="3099877" y="5942387"/>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044" name="Google Shape;1044;p38"/>
          <p:cNvSpPr/>
          <p:nvPr/>
        </p:nvSpPr>
        <p:spPr>
          <a:xfrm>
            <a:off x="6383200" y="70003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5" name="Google Shape;1045;p38"/>
          <p:cNvSpPr/>
          <p:nvPr/>
        </p:nvSpPr>
        <p:spPr>
          <a:xfrm>
            <a:off x="1459731" y="3378142"/>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6" name="Google Shape;1046;p38"/>
          <p:cNvSpPr/>
          <p:nvPr/>
        </p:nvSpPr>
        <p:spPr>
          <a:xfrm>
            <a:off x="3753526" y="27891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47" name="Google Shape;1047;p38"/>
          <p:cNvSpPr/>
          <p:nvPr/>
        </p:nvSpPr>
        <p:spPr>
          <a:xfrm>
            <a:off x="4676674" y="67221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8" name="Google Shape;1048;p38"/>
          <p:cNvSpPr/>
          <p:nvPr/>
        </p:nvSpPr>
        <p:spPr>
          <a:xfrm>
            <a:off x="6043024" y="89586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9" name="Google Shape;1049;p38"/>
          <p:cNvSpPr/>
          <p:nvPr/>
        </p:nvSpPr>
        <p:spPr>
          <a:xfrm>
            <a:off x="6917133" y="8461286"/>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0" name="Google Shape;1050;p38"/>
          <p:cNvSpPr/>
          <p:nvPr/>
        </p:nvSpPr>
        <p:spPr>
          <a:xfrm>
            <a:off x="5955658" y="1878881"/>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1" name="Google Shape;1051;p38"/>
          <p:cNvSpPr/>
          <p:nvPr/>
        </p:nvSpPr>
        <p:spPr>
          <a:xfrm>
            <a:off x="4745962" y="593483"/>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2" name="Google Shape;1052;p38"/>
          <p:cNvSpPr/>
          <p:nvPr/>
        </p:nvSpPr>
        <p:spPr>
          <a:xfrm>
            <a:off x="2885613" y="2485353"/>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3" name="Google Shape;1053;p38"/>
          <p:cNvSpPr/>
          <p:nvPr/>
        </p:nvSpPr>
        <p:spPr>
          <a:xfrm>
            <a:off x="1119550" y="9586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4" name="Google Shape;1054;p38"/>
          <p:cNvSpPr/>
          <p:nvPr/>
        </p:nvSpPr>
        <p:spPr>
          <a:xfrm>
            <a:off x="3864063" y="1325953"/>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5" name="Google Shape;1055;p38"/>
          <p:cNvSpPr/>
          <p:nvPr/>
        </p:nvSpPr>
        <p:spPr>
          <a:xfrm>
            <a:off x="2665976" y="8271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56" name="Google Shape;1056;p38"/>
          <p:cNvSpPr/>
          <p:nvPr/>
        </p:nvSpPr>
        <p:spPr>
          <a:xfrm rot="-2700000" flipH="1">
            <a:off x="5108817" y="1080223"/>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57" name="Google Shape;1057;p38"/>
          <p:cNvSpPr/>
          <p:nvPr/>
        </p:nvSpPr>
        <p:spPr>
          <a:xfrm rot="850676" flipH="1">
            <a:off x="1479423" y="205793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58" name="Google Shape;1058;p38"/>
          <p:cNvSpPr/>
          <p:nvPr/>
        </p:nvSpPr>
        <p:spPr>
          <a:xfrm>
            <a:off x="7383708" y="973881"/>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9" name="Google Shape;1059;p38"/>
          <p:cNvSpPr/>
          <p:nvPr/>
        </p:nvSpPr>
        <p:spPr>
          <a:xfrm>
            <a:off x="9790833" y="8343212"/>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60" name="Google Shape;1060;p38"/>
          <p:cNvSpPr/>
          <p:nvPr/>
        </p:nvSpPr>
        <p:spPr>
          <a:xfrm>
            <a:off x="8193874" y="89967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61" name="Google Shape;1061;p38"/>
          <p:cNvSpPr/>
          <p:nvPr/>
        </p:nvSpPr>
        <p:spPr>
          <a:xfrm>
            <a:off x="11139724" y="90484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62" name="Google Shape;1062;p38"/>
          <p:cNvSpPr/>
          <p:nvPr/>
        </p:nvSpPr>
        <p:spPr>
          <a:xfrm>
            <a:off x="10274500" y="86610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63" name="Google Shape;1063;p38"/>
          <p:cNvSpPr/>
          <p:nvPr/>
        </p:nvSpPr>
        <p:spPr>
          <a:xfrm>
            <a:off x="7648300" y="81048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1064" name="Google Shape;1064;p38"/>
          <p:cNvSpPr/>
          <p:nvPr/>
        </p:nvSpPr>
        <p:spPr>
          <a:xfrm>
            <a:off x="12639904" y="7699517"/>
            <a:ext cx="3190084" cy="301698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1065" name="Google Shape;1065;p38"/>
          <p:cNvGrpSpPr/>
          <p:nvPr/>
        </p:nvGrpSpPr>
        <p:grpSpPr>
          <a:xfrm>
            <a:off x="4795258" y="7607819"/>
            <a:ext cx="1764800" cy="3200370"/>
            <a:chOff x="3104575" y="4346000"/>
            <a:chExt cx="553125" cy="1003125"/>
          </a:xfrm>
        </p:grpSpPr>
        <p:sp>
          <p:nvSpPr>
            <p:cNvPr id="1066" name="Google Shape;1066;p38"/>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67" name="Google Shape;1067;p38"/>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68" name="Google Shape;1068;p38"/>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69" name="Google Shape;1069;p38"/>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70" name="Google Shape;1070;p38"/>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71" name="Google Shape;1071;p38"/>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72" name="Google Shape;1072;p38"/>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grpSp>
      <p:sp>
        <p:nvSpPr>
          <p:cNvPr id="1073" name="Google Shape;1073;p38"/>
          <p:cNvSpPr/>
          <p:nvPr/>
        </p:nvSpPr>
        <p:spPr>
          <a:xfrm rot="-1047432" flipH="1">
            <a:off x="16055149" y="6467598"/>
            <a:ext cx="2334466" cy="1585448"/>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74" name="Google Shape;1074;p38"/>
          <p:cNvSpPr/>
          <p:nvPr/>
        </p:nvSpPr>
        <p:spPr>
          <a:xfrm>
            <a:off x="419951" y="7375848"/>
            <a:ext cx="4375278" cy="3424848"/>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grpSp>
        <p:nvGrpSpPr>
          <p:cNvPr id="1075" name="Google Shape;1075;p38"/>
          <p:cNvGrpSpPr/>
          <p:nvPr/>
        </p:nvGrpSpPr>
        <p:grpSpPr>
          <a:xfrm>
            <a:off x="8469052" y="1013167"/>
            <a:ext cx="1307550" cy="1188600"/>
            <a:chOff x="7426700" y="3549450"/>
            <a:chExt cx="653775" cy="594300"/>
          </a:xfrm>
        </p:grpSpPr>
        <p:sp>
          <p:nvSpPr>
            <p:cNvPr id="1076" name="Google Shape;1076;p38"/>
            <p:cNvSpPr/>
            <p:nvPr/>
          </p:nvSpPr>
          <p:spPr>
            <a:xfrm>
              <a:off x="7426700" y="3549450"/>
              <a:ext cx="653775" cy="594300"/>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nvGrpSpPr>
            <p:cNvPr id="1077" name="Google Shape;1077;p38"/>
            <p:cNvGrpSpPr/>
            <p:nvPr/>
          </p:nvGrpSpPr>
          <p:grpSpPr>
            <a:xfrm>
              <a:off x="7460425" y="3580175"/>
              <a:ext cx="568500" cy="553425"/>
              <a:chOff x="7460425" y="3580175"/>
              <a:chExt cx="568500" cy="553425"/>
            </a:xfrm>
          </p:grpSpPr>
          <p:sp>
            <p:nvSpPr>
              <p:cNvPr id="1078" name="Google Shape;1078;p38"/>
              <p:cNvSpPr/>
              <p:nvPr/>
            </p:nvSpPr>
            <p:spPr>
              <a:xfrm>
                <a:off x="7933950" y="3694675"/>
                <a:ext cx="4125" cy="1400"/>
              </a:xfrm>
              <a:custGeom>
                <a:avLst/>
                <a:gdLst/>
                <a:ahLst/>
                <a:cxnLst/>
                <a:rect l="l" t="t" r="r" b="b"/>
                <a:pathLst>
                  <a:path w="165" h="56" extrusionOk="0">
                    <a:moveTo>
                      <a:pt x="0" y="0"/>
                    </a:moveTo>
                    <a:lnTo>
                      <a:pt x="0" y="28"/>
                    </a:lnTo>
                    <a:cubicBezTo>
                      <a:pt x="28" y="28"/>
                      <a:pt x="28" y="55"/>
                      <a:pt x="83" y="55"/>
                    </a:cubicBezTo>
                    <a:lnTo>
                      <a:pt x="165" y="55"/>
                    </a:lnTo>
                    <a:lnTo>
                      <a:pt x="165" y="28"/>
                    </a:lnTo>
                    <a:lnTo>
                      <a:pt x="165"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9" name="Google Shape;1079;p38"/>
              <p:cNvSpPr/>
              <p:nvPr/>
            </p:nvSpPr>
            <p:spPr>
              <a:xfrm>
                <a:off x="8007275" y="3718025"/>
                <a:ext cx="625" cy="625"/>
              </a:xfrm>
              <a:custGeom>
                <a:avLst/>
                <a:gdLst/>
                <a:ahLst/>
                <a:cxnLst/>
                <a:rect l="l" t="t" r="r" b="b"/>
                <a:pathLst>
                  <a:path w="25" h="25" extrusionOk="0">
                    <a:moveTo>
                      <a:pt x="6" y="0"/>
                    </a:moveTo>
                    <a:lnTo>
                      <a:pt x="6" y="0"/>
                    </a:lnTo>
                    <a:cubicBezTo>
                      <a:pt x="0" y="0"/>
                      <a:pt x="6" y="25"/>
                      <a:pt x="25" y="25"/>
                    </a:cubicBezTo>
                    <a:cubicBezTo>
                      <a:pt x="16" y="7"/>
                      <a:pt x="9" y="0"/>
                      <a:pt x="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0" name="Google Shape;1080;p38"/>
              <p:cNvSpPr/>
              <p:nvPr/>
            </p:nvSpPr>
            <p:spPr>
              <a:xfrm>
                <a:off x="7460425" y="3912100"/>
                <a:ext cx="253500" cy="101075"/>
              </a:xfrm>
              <a:custGeom>
                <a:avLst/>
                <a:gdLst/>
                <a:ahLst/>
                <a:cxnLst/>
                <a:rect l="l" t="t" r="r" b="b"/>
                <a:pathLst>
                  <a:path w="10140" h="4043" extrusionOk="0">
                    <a:moveTo>
                      <a:pt x="17" y="0"/>
                    </a:moveTo>
                    <a:cubicBezTo>
                      <a:pt x="10" y="0"/>
                      <a:pt x="1" y="25"/>
                      <a:pt x="21" y="66"/>
                    </a:cubicBezTo>
                    <a:cubicBezTo>
                      <a:pt x="651" y="531"/>
                      <a:pt x="1609" y="777"/>
                      <a:pt x="2321" y="1024"/>
                    </a:cubicBezTo>
                    <a:cubicBezTo>
                      <a:pt x="3170" y="1298"/>
                      <a:pt x="3991" y="1517"/>
                      <a:pt x="4840" y="1845"/>
                    </a:cubicBezTo>
                    <a:cubicBezTo>
                      <a:pt x="6565" y="2448"/>
                      <a:pt x="8098" y="3379"/>
                      <a:pt x="9823" y="4036"/>
                    </a:cubicBezTo>
                    <a:cubicBezTo>
                      <a:pt x="9841" y="4041"/>
                      <a:pt x="9857" y="4043"/>
                      <a:pt x="9873" y="4043"/>
                    </a:cubicBezTo>
                    <a:cubicBezTo>
                      <a:pt x="10037" y="4043"/>
                      <a:pt x="10140" y="3805"/>
                      <a:pt x="10015" y="3680"/>
                    </a:cubicBezTo>
                    <a:cubicBezTo>
                      <a:pt x="9906" y="3570"/>
                      <a:pt x="9878" y="3543"/>
                      <a:pt x="9741" y="3516"/>
                    </a:cubicBezTo>
                    <a:cubicBezTo>
                      <a:pt x="9727" y="3512"/>
                      <a:pt x="9713" y="3510"/>
                      <a:pt x="9700" y="3510"/>
                    </a:cubicBezTo>
                    <a:cubicBezTo>
                      <a:pt x="9661" y="3510"/>
                      <a:pt x="9628" y="3525"/>
                      <a:pt x="9605" y="3550"/>
                    </a:cubicBezTo>
                    <a:lnTo>
                      <a:pt x="9605" y="3550"/>
                    </a:lnTo>
                    <a:cubicBezTo>
                      <a:pt x="8047" y="2997"/>
                      <a:pt x="6574" y="2167"/>
                      <a:pt x="5004" y="1626"/>
                    </a:cubicBezTo>
                    <a:cubicBezTo>
                      <a:pt x="4183" y="1352"/>
                      <a:pt x="3361" y="1106"/>
                      <a:pt x="2540" y="832"/>
                    </a:cubicBezTo>
                    <a:cubicBezTo>
                      <a:pt x="2129" y="695"/>
                      <a:pt x="1746" y="613"/>
                      <a:pt x="1335" y="476"/>
                    </a:cubicBezTo>
                    <a:cubicBezTo>
                      <a:pt x="897" y="339"/>
                      <a:pt x="486" y="120"/>
                      <a:pt x="21" y="11"/>
                    </a:cubicBezTo>
                    <a:cubicBezTo>
                      <a:pt x="21" y="3"/>
                      <a:pt x="19" y="0"/>
                      <a:pt x="1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1" name="Google Shape;1081;p38"/>
              <p:cNvSpPr/>
              <p:nvPr/>
            </p:nvSpPr>
            <p:spPr>
              <a:xfrm>
                <a:off x="7470725" y="3812350"/>
                <a:ext cx="249100" cy="150225"/>
              </a:xfrm>
              <a:custGeom>
                <a:avLst/>
                <a:gdLst/>
                <a:ahLst/>
                <a:cxnLst/>
                <a:rect l="l" t="t" r="r" b="b"/>
                <a:pathLst>
                  <a:path w="9964" h="6009" extrusionOk="0">
                    <a:moveTo>
                      <a:pt x="143" y="0"/>
                    </a:moveTo>
                    <a:cubicBezTo>
                      <a:pt x="87" y="0"/>
                      <a:pt x="1" y="146"/>
                      <a:pt x="102" y="222"/>
                    </a:cubicBezTo>
                    <a:cubicBezTo>
                      <a:pt x="2019" y="1345"/>
                      <a:pt x="3935" y="2440"/>
                      <a:pt x="5852" y="3563"/>
                    </a:cubicBezTo>
                    <a:cubicBezTo>
                      <a:pt x="6509" y="3946"/>
                      <a:pt x="7139" y="4275"/>
                      <a:pt x="7796" y="4658"/>
                    </a:cubicBezTo>
                    <a:cubicBezTo>
                      <a:pt x="8344" y="4959"/>
                      <a:pt x="9056" y="5342"/>
                      <a:pt x="9411" y="5890"/>
                    </a:cubicBezTo>
                    <a:cubicBezTo>
                      <a:pt x="9462" y="5974"/>
                      <a:pt x="9537" y="6009"/>
                      <a:pt x="9613" y="6009"/>
                    </a:cubicBezTo>
                    <a:cubicBezTo>
                      <a:pt x="9787" y="6009"/>
                      <a:pt x="9964" y="5826"/>
                      <a:pt x="9850" y="5616"/>
                    </a:cubicBezTo>
                    <a:cubicBezTo>
                      <a:pt x="9521" y="5069"/>
                      <a:pt x="8864" y="4685"/>
                      <a:pt x="8316" y="4384"/>
                    </a:cubicBezTo>
                    <a:cubicBezTo>
                      <a:pt x="7632" y="3973"/>
                      <a:pt x="6920" y="3645"/>
                      <a:pt x="6180" y="3261"/>
                    </a:cubicBezTo>
                    <a:cubicBezTo>
                      <a:pt x="5277" y="2741"/>
                      <a:pt x="4373" y="2194"/>
                      <a:pt x="3442" y="1728"/>
                    </a:cubicBezTo>
                    <a:cubicBezTo>
                      <a:pt x="2347" y="1126"/>
                      <a:pt x="1252" y="578"/>
                      <a:pt x="157" y="3"/>
                    </a:cubicBezTo>
                    <a:cubicBezTo>
                      <a:pt x="152" y="1"/>
                      <a:pt x="148" y="0"/>
                      <a:pt x="14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2" name="Google Shape;1082;p38"/>
              <p:cNvSpPr/>
              <p:nvPr/>
            </p:nvSpPr>
            <p:spPr>
              <a:xfrm>
                <a:off x="7520900" y="3735975"/>
                <a:ext cx="204625" cy="187425"/>
              </a:xfrm>
              <a:custGeom>
                <a:avLst/>
                <a:gdLst/>
                <a:ahLst/>
                <a:cxnLst/>
                <a:rect l="l" t="t" r="r" b="b"/>
                <a:pathLst>
                  <a:path w="8185" h="7497" extrusionOk="0">
                    <a:moveTo>
                      <a:pt x="113" y="1"/>
                    </a:moveTo>
                    <a:cubicBezTo>
                      <a:pt x="57" y="1"/>
                      <a:pt x="0" y="78"/>
                      <a:pt x="39" y="156"/>
                    </a:cubicBezTo>
                    <a:cubicBezTo>
                      <a:pt x="559" y="840"/>
                      <a:pt x="1216" y="1415"/>
                      <a:pt x="1846" y="1963"/>
                    </a:cubicBezTo>
                    <a:cubicBezTo>
                      <a:pt x="2585" y="2565"/>
                      <a:pt x="3325" y="3168"/>
                      <a:pt x="4037" y="3743"/>
                    </a:cubicBezTo>
                    <a:cubicBezTo>
                      <a:pt x="5488" y="4920"/>
                      <a:pt x="6747" y="6180"/>
                      <a:pt x="8007" y="7466"/>
                    </a:cubicBezTo>
                    <a:cubicBezTo>
                      <a:pt x="8028" y="7488"/>
                      <a:pt x="8051" y="7496"/>
                      <a:pt x="8072" y="7496"/>
                    </a:cubicBezTo>
                    <a:cubicBezTo>
                      <a:pt x="8134" y="7496"/>
                      <a:pt x="8184" y="7425"/>
                      <a:pt x="8144" y="7384"/>
                    </a:cubicBezTo>
                    <a:cubicBezTo>
                      <a:pt x="7377" y="5769"/>
                      <a:pt x="5789" y="4591"/>
                      <a:pt x="4420" y="3551"/>
                    </a:cubicBezTo>
                    <a:cubicBezTo>
                      <a:pt x="3708" y="2949"/>
                      <a:pt x="2941" y="2401"/>
                      <a:pt x="2229" y="1826"/>
                    </a:cubicBezTo>
                    <a:cubicBezTo>
                      <a:pt x="1517" y="1251"/>
                      <a:pt x="860" y="621"/>
                      <a:pt x="176" y="46"/>
                    </a:cubicBezTo>
                    <a:cubicBezTo>
                      <a:pt x="160" y="14"/>
                      <a:pt x="137" y="1"/>
                      <a:pt x="11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3" name="Google Shape;1083;p38"/>
              <p:cNvSpPr/>
              <p:nvPr/>
            </p:nvSpPr>
            <p:spPr>
              <a:xfrm>
                <a:off x="7568400" y="3668250"/>
                <a:ext cx="175275" cy="227175"/>
              </a:xfrm>
              <a:custGeom>
                <a:avLst/>
                <a:gdLst/>
                <a:ahLst/>
                <a:cxnLst/>
                <a:rect l="l" t="t" r="r" b="b"/>
                <a:pathLst>
                  <a:path w="7011" h="9087" extrusionOk="0">
                    <a:moveTo>
                      <a:pt x="43" y="1"/>
                    </a:moveTo>
                    <a:cubicBezTo>
                      <a:pt x="21" y="1"/>
                      <a:pt x="1" y="28"/>
                      <a:pt x="1" y="44"/>
                    </a:cubicBezTo>
                    <a:cubicBezTo>
                      <a:pt x="987" y="1605"/>
                      <a:pt x="2273" y="2974"/>
                      <a:pt x="3451" y="4371"/>
                    </a:cubicBezTo>
                    <a:cubicBezTo>
                      <a:pt x="4053" y="5110"/>
                      <a:pt x="4656" y="5877"/>
                      <a:pt x="5203" y="6671"/>
                    </a:cubicBezTo>
                    <a:cubicBezTo>
                      <a:pt x="5477" y="7081"/>
                      <a:pt x="5751" y="7492"/>
                      <a:pt x="6052" y="7903"/>
                    </a:cubicBezTo>
                    <a:cubicBezTo>
                      <a:pt x="6326" y="8259"/>
                      <a:pt x="6518" y="8724"/>
                      <a:pt x="6846" y="9053"/>
                    </a:cubicBezTo>
                    <a:cubicBezTo>
                      <a:pt x="6862" y="9076"/>
                      <a:pt x="6882" y="9086"/>
                      <a:pt x="6902" y="9086"/>
                    </a:cubicBezTo>
                    <a:cubicBezTo>
                      <a:pt x="6954" y="9086"/>
                      <a:pt x="7010" y="9022"/>
                      <a:pt x="7010" y="8943"/>
                    </a:cubicBezTo>
                    <a:cubicBezTo>
                      <a:pt x="6901" y="8505"/>
                      <a:pt x="6600" y="8095"/>
                      <a:pt x="6381" y="7711"/>
                    </a:cubicBezTo>
                    <a:cubicBezTo>
                      <a:pt x="6162" y="7273"/>
                      <a:pt x="5833" y="6890"/>
                      <a:pt x="5559" y="6479"/>
                    </a:cubicBezTo>
                    <a:cubicBezTo>
                      <a:pt x="5012" y="5740"/>
                      <a:pt x="4437" y="5028"/>
                      <a:pt x="3862" y="4343"/>
                    </a:cubicBezTo>
                    <a:cubicBezTo>
                      <a:pt x="2629" y="2865"/>
                      <a:pt x="1397" y="1413"/>
                      <a:pt x="83" y="44"/>
                    </a:cubicBezTo>
                    <a:cubicBezTo>
                      <a:pt x="72" y="12"/>
                      <a:pt x="57" y="1"/>
                      <a:pt x="4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4" name="Google Shape;1084;p38"/>
              <p:cNvSpPr/>
              <p:nvPr/>
            </p:nvSpPr>
            <p:spPr>
              <a:xfrm>
                <a:off x="7644925" y="3639725"/>
                <a:ext cx="126125" cy="233650"/>
              </a:xfrm>
              <a:custGeom>
                <a:avLst/>
                <a:gdLst/>
                <a:ahLst/>
                <a:cxnLst/>
                <a:rect l="l" t="t" r="r" b="b"/>
                <a:pathLst>
                  <a:path w="5045" h="9346" extrusionOk="0">
                    <a:moveTo>
                      <a:pt x="161" y="1"/>
                    </a:moveTo>
                    <a:cubicBezTo>
                      <a:pt x="81" y="1"/>
                      <a:pt x="0" y="71"/>
                      <a:pt x="34" y="172"/>
                    </a:cubicBezTo>
                    <a:cubicBezTo>
                      <a:pt x="855" y="2253"/>
                      <a:pt x="2224" y="4033"/>
                      <a:pt x="3238" y="6032"/>
                    </a:cubicBezTo>
                    <a:cubicBezTo>
                      <a:pt x="3593" y="6799"/>
                      <a:pt x="4004" y="7593"/>
                      <a:pt x="4388" y="8387"/>
                    </a:cubicBezTo>
                    <a:cubicBezTo>
                      <a:pt x="4497" y="8633"/>
                      <a:pt x="4689" y="9263"/>
                      <a:pt x="5017" y="9345"/>
                    </a:cubicBezTo>
                    <a:cubicBezTo>
                      <a:pt x="5045" y="9345"/>
                      <a:pt x="5045" y="9345"/>
                      <a:pt x="5045" y="9318"/>
                    </a:cubicBezTo>
                    <a:lnTo>
                      <a:pt x="5017" y="9318"/>
                    </a:lnTo>
                    <a:cubicBezTo>
                      <a:pt x="5045" y="9236"/>
                      <a:pt x="5045" y="9318"/>
                      <a:pt x="5045" y="9208"/>
                    </a:cubicBezTo>
                    <a:cubicBezTo>
                      <a:pt x="5045" y="9099"/>
                      <a:pt x="4963" y="9044"/>
                      <a:pt x="4935" y="8934"/>
                    </a:cubicBezTo>
                    <a:cubicBezTo>
                      <a:pt x="4826" y="8660"/>
                      <a:pt x="4744" y="8387"/>
                      <a:pt x="4607" y="8113"/>
                    </a:cubicBezTo>
                    <a:cubicBezTo>
                      <a:pt x="4251" y="7319"/>
                      <a:pt x="3867" y="6580"/>
                      <a:pt x="3511" y="5813"/>
                    </a:cubicBezTo>
                    <a:cubicBezTo>
                      <a:pt x="2498" y="3869"/>
                      <a:pt x="1102" y="2144"/>
                      <a:pt x="280" y="90"/>
                    </a:cubicBezTo>
                    <a:cubicBezTo>
                      <a:pt x="259" y="27"/>
                      <a:pt x="211" y="1"/>
                      <a:pt x="16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5" name="Google Shape;1085;p38"/>
              <p:cNvSpPr/>
              <p:nvPr/>
            </p:nvSpPr>
            <p:spPr>
              <a:xfrm>
                <a:off x="7723800" y="3611575"/>
                <a:ext cx="76000" cy="262200"/>
              </a:xfrm>
              <a:custGeom>
                <a:avLst/>
                <a:gdLst/>
                <a:ahLst/>
                <a:cxnLst/>
                <a:rect l="l" t="t" r="r" b="b"/>
                <a:pathLst>
                  <a:path w="3040" h="10488" extrusionOk="0">
                    <a:moveTo>
                      <a:pt x="281" y="1"/>
                    </a:moveTo>
                    <a:cubicBezTo>
                      <a:pt x="234" y="1"/>
                      <a:pt x="185" y="26"/>
                      <a:pt x="165" y="66"/>
                    </a:cubicBezTo>
                    <a:cubicBezTo>
                      <a:pt x="0" y="285"/>
                      <a:pt x="192" y="668"/>
                      <a:pt x="274" y="915"/>
                    </a:cubicBezTo>
                    <a:cubicBezTo>
                      <a:pt x="384" y="1326"/>
                      <a:pt x="521" y="1736"/>
                      <a:pt x="603" y="2147"/>
                    </a:cubicBezTo>
                    <a:cubicBezTo>
                      <a:pt x="877" y="3023"/>
                      <a:pt x="1233" y="3899"/>
                      <a:pt x="1561" y="4776"/>
                    </a:cubicBezTo>
                    <a:cubicBezTo>
                      <a:pt x="1944" y="5679"/>
                      <a:pt x="2191" y="6638"/>
                      <a:pt x="2355" y="7541"/>
                    </a:cubicBezTo>
                    <a:cubicBezTo>
                      <a:pt x="2465" y="8034"/>
                      <a:pt x="2519" y="8554"/>
                      <a:pt x="2629" y="9020"/>
                    </a:cubicBezTo>
                    <a:cubicBezTo>
                      <a:pt x="2711" y="9513"/>
                      <a:pt x="2766" y="9978"/>
                      <a:pt x="2930" y="10416"/>
                    </a:cubicBezTo>
                    <a:cubicBezTo>
                      <a:pt x="2982" y="10468"/>
                      <a:pt x="3012" y="10487"/>
                      <a:pt x="3027" y="10487"/>
                    </a:cubicBezTo>
                    <a:cubicBezTo>
                      <a:pt x="3036" y="10487"/>
                      <a:pt x="3040" y="10481"/>
                      <a:pt x="3040" y="10471"/>
                    </a:cubicBezTo>
                    <a:cubicBezTo>
                      <a:pt x="3040" y="10033"/>
                      <a:pt x="2958" y="9540"/>
                      <a:pt x="2875" y="9102"/>
                    </a:cubicBezTo>
                    <a:cubicBezTo>
                      <a:pt x="2821" y="8582"/>
                      <a:pt x="2739" y="8116"/>
                      <a:pt x="2684" y="7596"/>
                    </a:cubicBezTo>
                    <a:cubicBezTo>
                      <a:pt x="2547" y="6610"/>
                      <a:pt x="2328" y="5652"/>
                      <a:pt x="1944" y="4721"/>
                    </a:cubicBezTo>
                    <a:cubicBezTo>
                      <a:pt x="1616" y="3872"/>
                      <a:pt x="1342" y="2996"/>
                      <a:pt x="1068" y="2147"/>
                    </a:cubicBezTo>
                    <a:cubicBezTo>
                      <a:pt x="931" y="1736"/>
                      <a:pt x="822" y="1326"/>
                      <a:pt x="685" y="888"/>
                    </a:cubicBezTo>
                    <a:cubicBezTo>
                      <a:pt x="603" y="614"/>
                      <a:pt x="603" y="176"/>
                      <a:pt x="329" y="11"/>
                    </a:cubicBezTo>
                    <a:cubicBezTo>
                      <a:pt x="314" y="4"/>
                      <a:pt x="298" y="1"/>
                      <a:pt x="28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6" name="Google Shape;1086;p38"/>
              <p:cNvSpPr/>
              <p:nvPr/>
            </p:nvSpPr>
            <p:spPr>
              <a:xfrm>
                <a:off x="7911350" y="3671400"/>
                <a:ext cx="117575" cy="257850"/>
              </a:xfrm>
              <a:custGeom>
                <a:avLst/>
                <a:gdLst/>
                <a:ahLst/>
                <a:cxnLst/>
                <a:rect l="l" t="t" r="r" b="b"/>
                <a:pathLst>
                  <a:path w="4703" h="10314" extrusionOk="0">
                    <a:moveTo>
                      <a:pt x="4480" y="0"/>
                    </a:moveTo>
                    <a:cubicBezTo>
                      <a:pt x="4437" y="0"/>
                      <a:pt x="4392" y="17"/>
                      <a:pt x="4355" y="55"/>
                    </a:cubicBezTo>
                    <a:cubicBezTo>
                      <a:pt x="3999" y="384"/>
                      <a:pt x="3807" y="877"/>
                      <a:pt x="3588" y="1287"/>
                    </a:cubicBezTo>
                    <a:lnTo>
                      <a:pt x="2876" y="2629"/>
                    </a:lnTo>
                    <a:cubicBezTo>
                      <a:pt x="2383" y="3533"/>
                      <a:pt x="1972" y="4436"/>
                      <a:pt x="1562" y="5395"/>
                    </a:cubicBezTo>
                    <a:cubicBezTo>
                      <a:pt x="1233" y="6189"/>
                      <a:pt x="850" y="6983"/>
                      <a:pt x="576" y="7804"/>
                    </a:cubicBezTo>
                    <a:cubicBezTo>
                      <a:pt x="329" y="8544"/>
                      <a:pt x="1" y="9502"/>
                      <a:pt x="275" y="10296"/>
                    </a:cubicBezTo>
                    <a:cubicBezTo>
                      <a:pt x="263" y="10307"/>
                      <a:pt x="266" y="10314"/>
                      <a:pt x="275" y="10314"/>
                    </a:cubicBezTo>
                    <a:cubicBezTo>
                      <a:pt x="288" y="10314"/>
                      <a:pt x="313" y="10301"/>
                      <a:pt x="329" y="10269"/>
                    </a:cubicBezTo>
                    <a:cubicBezTo>
                      <a:pt x="576" y="9447"/>
                      <a:pt x="685" y="8626"/>
                      <a:pt x="1014" y="7832"/>
                    </a:cubicBezTo>
                    <a:cubicBezTo>
                      <a:pt x="1370" y="7010"/>
                      <a:pt x="1753" y="6189"/>
                      <a:pt x="2082" y="5367"/>
                    </a:cubicBezTo>
                    <a:cubicBezTo>
                      <a:pt x="2465" y="4518"/>
                      <a:pt x="2876" y="3615"/>
                      <a:pt x="3314" y="2793"/>
                    </a:cubicBezTo>
                    <a:cubicBezTo>
                      <a:pt x="3560" y="2383"/>
                      <a:pt x="3752" y="1945"/>
                      <a:pt x="3999" y="1534"/>
                    </a:cubicBezTo>
                    <a:cubicBezTo>
                      <a:pt x="4245" y="1123"/>
                      <a:pt x="4574" y="712"/>
                      <a:pt x="4683" y="274"/>
                    </a:cubicBezTo>
                    <a:cubicBezTo>
                      <a:pt x="4703" y="116"/>
                      <a:pt x="4594" y="0"/>
                      <a:pt x="448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7" name="Google Shape;1087;p38"/>
              <p:cNvSpPr/>
              <p:nvPr/>
            </p:nvSpPr>
            <p:spPr>
              <a:xfrm>
                <a:off x="7874700" y="3602600"/>
                <a:ext cx="90075" cy="287400"/>
              </a:xfrm>
              <a:custGeom>
                <a:avLst/>
                <a:gdLst/>
                <a:ahLst/>
                <a:cxnLst/>
                <a:rect l="l" t="t" r="r" b="b"/>
                <a:pathLst>
                  <a:path w="3603" h="11496" extrusionOk="0">
                    <a:moveTo>
                      <a:pt x="3325" y="1"/>
                    </a:moveTo>
                    <a:cubicBezTo>
                      <a:pt x="3288" y="1"/>
                      <a:pt x="3247" y="14"/>
                      <a:pt x="3219" y="42"/>
                    </a:cubicBezTo>
                    <a:cubicBezTo>
                      <a:pt x="3110" y="206"/>
                      <a:pt x="3137" y="398"/>
                      <a:pt x="3082" y="589"/>
                    </a:cubicBezTo>
                    <a:cubicBezTo>
                      <a:pt x="3000" y="863"/>
                      <a:pt x="2891" y="1110"/>
                      <a:pt x="2809" y="1356"/>
                    </a:cubicBezTo>
                    <a:cubicBezTo>
                      <a:pt x="2617" y="1767"/>
                      <a:pt x="2453" y="2123"/>
                      <a:pt x="2343" y="2533"/>
                    </a:cubicBezTo>
                    <a:cubicBezTo>
                      <a:pt x="2069" y="3574"/>
                      <a:pt x="1795" y="4587"/>
                      <a:pt x="1494" y="5600"/>
                    </a:cubicBezTo>
                    <a:cubicBezTo>
                      <a:pt x="837" y="7517"/>
                      <a:pt x="262" y="9379"/>
                      <a:pt x="16" y="11378"/>
                    </a:cubicBezTo>
                    <a:cubicBezTo>
                      <a:pt x="1" y="11453"/>
                      <a:pt x="60" y="11495"/>
                      <a:pt x="121" y="11495"/>
                    </a:cubicBezTo>
                    <a:cubicBezTo>
                      <a:pt x="171" y="11495"/>
                      <a:pt x="222" y="11467"/>
                      <a:pt x="235" y="11405"/>
                    </a:cubicBezTo>
                    <a:cubicBezTo>
                      <a:pt x="563" y="9351"/>
                      <a:pt x="1248" y="7407"/>
                      <a:pt x="1905" y="5463"/>
                    </a:cubicBezTo>
                    <a:cubicBezTo>
                      <a:pt x="2234" y="4450"/>
                      <a:pt x="2480" y="3437"/>
                      <a:pt x="2754" y="2397"/>
                    </a:cubicBezTo>
                    <a:cubicBezTo>
                      <a:pt x="2891" y="1958"/>
                      <a:pt x="3137" y="1548"/>
                      <a:pt x="3301" y="1110"/>
                    </a:cubicBezTo>
                    <a:cubicBezTo>
                      <a:pt x="3411" y="808"/>
                      <a:pt x="3603" y="343"/>
                      <a:pt x="3411" y="42"/>
                    </a:cubicBezTo>
                    <a:cubicBezTo>
                      <a:pt x="3397" y="14"/>
                      <a:pt x="3363" y="1"/>
                      <a:pt x="332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8" name="Google Shape;1088;p38"/>
              <p:cNvSpPr/>
              <p:nvPr/>
            </p:nvSpPr>
            <p:spPr>
              <a:xfrm>
                <a:off x="7842225" y="3580175"/>
                <a:ext cx="31500" cy="302950"/>
              </a:xfrm>
              <a:custGeom>
                <a:avLst/>
                <a:gdLst/>
                <a:ahLst/>
                <a:cxnLst/>
                <a:rect l="l" t="t" r="r" b="b"/>
                <a:pathLst>
                  <a:path w="1260" h="12118" extrusionOk="0">
                    <a:moveTo>
                      <a:pt x="972" y="1"/>
                    </a:moveTo>
                    <a:cubicBezTo>
                      <a:pt x="945" y="1"/>
                      <a:pt x="918" y="21"/>
                      <a:pt x="904" y="63"/>
                    </a:cubicBezTo>
                    <a:cubicBezTo>
                      <a:pt x="740" y="419"/>
                      <a:pt x="794" y="884"/>
                      <a:pt x="767" y="1240"/>
                    </a:cubicBezTo>
                    <a:cubicBezTo>
                      <a:pt x="740" y="1760"/>
                      <a:pt x="740" y="2308"/>
                      <a:pt x="685" y="2828"/>
                    </a:cubicBezTo>
                    <a:cubicBezTo>
                      <a:pt x="603" y="3841"/>
                      <a:pt x="493" y="4882"/>
                      <a:pt x="411" y="5895"/>
                    </a:cubicBezTo>
                    <a:cubicBezTo>
                      <a:pt x="192" y="7948"/>
                      <a:pt x="0" y="10002"/>
                      <a:pt x="192" y="12056"/>
                    </a:cubicBezTo>
                    <a:cubicBezTo>
                      <a:pt x="206" y="12097"/>
                      <a:pt x="240" y="12117"/>
                      <a:pt x="271" y="12117"/>
                    </a:cubicBezTo>
                    <a:cubicBezTo>
                      <a:pt x="302" y="12117"/>
                      <a:pt x="329" y="12097"/>
                      <a:pt x="329" y="12056"/>
                    </a:cubicBezTo>
                    <a:cubicBezTo>
                      <a:pt x="548" y="10002"/>
                      <a:pt x="685" y="7948"/>
                      <a:pt x="849" y="5895"/>
                    </a:cubicBezTo>
                    <a:cubicBezTo>
                      <a:pt x="904" y="4909"/>
                      <a:pt x="1013" y="3923"/>
                      <a:pt x="1096" y="2938"/>
                    </a:cubicBezTo>
                    <a:cubicBezTo>
                      <a:pt x="1123" y="2417"/>
                      <a:pt x="1150" y="1870"/>
                      <a:pt x="1150" y="1349"/>
                    </a:cubicBezTo>
                    <a:cubicBezTo>
                      <a:pt x="1150" y="939"/>
                      <a:pt x="1260" y="419"/>
                      <a:pt x="1041" y="63"/>
                    </a:cubicBezTo>
                    <a:cubicBezTo>
                      <a:pt x="1027" y="21"/>
                      <a:pt x="1000" y="1"/>
                      <a:pt x="972"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9" name="Google Shape;1089;p38"/>
              <p:cNvSpPr/>
              <p:nvPr/>
            </p:nvSpPr>
            <p:spPr>
              <a:xfrm>
                <a:off x="7795325" y="3583100"/>
                <a:ext cx="38700" cy="291450"/>
              </a:xfrm>
              <a:custGeom>
                <a:avLst/>
                <a:gdLst/>
                <a:ahLst/>
                <a:cxnLst/>
                <a:rect l="l" t="t" r="r" b="b"/>
                <a:pathLst>
                  <a:path w="1548" h="11658" extrusionOk="0">
                    <a:moveTo>
                      <a:pt x="196" y="0"/>
                    </a:moveTo>
                    <a:cubicBezTo>
                      <a:pt x="97" y="0"/>
                      <a:pt x="1" y="55"/>
                      <a:pt x="14" y="165"/>
                    </a:cubicBezTo>
                    <a:cubicBezTo>
                      <a:pt x="124" y="2191"/>
                      <a:pt x="535" y="4190"/>
                      <a:pt x="726" y="6189"/>
                    </a:cubicBezTo>
                    <a:cubicBezTo>
                      <a:pt x="945" y="7968"/>
                      <a:pt x="918" y="9885"/>
                      <a:pt x="1548" y="11637"/>
                    </a:cubicBezTo>
                    <a:cubicBezTo>
                      <a:pt x="1384" y="9803"/>
                      <a:pt x="1274" y="7941"/>
                      <a:pt x="1110" y="6106"/>
                    </a:cubicBezTo>
                    <a:cubicBezTo>
                      <a:pt x="945" y="4108"/>
                      <a:pt x="507" y="2163"/>
                      <a:pt x="398" y="165"/>
                    </a:cubicBezTo>
                    <a:cubicBezTo>
                      <a:pt x="398" y="55"/>
                      <a:pt x="295" y="0"/>
                      <a:pt x="196" y="0"/>
                    </a:cubicBezTo>
                    <a:close/>
                    <a:moveTo>
                      <a:pt x="1548" y="11637"/>
                    </a:moveTo>
                    <a:cubicBezTo>
                      <a:pt x="1534" y="11651"/>
                      <a:pt x="1534" y="11658"/>
                      <a:pt x="1538" y="11658"/>
                    </a:cubicBezTo>
                    <a:cubicBezTo>
                      <a:pt x="1541" y="11658"/>
                      <a:pt x="1548" y="11651"/>
                      <a:pt x="1548" y="11637"/>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0" name="Google Shape;1090;p38"/>
              <p:cNvSpPr/>
              <p:nvPr/>
            </p:nvSpPr>
            <p:spPr>
              <a:xfrm>
                <a:off x="7731325" y="3911225"/>
                <a:ext cx="241600" cy="222375"/>
              </a:xfrm>
              <a:custGeom>
                <a:avLst/>
                <a:gdLst/>
                <a:ahLst/>
                <a:cxnLst/>
                <a:rect l="l" t="t" r="r" b="b"/>
                <a:pathLst>
                  <a:path w="9664" h="8895" extrusionOk="0">
                    <a:moveTo>
                      <a:pt x="3596" y="0"/>
                    </a:moveTo>
                    <a:cubicBezTo>
                      <a:pt x="2717" y="0"/>
                      <a:pt x="1897" y="310"/>
                      <a:pt x="1315" y="1004"/>
                    </a:cubicBezTo>
                    <a:cubicBezTo>
                      <a:pt x="493" y="1962"/>
                      <a:pt x="220" y="3386"/>
                      <a:pt x="110" y="4618"/>
                    </a:cubicBezTo>
                    <a:cubicBezTo>
                      <a:pt x="1" y="6015"/>
                      <a:pt x="83" y="7713"/>
                      <a:pt x="1041" y="8863"/>
                    </a:cubicBezTo>
                    <a:cubicBezTo>
                      <a:pt x="1064" y="8886"/>
                      <a:pt x="1092" y="8894"/>
                      <a:pt x="1117" y="8894"/>
                    </a:cubicBezTo>
                    <a:cubicBezTo>
                      <a:pt x="1151" y="8894"/>
                      <a:pt x="1178" y="8878"/>
                      <a:pt x="1178" y="8863"/>
                    </a:cubicBezTo>
                    <a:cubicBezTo>
                      <a:pt x="767" y="7713"/>
                      <a:pt x="548" y="6508"/>
                      <a:pt x="603" y="5330"/>
                    </a:cubicBezTo>
                    <a:cubicBezTo>
                      <a:pt x="630" y="4126"/>
                      <a:pt x="877" y="2811"/>
                      <a:pt x="1479" y="1798"/>
                    </a:cubicBezTo>
                    <a:cubicBezTo>
                      <a:pt x="1976" y="1014"/>
                      <a:pt x="2692" y="724"/>
                      <a:pt x="3462" y="724"/>
                    </a:cubicBezTo>
                    <a:cubicBezTo>
                      <a:pt x="4601" y="724"/>
                      <a:pt x="5860" y="1358"/>
                      <a:pt x="6709" y="1962"/>
                    </a:cubicBezTo>
                    <a:cubicBezTo>
                      <a:pt x="7857" y="2771"/>
                      <a:pt x="8358" y="4176"/>
                      <a:pt x="9019" y="5348"/>
                    </a:cubicBezTo>
                    <a:lnTo>
                      <a:pt x="9019" y="5348"/>
                    </a:lnTo>
                    <a:cubicBezTo>
                      <a:pt x="9022" y="5385"/>
                      <a:pt x="9028" y="5423"/>
                      <a:pt x="9036" y="5467"/>
                    </a:cubicBezTo>
                    <a:cubicBezTo>
                      <a:pt x="9049" y="5460"/>
                      <a:pt x="9061" y="5453"/>
                      <a:pt x="9074" y="5446"/>
                    </a:cubicBezTo>
                    <a:lnTo>
                      <a:pt x="9074" y="5446"/>
                    </a:lnTo>
                    <a:cubicBezTo>
                      <a:pt x="9089" y="5471"/>
                      <a:pt x="9104" y="5497"/>
                      <a:pt x="9119" y="5522"/>
                    </a:cubicBezTo>
                    <a:cubicBezTo>
                      <a:pt x="9168" y="5604"/>
                      <a:pt x="9241" y="5637"/>
                      <a:pt x="9315" y="5637"/>
                    </a:cubicBezTo>
                    <a:cubicBezTo>
                      <a:pt x="9489" y="5637"/>
                      <a:pt x="9664" y="5457"/>
                      <a:pt x="9529" y="5303"/>
                    </a:cubicBezTo>
                    <a:cubicBezTo>
                      <a:pt x="9517" y="5284"/>
                      <a:pt x="9506" y="5267"/>
                      <a:pt x="9495" y="5251"/>
                    </a:cubicBezTo>
                    <a:lnTo>
                      <a:pt x="9495" y="5251"/>
                    </a:lnTo>
                    <a:cubicBezTo>
                      <a:pt x="9498" y="5250"/>
                      <a:pt x="9500" y="5249"/>
                      <a:pt x="9502" y="5248"/>
                    </a:cubicBezTo>
                    <a:cubicBezTo>
                      <a:pt x="8845" y="4016"/>
                      <a:pt x="8270" y="2702"/>
                      <a:pt x="7257" y="1661"/>
                    </a:cubicBezTo>
                    <a:cubicBezTo>
                      <a:pt x="6435" y="840"/>
                      <a:pt x="5340" y="237"/>
                      <a:pt x="4190" y="46"/>
                    </a:cubicBezTo>
                    <a:cubicBezTo>
                      <a:pt x="3990" y="16"/>
                      <a:pt x="3792" y="0"/>
                      <a:pt x="359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1" name="Google Shape;1091;p38"/>
              <p:cNvSpPr/>
              <p:nvPr/>
            </p:nvSpPr>
            <p:spPr>
              <a:xfrm>
                <a:off x="7751175" y="4064325"/>
                <a:ext cx="19200" cy="18500"/>
              </a:xfrm>
              <a:custGeom>
                <a:avLst/>
                <a:gdLst/>
                <a:ahLst/>
                <a:cxnLst/>
                <a:rect l="l" t="t" r="r" b="b"/>
                <a:pathLst>
                  <a:path w="768" h="740" extrusionOk="0">
                    <a:moveTo>
                      <a:pt x="713" y="439"/>
                    </a:moveTo>
                    <a:cubicBezTo>
                      <a:pt x="713" y="466"/>
                      <a:pt x="685" y="493"/>
                      <a:pt x="685" y="493"/>
                    </a:cubicBezTo>
                    <a:lnTo>
                      <a:pt x="630" y="575"/>
                    </a:lnTo>
                    <a:lnTo>
                      <a:pt x="621" y="582"/>
                    </a:lnTo>
                    <a:lnTo>
                      <a:pt x="621" y="582"/>
                    </a:lnTo>
                    <a:cubicBezTo>
                      <a:pt x="635" y="568"/>
                      <a:pt x="648" y="550"/>
                      <a:pt x="658" y="521"/>
                    </a:cubicBezTo>
                    <a:cubicBezTo>
                      <a:pt x="685" y="493"/>
                      <a:pt x="685" y="466"/>
                      <a:pt x="713" y="439"/>
                    </a:cubicBezTo>
                    <a:close/>
                    <a:moveTo>
                      <a:pt x="578" y="611"/>
                    </a:moveTo>
                    <a:lnTo>
                      <a:pt x="548" y="630"/>
                    </a:lnTo>
                    <a:cubicBezTo>
                      <a:pt x="556" y="622"/>
                      <a:pt x="566" y="617"/>
                      <a:pt x="578" y="611"/>
                    </a:cubicBezTo>
                    <a:close/>
                    <a:moveTo>
                      <a:pt x="384" y="0"/>
                    </a:moveTo>
                    <a:cubicBezTo>
                      <a:pt x="302" y="0"/>
                      <a:pt x="274" y="0"/>
                      <a:pt x="220" y="28"/>
                    </a:cubicBezTo>
                    <a:cubicBezTo>
                      <a:pt x="138" y="55"/>
                      <a:pt x="83" y="165"/>
                      <a:pt x="28" y="219"/>
                    </a:cubicBezTo>
                    <a:cubicBezTo>
                      <a:pt x="1" y="302"/>
                      <a:pt x="28" y="356"/>
                      <a:pt x="28" y="439"/>
                    </a:cubicBezTo>
                    <a:cubicBezTo>
                      <a:pt x="28" y="466"/>
                      <a:pt x="83" y="493"/>
                      <a:pt x="83" y="548"/>
                    </a:cubicBezTo>
                    <a:cubicBezTo>
                      <a:pt x="110" y="575"/>
                      <a:pt x="110" y="603"/>
                      <a:pt x="138" y="603"/>
                    </a:cubicBezTo>
                    <a:lnTo>
                      <a:pt x="165" y="630"/>
                    </a:lnTo>
                    <a:cubicBezTo>
                      <a:pt x="220" y="658"/>
                      <a:pt x="274" y="712"/>
                      <a:pt x="302" y="740"/>
                    </a:cubicBezTo>
                    <a:lnTo>
                      <a:pt x="411" y="740"/>
                    </a:lnTo>
                    <a:cubicBezTo>
                      <a:pt x="494" y="740"/>
                      <a:pt x="548" y="740"/>
                      <a:pt x="576" y="712"/>
                    </a:cubicBezTo>
                    <a:lnTo>
                      <a:pt x="685" y="603"/>
                    </a:lnTo>
                    <a:cubicBezTo>
                      <a:pt x="713" y="575"/>
                      <a:pt x="767" y="548"/>
                      <a:pt x="767" y="493"/>
                    </a:cubicBezTo>
                    <a:lnTo>
                      <a:pt x="767" y="356"/>
                    </a:lnTo>
                    <a:cubicBezTo>
                      <a:pt x="767" y="329"/>
                      <a:pt x="767" y="247"/>
                      <a:pt x="713" y="219"/>
                    </a:cubicBezTo>
                    <a:lnTo>
                      <a:pt x="713" y="302"/>
                    </a:lnTo>
                    <a:cubicBezTo>
                      <a:pt x="713" y="271"/>
                      <a:pt x="713" y="240"/>
                      <a:pt x="708" y="214"/>
                    </a:cubicBezTo>
                    <a:lnTo>
                      <a:pt x="708" y="214"/>
                    </a:lnTo>
                    <a:cubicBezTo>
                      <a:pt x="711" y="218"/>
                      <a:pt x="713" y="219"/>
                      <a:pt x="713" y="219"/>
                    </a:cubicBezTo>
                    <a:cubicBezTo>
                      <a:pt x="710" y="215"/>
                      <a:pt x="708" y="211"/>
                      <a:pt x="706" y="207"/>
                    </a:cubicBezTo>
                    <a:lnTo>
                      <a:pt x="706" y="207"/>
                    </a:lnTo>
                    <a:cubicBezTo>
                      <a:pt x="702" y="190"/>
                      <a:pt x="696" y="175"/>
                      <a:pt x="685" y="165"/>
                    </a:cubicBezTo>
                    <a:lnTo>
                      <a:pt x="685" y="165"/>
                    </a:lnTo>
                    <a:cubicBezTo>
                      <a:pt x="685" y="168"/>
                      <a:pt x="685" y="170"/>
                      <a:pt x="686" y="173"/>
                    </a:cubicBezTo>
                    <a:lnTo>
                      <a:pt x="686" y="173"/>
                    </a:lnTo>
                    <a:cubicBezTo>
                      <a:pt x="667" y="144"/>
                      <a:pt x="649" y="120"/>
                      <a:pt x="630" y="83"/>
                    </a:cubicBezTo>
                    <a:lnTo>
                      <a:pt x="630" y="83"/>
                    </a:lnTo>
                    <a:lnTo>
                      <a:pt x="685" y="165"/>
                    </a:lnTo>
                    <a:cubicBezTo>
                      <a:pt x="658" y="83"/>
                      <a:pt x="630" y="83"/>
                      <a:pt x="630" y="83"/>
                    </a:cubicBezTo>
                    <a:lnTo>
                      <a:pt x="630" y="83"/>
                    </a:lnTo>
                    <a:cubicBezTo>
                      <a:pt x="630" y="83"/>
                      <a:pt x="630" y="83"/>
                      <a:pt x="630" y="83"/>
                    </a:cubicBezTo>
                    <a:cubicBezTo>
                      <a:pt x="576" y="28"/>
                      <a:pt x="548" y="0"/>
                      <a:pt x="49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2" name="Google Shape;1092;p38"/>
              <p:cNvSpPr/>
              <p:nvPr/>
            </p:nvSpPr>
            <p:spPr>
              <a:xfrm>
                <a:off x="7753225" y="4025300"/>
                <a:ext cx="18525" cy="14400"/>
              </a:xfrm>
              <a:custGeom>
                <a:avLst/>
                <a:gdLst/>
                <a:ahLst/>
                <a:cxnLst/>
                <a:rect l="l" t="t" r="r" b="b"/>
                <a:pathLst>
                  <a:path w="741" h="576" extrusionOk="0">
                    <a:moveTo>
                      <a:pt x="357" y="1"/>
                    </a:moveTo>
                    <a:cubicBezTo>
                      <a:pt x="1" y="1"/>
                      <a:pt x="1" y="576"/>
                      <a:pt x="357" y="576"/>
                    </a:cubicBezTo>
                    <a:cubicBezTo>
                      <a:pt x="740" y="576"/>
                      <a:pt x="740" y="1"/>
                      <a:pt x="357"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3" name="Google Shape;1093;p38"/>
              <p:cNvSpPr/>
              <p:nvPr/>
            </p:nvSpPr>
            <p:spPr>
              <a:xfrm>
                <a:off x="7764175" y="3980125"/>
                <a:ext cx="17150" cy="13025"/>
              </a:xfrm>
              <a:custGeom>
                <a:avLst/>
                <a:gdLst/>
                <a:ahLst/>
                <a:cxnLst/>
                <a:rect l="l" t="t" r="r" b="b"/>
                <a:pathLst>
                  <a:path w="686" h="521" extrusionOk="0">
                    <a:moveTo>
                      <a:pt x="329" y="1"/>
                    </a:moveTo>
                    <a:cubicBezTo>
                      <a:pt x="1" y="1"/>
                      <a:pt x="1" y="521"/>
                      <a:pt x="329" y="521"/>
                    </a:cubicBezTo>
                    <a:cubicBezTo>
                      <a:pt x="685" y="521"/>
                      <a:pt x="685"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4" name="Google Shape;1094;p38"/>
              <p:cNvSpPr/>
              <p:nvPr/>
            </p:nvSpPr>
            <p:spPr>
              <a:xfrm>
                <a:off x="7788825" y="3961650"/>
                <a:ext cx="13025" cy="9600"/>
              </a:xfrm>
              <a:custGeom>
                <a:avLst/>
                <a:gdLst/>
                <a:ahLst/>
                <a:cxnLst/>
                <a:rect l="l" t="t" r="r" b="b"/>
                <a:pathLst>
                  <a:path w="521" h="384" extrusionOk="0">
                    <a:moveTo>
                      <a:pt x="247" y="0"/>
                    </a:moveTo>
                    <a:cubicBezTo>
                      <a:pt x="1" y="0"/>
                      <a:pt x="1" y="384"/>
                      <a:pt x="247" y="384"/>
                    </a:cubicBezTo>
                    <a:cubicBezTo>
                      <a:pt x="521" y="384"/>
                      <a:pt x="521" y="0"/>
                      <a:pt x="24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5" name="Google Shape;1095;p38"/>
              <p:cNvSpPr/>
              <p:nvPr/>
            </p:nvSpPr>
            <p:spPr>
              <a:xfrm>
                <a:off x="7823750" y="3948625"/>
                <a:ext cx="15075" cy="14400"/>
              </a:xfrm>
              <a:custGeom>
                <a:avLst/>
                <a:gdLst/>
                <a:ahLst/>
                <a:cxnLst/>
                <a:rect l="l" t="t" r="r" b="b"/>
                <a:pathLst>
                  <a:path w="603" h="576" extrusionOk="0">
                    <a:moveTo>
                      <a:pt x="329" y="1"/>
                    </a:moveTo>
                    <a:cubicBezTo>
                      <a:pt x="274" y="1"/>
                      <a:pt x="247" y="1"/>
                      <a:pt x="219" y="28"/>
                    </a:cubicBezTo>
                    <a:cubicBezTo>
                      <a:pt x="192" y="28"/>
                      <a:pt x="137" y="56"/>
                      <a:pt x="110" y="111"/>
                    </a:cubicBezTo>
                    <a:cubicBezTo>
                      <a:pt x="82" y="138"/>
                      <a:pt x="82" y="165"/>
                      <a:pt x="55" y="193"/>
                    </a:cubicBezTo>
                    <a:cubicBezTo>
                      <a:pt x="0" y="220"/>
                      <a:pt x="0" y="275"/>
                      <a:pt x="0" y="302"/>
                    </a:cubicBezTo>
                    <a:lnTo>
                      <a:pt x="0" y="384"/>
                    </a:lnTo>
                    <a:cubicBezTo>
                      <a:pt x="0" y="412"/>
                      <a:pt x="55" y="466"/>
                      <a:pt x="82" y="521"/>
                    </a:cubicBezTo>
                    <a:cubicBezTo>
                      <a:pt x="110" y="521"/>
                      <a:pt x="110" y="549"/>
                      <a:pt x="137" y="549"/>
                    </a:cubicBezTo>
                    <a:cubicBezTo>
                      <a:pt x="219" y="576"/>
                      <a:pt x="247" y="576"/>
                      <a:pt x="274" y="576"/>
                    </a:cubicBezTo>
                    <a:cubicBezTo>
                      <a:pt x="329" y="576"/>
                      <a:pt x="356" y="576"/>
                      <a:pt x="383" y="549"/>
                    </a:cubicBezTo>
                    <a:cubicBezTo>
                      <a:pt x="411" y="549"/>
                      <a:pt x="466" y="521"/>
                      <a:pt x="493" y="466"/>
                    </a:cubicBezTo>
                    <a:cubicBezTo>
                      <a:pt x="520" y="439"/>
                      <a:pt x="520" y="412"/>
                      <a:pt x="548" y="384"/>
                    </a:cubicBezTo>
                    <a:cubicBezTo>
                      <a:pt x="602" y="330"/>
                      <a:pt x="602" y="302"/>
                      <a:pt x="602" y="275"/>
                    </a:cubicBezTo>
                    <a:lnTo>
                      <a:pt x="602" y="193"/>
                    </a:lnTo>
                    <a:cubicBezTo>
                      <a:pt x="602" y="165"/>
                      <a:pt x="548" y="111"/>
                      <a:pt x="520" y="56"/>
                    </a:cubicBezTo>
                    <a:cubicBezTo>
                      <a:pt x="493" y="56"/>
                      <a:pt x="493" y="28"/>
                      <a:pt x="466" y="28"/>
                    </a:cubicBezTo>
                    <a:cubicBezTo>
                      <a:pt x="411" y="1"/>
                      <a:pt x="356"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6" name="Google Shape;1096;p38"/>
              <p:cNvSpPr/>
              <p:nvPr/>
            </p:nvSpPr>
            <p:spPr>
              <a:xfrm>
                <a:off x="7870975" y="3966425"/>
                <a:ext cx="13725" cy="14400"/>
              </a:xfrm>
              <a:custGeom>
                <a:avLst/>
                <a:gdLst/>
                <a:ahLst/>
                <a:cxnLst/>
                <a:rect l="l" t="t" r="r" b="b"/>
                <a:pathLst>
                  <a:path w="549" h="576" extrusionOk="0">
                    <a:moveTo>
                      <a:pt x="219" y="1"/>
                    </a:moveTo>
                    <a:cubicBezTo>
                      <a:pt x="165" y="1"/>
                      <a:pt x="165" y="28"/>
                      <a:pt x="137" y="28"/>
                    </a:cubicBezTo>
                    <a:cubicBezTo>
                      <a:pt x="110" y="83"/>
                      <a:pt x="83" y="83"/>
                      <a:pt x="83" y="110"/>
                    </a:cubicBezTo>
                    <a:cubicBezTo>
                      <a:pt x="0" y="165"/>
                      <a:pt x="0" y="193"/>
                      <a:pt x="0" y="247"/>
                    </a:cubicBezTo>
                    <a:lnTo>
                      <a:pt x="0" y="384"/>
                    </a:lnTo>
                    <a:cubicBezTo>
                      <a:pt x="0" y="412"/>
                      <a:pt x="28" y="494"/>
                      <a:pt x="83" y="521"/>
                    </a:cubicBezTo>
                    <a:cubicBezTo>
                      <a:pt x="110" y="521"/>
                      <a:pt x="110" y="549"/>
                      <a:pt x="137" y="549"/>
                    </a:cubicBezTo>
                    <a:cubicBezTo>
                      <a:pt x="165" y="576"/>
                      <a:pt x="247" y="576"/>
                      <a:pt x="274" y="576"/>
                    </a:cubicBezTo>
                    <a:cubicBezTo>
                      <a:pt x="302" y="576"/>
                      <a:pt x="329" y="576"/>
                      <a:pt x="384" y="549"/>
                    </a:cubicBezTo>
                    <a:cubicBezTo>
                      <a:pt x="411" y="549"/>
                      <a:pt x="438" y="521"/>
                      <a:pt x="493" y="494"/>
                    </a:cubicBezTo>
                    <a:cubicBezTo>
                      <a:pt x="521" y="439"/>
                      <a:pt x="548" y="412"/>
                      <a:pt x="548" y="357"/>
                    </a:cubicBezTo>
                    <a:lnTo>
                      <a:pt x="548" y="220"/>
                    </a:lnTo>
                    <a:cubicBezTo>
                      <a:pt x="548" y="165"/>
                      <a:pt x="521" y="165"/>
                      <a:pt x="521" y="138"/>
                    </a:cubicBezTo>
                    <a:cubicBezTo>
                      <a:pt x="521" y="110"/>
                      <a:pt x="466" y="83"/>
                      <a:pt x="438" y="83"/>
                    </a:cubicBezTo>
                    <a:cubicBezTo>
                      <a:pt x="438" y="83"/>
                      <a:pt x="411" y="28"/>
                      <a:pt x="384" y="28"/>
                    </a:cubicBezTo>
                    <a:cubicBezTo>
                      <a:pt x="329" y="28"/>
                      <a:pt x="302" y="1"/>
                      <a:pt x="27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7" name="Google Shape;1097;p38"/>
              <p:cNvSpPr/>
              <p:nvPr/>
            </p:nvSpPr>
            <p:spPr>
              <a:xfrm>
                <a:off x="7903825" y="4000650"/>
                <a:ext cx="17150" cy="17150"/>
              </a:xfrm>
              <a:custGeom>
                <a:avLst/>
                <a:gdLst/>
                <a:ahLst/>
                <a:cxnLst/>
                <a:rect l="l" t="t" r="r" b="b"/>
                <a:pathLst>
                  <a:path w="686" h="686" extrusionOk="0">
                    <a:moveTo>
                      <a:pt x="329" y="1"/>
                    </a:moveTo>
                    <a:cubicBezTo>
                      <a:pt x="302" y="1"/>
                      <a:pt x="220" y="1"/>
                      <a:pt x="192" y="28"/>
                    </a:cubicBezTo>
                    <a:cubicBezTo>
                      <a:pt x="165" y="28"/>
                      <a:pt x="138" y="83"/>
                      <a:pt x="138" y="83"/>
                    </a:cubicBezTo>
                    <a:cubicBezTo>
                      <a:pt x="83" y="83"/>
                      <a:pt x="83" y="110"/>
                      <a:pt x="55" y="138"/>
                    </a:cubicBezTo>
                    <a:cubicBezTo>
                      <a:pt x="28" y="165"/>
                      <a:pt x="28" y="193"/>
                      <a:pt x="1" y="247"/>
                    </a:cubicBezTo>
                    <a:lnTo>
                      <a:pt x="1" y="357"/>
                    </a:lnTo>
                    <a:lnTo>
                      <a:pt x="1" y="439"/>
                    </a:lnTo>
                    <a:cubicBezTo>
                      <a:pt x="1" y="494"/>
                      <a:pt x="28" y="521"/>
                      <a:pt x="28" y="521"/>
                    </a:cubicBezTo>
                    <a:cubicBezTo>
                      <a:pt x="55" y="549"/>
                      <a:pt x="55" y="576"/>
                      <a:pt x="83" y="631"/>
                    </a:cubicBezTo>
                    <a:cubicBezTo>
                      <a:pt x="192" y="658"/>
                      <a:pt x="275" y="686"/>
                      <a:pt x="302" y="686"/>
                    </a:cubicBezTo>
                    <a:lnTo>
                      <a:pt x="439" y="686"/>
                    </a:lnTo>
                    <a:cubicBezTo>
                      <a:pt x="466" y="686"/>
                      <a:pt x="439" y="686"/>
                      <a:pt x="494" y="658"/>
                    </a:cubicBezTo>
                    <a:lnTo>
                      <a:pt x="576" y="576"/>
                    </a:lnTo>
                    <a:lnTo>
                      <a:pt x="630" y="521"/>
                    </a:lnTo>
                    <a:cubicBezTo>
                      <a:pt x="685" y="494"/>
                      <a:pt x="685" y="439"/>
                      <a:pt x="685" y="384"/>
                    </a:cubicBezTo>
                    <a:lnTo>
                      <a:pt x="685" y="275"/>
                    </a:lnTo>
                    <a:cubicBezTo>
                      <a:pt x="685" y="247"/>
                      <a:pt x="685" y="220"/>
                      <a:pt x="630" y="220"/>
                    </a:cubicBezTo>
                    <a:cubicBezTo>
                      <a:pt x="630" y="165"/>
                      <a:pt x="603" y="138"/>
                      <a:pt x="576" y="110"/>
                    </a:cubicBezTo>
                    <a:lnTo>
                      <a:pt x="494" y="28"/>
                    </a:lnTo>
                    <a:cubicBezTo>
                      <a:pt x="466" y="28"/>
                      <a:pt x="439" y="1"/>
                      <a:pt x="4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8" name="Google Shape;1098;p38"/>
              <p:cNvSpPr/>
              <p:nvPr/>
            </p:nvSpPr>
            <p:spPr>
              <a:xfrm>
                <a:off x="7933275" y="4043800"/>
                <a:ext cx="16450" cy="15075"/>
              </a:xfrm>
              <a:custGeom>
                <a:avLst/>
                <a:gdLst/>
                <a:ahLst/>
                <a:cxnLst/>
                <a:rect l="l" t="t" r="r" b="b"/>
                <a:pathLst>
                  <a:path w="658" h="603" extrusionOk="0">
                    <a:moveTo>
                      <a:pt x="356" y="0"/>
                    </a:moveTo>
                    <a:cubicBezTo>
                      <a:pt x="329" y="0"/>
                      <a:pt x="274" y="0"/>
                      <a:pt x="219" y="27"/>
                    </a:cubicBezTo>
                    <a:cubicBezTo>
                      <a:pt x="192" y="27"/>
                      <a:pt x="137" y="55"/>
                      <a:pt x="110" y="82"/>
                    </a:cubicBezTo>
                    <a:cubicBezTo>
                      <a:pt x="82" y="137"/>
                      <a:pt x="55" y="164"/>
                      <a:pt x="55" y="192"/>
                    </a:cubicBezTo>
                    <a:cubicBezTo>
                      <a:pt x="0" y="219"/>
                      <a:pt x="0" y="274"/>
                      <a:pt x="0" y="329"/>
                    </a:cubicBezTo>
                    <a:lnTo>
                      <a:pt x="0" y="411"/>
                    </a:lnTo>
                    <a:cubicBezTo>
                      <a:pt x="0" y="465"/>
                      <a:pt x="55" y="493"/>
                      <a:pt x="82" y="548"/>
                    </a:cubicBezTo>
                    <a:cubicBezTo>
                      <a:pt x="110" y="548"/>
                      <a:pt x="110" y="575"/>
                      <a:pt x="137" y="575"/>
                    </a:cubicBezTo>
                    <a:cubicBezTo>
                      <a:pt x="219" y="602"/>
                      <a:pt x="274" y="602"/>
                      <a:pt x="329" y="602"/>
                    </a:cubicBezTo>
                    <a:cubicBezTo>
                      <a:pt x="356" y="602"/>
                      <a:pt x="383" y="602"/>
                      <a:pt x="466" y="575"/>
                    </a:cubicBezTo>
                    <a:cubicBezTo>
                      <a:pt x="493" y="575"/>
                      <a:pt x="520" y="548"/>
                      <a:pt x="548" y="493"/>
                    </a:cubicBezTo>
                    <a:cubicBezTo>
                      <a:pt x="602" y="465"/>
                      <a:pt x="630" y="438"/>
                      <a:pt x="630" y="411"/>
                    </a:cubicBezTo>
                    <a:cubicBezTo>
                      <a:pt x="657" y="356"/>
                      <a:pt x="657" y="329"/>
                      <a:pt x="657" y="274"/>
                    </a:cubicBezTo>
                    <a:lnTo>
                      <a:pt x="657" y="192"/>
                    </a:lnTo>
                    <a:cubicBezTo>
                      <a:pt x="657" y="137"/>
                      <a:pt x="630" y="82"/>
                      <a:pt x="602" y="55"/>
                    </a:cubicBezTo>
                    <a:cubicBezTo>
                      <a:pt x="548" y="55"/>
                      <a:pt x="548" y="27"/>
                      <a:pt x="520" y="27"/>
                    </a:cubicBezTo>
                    <a:cubicBezTo>
                      <a:pt x="493" y="0"/>
                      <a:pt x="411" y="0"/>
                      <a:pt x="35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9" name="Google Shape;1099;p38"/>
              <p:cNvSpPr/>
              <p:nvPr/>
            </p:nvSpPr>
            <p:spPr>
              <a:xfrm>
                <a:off x="7793625" y="3992850"/>
                <a:ext cx="118300" cy="134050"/>
              </a:xfrm>
              <a:custGeom>
                <a:avLst/>
                <a:gdLst/>
                <a:ahLst/>
                <a:cxnLst/>
                <a:rect l="l" t="t" r="r" b="b"/>
                <a:pathLst>
                  <a:path w="4732" h="5362" extrusionOk="0">
                    <a:moveTo>
                      <a:pt x="1969" y="1"/>
                    </a:moveTo>
                    <a:cubicBezTo>
                      <a:pt x="1488" y="1"/>
                      <a:pt x="1022" y="257"/>
                      <a:pt x="685" y="614"/>
                    </a:cubicBezTo>
                    <a:cubicBezTo>
                      <a:pt x="192" y="1189"/>
                      <a:pt x="0" y="2065"/>
                      <a:pt x="0" y="2805"/>
                    </a:cubicBezTo>
                    <a:cubicBezTo>
                      <a:pt x="0" y="3681"/>
                      <a:pt x="137" y="4639"/>
                      <a:pt x="657" y="5351"/>
                    </a:cubicBezTo>
                    <a:cubicBezTo>
                      <a:pt x="657" y="5358"/>
                      <a:pt x="664" y="5361"/>
                      <a:pt x="674" y="5361"/>
                    </a:cubicBezTo>
                    <a:cubicBezTo>
                      <a:pt x="704" y="5361"/>
                      <a:pt x="760" y="5331"/>
                      <a:pt x="740" y="5269"/>
                    </a:cubicBezTo>
                    <a:cubicBezTo>
                      <a:pt x="384" y="4612"/>
                      <a:pt x="247" y="3873"/>
                      <a:pt x="219" y="3161"/>
                    </a:cubicBezTo>
                    <a:cubicBezTo>
                      <a:pt x="192" y="2449"/>
                      <a:pt x="301" y="1627"/>
                      <a:pt x="685" y="998"/>
                    </a:cubicBezTo>
                    <a:cubicBezTo>
                      <a:pt x="963" y="570"/>
                      <a:pt x="1458" y="226"/>
                      <a:pt x="1974" y="226"/>
                    </a:cubicBezTo>
                    <a:cubicBezTo>
                      <a:pt x="2119" y="226"/>
                      <a:pt x="2266" y="253"/>
                      <a:pt x="2410" y="313"/>
                    </a:cubicBezTo>
                    <a:cubicBezTo>
                      <a:pt x="2957" y="559"/>
                      <a:pt x="3341" y="1134"/>
                      <a:pt x="3642" y="1655"/>
                    </a:cubicBezTo>
                    <a:cubicBezTo>
                      <a:pt x="3806" y="1956"/>
                      <a:pt x="3998" y="2257"/>
                      <a:pt x="4108" y="2558"/>
                    </a:cubicBezTo>
                    <a:cubicBezTo>
                      <a:pt x="4217" y="2777"/>
                      <a:pt x="4327" y="3051"/>
                      <a:pt x="4518" y="3188"/>
                    </a:cubicBezTo>
                    <a:cubicBezTo>
                      <a:pt x="4542" y="3200"/>
                      <a:pt x="4566" y="3205"/>
                      <a:pt x="4589" y="3205"/>
                    </a:cubicBezTo>
                    <a:cubicBezTo>
                      <a:pt x="4669" y="3205"/>
                      <a:pt x="4731" y="3137"/>
                      <a:pt x="4710" y="3051"/>
                    </a:cubicBezTo>
                    <a:cubicBezTo>
                      <a:pt x="4628" y="2805"/>
                      <a:pt x="4463" y="2613"/>
                      <a:pt x="4354" y="2367"/>
                    </a:cubicBezTo>
                    <a:cubicBezTo>
                      <a:pt x="4190" y="2065"/>
                      <a:pt x="4053" y="1792"/>
                      <a:pt x="3888" y="1518"/>
                    </a:cubicBezTo>
                    <a:cubicBezTo>
                      <a:pt x="3532" y="970"/>
                      <a:pt x="3122" y="340"/>
                      <a:pt x="2519" y="121"/>
                    </a:cubicBezTo>
                    <a:cubicBezTo>
                      <a:pt x="2338" y="38"/>
                      <a:pt x="2153" y="1"/>
                      <a:pt x="1969"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sp>
        <p:nvSpPr>
          <p:cNvPr id="1100" name="Google Shape;1100;p38"/>
          <p:cNvSpPr/>
          <p:nvPr/>
        </p:nvSpPr>
        <p:spPr>
          <a:xfrm>
            <a:off x="15619600" y="7699688"/>
            <a:ext cx="3809772" cy="2587320"/>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1101" name="Google Shape;1101;p38"/>
          <p:cNvGrpSpPr/>
          <p:nvPr/>
        </p:nvGrpSpPr>
        <p:grpSpPr>
          <a:xfrm>
            <a:off x="11856569" y="8800830"/>
            <a:ext cx="1469518" cy="2007244"/>
            <a:chOff x="-2382375" y="1262850"/>
            <a:chExt cx="735200" cy="1004225"/>
          </a:xfrm>
        </p:grpSpPr>
        <p:sp>
          <p:nvSpPr>
            <p:cNvPr id="1102" name="Google Shape;1102;p38"/>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3" name="Google Shape;1103;p38"/>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4" name="Google Shape;1104;p38"/>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5" name="Google Shape;1105;p38"/>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6" name="Google Shape;1106;p38"/>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7" name="Google Shape;1107;p38"/>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8" name="Google Shape;1108;p38"/>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9" name="Google Shape;1109;p38"/>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0" name="Google Shape;1110;p38"/>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1" name="Google Shape;1111;p38"/>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1112" name="Google Shape;1112;p38"/>
          <p:cNvSpPr/>
          <p:nvPr/>
        </p:nvSpPr>
        <p:spPr>
          <a:xfrm rot="1047440">
            <a:off x="3055210" y="9207764"/>
            <a:ext cx="1958116" cy="132985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grpSp>
        <p:nvGrpSpPr>
          <p:cNvPr id="1113" name="Google Shape;1113;p38"/>
          <p:cNvGrpSpPr/>
          <p:nvPr/>
        </p:nvGrpSpPr>
        <p:grpSpPr>
          <a:xfrm>
            <a:off x="-627476" y="8002815"/>
            <a:ext cx="3012888" cy="2667946"/>
            <a:chOff x="-3243425" y="3699175"/>
            <a:chExt cx="968650" cy="857750"/>
          </a:xfrm>
        </p:grpSpPr>
        <p:grpSp>
          <p:nvGrpSpPr>
            <p:cNvPr id="1114" name="Google Shape;1114;p38"/>
            <p:cNvGrpSpPr/>
            <p:nvPr/>
          </p:nvGrpSpPr>
          <p:grpSpPr>
            <a:xfrm>
              <a:off x="-2960700" y="3699175"/>
              <a:ext cx="275900" cy="814050"/>
              <a:chOff x="-2960700" y="3699175"/>
              <a:chExt cx="275900" cy="814050"/>
            </a:xfrm>
          </p:grpSpPr>
          <p:sp>
            <p:nvSpPr>
              <p:cNvPr id="1115" name="Google Shape;1115;p38"/>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16" name="Google Shape;1116;p38"/>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17" name="Google Shape;1117;p38"/>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18" name="Google Shape;1118;p38"/>
            <p:cNvGrpSpPr/>
            <p:nvPr/>
          </p:nvGrpSpPr>
          <p:grpSpPr>
            <a:xfrm>
              <a:off x="-3243425" y="3870975"/>
              <a:ext cx="327925" cy="642825"/>
              <a:chOff x="-3243425" y="3870975"/>
              <a:chExt cx="327925" cy="642825"/>
            </a:xfrm>
          </p:grpSpPr>
          <p:sp>
            <p:nvSpPr>
              <p:cNvPr id="1119" name="Google Shape;1119;p38"/>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20" name="Google Shape;1120;p38"/>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21" name="Google Shape;1121;p38"/>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22" name="Google Shape;1122;p38"/>
            <p:cNvGrpSpPr/>
            <p:nvPr/>
          </p:nvGrpSpPr>
          <p:grpSpPr>
            <a:xfrm>
              <a:off x="-2899775" y="3817600"/>
              <a:ext cx="557925" cy="689475"/>
              <a:chOff x="-2899775" y="3817600"/>
              <a:chExt cx="557925" cy="689475"/>
            </a:xfrm>
          </p:grpSpPr>
          <p:sp>
            <p:nvSpPr>
              <p:cNvPr id="1123" name="Google Shape;1123;p38"/>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24" name="Google Shape;1124;p38"/>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25" name="Google Shape;1125;p38"/>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26" name="Google Shape;1126;p38"/>
            <p:cNvGrpSpPr/>
            <p:nvPr/>
          </p:nvGrpSpPr>
          <p:grpSpPr>
            <a:xfrm>
              <a:off x="-2887450" y="4143425"/>
              <a:ext cx="612675" cy="413500"/>
              <a:chOff x="-2887450" y="4143425"/>
              <a:chExt cx="612675" cy="413500"/>
            </a:xfrm>
          </p:grpSpPr>
          <p:grpSp>
            <p:nvGrpSpPr>
              <p:cNvPr id="1127" name="Google Shape;1127;p38"/>
              <p:cNvGrpSpPr/>
              <p:nvPr/>
            </p:nvGrpSpPr>
            <p:grpSpPr>
              <a:xfrm>
                <a:off x="-2887450" y="4143425"/>
                <a:ext cx="612675" cy="413500"/>
                <a:chOff x="-2887450" y="4143425"/>
                <a:chExt cx="612675" cy="413500"/>
              </a:xfrm>
            </p:grpSpPr>
            <p:sp>
              <p:nvSpPr>
                <p:cNvPr id="1128" name="Google Shape;1128;p38"/>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29" name="Google Shape;1129;p38"/>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30" name="Google Shape;1130;p38"/>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1131" name="Google Shape;1131;p38"/>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nvGrpSpPr>
          <p:cNvPr id="1132" name="Google Shape;1132;p38"/>
          <p:cNvGrpSpPr/>
          <p:nvPr/>
        </p:nvGrpSpPr>
        <p:grpSpPr>
          <a:xfrm flipH="1">
            <a:off x="14959517" y="8800903"/>
            <a:ext cx="2266834" cy="2007306"/>
            <a:chOff x="-3243425" y="3699175"/>
            <a:chExt cx="968650" cy="857750"/>
          </a:xfrm>
        </p:grpSpPr>
        <p:grpSp>
          <p:nvGrpSpPr>
            <p:cNvPr id="1133" name="Google Shape;1133;p38"/>
            <p:cNvGrpSpPr/>
            <p:nvPr/>
          </p:nvGrpSpPr>
          <p:grpSpPr>
            <a:xfrm>
              <a:off x="-2960700" y="3699175"/>
              <a:ext cx="275900" cy="814050"/>
              <a:chOff x="-2960700" y="3699175"/>
              <a:chExt cx="275900" cy="814050"/>
            </a:xfrm>
          </p:grpSpPr>
          <p:sp>
            <p:nvSpPr>
              <p:cNvPr id="1134" name="Google Shape;1134;p38"/>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35" name="Google Shape;1135;p38"/>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36" name="Google Shape;1136;p38"/>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37" name="Google Shape;1137;p38"/>
            <p:cNvGrpSpPr/>
            <p:nvPr/>
          </p:nvGrpSpPr>
          <p:grpSpPr>
            <a:xfrm>
              <a:off x="-3243425" y="3870975"/>
              <a:ext cx="327925" cy="642825"/>
              <a:chOff x="-3243425" y="3870975"/>
              <a:chExt cx="327925" cy="642825"/>
            </a:xfrm>
          </p:grpSpPr>
          <p:sp>
            <p:nvSpPr>
              <p:cNvPr id="1138" name="Google Shape;1138;p38"/>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39" name="Google Shape;1139;p38"/>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40" name="Google Shape;1140;p38"/>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41" name="Google Shape;1141;p38"/>
            <p:cNvGrpSpPr/>
            <p:nvPr/>
          </p:nvGrpSpPr>
          <p:grpSpPr>
            <a:xfrm>
              <a:off x="-2899775" y="3817600"/>
              <a:ext cx="557925" cy="689475"/>
              <a:chOff x="-2899775" y="3817600"/>
              <a:chExt cx="557925" cy="689475"/>
            </a:xfrm>
          </p:grpSpPr>
          <p:sp>
            <p:nvSpPr>
              <p:cNvPr id="1142" name="Google Shape;1142;p38"/>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43" name="Google Shape;1143;p38"/>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44" name="Google Shape;1144;p38"/>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45" name="Google Shape;1145;p38"/>
            <p:cNvGrpSpPr/>
            <p:nvPr/>
          </p:nvGrpSpPr>
          <p:grpSpPr>
            <a:xfrm>
              <a:off x="-2887450" y="4143425"/>
              <a:ext cx="612675" cy="413500"/>
              <a:chOff x="-2887450" y="4143425"/>
              <a:chExt cx="612675" cy="413500"/>
            </a:xfrm>
          </p:grpSpPr>
          <p:grpSp>
            <p:nvGrpSpPr>
              <p:cNvPr id="1146" name="Google Shape;1146;p38"/>
              <p:cNvGrpSpPr/>
              <p:nvPr/>
            </p:nvGrpSpPr>
            <p:grpSpPr>
              <a:xfrm>
                <a:off x="-2887450" y="4143425"/>
                <a:ext cx="612675" cy="413500"/>
                <a:chOff x="-2887450" y="4143425"/>
                <a:chExt cx="612675" cy="413500"/>
              </a:xfrm>
            </p:grpSpPr>
            <p:sp>
              <p:nvSpPr>
                <p:cNvPr id="1147" name="Google Shape;1147;p38"/>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48" name="Google Shape;1148;p38"/>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49" name="Google Shape;1149;p38"/>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1150" name="Google Shape;1150;p38"/>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nvGrpSpPr>
          <p:cNvPr id="1151" name="Google Shape;1151;p38"/>
          <p:cNvGrpSpPr/>
          <p:nvPr/>
        </p:nvGrpSpPr>
        <p:grpSpPr>
          <a:xfrm rot="10800000">
            <a:off x="8769527" y="8376729"/>
            <a:ext cx="1307550" cy="1188600"/>
            <a:chOff x="7426700" y="3549450"/>
            <a:chExt cx="653775" cy="594300"/>
          </a:xfrm>
        </p:grpSpPr>
        <p:sp>
          <p:nvSpPr>
            <p:cNvPr id="1152" name="Google Shape;1152;p38"/>
            <p:cNvSpPr/>
            <p:nvPr/>
          </p:nvSpPr>
          <p:spPr>
            <a:xfrm>
              <a:off x="7426700" y="3549450"/>
              <a:ext cx="653775" cy="594300"/>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nvGrpSpPr>
            <p:cNvPr id="1153" name="Google Shape;1153;p38"/>
            <p:cNvGrpSpPr/>
            <p:nvPr/>
          </p:nvGrpSpPr>
          <p:grpSpPr>
            <a:xfrm>
              <a:off x="7460425" y="3580175"/>
              <a:ext cx="568500" cy="553425"/>
              <a:chOff x="7460425" y="3580175"/>
              <a:chExt cx="568500" cy="553425"/>
            </a:xfrm>
          </p:grpSpPr>
          <p:sp>
            <p:nvSpPr>
              <p:cNvPr id="1154" name="Google Shape;1154;p38"/>
              <p:cNvSpPr/>
              <p:nvPr/>
            </p:nvSpPr>
            <p:spPr>
              <a:xfrm>
                <a:off x="7933950" y="3694675"/>
                <a:ext cx="4125" cy="1400"/>
              </a:xfrm>
              <a:custGeom>
                <a:avLst/>
                <a:gdLst/>
                <a:ahLst/>
                <a:cxnLst/>
                <a:rect l="l" t="t" r="r" b="b"/>
                <a:pathLst>
                  <a:path w="165" h="56" extrusionOk="0">
                    <a:moveTo>
                      <a:pt x="0" y="0"/>
                    </a:moveTo>
                    <a:lnTo>
                      <a:pt x="0" y="28"/>
                    </a:lnTo>
                    <a:cubicBezTo>
                      <a:pt x="28" y="28"/>
                      <a:pt x="28" y="55"/>
                      <a:pt x="83" y="55"/>
                    </a:cubicBezTo>
                    <a:lnTo>
                      <a:pt x="165" y="55"/>
                    </a:lnTo>
                    <a:lnTo>
                      <a:pt x="165" y="28"/>
                    </a:lnTo>
                    <a:lnTo>
                      <a:pt x="165"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5" name="Google Shape;1155;p38"/>
              <p:cNvSpPr/>
              <p:nvPr/>
            </p:nvSpPr>
            <p:spPr>
              <a:xfrm>
                <a:off x="8007275" y="3718025"/>
                <a:ext cx="625" cy="625"/>
              </a:xfrm>
              <a:custGeom>
                <a:avLst/>
                <a:gdLst/>
                <a:ahLst/>
                <a:cxnLst/>
                <a:rect l="l" t="t" r="r" b="b"/>
                <a:pathLst>
                  <a:path w="25" h="25" extrusionOk="0">
                    <a:moveTo>
                      <a:pt x="6" y="0"/>
                    </a:moveTo>
                    <a:lnTo>
                      <a:pt x="6" y="0"/>
                    </a:lnTo>
                    <a:cubicBezTo>
                      <a:pt x="0" y="0"/>
                      <a:pt x="6" y="25"/>
                      <a:pt x="25" y="25"/>
                    </a:cubicBezTo>
                    <a:cubicBezTo>
                      <a:pt x="16" y="7"/>
                      <a:pt x="9" y="0"/>
                      <a:pt x="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6" name="Google Shape;1156;p38"/>
              <p:cNvSpPr/>
              <p:nvPr/>
            </p:nvSpPr>
            <p:spPr>
              <a:xfrm>
                <a:off x="7460425" y="3912100"/>
                <a:ext cx="253500" cy="101075"/>
              </a:xfrm>
              <a:custGeom>
                <a:avLst/>
                <a:gdLst/>
                <a:ahLst/>
                <a:cxnLst/>
                <a:rect l="l" t="t" r="r" b="b"/>
                <a:pathLst>
                  <a:path w="10140" h="4043" extrusionOk="0">
                    <a:moveTo>
                      <a:pt x="17" y="0"/>
                    </a:moveTo>
                    <a:cubicBezTo>
                      <a:pt x="10" y="0"/>
                      <a:pt x="1" y="25"/>
                      <a:pt x="21" y="66"/>
                    </a:cubicBezTo>
                    <a:cubicBezTo>
                      <a:pt x="651" y="531"/>
                      <a:pt x="1609" y="777"/>
                      <a:pt x="2321" y="1024"/>
                    </a:cubicBezTo>
                    <a:cubicBezTo>
                      <a:pt x="3170" y="1298"/>
                      <a:pt x="3991" y="1517"/>
                      <a:pt x="4840" y="1845"/>
                    </a:cubicBezTo>
                    <a:cubicBezTo>
                      <a:pt x="6565" y="2448"/>
                      <a:pt x="8098" y="3379"/>
                      <a:pt x="9823" y="4036"/>
                    </a:cubicBezTo>
                    <a:cubicBezTo>
                      <a:pt x="9841" y="4041"/>
                      <a:pt x="9857" y="4043"/>
                      <a:pt x="9873" y="4043"/>
                    </a:cubicBezTo>
                    <a:cubicBezTo>
                      <a:pt x="10037" y="4043"/>
                      <a:pt x="10140" y="3805"/>
                      <a:pt x="10015" y="3680"/>
                    </a:cubicBezTo>
                    <a:cubicBezTo>
                      <a:pt x="9906" y="3570"/>
                      <a:pt x="9878" y="3543"/>
                      <a:pt x="9741" y="3516"/>
                    </a:cubicBezTo>
                    <a:cubicBezTo>
                      <a:pt x="9727" y="3512"/>
                      <a:pt x="9713" y="3510"/>
                      <a:pt x="9700" y="3510"/>
                    </a:cubicBezTo>
                    <a:cubicBezTo>
                      <a:pt x="9661" y="3510"/>
                      <a:pt x="9628" y="3525"/>
                      <a:pt x="9605" y="3550"/>
                    </a:cubicBezTo>
                    <a:lnTo>
                      <a:pt x="9605" y="3550"/>
                    </a:lnTo>
                    <a:cubicBezTo>
                      <a:pt x="8047" y="2997"/>
                      <a:pt x="6574" y="2167"/>
                      <a:pt x="5004" y="1626"/>
                    </a:cubicBezTo>
                    <a:cubicBezTo>
                      <a:pt x="4183" y="1352"/>
                      <a:pt x="3361" y="1106"/>
                      <a:pt x="2540" y="832"/>
                    </a:cubicBezTo>
                    <a:cubicBezTo>
                      <a:pt x="2129" y="695"/>
                      <a:pt x="1746" y="613"/>
                      <a:pt x="1335" y="476"/>
                    </a:cubicBezTo>
                    <a:cubicBezTo>
                      <a:pt x="897" y="339"/>
                      <a:pt x="486" y="120"/>
                      <a:pt x="21" y="11"/>
                    </a:cubicBezTo>
                    <a:cubicBezTo>
                      <a:pt x="21" y="3"/>
                      <a:pt x="19" y="0"/>
                      <a:pt x="1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7" name="Google Shape;1157;p38"/>
              <p:cNvSpPr/>
              <p:nvPr/>
            </p:nvSpPr>
            <p:spPr>
              <a:xfrm>
                <a:off x="7470725" y="3812350"/>
                <a:ext cx="249100" cy="150225"/>
              </a:xfrm>
              <a:custGeom>
                <a:avLst/>
                <a:gdLst/>
                <a:ahLst/>
                <a:cxnLst/>
                <a:rect l="l" t="t" r="r" b="b"/>
                <a:pathLst>
                  <a:path w="9964" h="6009" extrusionOk="0">
                    <a:moveTo>
                      <a:pt x="143" y="0"/>
                    </a:moveTo>
                    <a:cubicBezTo>
                      <a:pt x="87" y="0"/>
                      <a:pt x="1" y="146"/>
                      <a:pt x="102" y="222"/>
                    </a:cubicBezTo>
                    <a:cubicBezTo>
                      <a:pt x="2019" y="1345"/>
                      <a:pt x="3935" y="2440"/>
                      <a:pt x="5852" y="3563"/>
                    </a:cubicBezTo>
                    <a:cubicBezTo>
                      <a:pt x="6509" y="3946"/>
                      <a:pt x="7139" y="4275"/>
                      <a:pt x="7796" y="4658"/>
                    </a:cubicBezTo>
                    <a:cubicBezTo>
                      <a:pt x="8344" y="4959"/>
                      <a:pt x="9056" y="5342"/>
                      <a:pt x="9411" y="5890"/>
                    </a:cubicBezTo>
                    <a:cubicBezTo>
                      <a:pt x="9462" y="5974"/>
                      <a:pt x="9537" y="6009"/>
                      <a:pt x="9613" y="6009"/>
                    </a:cubicBezTo>
                    <a:cubicBezTo>
                      <a:pt x="9787" y="6009"/>
                      <a:pt x="9964" y="5826"/>
                      <a:pt x="9850" y="5616"/>
                    </a:cubicBezTo>
                    <a:cubicBezTo>
                      <a:pt x="9521" y="5069"/>
                      <a:pt x="8864" y="4685"/>
                      <a:pt x="8316" y="4384"/>
                    </a:cubicBezTo>
                    <a:cubicBezTo>
                      <a:pt x="7632" y="3973"/>
                      <a:pt x="6920" y="3645"/>
                      <a:pt x="6180" y="3261"/>
                    </a:cubicBezTo>
                    <a:cubicBezTo>
                      <a:pt x="5277" y="2741"/>
                      <a:pt x="4373" y="2194"/>
                      <a:pt x="3442" y="1728"/>
                    </a:cubicBezTo>
                    <a:cubicBezTo>
                      <a:pt x="2347" y="1126"/>
                      <a:pt x="1252" y="578"/>
                      <a:pt x="157" y="3"/>
                    </a:cubicBezTo>
                    <a:cubicBezTo>
                      <a:pt x="152" y="1"/>
                      <a:pt x="148" y="0"/>
                      <a:pt x="14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8" name="Google Shape;1158;p38"/>
              <p:cNvSpPr/>
              <p:nvPr/>
            </p:nvSpPr>
            <p:spPr>
              <a:xfrm>
                <a:off x="7520900" y="3735975"/>
                <a:ext cx="204625" cy="187425"/>
              </a:xfrm>
              <a:custGeom>
                <a:avLst/>
                <a:gdLst/>
                <a:ahLst/>
                <a:cxnLst/>
                <a:rect l="l" t="t" r="r" b="b"/>
                <a:pathLst>
                  <a:path w="8185" h="7497" extrusionOk="0">
                    <a:moveTo>
                      <a:pt x="113" y="1"/>
                    </a:moveTo>
                    <a:cubicBezTo>
                      <a:pt x="57" y="1"/>
                      <a:pt x="0" y="78"/>
                      <a:pt x="39" y="156"/>
                    </a:cubicBezTo>
                    <a:cubicBezTo>
                      <a:pt x="559" y="840"/>
                      <a:pt x="1216" y="1415"/>
                      <a:pt x="1846" y="1963"/>
                    </a:cubicBezTo>
                    <a:cubicBezTo>
                      <a:pt x="2585" y="2565"/>
                      <a:pt x="3325" y="3168"/>
                      <a:pt x="4037" y="3743"/>
                    </a:cubicBezTo>
                    <a:cubicBezTo>
                      <a:pt x="5488" y="4920"/>
                      <a:pt x="6747" y="6180"/>
                      <a:pt x="8007" y="7466"/>
                    </a:cubicBezTo>
                    <a:cubicBezTo>
                      <a:pt x="8028" y="7488"/>
                      <a:pt x="8051" y="7496"/>
                      <a:pt x="8072" y="7496"/>
                    </a:cubicBezTo>
                    <a:cubicBezTo>
                      <a:pt x="8134" y="7496"/>
                      <a:pt x="8184" y="7425"/>
                      <a:pt x="8144" y="7384"/>
                    </a:cubicBezTo>
                    <a:cubicBezTo>
                      <a:pt x="7377" y="5769"/>
                      <a:pt x="5789" y="4591"/>
                      <a:pt x="4420" y="3551"/>
                    </a:cubicBezTo>
                    <a:cubicBezTo>
                      <a:pt x="3708" y="2949"/>
                      <a:pt x="2941" y="2401"/>
                      <a:pt x="2229" y="1826"/>
                    </a:cubicBezTo>
                    <a:cubicBezTo>
                      <a:pt x="1517" y="1251"/>
                      <a:pt x="860" y="621"/>
                      <a:pt x="176" y="46"/>
                    </a:cubicBezTo>
                    <a:cubicBezTo>
                      <a:pt x="160" y="14"/>
                      <a:pt x="137" y="1"/>
                      <a:pt x="11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9" name="Google Shape;1159;p38"/>
              <p:cNvSpPr/>
              <p:nvPr/>
            </p:nvSpPr>
            <p:spPr>
              <a:xfrm>
                <a:off x="7568400" y="3668250"/>
                <a:ext cx="175275" cy="227175"/>
              </a:xfrm>
              <a:custGeom>
                <a:avLst/>
                <a:gdLst/>
                <a:ahLst/>
                <a:cxnLst/>
                <a:rect l="l" t="t" r="r" b="b"/>
                <a:pathLst>
                  <a:path w="7011" h="9087" extrusionOk="0">
                    <a:moveTo>
                      <a:pt x="43" y="1"/>
                    </a:moveTo>
                    <a:cubicBezTo>
                      <a:pt x="21" y="1"/>
                      <a:pt x="1" y="28"/>
                      <a:pt x="1" y="44"/>
                    </a:cubicBezTo>
                    <a:cubicBezTo>
                      <a:pt x="987" y="1605"/>
                      <a:pt x="2273" y="2974"/>
                      <a:pt x="3451" y="4371"/>
                    </a:cubicBezTo>
                    <a:cubicBezTo>
                      <a:pt x="4053" y="5110"/>
                      <a:pt x="4656" y="5877"/>
                      <a:pt x="5203" y="6671"/>
                    </a:cubicBezTo>
                    <a:cubicBezTo>
                      <a:pt x="5477" y="7081"/>
                      <a:pt x="5751" y="7492"/>
                      <a:pt x="6052" y="7903"/>
                    </a:cubicBezTo>
                    <a:cubicBezTo>
                      <a:pt x="6326" y="8259"/>
                      <a:pt x="6518" y="8724"/>
                      <a:pt x="6846" y="9053"/>
                    </a:cubicBezTo>
                    <a:cubicBezTo>
                      <a:pt x="6862" y="9076"/>
                      <a:pt x="6882" y="9086"/>
                      <a:pt x="6902" y="9086"/>
                    </a:cubicBezTo>
                    <a:cubicBezTo>
                      <a:pt x="6954" y="9086"/>
                      <a:pt x="7010" y="9022"/>
                      <a:pt x="7010" y="8943"/>
                    </a:cubicBezTo>
                    <a:cubicBezTo>
                      <a:pt x="6901" y="8505"/>
                      <a:pt x="6600" y="8095"/>
                      <a:pt x="6381" y="7711"/>
                    </a:cubicBezTo>
                    <a:cubicBezTo>
                      <a:pt x="6162" y="7273"/>
                      <a:pt x="5833" y="6890"/>
                      <a:pt x="5559" y="6479"/>
                    </a:cubicBezTo>
                    <a:cubicBezTo>
                      <a:pt x="5012" y="5740"/>
                      <a:pt x="4437" y="5028"/>
                      <a:pt x="3862" y="4343"/>
                    </a:cubicBezTo>
                    <a:cubicBezTo>
                      <a:pt x="2629" y="2865"/>
                      <a:pt x="1397" y="1413"/>
                      <a:pt x="83" y="44"/>
                    </a:cubicBezTo>
                    <a:cubicBezTo>
                      <a:pt x="72" y="12"/>
                      <a:pt x="57" y="1"/>
                      <a:pt x="4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0" name="Google Shape;1160;p38"/>
              <p:cNvSpPr/>
              <p:nvPr/>
            </p:nvSpPr>
            <p:spPr>
              <a:xfrm>
                <a:off x="7644925" y="3639725"/>
                <a:ext cx="126125" cy="233650"/>
              </a:xfrm>
              <a:custGeom>
                <a:avLst/>
                <a:gdLst/>
                <a:ahLst/>
                <a:cxnLst/>
                <a:rect l="l" t="t" r="r" b="b"/>
                <a:pathLst>
                  <a:path w="5045" h="9346" extrusionOk="0">
                    <a:moveTo>
                      <a:pt x="161" y="1"/>
                    </a:moveTo>
                    <a:cubicBezTo>
                      <a:pt x="81" y="1"/>
                      <a:pt x="0" y="71"/>
                      <a:pt x="34" y="172"/>
                    </a:cubicBezTo>
                    <a:cubicBezTo>
                      <a:pt x="855" y="2253"/>
                      <a:pt x="2224" y="4033"/>
                      <a:pt x="3238" y="6032"/>
                    </a:cubicBezTo>
                    <a:cubicBezTo>
                      <a:pt x="3593" y="6799"/>
                      <a:pt x="4004" y="7593"/>
                      <a:pt x="4388" y="8387"/>
                    </a:cubicBezTo>
                    <a:cubicBezTo>
                      <a:pt x="4497" y="8633"/>
                      <a:pt x="4689" y="9263"/>
                      <a:pt x="5017" y="9345"/>
                    </a:cubicBezTo>
                    <a:cubicBezTo>
                      <a:pt x="5045" y="9345"/>
                      <a:pt x="5045" y="9345"/>
                      <a:pt x="5045" y="9318"/>
                    </a:cubicBezTo>
                    <a:lnTo>
                      <a:pt x="5017" y="9318"/>
                    </a:lnTo>
                    <a:cubicBezTo>
                      <a:pt x="5045" y="9236"/>
                      <a:pt x="5045" y="9318"/>
                      <a:pt x="5045" y="9208"/>
                    </a:cubicBezTo>
                    <a:cubicBezTo>
                      <a:pt x="5045" y="9099"/>
                      <a:pt x="4963" y="9044"/>
                      <a:pt x="4935" y="8934"/>
                    </a:cubicBezTo>
                    <a:cubicBezTo>
                      <a:pt x="4826" y="8660"/>
                      <a:pt x="4744" y="8387"/>
                      <a:pt x="4607" y="8113"/>
                    </a:cubicBezTo>
                    <a:cubicBezTo>
                      <a:pt x="4251" y="7319"/>
                      <a:pt x="3867" y="6580"/>
                      <a:pt x="3511" y="5813"/>
                    </a:cubicBezTo>
                    <a:cubicBezTo>
                      <a:pt x="2498" y="3869"/>
                      <a:pt x="1102" y="2144"/>
                      <a:pt x="280" y="90"/>
                    </a:cubicBezTo>
                    <a:cubicBezTo>
                      <a:pt x="259" y="27"/>
                      <a:pt x="211" y="1"/>
                      <a:pt x="16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1" name="Google Shape;1161;p38"/>
              <p:cNvSpPr/>
              <p:nvPr/>
            </p:nvSpPr>
            <p:spPr>
              <a:xfrm>
                <a:off x="7723800" y="3611575"/>
                <a:ext cx="76000" cy="262200"/>
              </a:xfrm>
              <a:custGeom>
                <a:avLst/>
                <a:gdLst/>
                <a:ahLst/>
                <a:cxnLst/>
                <a:rect l="l" t="t" r="r" b="b"/>
                <a:pathLst>
                  <a:path w="3040" h="10488" extrusionOk="0">
                    <a:moveTo>
                      <a:pt x="281" y="1"/>
                    </a:moveTo>
                    <a:cubicBezTo>
                      <a:pt x="234" y="1"/>
                      <a:pt x="185" y="26"/>
                      <a:pt x="165" y="66"/>
                    </a:cubicBezTo>
                    <a:cubicBezTo>
                      <a:pt x="0" y="285"/>
                      <a:pt x="192" y="668"/>
                      <a:pt x="274" y="915"/>
                    </a:cubicBezTo>
                    <a:cubicBezTo>
                      <a:pt x="384" y="1326"/>
                      <a:pt x="521" y="1736"/>
                      <a:pt x="603" y="2147"/>
                    </a:cubicBezTo>
                    <a:cubicBezTo>
                      <a:pt x="877" y="3023"/>
                      <a:pt x="1233" y="3899"/>
                      <a:pt x="1561" y="4776"/>
                    </a:cubicBezTo>
                    <a:cubicBezTo>
                      <a:pt x="1944" y="5679"/>
                      <a:pt x="2191" y="6638"/>
                      <a:pt x="2355" y="7541"/>
                    </a:cubicBezTo>
                    <a:cubicBezTo>
                      <a:pt x="2465" y="8034"/>
                      <a:pt x="2519" y="8554"/>
                      <a:pt x="2629" y="9020"/>
                    </a:cubicBezTo>
                    <a:cubicBezTo>
                      <a:pt x="2711" y="9513"/>
                      <a:pt x="2766" y="9978"/>
                      <a:pt x="2930" y="10416"/>
                    </a:cubicBezTo>
                    <a:cubicBezTo>
                      <a:pt x="2982" y="10468"/>
                      <a:pt x="3012" y="10487"/>
                      <a:pt x="3027" y="10487"/>
                    </a:cubicBezTo>
                    <a:cubicBezTo>
                      <a:pt x="3036" y="10487"/>
                      <a:pt x="3040" y="10481"/>
                      <a:pt x="3040" y="10471"/>
                    </a:cubicBezTo>
                    <a:cubicBezTo>
                      <a:pt x="3040" y="10033"/>
                      <a:pt x="2958" y="9540"/>
                      <a:pt x="2875" y="9102"/>
                    </a:cubicBezTo>
                    <a:cubicBezTo>
                      <a:pt x="2821" y="8582"/>
                      <a:pt x="2739" y="8116"/>
                      <a:pt x="2684" y="7596"/>
                    </a:cubicBezTo>
                    <a:cubicBezTo>
                      <a:pt x="2547" y="6610"/>
                      <a:pt x="2328" y="5652"/>
                      <a:pt x="1944" y="4721"/>
                    </a:cubicBezTo>
                    <a:cubicBezTo>
                      <a:pt x="1616" y="3872"/>
                      <a:pt x="1342" y="2996"/>
                      <a:pt x="1068" y="2147"/>
                    </a:cubicBezTo>
                    <a:cubicBezTo>
                      <a:pt x="931" y="1736"/>
                      <a:pt x="822" y="1326"/>
                      <a:pt x="685" y="888"/>
                    </a:cubicBezTo>
                    <a:cubicBezTo>
                      <a:pt x="603" y="614"/>
                      <a:pt x="603" y="176"/>
                      <a:pt x="329" y="11"/>
                    </a:cubicBezTo>
                    <a:cubicBezTo>
                      <a:pt x="314" y="4"/>
                      <a:pt x="298" y="1"/>
                      <a:pt x="28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2" name="Google Shape;1162;p38"/>
              <p:cNvSpPr/>
              <p:nvPr/>
            </p:nvSpPr>
            <p:spPr>
              <a:xfrm>
                <a:off x="7911350" y="3671400"/>
                <a:ext cx="117575" cy="257850"/>
              </a:xfrm>
              <a:custGeom>
                <a:avLst/>
                <a:gdLst/>
                <a:ahLst/>
                <a:cxnLst/>
                <a:rect l="l" t="t" r="r" b="b"/>
                <a:pathLst>
                  <a:path w="4703" h="10314" extrusionOk="0">
                    <a:moveTo>
                      <a:pt x="4480" y="0"/>
                    </a:moveTo>
                    <a:cubicBezTo>
                      <a:pt x="4437" y="0"/>
                      <a:pt x="4392" y="17"/>
                      <a:pt x="4355" y="55"/>
                    </a:cubicBezTo>
                    <a:cubicBezTo>
                      <a:pt x="3999" y="384"/>
                      <a:pt x="3807" y="877"/>
                      <a:pt x="3588" y="1287"/>
                    </a:cubicBezTo>
                    <a:lnTo>
                      <a:pt x="2876" y="2629"/>
                    </a:lnTo>
                    <a:cubicBezTo>
                      <a:pt x="2383" y="3533"/>
                      <a:pt x="1972" y="4436"/>
                      <a:pt x="1562" y="5395"/>
                    </a:cubicBezTo>
                    <a:cubicBezTo>
                      <a:pt x="1233" y="6189"/>
                      <a:pt x="850" y="6983"/>
                      <a:pt x="576" y="7804"/>
                    </a:cubicBezTo>
                    <a:cubicBezTo>
                      <a:pt x="329" y="8544"/>
                      <a:pt x="1" y="9502"/>
                      <a:pt x="275" y="10296"/>
                    </a:cubicBezTo>
                    <a:cubicBezTo>
                      <a:pt x="263" y="10307"/>
                      <a:pt x="266" y="10314"/>
                      <a:pt x="275" y="10314"/>
                    </a:cubicBezTo>
                    <a:cubicBezTo>
                      <a:pt x="288" y="10314"/>
                      <a:pt x="313" y="10301"/>
                      <a:pt x="329" y="10269"/>
                    </a:cubicBezTo>
                    <a:cubicBezTo>
                      <a:pt x="576" y="9447"/>
                      <a:pt x="685" y="8626"/>
                      <a:pt x="1014" y="7832"/>
                    </a:cubicBezTo>
                    <a:cubicBezTo>
                      <a:pt x="1370" y="7010"/>
                      <a:pt x="1753" y="6189"/>
                      <a:pt x="2082" y="5367"/>
                    </a:cubicBezTo>
                    <a:cubicBezTo>
                      <a:pt x="2465" y="4518"/>
                      <a:pt x="2876" y="3615"/>
                      <a:pt x="3314" y="2793"/>
                    </a:cubicBezTo>
                    <a:cubicBezTo>
                      <a:pt x="3560" y="2383"/>
                      <a:pt x="3752" y="1945"/>
                      <a:pt x="3999" y="1534"/>
                    </a:cubicBezTo>
                    <a:cubicBezTo>
                      <a:pt x="4245" y="1123"/>
                      <a:pt x="4574" y="712"/>
                      <a:pt x="4683" y="274"/>
                    </a:cubicBezTo>
                    <a:cubicBezTo>
                      <a:pt x="4703" y="116"/>
                      <a:pt x="4594" y="0"/>
                      <a:pt x="448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3" name="Google Shape;1163;p38"/>
              <p:cNvSpPr/>
              <p:nvPr/>
            </p:nvSpPr>
            <p:spPr>
              <a:xfrm>
                <a:off x="7874700" y="3602600"/>
                <a:ext cx="90075" cy="287400"/>
              </a:xfrm>
              <a:custGeom>
                <a:avLst/>
                <a:gdLst/>
                <a:ahLst/>
                <a:cxnLst/>
                <a:rect l="l" t="t" r="r" b="b"/>
                <a:pathLst>
                  <a:path w="3603" h="11496" extrusionOk="0">
                    <a:moveTo>
                      <a:pt x="3325" y="1"/>
                    </a:moveTo>
                    <a:cubicBezTo>
                      <a:pt x="3288" y="1"/>
                      <a:pt x="3247" y="14"/>
                      <a:pt x="3219" y="42"/>
                    </a:cubicBezTo>
                    <a:cubicBezTo>
                      <a:pt x="3110" y="206"/>
                      <a:pt x="3137" y="398"/>
                      <a:pt x="3082" y="589"/>
                    </a:cubicBezTo>
                    <a:cubicBezTo>
                      <a:pt x="3000" y="863"/>
                      <a:pt x="2891" y="1110"/>
                      <a:pt x="2809" y="1356"/>
                    </a:cubicBezTo>
                    <a:cubicBezTo>
                      <a:pt x="2617" y="1767"/>
                      <a:pt x="2453" y="2123"/>
                      <a:pt x="2343" y="2533"/>
                    </a:cubicBezTo>
                    <a:cubicBezTo>
                      <a:pt x="2069" y="3574"/>
                      <a:pt x="1795" y="4587"/>
                      <a:pt x="1494" y="5600"/>
                    </a:cubicBezTo>
                    <a:cubicBezTo>
                      <a:pt x="837" y="7517"/>
                      <a:pt x="262" y="9379"/>
                      <a:pt x="16" y="11378"/>
                    </a:cubicBezTo>
                    <a:cubicBezTo>
                      <a:pt x="1" y="11453"/>
                      <a:pt x="60" y="11495"/>
                      <a:pt x="121" y="11495"/>
                    </a:cubicBezTo>
                    <a:cubicBezTo>
                      <a:pt x="171" y="11495"/>
                      <a:pt x="222" y="11467"/>
                      <a:pt x="235" y="11405"/>
                    </a:cubicBezTo>
                    <a:cubicBezTo>
                      <a:pt x="563" y="9351"/>
                      <a:pt x="1248" y="7407"/>
                      <a:pt x="1905" y="5463"/>
                    </a:cubicBezTo>
                    <a:cubicBezTo>
                      <a:pt x="2234" y="4450"/>
                      <a:pt x="2480" y="3437"/>
                      <a:pt x="2754" y="2397"/>
                    </a:cubicBezTo>
                    <a:cubicBezTo>
                      <a:pt x="2891" y="1958"/>
                      <a:pt x="3137" y="1548"/>
                      <a:pt x="3301" y="1110"/>
                    </a:cubicBezTo>
                    <a:cubicBezTo>
                      <a:pt x="3411" y="808"/>
                      <a:pt x="3603" y="343"/>
                      <a:pt x="3411" y="42"/>
                    </a:cubicBezTo>
                    <a:cubicBezTo>
                      <a:pt x="3397" y="14"/>
                      <a:pt x="3363" y="1"/>
                      <a:pt x="332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4" name="Google Shape;1164;p38"/>
              <p:cNvSpPr/>
              <p:nvPr/>
            </p:nvSpPr>
            <p:spPr>
              <a:xfrm>
                <a:off x="7842225" y="3580175"/>
                <a:ext cx="31500" cy="302950"/>
              </a:xfrm>
              <a:custGeom>
                <a:avLst/>
                <a:gdLst/>
                <a:ahLst/>
                <a:cxnLst/>
                <a:rect l="l" t="t" r="r" b="b"/>
                <a:pathLst>
                  <a:path w="1260" h="12118" extrusionOk="0">
                    <a:moveTo>
                      <a:pt x="972" y="1"/>
                    </a:moveTo>
                    <a:cubicBezTo>
                      <a:pt x="945" y="1"/>
                      <a:pt x="918" y="21"/>
                      <a:pt x="904" y="63"/>
                    </a:cubicBezTo>
                    <a:cubicBezTo>
                      <a:pt x="740" y="419"/>
                      <a:pt x="794" y="884"/>
                      <a:pt x="767" y="1240"/>
                    </a:cubicBezTo>
                    <a:cubicBezTo>
                      <a:pt x="740" y="1760"/>
                      <a:pt x="740" y="2308"/>
                      <a:pt x="685" y="2828"/>
                    </a:cubicBezTo>
                    <a:cubicBezTo>
                      <a:pt x="603" y="3841"/>
                      <a:pt x="493" y="4882"/>
                      <a:pt x="411" y="5895"/>
                    </a:cubicBezTo>
                    <a:cubicBezTo>
                      <a:pt x="192" y="7948"/>
                      <a:pt x="0" y="10002"/>
                      <a:pt x="192" y="12056"/>
                    </a:cubicBezTo>
                    <a:cubicBezTo>
                      <a:pt x="206" y="12097"/>
                      <a:pt x="240" y="12117"/>
                      <a:pt x="271" y="12117"/>
                    </a:cubicBezTo>
                    <a:cubicBezTo>
                      <a:pt x="302" y="12117"/>
                      <a:pt x="329" y="12097"/>
                      <a:pt x="329" y="12056"/>
                    </a:cubicBezTo>
                    <a:cubicBezTo>
                      <a:pt x="548" y="10002"/>
                      <a:pt x="685" y="7948"/>
                      <a:pt x="849" y="5895"/>
                    </a:cubicBezTo>
                    <a:cubicBezTo>
                      <a:pt x="904" y="4909"/>
                      <a:pt x="1013" y="3923"/>
                      <a:pt x="1096" y="2938"/>
                    </a:cubicBezTo>
                    <a:cubicBezTo>
                      <a:pt x="1123" y="2417"/>
                      <a:pt x="1150" y="1870"/>
                      <a:pt x="1150" y="1349"/>
                    </a:cubicBezTo>
                    <a:cubicBezTo>
                      <a:pt x="1150" y="939"/>
                      <a:pt x="1260" y="419"/>
                      <a:pt x="1041" y="63"/>
                    </a:cubicBezTo>
                    <a:cubicBezTo>
                      <a:pt x="1027" y="21"/>
                      <a:pt x="1000" y="1"/>
                      <a:pt x="972"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5" name="Google Shape;1165;p38"/>
              <p:cNvSpPr/>
              <p:nvPr/>
            </p:nvSpPr>
            <p:spPr>
              <a:xfrm>
                <a:off x="7795325" y="3583100"/>
                <a:ext cx="38700" cy="291450"/>
              </a:xfrm>
              <a:custGeom>
                <a:avLst/>
                <a:gdLst/>
                <a:ahLst/>
                <a:cxnLst/>
                <a:rect l="l" t="t" r="r" b="b"/>
                <a:pathLst>
                  <a:path w="1548" h="11658" extrusionOk="0">
                    <a:moveTo>
                      <a:pt x="196" y="0"/>
                    </a:moveTo>
                    <a:cubicBezTo>
                      <a:pt x="97" y="0"/>
                      <a:pt x="1" y="55"/>
                      <a:pt x="14" y="165"/>
                    </a:cubicBezTo>
                    <a:cubicBezTo>
                      <a:pt x="124" y="2191"/>
                      <a:pt x="535" y="4190"/>
                      <a:pt x="726" y="6189"/>
                    </a:cubicBezTo>
                    <a:cubicBezTo>
                      <a:pt x="945" y="7968"/>
                      <a:pt x="918" y="9885"/>
                      <a:pt x="1548" y="11637"/>
                    </a:cubicBezTo>
                    <a:cubicBezTo>
                      <a:pt x="1384" y="9803"/>
                      <a:pt x="1274" y="7941"/>
                      <a:pt x="1110" y="6106"/>
                    </a:cubicBezTo>
                    <a:cubicBezTo>
                      <a:pt x="945" y="4108"/>
                      <a:pt x="507" y="2163"/>
                      <a:pt x="398" y="165"/>
                    </a:cubicBezTo>
                    <a:cubicBezTo>
                      <a:pt x="398" y="55"/>
                      <a:pt x="295" y="0"/>
                      <a:pt x="196" y="0"/>
                    </a:cubicBezTo>
                    <a:close/>
                    <a:moveTo>
                      <a:pt x="1548" y="11637"/>
                    </a:moveTo>
                    <a:cubicBezTo>
                      <a:pt x="1534" y="11651"/>
                      <a:pt x="1534" y="11658"/>
                      <a:pt x="1538" y="11658"/>
                    </a:cubicBezTo>
                    <a:cubicBezTo>
                      <a:pt x="1541" y="11658"/>
                      <a:pt x="1548" y="11651"/>
                      <a:pt x="1548" y="11637"/>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6" name="Google Shape;1166;p38"/>
              <p:cNvSpPr/>
              <p:nvPr/>
            </p:nvSpPr>
            <p:spPr>
              <a:xfrm>
                <a:off x="7731325" y="3911225"/>
                <a:ext cx="241600" cy="222375"/>
              </a:xfrm>
              <a:custGeom>
                <a:avLst/>
                <a:gdLst/>
                <a:ahLst/>
                <a:cxnLst/>
                <a:rect l="l" t="t" r="r" b="b"/>
                <a:pathLst>
                  <a:path w="9664" h="8895" extrusionOk="0">
                    <a:moveTo>
                      <a:pt x="3596" y="0"/>
                    </a:moveTo>
                    <a:cubicBezTo>
                      <a:pt x="2717" y="0"/>
                      <a:pt x="1897" y="310"/>
                      <a:pt x="1315" y="1004"/>
                    </a:cubicBezTo>
                    <a:cubicBezTo>
                      <a:pt x="493" y="1962"/>
                      <a:pt x="220" y="3386"/>
                      <a:pt x="110" y="4618"/>
                    </a:cubicBezTo>
                    <a:cubicBezTo>
                      <a:pt x="1" y="6015"/>
                      <a:pt x="83" y="7713"/>
                      <a:pt x="1041" y="8863"/>
                    </a:cubicBezTo>
                    <a:cubicBezTo>
                      <a:pt x="1064" y="8886"/>
                      <a:pt x="1092" y="8894"/>
                      <a:pt x="1117" y="8894"/>
                    </a:cubicBezTo>
                    <a:cubicBezTo>
                      <a:pt x="1151" y="8894"/>
                      <a:pt x="1178" y="8878"/>
                      <a:pt x="1178" y="8863"/>
                    </a:cubicBezTo>
                    <a:cubicBezTo>
                      <a:pt x="767" y="7713"/>
                      <a:pt x="548" y="6508"/>
                      <a:pt x="603" y="5330"/>
                    </a:cubicBezTo>
                    <a:cubicBezTo>
                      <a:pt x="630" y="4126"/>
                      <a:pt x="877" y="2811"/>
                      <a:pt x="1479" y="1798"/>
                    </a:cubicBezTo>
                    <a:cubicBezTo>
                      <a:pt x="1976" y="1014"/>
                      <a:pt x="2692" y="724"/>
                      <a:pt x="3462" y="724"/>
                    </a:cubicBezTo>
                    <a:cubicBezTo>
                      <a:pt x="4601" y="724"/>
                      <a:pt x="5860" y="1358"/>
                      <a:pt x="6709" y="1962"/>
                    </a:cubicBezTo>
                    <a:cubicBezTo>
                      <a:pt x="7857" y="2771"/>
                      <a:pt x="8358" y="4176"/>
                      <a:pt x="9019" y="5348"/>
                    </a:cubicBezTo>
                    <a:lnTo>
                      <a:pt x="9019" y="5348"/>
                    </a:lnTo>
                    <a:cubicBezTo>
                      <a:pt x="9022" y="5385"/>
                      <a:pt x="9028" y="5423"/>
                      <a:pt x="9036" y="5467"/>
                    </a:cubicBezTo>
                    <a:cubicBezTo>
                      <a:pt x="9049" y="5460"/>
                      <a:pt x="9061" y="5453"/>
                      <a:pt x="9074" y="5446"/>
                    </a:cubicBezTo>
                    <a:lnTo>
                      <a:pt x="9074" y="5446"/>
                    </a:lnTo>
                    <a:cubicBezTo>
                      <a:pt x="9089" y="5471"/>
                      <a:pt x="9104" y="5497"/>
                      <a:pt x="9119" y="5522"/>
                    </a:cubicBezTo>
                    <a:cubicBezTo>
                      <a:pt x="9168" y="5604"/>
                      <a:pt x="9241" y="5637"/>
                      <a:pt x="9315" y="5637"/>
                    </a:cubicBezTo>
                    <a:cubicBezTo>
                      <a:pt x="9489" y="5637"/>
                      <a:pt x="9664" y="5457"/>
                      <a:pt x="9529" y="5303"/>
                    </a:cubicBezTo>
                    <a:cubicBezTo>
                      <a:pt x="9517" y="5284"/>
                      <a:pt x="9506" y="5267"/>
                      <a:pt x="9495" y="5251"/>
                    </a:cubicBezTo>
                    <a:lnTo>
                      <a:pt x="9495" y="5251"/>
                    </a:lnTo>
                    <a:cubicBezTo>
                      <a:pt x="9498" y="5250"/>
                      <a:pt x="9500" y="5249"/>
                      <a:pt x="9502" y="5248"/>
                    </a:cubicBezTo>
                    <a:cubicBezTo>
                      <a:pt x="8845" y="4016"/>
                      <a:pt x="8270" y="2702"/>
                      <a:pt x="7257" y="1661"/>
                    </a:cubicBezTo>
                    <a:cubicBezTo>
                      <a:pt x="6435" y="840"/>
                      <a:pt x="5340" y="237"/>
                      <a:pt x="4190" y="46"/>
                    </a:cubicBezTo>
                    <a:cubicBezTo>
                      <a:pt x="3990" y="16"/>
                      <a:pt x="3792" y="0"/>
                      <a:pt x="359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7" name="Google Shape;1167;p38"/>
              <p:cNvSpPr/>
              <p:nvPr/>
            </p:nvSpPr>
            <p:spPr>
              <a:xfrm>
                <a:off x="7751175" y="4064325"/>
                <a:ext cx="19200" cy="18500"/>
              </a:xfrm>
              <a:custGeom>
                <a:avLst/>
                <a:gdLst/>
                <a:ahLst/>
                <a:cxnLst/>
                <a:rect l="l" t="t" r="r" b="b"/>
                <a:pathLst>
                  <a:path w="768" h="740" extrusionOk="0">
                    <a:moveTo>
                      <a:pt x="713" y="439"/>
                    </a:moveTo>
                    <a:cubicBezTo>
                      <a:pt x="713" y="466"/>
                      <a:pt x="685" y="493"/>
                      <a:pt x="685" y="493"/>
                    </a:cubicBezTo>
                    <a:lnTo>
                      <a:pt x="630" y="575"/>
                    </a:lnTo>
                    <a:lnTo>
                      <a:pt x="621" y="582"/>
                    </a:lnTo>
                    <a:lnTo>
                      <a:pt x="621" y="582"/>
                    </a:lnTo>
                    <a:cubicBezTo>
                      <a:pt x="635" y="568"/>
                      <a:pt x="648" y="550"/>
                      <a:pt x="658" y="521"/>
                    </a:cubicBezTo>
                    <a:cubicBezTo>
                      <a:pt x="685" y="493"/>
                      <a:pt x="685" y="466"/>
                      <a:pt x="713" y="439"/>
                    </a:cubicBezTo>
                    <a:close/>
                    <a:moveTo>
                      <a:pt x="578" y="611"/>
                    </a:moveTo>
                    <a:lnTo>
                      <a:pt x="548" y="630"/>
                    </a:lnTo>
                    <a:cubicBezTo>
                      <a:pt x="556" y="622"/>
                      <a:pt x="566" y="617"/>
                      <a:pt x="578" y="611"/>
                    </a:cubicBezTo>
                    <a:close/>
                    <a:moveTo>
                      <a:pt x="384" y="0"/>
                    </a:moveTo>
                    <a:cubicBezTo>
                      <a:pt x="302" y="0"/>
                      <a:pt x="274" y="0"/>
                      <a:pt x="220" y="28"/>
                    </a:cubicBezTo>
                    <a:cubicBezTo>
                      <a:pt x="138" y="55"/>
                      <a:pt x="83" y="165"/>
                      <a:pt x="28" y="219"/>
                    </a:cubicBezTo>
                    <a:cubicBezTo>
                      <a:pt x="1" y="302"/>
                      <a:pt x="28" y="356"/>
                      <a:pt x="28" y="439"/>
                    </a:cubicBezTo>
                    <a:cubicBezTo>
                      <a:pt x="28" y="466"/>
                      <a:pt x="83" y="493"/>
                      <a:pt x="83" y="548"/>
                    </a:cubicBezTo>
                    <a:cubicBezTo>
                      <a:pt x="110" y="575"/>
                      <a:pt x="110" y="603"/>
                      <a:pt x="138" y="603"/>
                    </a:cubicBezTo>
                    <a:lnTo>
                      <a:pt x="165" y="630"/>
                    </a:lnTo>
                    <a:cubicBezTo>
                      <a:pt x="220" y="658"/>
                      <a:pt x="274" y="712"/>
                      <a:pt x="302" y="740"/>
                    </a:cubicBezTo>
                    <a:lnTo>
                      <a:pt x="411" y="740"/>
                    </a:lnTo>
                    <a:cubicBezTo>
                      <a:pt x="494" y="740"/>
                      <a:pt x="548" y="740"/>
                      <a:pt x="576" y="712"/>
                    </a:cubicBezTo>
                    <a:lnTo>
                      <a:pt x="685" y="603"/>
                    </a:lnTo>
                    <a:cubicBezTo>
                      <a:pt x="713" y="575"/>
                      <a:pt x="767" y="548"/>
                      <a:pt x="767" y="493"/>
                    </a:cubicBezTo>
                    <a:lnTo>
                      <a:pt x="767" y="356"/>
                    </a:lnTo>
                    <a:cubicBezTo>
                      <a:pt x="767" y="329"/>
                      <a:pt x="767" y="247"/>
                      <a:pt x="713" y="219"/>
                    </a:cubicBezTo>
                    <a:lnTo>
                      <a:pt x="713" y="302"/>
                    </a:lnTo>
                    <a:cubicBezTo>
                      <a:pt x="713" y="271"/>
                      <a:pt x="713" y="240"/>
                      <a:pt x="708" y="214"/>
                    </a:cubicBezTo>
                    <a:lnTo>
                      <a:pt x="708" y="214"/>
                    </a:lnTo>
                    <a:cubicBezTo>
                      <a:pt x="711" y="218"/>
                      <a:pt x="713" y="219"/>
                      <a:pt x="713" y="219"/>
                    </a:cubicBezTo>
                    <a:cubicBezTo>
                      <a:pt x="710" y="215"/>
                      <a:pt x="708" y="211"/>
                      <a:pt x="706" y="207"/>
                    </a:cubicBezTo>
                    <a:lnTo>
                      <a:pt x="706" y="207"/>
                    </a:lnTo>
                    <a:cubicBezTo>
                      <a:pt x="702" y="190"/>
                      <a:pt x="696" y="175"/>
                      <a:pt x="685" y="165"/>
                    </a:cubicBezTo>
                    <a:lnTo>
                      <a:pt x="685" y="165"/>
                    </a:lnTo>
                    <a:cubicBezTo>
                      <a:pt x="685" y="168"/>
                      <a:pt x="685" y="170"/>
                      <a:pt x="686" y="173"/>
                    </a:cubicBezTo>
                    <a:lnTo>
                      <a:pt x="686" y="173"/>
                    </a:lnTo>
                    <a:cubicBezTo>
                      <a:pt x="667" y="144"/>
                      <a:pt x="649" y="120"/>
                      <a:pt x="630" y="83"/>
                    </a:cubicBezTo>
                    <a:lnTo>
                      <a:pt x="630" y="83"/>
                    </a:lnTo>
                    <a:lnTo>
                      <a:pt x="685" y="165"/>
                    </a:lnTo>
                    <a:cubicBezTo>
                      <a:pt x="658" y="83"/>
                      <a:pt x="630" y="83"/>
                      <a:pt x="630" y="83"/>
                    </a:cubicBezTo>
                    <a:lnTo>
                      <a:pt x="630" y="83"/>
                    </a:lnTo>
                    <a:cubicBezTo>
                      <a:pt x="630" y="83"/>
                      <a:pt x="630" y="83"/>
                      <a:pt x="630" y="83"/>
                    </a:cubicBezTo>
                    <a:cubicBezTo>
                      <a:pt x="576" y="28"/>
                      <a:pt x="548" y="0"/>
                      <a:pt x="49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8" name="Google Shape;1168;p38"/>
              <p:cNvSpPr/>
              <p:nvPr/>
            </p:nvSpPr>
            <p:spPr>
              <a:xfrm>
                <a:off x="7753225" y="4025300"/>
                <a:ext cx="18525" cy="14400"/>
              </a:xfrm>
              <a:custGeom>
                <a:avLst/>
                <a:gdLst/>
                <a:ahLst/>
                <a:cxnLst/>
                <a:rect l="l" t="t" r="r" b="b"/>
                <a:pathLst>
                  <a:path w="741" h="576" extrusionOk="0">
                    <a:moveTo>
                      <a:pt x="357" y="1"/>
                    </a:moveTo>
                    <a:cubicBezTo>
                      <a:pt x="1" y="1"/>
                      <a:pt x="1" y="576"/>
                      <a:pt x="357" y="576"/>
                    </a:cubicBezTo>
                    <a:cubicBezTo>
                      <a:pt x="740" y="576"/>
                      <a:pt x="740" y="1"/>
                      <a:pt x="357"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9" name="Google Shape;1169;p38"/>
              <p:cNvSpPr/>
              <p:nvPr/>
            </p:nvSpPr>
            <p:spPr>
              <a:xfrm>
                <a:off x="7764175" y="3980125"/>
                <a:ext cx="17150" cy="13025"/>
              </a:xfrm>
              <a:custGeom>
                <a:avLst/>
                <a:gdLst/>
                <a:ahLst/>
                <a:cxnLst/>
                <a:rect l="l" t="t" r="r" b="b"/>
                <a:pathLst>
                  <a:path w="686" h="521" extrusionOk="0">
                    <a:moveTo>
                      <a:pt x="329" y="1"/>
                    </a:moveTo>
                    <a:cubicBezTo>
                      <a:pt x="1" y="1"/>
                      <a:pt x="1" y="521"/>
                      <a:pt x="329" y="521"/>
                    </a:cubicBezTo>
                    <a:cubicBezTo>
                      <a:pt x="685" y="521"/>
                      <a:pt x="685"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0" name="Google Shape;1170;p38"/>
              <p:cNvSpPr/>
              <p:nvPr/>
            </p:nvSpPr>
            <p:spPr>
              <a:xfrm>
                <a:off x="7788825" y="3961650"/>
                <a:ext cx="13025" cy="9600"/>
              </a:xfrm>
              <a:custGeom>
                <a:avLst/>
                <a:gdLst/>
                <a:ahLst/>
                <a:cxnLst/>
                <a:rect l="l" t="t" r="r" b="b"/>
                <a:pathLst>
                  <a:path w="521" h="384" extrusionOk="0">
                    <a:moveTo>
                      <a:pt x="247" y="0"/>
                    </a:moveTo>
                    <a:cubicBezTo>
                      <a:pt x="1" y="0"/>
                      <a:pt x="1" y="384"/>
                      <a:pt x="247" y="384"/>
                    </a:cubicBezTo>
                    <a:cubicBezTo>
                      <a:pt x="521" y="384"/>
                      <a:pt x="521" y="0"/>
                      <a:pt x="24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1" name="Google Shape;1171;p38"/>
              <p:cNvSpPr/>
              <p:nvPr/>
            </p:nvSpPr>
            <p:spPr>
              <a:xfrm>
                <a:off x="7823750" y="3948625"/>
                <a:ext cx="15075" cy="14400"/>
              </a:xfrm>
              <a:custGeom>
                <a:avLst/>
                <a:gdLst/>
                <a:ahLst/>
                <a:cxnLst/>
                <a:rect l="l" t="t" r="r" b="b"/>
                <a:pathLst>
                  <a:path w="603" h="576" extrusionOk="0">
                    <a:moveTo>
                      <a:pt x="329" y="1"/>
                    </a:moveTo>
                    <a:cubicBezTo>
                      <a:pt x="274" y="1"/>
                      <a:pt x="247" y="1"/>
                      <a:pt x="219" y="28"/>
                    </a:cubicBezTo>
                    <a:cubicBezTo>
                      <a:pt x="192" y="28"/>
                      <a:pt x="137" y="56"/>
                      <a:pt x="110" y="111"/>
                    </a:cubicBezTo>
                    <a:cubicBezTo>
                      <a:pt x="82" y="138"/>
                      <a:pt x="82" y="165"/>
                      <a:pt x="55" y="193"/>
                    </a:cubicBezTo>
                    <a:cubicBezTo>
                      <a:pt x="0" y="220"/>
                      <a:pt x="0" y="275"/>
                      <a:pt x="0" y="302"/>
                    </a:cubicBezTo>
                    <a:lnTo>
                      <a:pt x="0" y="384"/>
                    </a:lnTo>
                    <a:cubicBezTo>
                      <a:pt x="0" y="412"/>
                      <a:pt x="55" y="466"/>
                      <a:pt x="82" y="521"/>
                    </a:cubicBezTo>
                    <a:cubicBezTo>
                      <a:pt x="110" y="521"/>
                      <a:pt x="110" y="549"/>
                      <a:pt x="137" y="549"/>
                    </a:cubicBezTo>
                    <a:cubicBezTo>
                      <a:pt x="219" y="576"/>
                      <a:pt x="247" y="576"/>
                      <a:pt x="274" y="576"/>
                    </a:cubicBezTo>
                    <a:cubicBezTo>
                      <a:pt x="329" y="576"/>
                      <a:pt x="356" y="576"/>
                      <a:pt x="383" y="549"/>
                    </a:cubicBezTo>
                    <a:cubicBezTo>
                      <a:pt x="411" y="549"/>
                      <a:pt x="466" y="521"/>
                      <a:pt x="493" y="466"/>
                    </a:cubicBezTo>
                    <a:cubicBezTo>
                      <a:pt x="520" y="439"/>
                      <a:pt x="520" y="412"/>
                      <a:pt x="548" y="384"/>
                    </a:cubicBezTo>
                    <a:cubicBezTo>
                      <a:pt x="602" y="330"/>
                      <a:pt x="602" y="302"/>
                      <a:pt x="602" y="275"/>
                    </a:cubicBezTo>
                    <a:lnTo>
                      <a:pt x="602" y="193"/>
                    </a:lnTo>
                    <a:cubicBezTo>
                      <a:pt x="602" y="165"/>
                      <a:pt x="548" y="111"/>
                      <a:pt x="520" y="56"/>
                    </a:cubicBezTo>
                    <a:cubicBezTo>
                      <a:pt x="493" y="56"/>
                      <a:pt x="493" y="28"/>
                      <a:pt x="466" y="28"/>
                    </a:cubicBezTo>
                    <a:cubicBezTo>
                      <a:pt x="411" y="1"/>
                      <a:pt x="356"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2" name="Google Shape;1172;p38"/>
              <p:cNvSpPr/>
              <p:nvPr/>
            </p:nvSpPr>
            <p:spPr>
              <a:xfrm>
                <a:off x="7870975" y="3966425"/>
                <a:ext cx="13725" cy="14400"/>
              </a:xfrm>
              <a:custGeom>
                <a:avLst/>
                <a:gdLst/>
                <a:ahLst/>
                <a:cxnLst/>
                <a:rect l="l" t="t" r="r" b="b"/>
                <a:pathLst>
                  <a:path w="549" h="576" extrusionOk="0">
                    <a:moveTo>
                      <a:pt x="219" y="1"/>
                    </a:moveTo>
                    <a:cubicBezTo>
                      <a:pt x="165" y="1"/>
                      <a:pt x="165" y="28"/>
                      <a:pt x="137" y="28"/>
                    </a:cubicBezTo>
                    <a:cubicBezTo>
                      <a:pt x="110" y="83"/>
                      <a:pt x="83" y="83"/>
                      <a:pt x="83" y="110"/>
                    </a:cubicBezTo>
                    <a:cubicBezTo>
                      <a:pt x="0" y="165"/>
                      <a:pt x="0" y="193"/>
                      <a:pt x="0" y="247"/>
                    </a:cubicBezTo>
                    <a:lnTo>
                      <a:pt x="0" y="384"/>
                    </a:lnTo>
                    <a:cubicBezTo>
                      <a:pt x="0" y="412"/>
                      <a:pt x="28" y="494"/>
                      <a:pt x="83" y="521"/>
                    </a:cubicBezTo>
                    <a:cubicBezTo>
                      <a:pt x="110" y="521"/>
                      <a:pt x="110" y="549"/>
                      <a:pt x="137" y="549"/>
                    </a:cubicBezTo>
                    <a:cubicBezTo>
                      <a:pt x="165" y="576"/>
                      <a:pt x="247" y="576"/>
                      <a:pt x="274" y="576"/>
                    </a:cubicBezTo>
                    <a:cubicBezTo>
                      <a:pt x="302" y="576"/>
                      <a:pt x="329" y="576"/>
                      <a:pt x="384" y="549"/>
                    </a:cubicBezTo>
                    <a:cubicBezTo>
                      <a:pt x="411" y="549"/>
                      <a:pt x="438" y="521"/>
                      <a:pt x="493" y="494"/>
                    </a:cubicBezTo>
                    <a:cubicBezTo>
                      <a:pt x="521" y="439"/>
                      <a:pt x="548" y="412"/>
                      <a:pt x="548" y="357"/>
                    </a:cubicBezTo>
                    <a:lnTo>
                      <a:pt x="548" y="220"/>
                    </a:lnTo>
                    <a:cubicBezTo>
                      <a:pt x="548" y="165"/>
                      <a:pt x="521" y="165"/>
                      <a:pt x="521" y="138"/>
                    </a:cubicBezTo>
                    <a:cubicBezTo>
                      <a:pt x="521" y="110"/>
                      <a:pt x="466" y="83"/>
                      <a:pt x="438" y="83"/>
                    </a:cubicBezTo>
                    <a:cubicBezTo>
                      <a:pt x="438" y="83"/>
                      <a:pt x="411" y="28"/>
                      <a:pt x="384" y="28"/>
                    </a:cubicBezTo>
                    <a:cubicBezTo>
                      <a:pt x="329" y="28"/>
                      <a:pt x="302" y="1"/>
                      <a:pt x="27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3" name="Google Shape;1173;p38"/>
              <p:cNvSpPr/>
              <p:nvPr/>
            </p:nvSpPr>
            <p:spPr>
              <a:xfrm>
                <a:off x="7903825" y="4000650"/>
                <a:ext cx="17150" cy="17150"/>
              </a:xfrm>
              <a:custGeom>
                <a:avLst/>
                <a:gdLst/>
                <a:ahLst/>
                <a:cxnLst/>
                <a:rect l="l" t="t" r="r" b="b"/>
                <a:pathLst>
                  <a:path w="686" h="686" extrusionOk="0">
                    <a:moveTo>
                      <a:pt x="329" y="1"/>
                    </a:moveTo>
                    <a:cubicBezTo>
                      <a:pt x="302" y="1"/>
                      <a:pt x="220" y="1"/>
                      <a:pt x="192" y="28"/>
                    </a:cubicBezTo>
                    <a:cubicBezTo>
                      <a:pt x="165" y="28"/>
                      <a:pt x="138" y="83"/>
                      <a:pt x="138" y="83"/>
                    </a:cubicBezTo>
                    <a:cubicBezTo>
                      <a:pt x="83" y="83"/>
                      <a:pt x="83" y="110"/>
                      <a:pt x="55" y="138"/>
                    </a:cubicBezTo>
                    <a:cubicBezTo>
                      <a:pt x="28" y="165"/>
                      <a:pt x="28" y="193"/>
                      <a:pt x="1" y="247"/>
                    </a:cubicBezTo>
                    <a:lnTo>
                      <a:pt x="1" y="357"/>
                    </a:lnTo>
                    <a:lnTo>
                      <a:pt x="1" y="439"/>
                    </a:lnTo>
                    <a:cubicBezTo>
                      <a:pt x="1" y="494"/>
                      <a:pt x="28" y="521"/>
                      <a:pt x="28" y="521"/>
                    </a:cubicBezTo>
                    <a:cubicBezTo>
                      <a:pt x="55" y="549"/>
                      <a:pt x="55" y="576"/>
                      <a:pt x="83" y="631"/>
                    </a:cubicBezTo>
                    <a:cubicBezTo>
                      <a:pt x="192" y="658"/>
                      <a:pt x="275" y="686"/>
                      <a:pt x="302" y="686"/>
                    </a:cubicBezTo>
                    <a:lnTo>
                      <a:pt x="439" y="686"/>
                    </a:lnTo>
                    <a:cubicBezTo>
                      <a:pt x="466" y="686"/>
                      <a:pt x="439" y="686"/>
                      <a:pt x="494" y="658"/>
                    </a:cubicBezTo>
                    <a:lnTo>
                      <a:pt x="576" y="576"/>
                    </a:lnTo>
                    <a:lnTo>
                      <a:pt x="630" y="521"/>
                    </a:lnTo>
                    <a:cubicBezTo>
                      <a:pt x="685" y="494"/>
                      <a:pt x="685" y="439"/>
                      <a:pt x="685" y="384"/>
                    </a:cubicBezTo>
                    <a:lnTo>
                      <a:pt x="685" y="275"/>
                    </a:lnTo>
                    <a:cubicBezTo>
                      <a:pt x="685" y="247"/>
                      <a:pt x="685" y="220"/>
                      <a:pt x="630" y="220"/>
                    </a:cubicBezTo>
                    <a:cubicBezTo>
                      <a:pt x="630" y="165"/>
                      <a:pt x="603" y="138"/>
                      <a:pt x="576" y="110"/>
                    </a:cubicBezTo>
                    <a:lnTo>
                      <a:pt x="494" y="28"/>
                    </a:lnTo>
                    <a:cubicBezTo>
                      <a:pt x="466" y="28"/>
                      <a:pt x="439" y="1"/>
                      <a:pt x="4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4" name="Google Shape;1174;p38"/>
              <p:cNvSpPr/>
              <p:nvPr/>
            </p:nvSpPr>
            <p:spPr>
              <a:xfrm>
                <a:off x="7933275" y="4043800"/>
                <a:ext cx="16450" cy="15075"/>
              </a:xfrm>
              <a:custGeom>
                <a:avLst/>
                <a:gdLst/>
                <a:ahLst/>
                <a:cxnLst/>
                <a:rect l="l" t="t" r="r" b="b"/>
                <a:pathLst>
                  <a:path w="658" h="603" extrusionOk="0">
                    <a:moveTo>
                      <a:pt x="356" y="0"/>
                    </a:moveTo>
                    <a:cubicBezTo>
                      <a:pt x="329" y="0"/>
                      <a:pt x="274" y="0"/>
                      <a:pt x="219" y="27"/>
                    </a:cubicBezTo>
                    <a:cubicBezTo>
                      <a:pt x="192" y="27"/>
                      <a:pt x="137" y="55"/>
                      <a:pt x="110" y="82"/>
                    </a:cubicBezTo>
                    <a:cubicBezTo>
                      <a:pt x="82" y="137"/>
                      <a:pt x="55" y="164"/>
                      <a:pt x="55" y="192"/>
                    </a:cubicBezTo>
                    <a:cubicBezTo>
                      <a:pt x="0" y="219"/>
                      <a:pt x="0" y="274"/>
                      <a:pt x="0" y="329"/>
                    </a:cubicBezTo>
                    <a:lnTo>
                      <a:pt x="0" y="411"/>
                    </a:lnTo>
                    <a:cubicBezTo>
                      <a:pt x="0" y="465"/>
                      <a:pt x="55" y="493"/>
                      <a:pt x="82" y="548"/>
                    </a:cubicBezTo>
                    <a:cubicBezTo>
                      <a:pt x="110" y="548"/>
                      <a:pt x="110" y="575"/>
                      <a:pt x="137" y="575"/>
                    </a:cubicBezTo>
                    <a:cubicBezTo>
                      <a:pt x="219" y="602"/>
                      <a:pt x="274" y="602"/>
                      <a:pt x="329" y="602"/>
                    </a:cubicBezTo>
                    <a:cubicBezTo>
                      <a:pt x="356" y="602"/>
                      <a:pt x="383" y="602"/>
                      <a:pt x="466" y="575"/>
                    </a:cubicBezTo>
                    <a:cubicBezTo>
                      <a:pt x="493" y="575"/>
                      <a:pt x="520" y="548"/>
                      <a:pt x="548" y="493"/>
                    </a:cubicBezTo>
                    <a:cubicBezTo>
                      <a:pt x="602" y="465"/>
                      <a:pt x="630" y="438"/>
                      <a:pt x="630" y="411"/>
                    </a:cubicBezTo>
                    <a:cubicBezTo>
                      <a:pt x="657" y="356"/>
                      <a:pt x="657" y="329"/>
                      <a:pt x="657" y="274"/>
                    </a:cubicBezTo>
                    <a:lnTo>
                      <a:pt x="657" y="192"/>
                    </a:lnTo>
                    <a:cubicBezTo>
                      <a:pt x="657" y="137"/>
                      <a:pt x="630" y="82"/>
                      <a:pt x="602" y="55"/>
                    </a:cubicBezTo>
                    <a:cubicBezTo>
                      <a:pt x="548" y="55"/>
                      <a:pt x="548" y="27"/>
                      <a:pt x="520" y="27"/>
                    </a:cubicBezTo>
                    <a:cubicBezTo>
                      <a:pt x="493" y="0"/>
                      <a:pt x="411" y="0"/>
                      <a:pt x="35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5" name="Google Shape;1175;p38"/>
              <p:cNvSpPr/>
              <p:nvPr/>
            </p:nvSpPr>
            <p:spPr>
              <a:xfrm>
                <a:off x="7793625" y="3992850"/>
                <a:ext cx="118300" cy="134050"/>
              </a:xfrm>
              <a:custGeom>
                <a:avLst/>
                <a:gdLst/>
                <a:ahLst/>
                <a:cxnLst/>
                <a:rect l="l" t="t" r="r" b="b"/>
                <a:pathLst>
                  <a:path w="4732" h="5362" extrusionOk="0">
                    <a:moveTo>
                      <a:pt x="1969" y="1"/>
                    </a:moveTo>
                    <a:cubicBezTo>
                      <a:pt x="1488" y="1"/>
                      <a:pt x="1022" y="257"/>
                      <a:pt x="685" y="614"/>
                    </a:cubicBezTo>
                    <a:cubicBezTo>
                      <a:pt x="192" y="1189"/>
                      <a:pt x="0" y="2065"/>
                      <a:pt x="0" y="2805"/>
                    </a:cubicBezTo>
                    <a:cubicBezTo>
                      <a:pt x="0" y="3681"/>
                      <a:pt x="137" y="4639"/>
                      <a:pt x="657" y="5351"/>
                    </a:cubicBezTo>
                    <a:cubicBezTo>
                      <a:pt x="657" y="5358"/>
                      <a:pt x="664" y="5361"/>
                      <a:pt x="674" y="5361"/>
                    </a:cubicBezTo>
                    <a:cubicBezTo>
                      <a:pt x="704" y="5361"/>
                      <a:pt x="760" y="5331"/>
                      <a:pt x="740" y="5269"/>
                    </a:cubicBezTo>
                    <a:cubicBezTo>
                      <a:pt x="384" y="4612"/>
                      <a:pt x="247" y="3873"/>
                      <a:pt x="219" y="3161"/>
                    </a:cubicBezTo>
                    <a:cubicBezTo>
                      <a:pt x="192" y="2449"/>
                      <a:pt x="301" y="1627"/>
                      <a:pt x="685" y="998"/>
                    </a:cubicBezTo>
                    <a:cubicBezTo>
                      <a:pt x="963" y="570"/>
                      <a:pt x="1458" y="226"/>
                      <a:pt x="1974" y="226"/>
                    </a:cubicBezTo>
                    <a:cubicBezTo>
                      <a:pt x="2119" y="226"/>
                      <a:pt x="2266" y="253"/>
                      <a:pt x="2410" y="313"/>
                    </a:cubicBezTo>
                    <a:cubicBezTo>
                      <a:pt x="2957" y="559"/>
                      <a:pt x="3341" y="1134"/>
                      <a:pt x="3642" y="1655"/>
                    </a:cubicBezTo>
                    <a:cubicBezTo>
                      <a:pt x="3806" y="1956"/>
                      <a:pt x="3998" y="2257"/>
                      <a:pt x="4108" y="2558"/>
                    </a:cubicBezTo>
                    <a:cubicBezTo>
                      <a:pt x="4217" y="2777"/>
                      <a:pt x="4327" y="3051"/>
                      <a:pt x="4518" y="3188"/>
                    </a:cubicBezTo>
                    <a:cubicBezTo>
                      <a:pt x="4542" y="3200"/>
                      <a:pt x="4566" y="3205"/>
                      <a:pt x="4589" y="3205"/>
                    </a:cubicBezTo>
                    <a:cubicBezTo>
                      <a:pt x="4669" y="3205"/>
                      <a:pt x="4731" y="3137"/>
                      <a:pt x="4710" y="3051"/>
                    </a:cubicBezTo>
                    <a:cubicBezTo>
                      <a:pt x="4628" y="2805"/>
                      <a:pt x="4463" y="2613"/>
                      <a:pt x="4354" y="2367"/>
                    </a:cubicBezTo>
                    <a:cubicBezTo>
                      <a:pt x="4190" y="2065"/>
                      <a:pt x="4053" y="1792"/>
                      <a:pt x="3888" y="1518"/>
                    </a:cubicBezTo>
                    <a:cubicBezTo>
                      <a:pt x="3532" y="970"/>
                      <a:pt x="3122" y="340"/>
                      <a:pt x="2519" y="121"/>
                    </a:cubicBezTo>
                    <a:cubicBezTo>
                      <a:pt x="2338" y="38"/>
                      <a:pt x="2153" y="1"/>
                      <a:pt x="1969"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sp>
        <p:nvSpPr>
          <p:cNvPr id="160" name="Rectangle 159"/>
          <p:cNvSpPr/>
          <p:nvPr/>
        </p:nvSpPr>
        <p:spPr>
          <a:xfrm>
            <a:off x="2910976" y="3450804"/>
            <a:ext cx="12883701" cy="3139321"/>
          </a:xfrm>
          <a:prstGeom prst="rect">
            <a:avLst/>
          </a:prstGeom>
        </p:spPr>
        <p:txBody>
          <a:bodyPr wrap="square">
            <a:spAutoFit/>
          </a:bodyPr>
          <a:lstStyle/>
          <a:p>
            <a:pPr marL="0" marR="0" lvl="0" indent="0" algn="ctr" defTabSz="914400" eaLnBrk="1" fontAlgn="auto" latinLnBrk="0" hangingPunct="1">
              <a:lnSpc>
                <a:spcPct val="150000"/>
              </a:lnSpc>
              <a:spcBef>
                <a:spcPts val="0"/>
              </a:spcBef>
              <a:spcAft>
                <a:spcPts val="0"/>
              </a:spcAft>
              <a:buClrTx/>
              <a:buSzTx/>
              <a:buFontTx/>
              <a:buNone/>
              <a:tabLst/>
              <a:defRPr/>
            </a:pPr>
            <a:r>
              <a:rPr lang="en-US" sz="6600" b="1" dirty="0">
                <a:latin typeface="Arial" panose="020B0604020202020204" pitchFamily="34" charset="0"/>
                <a:ea typeface="Calibri" panose="020F0502020204030204" pitchFamily="34" charset="0"/>
                <a:cs typeface="Arial" panose="020B0604020202020204" pitchFamily="34" charset="0"/>
              </a:rPr>
              <a:t>PHẦN 3:</a:t>
            </a:r>
          </a:p>
          <a:p>
            <a:pPr marL="0" marR="0" lvl="0" indent="0" algn="ctr" defTabSz="914400" eaLnBrk="1" fontAlgn="auto" latinLnBrk="0" hangingPunct="1">
              <a:lnSpc>
                <a:spcPct val="150000"/>
              </a:lnSpc>
              <a:spcBef>
                <a:spcPts val="0"/>
              </a:spcBef>
              <a:spcAft>
                <a:spcPts val="0"/>
              </a:spcAft>
              <a:buClrTx/>
              <a:buSzTx/>
              <a:buFontTx/>
              <a:buNone/>
              <a:tabLst/>
              <a:defRPr/>
            </a:pPr>
            <a:r>
              <a:rPr lang="en-US" sz="6600" b="1" dirty="0">
                <a:latin typeface="Arial" panose="020B0604020202020204" pitchFamily="34" charset="0"/>
                <a:ea typeface="Calibri" panose="020F0502020204030204" pitchFamily="34" charset="0"/>
                <a:cs typeface="Arial" panose="020B0604020202020204" pitchFamily="34" charset="0"/>
              </a:rPr>
              <a:t>MỘT SỐ NẤM ĐỘC</a:t>
            </a:r>
          </a:p>
        </p:txBody>
      </p:sp>
    </p:spTree>
    <p:extLst>
      <p:ext uri="{BB962C8B-B14F-4D97-AF65-F5344CB8AC3E}">
        <p14:creationId xmlns:p14="http://schemas.microsoft.com/office/powerpoint/2010/main" val="2287639838"/>
      </p:ext>
    </p:extLst>
  </p:cSld>
  <p:clrMapOvr>
    <a:masterClrMapping/>
  </p:clrMapOvr>
  <p:transition>
    <p:split orient="vert"/>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3" name="Group 2"/>
          <p:cNvGrpSpPr/>
          <p:nvPr/>
        </p:nvGrpSpPr>
        <p:grpSpPr>
          <a:xfrm>
            <a:off x="16014208" y="8968773"/>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sp>
        <p:nvSpPr>
          <p:cNvPr id="65" name="TextBox 64">
            <a:extLst>
              <a:ext uri="{FF2B5EF4-FFF2-40B4-BE49-F238E27FC236}">
                <a16:creationId xmlns:a16="http://schemas.microsoft.com/office/drawing/2014/main" id="{23555D34-95C4-4780-5240-D6CDA9E7CEDB}"/>
              </a:ext>
            </a:extLst>
          </p:cNvPr>
          <p:cNvSpPr txBox="1"/>
          <p:nvPr/>
        </p:nvSpPr>
        <p:spPr>
          <a:xfrm>
            <a:off x="1671376" y="179585"/>
            <a:ext cx="15022440" cy="1938992"/>
          </a:xfrm>
          <a:prstGeom prst="rect">
            <a:avLst/>
          </a:prstGeom>
          <a:noFill/>
        </p:spPr>
        <p:txBody>
          <a:bodyPr wrap="square">
            <a:spAutoFit/>
          </a:bodyPr>
          <a:lstStyle/>
          <a:p>
            <a:pPr algn="just">
              <a:lnSpc>
                <a:spcPct val="150000"/>
              </a:lnSpc>
            </a:pPr>
            <a:r>
              <a:rPr lang="en-US" sz="4000" dirty="0" err="1">
                <a:latin typeface="Arial" panose="020B0604020202020204" pitchFamily="34" charset="0"/>
                <a:cs typeface="Arial" panose="020B0604020202020204" pitchFamily="34" charset="0"/>
              </a:rPr>
              <a:t>Quan</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sát</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hình</a:t>
            </a:r>
            <a:r>
              <a:rPr lang="en-US" sz="4000" dirty="0">
                <a:latin typeface="Arial" panose="020B0604020202020204" pitchFamily="34" charset="0"/>
                <a:cs typeface="Arial" panose="020B0604020202020204" pitchFamily="34" charset="0"/>
              </a:rPr>
              <a:t> 5 </a:t>
            </a:r>
            <a:r>
              <a:rPr lang="en-US" sz="4000" dirty="0" err="1">
                <a:latin typeface="Arial" panose="020B0604020202020204" pitchFamily="34" charset="0"/>
                <a:cs typeface="Arial" panose="020B0604020202020204" pitchFamily="34" charset="0"/>
              </a:rPr>
              <a:t>về</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một</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số</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nấm</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độc</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mô</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tả</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hình</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dạng</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màu</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sắc</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nơi</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sống</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của</a:t>
            </a:r>
            <a:r>
              <a:rPr lang="en-US" sz="4000" dirty="0">
                <a:latin typeface="Arial" panose="020B0604020202020204" pitchFamily="34" charset="0"/>
                <a:cs typeface="Arial" panose="020B0604020202020204" pitchFamily="34" charset="0"/>
              </a:rPr>
              <a:t> </a:t>
            </a:r>
            <a:r>
              <a:rPr lang="en-US" sz="4000" dirty="0" err="1">
                <a:latin typeface="Arial" panose="020B0604020202020204" pitchFamily="34" charset="0"/>
                <a:cs typeface="Arial" panose="020B0604020202020204" pitchFamily="34" charset="0"/>
              </a:rPr>
              <a:t>chúng</a:t>
            </a:r>
            <a:endParaRPr lang="en-US" sz="4000"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r="50000" b="9955"/>
          <a:stretch/>
        </p:blipFill>
        <p:spPr>
          <a:xfrm>
            <a:off x="3013126" y="2169377"/>
            <a:ext cx="4346723" cy="3721327"/>
          </a:xfrm>
          <a:prstGeom prst="rect">
            <a:avLst/>
          </a:prstGeom>
        </p:spPr>
      </p:pic>
      <p:pic>
        <p:nvPicPr>
          <p:cNvPr id="67" name="Picture 66"/>
          <p:cNvPicPr>
            <a:picLocks noChangeAspect="1"/>
          </p:cNvPicPr>
          <p:nvPr/>
        </p:nvPicPr>
        <p:blipFill rotWithShape="1">
          <a:blip r:embed="rId3">
            <a:extLst>
              <a:ext uri="{28A0092B-C50C-407E-A947-70E740481C1C}">
                <a14:useLocalDpi xmlns:a14="http://schemas.microsoft.com/office/drawing/2010/main" val="0"/>
              </a:ext>
            </a:extLst>
          </a:blip>
          <a:srcRect l="50000" b="9955"/>
          <a:stretch/>
        </p:blipFill>
        <p:spPr>
          <a:xfrm>
            <a:off x="11109814" y="2169378"/>
            <a:ext cx="4346723" cy="3721327"/>
          </a:xfrm>
          <a:prstGeom prst="rect">
            <a:avLst/>
          </a:prstGeom>
        </p:spPr>
      </p:pic>
      <p:sp>
        <p:nvSpPr>
          <p:cNvPr id="5" name="Rectangle 4"/>
          <p:cNvSpPr/>
          <p:nvPr/>
        </p:nvSpPr>
        <p:spPr>
          <a:xfrm>
            <a:off x="902432" y="5878005"/>
            <a:ext cx="8568109" cy="4478149"/>
          </a:xfrm>
          <a:prstGeom prst="rect">
            <a:avLst/>
          </a:prstGeom>
        </p:spPr>
        <p:txBody>
          <a:bodyPr wrap="square">
            <a:spAutoFit/>
          </a:bodyPr>
          <a:lstStyle/>
          <a:p>
            <a:pPr marL="571500" indent="-571500" algn="just">
              <a:lnSpc>
                <a:spcPct val="150000"/>
              </a:lnSpc>
              <a:buFont typeface="Arial" pitchFamily="34" charset="0"/>
              <a:buChar char="•"/>
            </a:pPr>
            <a:r>
              <a:rPr lang="en-US" sz="3800" dirty="0"/>
              <a:t>M</a:t>
            </a:r>
            <a:r>
              <a:rPr lang="vi-VN" sz="3800" dirty="0"/>
              <a:t>ũ nấm to, màu đỏ sặc sỡ, có vảy màu trắng; cuống nấm màu trắng có hình trụ và phình to ở phần gốc</a:t>
            </a:r>
            <a:endParaRPr lang="en-US" sz="3800" dirty="0"/>
          </a:p>
          <a:p>
            <a:pPr marL="571500" indent="-571500" algn="just">
              <a:lnSpc>
                <a:spcPct val="150000"/>
              </a:lnSpc>
              <a:buFont typeface="Arial" pitchFamily="34" charset="0"/>
              <a:buChar char="•"/>
            </a:pPr>
            <a:r>
              <a:rPr lang="en-US" sz="3800" dirty="0"/>
              <a:t>T</a:t>
            </a:r>
            <a:r>
              <a:rPr lang="vi-VN" sz="3800" dirty="0"/>
              <a:t>hường mọc ở những nơi có độ ẩm cao, mọc phổ biến trong rừng</a:t>
            </a:r>
            <a:endParaRPr lang="en-US" sz="3800" dirty="0"/>
          </a:p>
        </p:txBody>
      </p:sp>
      <p:sp>
        <p:nvSpPr>
          <p:cNvPr id="6" name="Rectangle 5"/>
          <p:cNvSpPr/>
          <p:nvPr/>
        </p:nvSpPr>
        <p:spPr>
          <a:xfrm>
            <a:off x="10249226" y="6316586"/>
            <a:ext cx="6444590" cy="3600986"/>
          </a:xfrm>
          <a:prstGeom prst="rect">
            <a:avLst/>
          </a:prstGeom>
        </p:spPr>
        <p:txBody>
          <a:bodyPr wrap="square">
            <a:spAutoFit/>
          </a:bodyPr>
          <a:lstStyle/>
          <a:p>
            <a:pPr marL="571500" indent="-571500" algn="just">
              <a:lnSpc>
                <a:spcPct val="150000"/>
              </a:lnSpc>
              <a:buFont typeface="Arial" pitchFamily="34" charset="0"/>
              <a:buChar char="•"/>
            </a:pPr>
            <a:r>
              <a:rPr lang="en-US" sz="3800" dirty="0"/>
              <a:t>M</a:t>
            </a:r>
            <a:r>
              <a:rPr lang="vi-VN" sz="3800" dirty="0"/>
              <a:t>àu trắng, lúc non đầu tròn hình trứng</a:t>
            </a:r>
            <a:endParaRPr lang="en-US" sz="3800" dirty="0"/>
          </a:p>
          <a:p>
            <a:pPr marL="571500" indent="-571500" algn="just">
              <a:lnSpc>
                <a:spcPct val="150000"/>
              </a:lnSpc>
              <a:buFont typeface="Arial" pitchFamily="34" charset="0"/>
              <a:buChar char="•"/>
            </a:pPr>
            <a:r>
              <a:rPr lang="en-US" sz="3800" dirty="0"/>
              <a:t>M</a:t>
            </a:r>
            <a:r>
              <a:rPr lang="vi-VN" sz="3800" dirty="0"/>
              <a:t>ọc ở những nơi có độ ẩm cao</a:t>
            </a:r>
            <a:endParaRPr lang="en-US" sz="3800" dirty="0"/>
          </a:p>
        </p:txBody>
      </p:sp>
      <p:cxnSp>
        <p:nvCxnSpPr>
          <p:cNvPr id="70" name="Straight Connector 69"/>
          <p:cNvCxnSpPr/>
          <p:nvPr/>
        </p:nvCxnSpPr>
        <p:spPr>
          <a:xfrm>
            <a:off x="9829800" y="2499804"/>
            <a:ext cx="0" cy="7357069"/>
          </a:xfrm>
          <a:prstGeom prst="line">
            <a:avLst/>
          </a:prstGeom>
          <a:noFill/>
          <a:ln w="19050" cap="flat" cmpd="sng" algn="ctr">
            <a:solidFill>
              <a:srgbClr val="027E48">
                <a:shade val="95000"/>
                <a:satMod val="105000"/>
              </a:srgbClr>
            </a:solidFill>
            <a:prstDash val="lgDash"/>
          </a:ln>
          <a:effectLst/>
        </p:spPr>
      </p:cxnSp>
    </p:spTree>
    <p:extLst>
      <p:ext uri="{BB962C8B-B14F-4D97-AF65-F5344CB8AC3E}">
        <p14:creationId xmlns:p14="http://schemas.microsoft.com/office/powerpoint/2010/main" val="3357948328"/>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barn(inVertical)">
                                      <p:cBhvr>
                                        <p:cTn id="7" dur="500"/>
                                        <p:tgtEl>
                                          <p:spTgt spid="65"/>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par>
                                <p:cTn id="11" presetID="16" presetClass="entr" presetSubtype="21" fill="hold" nodeType="withEffect">
                                  <p:stCondLst>
                                    <p:cond delay="0"/>
                                  </p:stCondLst>
                                  <p:childTnLst>
                                    <p:set>
                                      <p:cBhvr>
                                        <p:cTn id="12" dur="1" fill="hold">
                                          <p:stCondLst>
                                            <p:cond delay="0"/>
                                          </p:stCondLst>
                                        </p:cTn>
                                        <p:tgtEl>
                                          <p:spTgt spid="70"/>
                                        </p:tgtEl>
                                        <p:attrNameLst>
                                          <p:attrName>style.visibility</p:attrName>
                                        </p:attrNameLst>
                                      </p:cBhvr>
                                      <p:to>
                                        <p:strVal val="visible"/>
                                      </p:to>
                                    </p:set>
                                    <p:animEffect transition="in" filter="barn(inVertical)">
                                      <p:cBhvr>
                                        <p:cTn id="13" dur="500"/>
                                        <p:tgtEl>
                                          <p:spTgt spid="70"/>
                                        </p:tgtEl>
                                      </p:cBhvr>
                                    </p:animEffect>
                                  </p:childTnLst>
                                </p:cTn>
                              </p:par>
                              <p:par>
                                <p:cTn id="14" presetID="16" presetClass="entr" presetSubtype="21" fill="hold" nodeType="with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barn(inVertical)">
                                      <p:cBhvr>
                                        <p:cTn id="16" dur="500"/>
                                        <p:tgtEl>
                                          <p:spTgt spid="6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down)">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randombar(horizontal)">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5" grpId="0"/>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2" name="Group 1"/>
          <p:cNvGrpSpPr/>
          <p:nvPr/>
        </p:nvGrpSpPr>
        <p:grpSpPr>
          <a:xfrm>
            <a:off x="-2143158" y="8685960"/>
            <a:ext cx="5575402" cy="3156385"/>
            <a:chOff x="-1968109" y="7476050"/>
            <a:chExt cx="7010111" cy="4140984"/>
          </a:xfrm>
        </p:grpSpPr>
        <p:grpSp>
          <p:nvGrpSpPr>
            <p:cNvPr id="697" name="Google Shape;697;p32"/>
            <p:cNvGrpSpPr/>
            <p:nvPr/>
          </p:nvGrpSpPr>
          <p:grpSpPr>
            <a:xfrm flipH="1">
              <a:off x="2157508" y="8287969"/>
              <a:ext cx="1764800" cy="3200370"/>
              <a:chOff x="3104575" y="4346000"/>
              <a:chExt cx="553125" cy="1003125"/>
            </a:xfrm>
          </p:grpSpPr>
          <p:sp>
            <p:nvSpPr>
              <p:cNvPr id="698" name="Google Shape;698;p32"/>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99" name="Google Shape;699;p32"/>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0" name="Google Shape;700;p32"/>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1" name="Google Shape;701;p32"/>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2" name="Google Shape;702;p32"/>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3" name="Google Shape;703;p32"/>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4" name="Google Shape;704;p32"/>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705" name="Google Shape;705;p32"/>
            <p:cNvSpPr/>
            <p:nvPr/>
          </p:nvSpPr>
          <p:spPr>
            <a:xfrm flipH="1">
              <a:off x="-1968109" y="7476050"/>
              <a:ext cx="5290150" cy="4140984"/>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706" name="Google Shape;706;p32"/>
            <p:cNvSpPr/>
            <p:nvPr/>
          </p:nvSpPr>
          <p:spPr>
            <a:xfrm flipH="1">
              <a:off x="42902" y="9278780"/>
              <a:ext cx="3195488" cy="217021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707" name="Google Shape;707;p32"/>
            <p:cNvGrpSpPr/>
            <p:nvPr/>
          </p:nvGrpSpPr>
          <p:grpSpPr>
            <a:xfrm>
              <a:off x="3117682" y="9036155"/>
              <a:ext cx="1924320" cy="1704006"/>
              <a:chOff x="-3243425" y="3699175"/>
              <a:chExt cx="968650" cy="857750"/>
            </a:xfrm>
          </p:grpSpPr>
          <p:grpSp>
            <p:nvGrpSpPr>
              <p:cNvPr id="708" name="Google Shape;708;p32"/>
              <p:cNvGrpSpPr/>
              <p:nvPr/>
            </p:nvGrpSpPr>
            <p:grpSpPr>
              <a:xfrm>
                <a:off x="-2960700" y="3699175"/>
                <a:ext cx="275900" cy="814050"/>
                <a:chOff x="-2960700" y="3699175"/>
                <a:chExt cx="275900" cy="814050"/>
              </a:xfrm>
            </p:grpSpPr>
            <p:sp>
              <p:nvSpPr>
                <p:cNvPr id="709" name="Google Shape;709;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0" name="Google Shape;710;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1" name="Google Shape;711;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2" name="Google Shape;712;p32"/>
              <p:cNvGrpSpPr/>
              <p:nvPr/>
            </p:nvGrpSpPr>
            <p:grpSpPr>
              <a:xfrm>
                <a:off x="-3243425" y="3870975"/>
                <a:ext cx="327925" cy="642825"/>
                <a:chOff x="-3243425" y="3870975"/>
                <a:chExt cx="327925" cy="642825"/>
              </a:xfrm>
            </p:grpSpPr>
            <p:sp>
              <p:nvSpPr>
                <p:cNvPr id="713" name="Google Shape;713;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4" name="Google Shape;714;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5" name="Google Shape;715;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6" name="Google Shape;716;p32"/>
              <p:cNvGrpSpPr/>
              <p:nvPr/>
            </p:nvGrpSpPr>
            <p:grpSpPr>
              <a:xfrm>
                <a:off x="-2899775" y="3817600"/>
                <a:ext cx="557925" cy="689475"/>
                <a:chOff x="-2899775" y="3817600"/>
                <a:chExt cx="557925" cy="689475"/>
              </a:xfrm>
            </p:grpSpPr>
            <p:sp>
              <p:nvSpPr>
                <p:cNvPr id="717" name="Google Shape;717;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8" name="Google Shape;718;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9" name="Google Shape;719;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20" name="Google Shape;720;p32"/>
              <p:cNvGrpSpPr/>
              <p:nvPr/>
            </p:nvGrpSpPr>
            <p:grpSpPr>
              <a:xfrm>
                <a:off x="-2887450" y="4143425"/>
                <a:ext cx="612675" cy="413500"/>
                <a:chOff x="-2887450" y="4143425"/>
                <a:chExt cx="612675" cy="413500"/>
              </a:xfrm>
            </p:grpSpPr>
            <p:grpSp>
              <p:nvGrpSpPr>
                <p:cNvPr id="721" name="Google Shape;721;p32"/>
                <p:cNvGrpSpPr/>
                <p:nvPr/>
              </p:nvGrpSpPr>
              <p:grpSpPr>
                <a:xfrm>
                  <a:off x="-2887450" y="4143425"/>
                  <a:ext cx="612675" cy="413500"/>
                  <a:chOff x="-2887450" y="4143425"/>
                  <a:chExt cx="612675" cy="413500"/>
                </a:xfrm>
              </p:grpSpPr>
              <p:sp>
                <p:nvSpPr>
                  <p:cNvPr id="722" name="Google Shape;722;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23" name="Google Shape;723;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24" name="Google Shape;724;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25" name="Google Shape;725;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grpSp>
        <p:nvGrpSpPr>
          <p:cNvPr id="3" name="Group 2"/>
          <p:cNvGrpSpPr/>
          <p:nvPr/>
        </p:nvGrpSpPr>
        <p:grpSpPr>
          <a:xfrm>
            <a:off x="16014208" y="8968773"/>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sp>
        <p:nvSpPr>
          <p:cNvPr id="65" name="Rectangle 64"/>
          <p:cNvSpPr/>
          <p:nvPr/>
        </p:nvSpPr>
        <p:spPr>
          <a:xfrm>
            <a:off x="2485266" y="643090"/>
            <a:ext cx="13952137" cy="2824010"/>
          </a:xfrm>
          <a:prstGeom prst="rect">
            <a:avLst/>
          </a:prstGeom>
          <a:solidFill>
            <a:schemeClr val="accent4">
              <a:lumMod val="60000"/>
              <a:lumOff val="40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4300" dirty="0">
                <a:solidFill>
                  <a:srgbClr val="000000"/>
                </a:solidFill>
              </a:rPr>
              <a:t>Nấm độc cũng như các nấm thông thường khác. Chúng đa dạng về màu sắc, hình dạng, không phải chỉ có màu đỏ hoặc trắng</a:t>
            </a:r>
            <a:endParaRPr lang="en-US" sz="4300" dirty="0">
              <a:solidFill>
                <a:srgbClr val="000000"/>
              </a:solidFill>
            </a:endParaRPr>
          </a:p>
        </p:txBody>
      </p:sp>
      <p:pic>
        <p:nvPicPr>
          <p:cNvPr id="66" name="Picture 38"/>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782261" y="1381218"/>
            <a:ext cx="1429974" cy="1347751"/>
          </a:xfrm>
          <a:prstGeom prst="rect">
            <a:avLst/>
          </a:prstGeom>
        </p:spPr>
      </p:pic>
      <p:sp>
        <p:nvSpPr>
          <p:cNvPr id="4" name="Rectangle 3"/>
          <p:cNvSpPr/>
          <p:nvPr/>
        </p:nvSpPr>
        <p:spPr>
          <a:xfrm>
            <a:off x="4777320" y="3862928"/>
            <a:ext cx="12344135" cy="1938992"/>
          </a:xfrm>
          <a:prstGeom prst="rect">
            <a:avLst/>
          </a:prstGeom>
        </p:spPr>
        <p:txBody>
          <a:bodyPr wrap="square">
            <a:spAutoFit/>
          </a:bodyPr>
          <a:lstStyle/>
          <a:p>
            <a:pPr marL="571500" indent="-571500" algn="just">
              <a:lnSpc>
                <a:spcPct val="150000"/>
              </a:lnSpc>
              <a:buFont typeface="Arial" pitchFamily="34" charset="0"/>
              <a:buChar char="•"/>
            </a:pPr>
            <a:r>
              <a:rPr lang="vi-VN" sz="4000" dirty="0"/>
              <a:t>Vì sao không nên ăn nấm lạ?</a:t>
            </a:r>
          </a:p>
          <a:p>
            <a:pPr marL="571500" indent="-571500" algn="just">
              <a:lnSpc>
                <a:spcPct val="150000"/>
              </a:lnSpc>
              <a:buFont typeface="Arial" pitchFamily="34" charset="0"/>
              <a:buChar char="•"/>
            </a:pPr>
            <a:r>
              <a:rPr lang="vi-VN" sz="4000" dirty="0"/>
              <a:t>Nếu gặp nấm lạ thì em phải làm gì? Vì sao?</a:t>
            </a:r>
          </a:p>
        </p:txBody>
      </p:sp>
      <p:sp>
        <p:nvSpPr>
          <p:cNvPr id="69" name="Rectangle 68"/>
          <p:cNvSpPr/>
          <p:nvPr/>
        </p:nvSpPr>
        <p:spPr>
          <a:xfrm>
            <a:off x="6591134" y="5801920"/>
            <a:ext cx="5689600" cy="901593"/>
          </a:xfrm>
          <a:prstGeom prst="rect">
            <a:avLst/>
          </a:prstGeom>
        </p:spPr>
        <p:txBody>
          <a:bodyPr wrap="square">
            <a:spAutoFit/>
          </a:bodyPr>
          <a:lstStyle/>
          <a:p>
            <a:pPr algn="ctr">
              <a:lnSpc>
                <a:spcPct val="150000"/>
              </a:lnSpc>
            </a:pPr>
            <a:r>
              <a:rPr lang="en-US" sz="4000" b="1" i="1" u="sng" dirty="0" err="1">
                <a:solidFill>
                  <a:srgbClr val="C00000"/>
                </a:solidFill>
              </a:rPr>
              <a:t>Trả</a:t>
            </a:r>
            <a:r>
              <a:rPr lang="en-US" sz="4000" b="1" i="1" u="sng" dirty="0">
                <a:solidFill>
                  <a:srgbClr val="C00000"/>
                </a:solidFill>
              </a:rPr>
              <a:t> </a:t>
            </a:r>
            <a:r>
              <a:rPr lang="en-US" sz="4000" b="1" i="1" u="sng" dirty="0" err="1">
                <a:solidFill>
                  <a:srgbClr val="C00000"/>
                </a:solidFill>
              </a:rPr>
              <a:t>lời</a:t>
            </a:r>
            <a:r>
              <a:rPr lang="en-US" sz="4000" b="1" i="1" u="sng" dirty="0">
                <a:solidFill>
                  <a:srgbClr val="C00000"/>
                </a:solidFill>
              </a:rPr>
              <a:t>:</a:t>
            </a:r>
          </a:p>
        </p:txBody>
      </p:sp>
      <p:sp>
        <p:nvSpPr>
          <p:cNvPr id="5" name="Rectangle 4"/>
          <p:cNvSpPr/>
          <p:nvPr/>
        </p:nvSpPr>
        <p:spPr>
          <a:xfrm>
            <a:off x="2288911" y="6727824"/>
            <a:ext cx="14602999" cy="2862322"/>
          </a:xfrm>
          <a:prstGeom prst="rect">
            <a:avLst/>
          </a:prstGeom>
        </p:spPr>
        <p:txBody>
          <a:bodyPr wrap="square">
            <a:spAutoFit/>
          </a:bodyPr>
          <a:lstStyle/>
          <a:p>
            <a:pPr marL="571500" indent="-571500" algn="just">
              <a:lnSpc>
                <a:spcPct val="150000"/>
              </a:lnSpc>
              <a:buFont typeface="Arial" pitchFamily="34" charset="0"/>
              <a:buChar char="•"/>
            </a:pPr>
            <a:r>
              <a:rPr lang="vi-VN" sz="4000" dirty="0"/>
              <a:t>Không ăn nấm lạ để tránh bị ngộ độc</a:t>
            </a:r>
          </a:p>
          <a:p>
            <a:pPr marL="571500" indent="-571500" algn="just">
              <a:lnSpc>
                <a:spcPct val="150000"/>
              </a:lnSpc>
              <a:buFont typeface="Arial" pitchFamily="34" charset="0"/>
              <a:buChar char="•"/>
            </a:pPr>
            <a:r>
              <a:rPr lang="vi-VN" sz="4000" dirty="0"/>
              <a:t>Nếu gặp nấm lạ thì không nên lại gần, không sờ bằng tay, càng không nên ăn thử để tránh bị dị ứng hoặc ngộ độc</a:t>
            </a:r>
          </a:p>
        </p:txBody>
      </p:sp>
      <p:pic>
        <p:nvPicPr>
          <p:cNvPr id="71" name="Picture 33"/>
          <p:cNvPicPr>
            <a:picLocks noChangeAspect="1"/>
          </p:cNvPicPr>
          <p:nvPr/>
        </p:nvPicPr>
        <p:blipFill>
          <a:blip r:embed="rId5"/>
          <a:srcRect/>
          <a:stretch>
            <a:fillRect/>
          </a:stretch>
        </p:blipFill>
        <p:spPr>
          <a:xfrm>
            <a:off x="2934496" y="4027084"/>
            <a:ext cx="1437531" cy="1610679"/>
          </a:xfrm>
          <a:prstGeom prst="rect">
            <a:avLst/>
          </a:prstGeom>
        </p:spPr>
      </p:pic>
    </p:spTree>
    <p:extLst>
      <p:ext uri="{BB962C8B-B14F-4D97-AF65-F5344CB8AC3E}">
        <p14:creationId xmlns:p14="http://schemas.microsoft.com/office/powerpoint/2010/main" val="100149845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down)">
                                      <p:cBhvr>
                                        <p:cTn id="7" dur="500"/>
                                        <p:tgtEl>
                                          <p:spTgt spid="6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wipe(down)">
                                      <p:cBhvr>
                                        <p:cTn id="10" dur="500"/>
                                        <p:tgtEl>
                                          <p:spTgt spid="65"/>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randombar(horizontal)">
                                      <p:cBhvr>
                                        <p:cTn id="15" dur="500"/>
                                        <p:tgtEl>
                                          <p:spTgt spid="71"/>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randombar(horizontal)">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barn(inVertical)">
                                      <p:cBhvr>
                                        <p:cTn id="23" dur="500"/>
                                        <p:tgtEl>
                                          <p:spTgt spid="6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barn(inVertical)">
                                      <p:cBhvr>
                                        <p:cTn id="2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4" grpId="0"/>
      <p:bldP spid="69" grpId="0"/>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2" name="Group 1"/>
          <p:cNvGrpSpPr/>
          <p:nvPr/>
        </p:nvGrpSpPr>
        <p:grpSpPr>
          <a:xfrm>
            <a:off x="-2143158" y="8685960"/>
            <a:ext cx="5575402" cy="3156385"/>
            <a:chOff x="-1968109" y="7476050"/>
            <a:chExt cx="7010111" cy="4140984"/>
          </a:xfrm>
        </p:grpSpPr>
        <p:grpSp>
          <p:nvGrpSpPr>
            <p:cNvPr id="697" name="Google Shape;697;p32"/>
            <p:cNvGrpSpPr/>
            <p:nvPr/>
          </p:nvGrpSpPr>
          <p:grpSpPr>
            <a:xfrm flipH="1">
              <a:off x="2157508" y="8287969"/>
              <a:ext cx="1764800" cy="3200370"/>
              <a:chOff x="3104575" y="4346000"/>
              <a:chExt cx="553125" cy="1003125"/>
            </a:xfrm>
          </p:grpSpPr>
          <p:sp>
            <p:nvSpPr>
              <p:cNvPr id="698" name="Google Shape;698;p32"/>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99" name="Google Shape;699;p32"/>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0" name="Google Shape;700;p32"/>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1" name="Google Shape;701;p32"/>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2" name="Google Shape;702;p32"/>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3" name="Google Shape;703;p32"/>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4" name="Google Shape;704;p32"/>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705" name="Google Shape;705;p32"/>
            <p:cNvSpPr/>
            <p:nvPr/>
          </p:nvSpPr>
          <p:spPr>
            <a:xfrm flipH="1">
              <a:off x="-1968109" y="7476050"/>
              <a:ext cx="5290150" cy="4140984"/>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706" name="Google Shape;706;p32"/>
            <p:cNvSpPr/>
            <p:nvPr/>
          </p:nvSpPr>
          <p:spPr>
            <a:xfrm flipH="1">
              <a:off x="42902" y="9278780"/>
              <a:ext cx="3195488" cy="217021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707" name="Google Shape;707;p32"/>
            <p:cNvGrpSpPr/>
            <p:nvPr/>
          </p:nvGrpSpPr>
          <p:grpSpPr>
            <a:xfrm>
              <a:off x="3117682" y="9036155"/>
              <a:ext cx="1924320" cy="1704006"/>
              <a:chOff x="-3243425" y="3699175"/>
              <a:chExt cx="968650" cy="857750"/>
            </a:xfrm>
          </p:grpSpPr>
          <p:grpSp>
            <p:nvGrpSpPr>
              <p:cNvPr id="708" name="Google Shape;708;p32"/>
              <p:cNvGrpSpPr/>
              <p:nvPr/>
            </p:nvGrpSpPr>
            <p:grpSpPr>
              <a:xfrm>
                <a:off x="-2960700" y="3699175"/>
                <a:ext cx="275900" cy="814050"/>
                <a:chOff x="-2960700" y="3699175"/>
                <a:chExt cx="275900" cy="814050"/>
              </a:xfrm>
            </p:grpSpPr>
            <p:sp>
              <p:nvSpPr>
                <p:cNvPr id="709" name="Google Shape;709;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0" name="Google Shape;710;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1" name="Google Shape;711;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2" name="Google Shape;712;p32"/>
              <p:cNvGrpSpPr/>
              <p:nvPr/>
            </p:nvGrpSpPr>
            <p:grpSpPr>
              <a:xfrm>
                <a:off x="-3243425" y="3870975"/>
                <a:ext cx="327925" cy="642825"/>
                <a:chOff x="-3243425" y="3870975"/>
                <a:chExt cx="327925" cy="642825"/>
              </a:xfrm>
            </p:grpSpPr>
            <p:sp>
              <p:nvSpPr>
                <p:cNvPr id="713" name="Google Shape;713;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4" name="Google Shape;714;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5" name="Google Shape;715;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6" name="Google Shape;716;p32"/>
              <p:cNvGrpSpPr/>
              <p:nvPr/>
            </p:nvGrpSpPr>
            <p:grpSpPr>
              <a:xfrm>
                <a:off x="-2899775" y="3817600"/>
                <a:ext cx="557925" cy="689475"/>
                <a:chOff x="-2899775" y="3817600"/>
                <a:chExt cx="557925" cy="689475"/>
              </a:xfrm>
            </p:grpSpPr>
            <p:sp>
              <p:nvSpPr>
                <p:cNvPr id="717" name="Google Shape;717;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8" name="Google Shape;718;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9" name="Google Shape;719;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20" name="Google Shape;720;p32"/>
              <p:cNvGrpSpPr/>
              <p:nvPr/>
            </p:nvGrpSpPr>
            <p:grpSpPr>
              <a:xfrm>
                <a:off x="-2887450" y="4143425"/>
                <a:ext cx="612675" cy="413500"/>
                <a:chOff x="-2887450" y="4143425"/>
                <a:chExt cx="612675" cy="413500"/>
              </a:xfrm>
            </p:grpSpPr>
            <p:grpSp>
              <p:nvGrpSpPr>
                <p:cNvPr id="721" name="Google Shape;721;p32"/>
                <p:cNvGrpSpPr/>
                <p:nvPr/>
              </p:nvGrpSpPr>
              <p:grpSpPr>
                <a:xfrm>
                  <a:off x="-2887450" y="4143425"/>
                  <a:ext cx="612675" cy="413500"/>
                  <a:chOff x="-2887450" y="4143425"/>
                  <a:chExt cx="612675" cy="413500"/>
                </a:xfrm>
              </p:grpSpPr>
              <p:sp>
                <p:nvSpPr>
                  <p:cNvPr id="722" name="Google Shape;722;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23" name="Google Shape;723;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24" name="Google Shape;724;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25" name="Google Shape;725;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grpSp>
        <p:nvGrpSpPr>
          <p:cNvPr id="3" name="Group 2"/>
          <p:cNvGrpSpPr/>
          <p:nvPr/>
        </p:nvGrpSpPr>
        <p:grpSpPr>
          <a:xfrm>
            <a:off x="16014208" y="8968773"/>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pic>
        <p:nvPicPr>
          <p:cNvPr id="65" name="Picture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14061709" y="6855542"/>
            <a:ext cx="2760997" cy="2909177"/>
          </a:xfrm>
          <a:prstGeom prst="rect">
            <a:avLst/>
          </a:prstGeom>
        </p:spPr>
      </p:pic>
      <p:sp>
        <p:nvSpPr>
          <p:cNvPr id="66" name="Rounded Rectangular Callout 65"/>
          <p:cNvSpPr/>
          <p:nvPr/>
        </p:nvSpPr>
        <p:spPr>
          <a:xfrm>
            <a:off x="2101567" y="2095500"/>
            <a:ext cx="13912641" cy="4191000"/>
          </a:xfrm>
          <a:prstGeom prst="wedgeRoundRectCallout">
            <a:avLst>
              <a:gd name="adj1" fmla="val 38672"/>
              <a:gd name="adj2" fmla="val 66605"/>
              <a:gd name="adj3" fmla="val 16667"/>
            </a:avLst>
          </a:prstGeom>
          <a:solidFill>
            <a:srgbClr val="F5F797"/>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4500" dirty="0">
                <a:solidFill>
                  <a:schemeClr val="tx1">
                    <a:lumMod val="50000"/>
                  </a:schemeClr>
                </a:solidFill>
              </a:rPr>
              <a:t>Không ăn các nấm lạ và thực phẩm bị nhiễm nấm mốc để tránh bị ngộ độc</a:t>
            </a:r>
          </a:p>
        </p:txBody>
      </p:sp>
      <p:pic>
        <p:nvPicPr>
          <p:cNvPr id="67" name="Picture 39"/>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164587" y="623789"/>
            <a:ext cx="1786599" cy="1471711"/>
          </a:xfrm>
          <a:prstGeom prst="rect">
            <a:avLst/>
          </a:prstGeom>
        </p:spPr>
      </p:pic>
    </p:spTree>
    <p:extLst>
      <p:ext uri="{BB962C8B-B14F-4D97-AF65-F5344CB8AC3E}">
        <p14:creationId xmlns:p14="http://schemas.microsoft.com/office/powerpoint/2010/main" val="1256774765"/>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down)">
                                      <p:cBhvr>
                                        <p:cTn id="10" dur="500"/>
                                        <p:tgtEl>
                                          <p:spTgt spid="3"/>
                                        </p:tgtEl>
                                      </p:cBhvr>
                                    </p:animEffect>
                                  </p:childTnLst>
                                </p:cTn>
                              </p:par>
                              <p:par>
                                <p:cTn id="11" presetID="22" presetClass="entr" presetSubtype="4"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wipe(down)">
                                      <p:cBhvr>
                                        <p:cTn id="13" dur="500"/>
                                        <p:tgtEl>
                                          <p:spTgt spid="6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6"/>
                                        </p:tgtEl>
                                        <p:attrNameLst>
                                          <p:attrName>style.visibility</p:attrName>
                                        </p:attrNameLst>
                                      </p:cBhvr>
                                      <p:to>
                                        <p:strVal val="visible"/>
                                      </p:to>
                                    </p:set>
                                    <p:animEffect transition="in" filter="wipe(down)">
                                      <p:cBhvr>
                                        <p:cTn id="16" dur="500"/>
                                        <p:tgtEl>
                                          <p:spTgt spid="66"/>
                                        </p:tgtEl>
                                      </p:cBhvr>
                                    </p:animEffect>
                                  </p:childTnLst>
                                </p:cTn>
                              </p:par>
                              <p:par>
                                <p:cTn id="17" presetID="22" presetClass="entr" presetSubtype="4" fill="hold" nodeType="with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wipe(down)">
                                      <p:cBhvr>
                                        <p:cTn id="19"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pic>
        <p:nvPicPr>
          <p:cNvPr id="89" name="Picture 88">
            <a:extLst>
              <a:ext uri="{FF2B5EF4-FFF2-40B4-BE49-F238E27FC236}">
                <a16:creationId xmlns:a16="http://schemas.microsoft.com/office/drawing/2014/main" id="{3A093204-F94C-EF28-B83D-5535534EFC91}"/>
              </a:ext>
            </a:extLst>
          </p:cNvPr>
          <p:cNvPicPr>
            <a:picLocks noChangeAspect="1"/>
          </p:cNvPicPr>
          <p:nvPr/>
        </p:nvPicPr>
        <p:blipFill>
          <a:blip r:embed="rId2"/>
          <a:stretch>
            <a:fillRect/>
          </a:stretch>
        </p:blipFill>
        <p:spPr>
          <a:xfrm>
            <a:off x="4038570" y="595368"/>
            <a:ext cx="8936016" cy="5625435"/>
          </a:xfrm>
          <a:prstGeom prst="rect">
            <a:avLst/>
          </a:prstGeom>
        </p:spPr>
      </p:pic>
      <p:sp>
        <p:nvSpPr>
          <p:cNvPr id="2" name="AutoShape 2"/>
          <p:cNvSpPr/>
          <p:nvPr/>
        </p:nvSpPr>
        <p:spPr>
          <a:xfrm>
            <a:off x="-204072" y="9113001"/>
            <a:ext cx="18696144" cy="1173999"/>
          </a:xfrm>
          <a:prstGeom prst="rect">
            <a:avLst/>
          </a:prstGeom>
          <a:solidFill>
            <a:srgbClr val="FFD68B">
              <a:alpha val="52157"/>
            </a:srgbClr>
          </a:solidFill>
        </p:spPr>
        <p:txBody>
          <a:bodyPr lIns="137147" tIns="68573" rIns="137147" bIns="68573"/>
          <a:lstStyle/>
          <a:p>
            <a:pPr defTabSz="1371464">
              <a:buClrTx/>
            </a:pPr>
            <a:endParaRPr lang="en-US" sz="2700" kern="1200" dirty="0">
              <a:solidFill>
                <a:prstClr val="black"/>
              </a:solidFill>
              <a:latin typeface="Calibri"/>
              <a:ea typeface="+mn-ea"/>
            </a:endParaRPr>
          </a:p>
        </p:txBody>
      </p:sp>
      <p:pic>
        <p:nvPicPr>
          <p:cNvPr id="49" name="Picture 3">
            <a:extLst>
              <a:ext uri="{FF2B5EF4-FFF2-40B4-BE49-F238E27FC236}">
                <a16:creationId xmlns:a16="http://schemas.microsoft.com/office/drawing/2014/main" id="{19C5C679-C4C3-34B9-4478-B81153F637C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7106252" y="8331423"/>
            <a:ext cx="5514080" cy="1782885"/>
          </a:xfrm>
          <a:prstGeom prst="rect">
            <a:avLst/>
          </a:prstGeom>
        </p:spPr>
      </p:pic>
      <p:pic>
        <p:nvPicPr>
          <p:cNvPr id="50" name="Picture 2">
            <a:extLst>
              <a:ext uri="{FF2B5EF4-FFF2-40B4-BE49-F238E27FC236}">
                <a16:creationId xmlns:a16="http://schemas.microsoft.com/office/drawing/2014/main" id="{834EEA5A-064A-2F6A-6412-4294389B6D9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2538425" y="4286706"/>
            <a:ext cx="3611997" cy="5625435"/>
          </a:xfrm>
          <a:prstGeom prst="rect">
            <a:avLst/>
          </a:prstGeom>
        </p:spPr>
      </p:pic>
      <p:pic>
        <p:nvPicPr>
          <p:cNvPr id="52" name="Picture 12">
            <a:extLst>
              <a:ext uri="{FF2B5EF4-FFF2-40B4-BE49-F238E27FC236}">
                <a16:creationId xmlns:a16="http://schemas.microsoft.com/office/drawing/2014/main" id="{DA6028BD-894C-6C77-1837-8401FA0C78F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4216712" y="3553761"/>
            <a:ext cx="877739" cy="2366934"/>
          </a:xfrm>
          <a:prstGeom prst="rect">
            <a:avLst/>
          </a:prstGeom>
        </p:spPr>
      </p:pic>
      <p:pic>
        <p:nvPicPr>
          <p:cNvPr id="53" name="Picture 16">
            <a:extLst>
              <a:ext uri="{FF2B5EF4-FFF2-40B4-BE49-F238E27FC236}">
                <a16:creationId xmlns:a16="http://schemas.microsoft.com/office/drawing/2014/main" id="{317E086C-52E1-A825-FEB4-6821D86543DF}"/>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11939924" y="3842982"/>
            <a:ext cx="911528" cy="2075583"/>
          </a:xfrm>
          <a:prstGeom prst="rect">
            <a:avLst/>
          </a:prstGeom>
        </p:spPr>
      </p:pic>
      <p:pic>
        <p:nvPicPr>
          <p:cNvPr id="54" name="Picture 5">
            <a:extLst>
              <a:ext uri="{FF2B5EF4-FFF2-40B4-BE49-F238E27FC236}">
                <a16:creationId xmlns:a16="http://schemas.microsoft.com/office/drawing/2014/main" id="{1904011A-7D06-6519-4797-97222C4CA2D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15932353" y="6324716"/>
            <a:ext cx="2245130" cy="3587424"/>
          </a:xfrm>
          <a:prstGeom prst="rect">
            <a:avLst/>
          </a:prstGeom>
        </p:spPr>
      </p:pic>
      <p:pic>
        <p:nvPicPr>
          <p:cNvPr id="56" name="Picture 6">
            <a:extLst>
              <a:ext uri="{FF2B5EF4-FFF2-40B4-BE49-F238E27FC236}">
                <a16:creationId xmlns:a16="http://schemas.microsoft.com/office/drawing/2014/main" id="{BB899D72-AE39-043F-43CD-8ED53744A2C1}"/>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a:fillRect/>
          </a:stretch>
        </p:blipFill>
        <p:spPr>
          <a:xfrm>
            <a:off x="3820386" y="6016212"/>
            <a:ext cx="3707985" cy="4174092"/>
          </a:xfrm>
          <a:prstGeom prst="rect">
            <a:avLst/>
          </a:prstGeom>
        </p:spPr>
      </p:pic>
      <p:sp>
        <p:nvSpPr>
          <p:cNvPr id="58" name="Title 1">
            <a:extLst>
              <a:ext uri="{FF2B5EF4-FFF2-40B4-BE49-F238E27FC236}">
                <a16:creationId xmlns:a16="http://schemas.microsoft.com/office/drawing/2014/main" id="{C06FE0F7-9821-FAE8-347D-753E1257D69F}"/>
              </a:ext>
            </a:extLst>
          </p:cNvPr>
          <p:cNvSpPr txBox="1">
            <a:spLocks/>
          </p:cNvSpPr>
          <p:nvPr/>
        </p:nvSpPr>
        <p:spPr>
          <a:xfrm>
            <a:off x="5444390" y="947332"/>
            <a:ext cx="2011757" cy="1988345"/>
          </a:xfrm>
          <a:prstGeom prst="rect">
            <a:avLst/>
          </a:prstGeom>
        </p:spPr>
        <p:txBody>
          <a:bodyPr vert="horz" lIns="137147" tIns="68573" rIns="137147" bIns="68573"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buClrTx/>
              <a:buFontTx/>
              <a:buNone/>
            </a:pPr>
            <a:r>
              <a:rPr lang="en-US" sz="9900" b="1" dirty="0">
                <a:solidFill>
                  <a:prstClr val="black"/>
                </a:solidFill>
                <a:latin typeface="Arial" panose="020B0604020202020204" pitchFamily="34" charset="0"/>
                <a:cs typeface="Arial" panose="020B0604020202020204" pitchFamily="34" charset="0"/>
              </a:rPr>
              <a:t>Ô</a:t>
            </a:r>
          </a:p>
        </p:txBody>
      </p:sp>
      <p:sp>
        <p:nvSpPr>
          <p:cNvPr id="59" name="Title 1">
            <a:extLst>
              <a:ext uri="{FF2B5EF4-FFF2-40B4-BE49-F238E27FC236}">
                <a16:creationId xmlns:a16="http://schemas.microsoft.com/office/drawing/2014/main" id="{6990B74C-05D6-F1FA-A9EE-557EE9AA89EB}"/>
              </a:ext>
            </a:extLst>
          </p:cNvPr>
          <p:cNvSpPr txBox="1">
            <a:spLocks/>
          </p:cNvSpPr>
          <p:nvPr/>
        </p:nvSpPr>
        <p:spPr>
          <a:xfrm>
            <a:off x="8121399" y="947332"/>
            <a:ext cx="4390593" cy="1988345"/>
          </a:xfrm>
          <a:prstGeom prst="rect">
            <a:avLst/>
          </a:prstGeom>
        </p:spPr>
        <p:txBody>
          <a:bodyPr vert="horz" lIns="137147" tIns="68573" rIns="137147" bIns="68573"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buClrTx/>
              <a:buFontTx/>
              <a:buNone/>
            </a:pPr>
            <a:r>
              <a:rPr lang="en-US" sz="9900" b="1" dirty="0">
                <a:solidFill>
                  <a:prstClr val="black"/>
                </a:solidFill>
                <a:latin typeface="Arial" panose="020B0604020202020204" pitchFamily="34" charset="0"/>
                <a:cs typeface="Arial" panose="020B0604020202020204" pitchFamily="34" charset="0"/>
              </a:rPr>
              <a:t>CỬA</a:t>
            </a:r>
          </a:p>
        </p:txBody>
      </p:sp>
      <p:sp>
        <p:nvSpPr>
          <p:cNvPr id="60" name="Title 1">
            <a:extLst>
              <a:ext uri="{FF2B5EF4-FFF2-40B4-BE49-F238E27FC236}">
                <a16:creationId xmlns:a16="http://schemas.microsoft.com/office/drawing/2014/main" id="{891492C5-7E67-F937-9BDE-3ABE29F9D80C}"/>
              </a:ext>
            </a:extLst>
          </p:cNvPr>
          <p:cNvSpPr txBox="1">
            <a:spLocks/>
          </p:cNvSpPr>
          <p:nvPr/>
        </p:nvSpPr>
        <p:spPr>
          <a:xfrm>
            <a:off x="5444390" y="3240239"/>
            <a:ext cx="2011757" cy="1988345"/>
          </a:xfrm>
          <a:prstGeom prst="rect">
            <a:avLst/>
          </a:prstGeom>
        </p:spPr>
        <p:txBody>
          <a:bodyPr vert="horz" lIns="137147" tIns="68573" rIns="137147" bIns="68573"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buClrTx/>
              <a:buFontTx/>
              <a:buNone/>
            </a:pPr>
            <a:r>
              <a:rPr lang="en-US" sz="9900" b="1" dirty="0">
                <a:solidFill>
                  <a:prstClr val="black"/>
                </a:solidFill>
                <a:latin typeface="Arial" panose="020B0604020202020204" pitchFamily="34" charset="0"/>
                <a:cs typeface="Arial" panose="020B0604020202020204" pitchFamily="34" charset="0"/>
              </a:rPr>
              <a:t>BÍ</a:t>
            </a:r>
          </a:p>
        </p:txBody>
      </p:sp>
      <p:sp>
        <p:nvSpPr>
          <p:cNvPr id="61" name="Title 1">
            <a:extLst>
              <a:ext uri="{FF2B5EF4-FFF2-40B4-BE49-F238E27FC236}">
                <a16:creationId xmlns:a16="http://schemas.microsoft.com/office/drawing/2014/main" id="{73745EEC-4140-F897-20C0-95FCBE08E1F2}"/>
              </a:ext>
            </a:extLst>
          </p:cNvPr>
          <p:cNvSpPr txBox="1">
            <a:spLocks/>
          </p:cNvSpPr>
          <p:nvPr/>
        </p:nvSpPr>
        <p:spPr>
          <a:xfrm>
            <a:off x="8121399" y="3240239"/>
            <a:ext cx="4390593" cy="1988345"/>
          </a:xfrm>
          <a:prstGeom prst="rect">
            <a:avLst/>
          </a:prstGeom>
        </p:spPr>
        <p:txBody>
          <a:bodyPr vert="horz" lIns="137147" tIns="68573" rIns="137147" bIns="68573"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buClrTx/>
              <a:buFontTx/>
              <a:buNone/>
            </a:pPr>
            <a:r>
              <a:rPr lang="en-US" sz="9900" b="1" dirty="0">
                <a:solidFill>
                  <a:prstClr val="black"/>
                </a:solidFill>
                <a:latin typeface="Arial" panose="020B0604020202020204" pitchFamily="34" charset="0"/>
                <a:cs typeface="Arial" panose="020B0604020202020204" pitchFamily="34" charset="0"/>
              </a:rPr>
              <a:t>MẬT</a:t>
            </a:r>
          </a:p>
        </p:txBody>
      </p:sp>
      <p:pic>
        <p:nvPicPr>
          <p:cNvPr id="90" name="Picture 7">
            <a:extLst>
              <a:ext uri="{FF2B5EF4-FFF2-40B4-BE49-F238E27FC236}">
                <a16:creationId xmlns:a16="http://schemas.microsoft.com/office/drawing/2014/main" id="{8DAB8E47-41E9-F786-8972-F8B83EC5A4F6}"/>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a:stretch>
            <a:fillRect/>
          </a:stretch>
        </p:blipFill>
        <p:spPr>
          <a:xfrm>
            <a:off x="2132206" y="0"/>
            <a:ext cx="1523762" cy="3086100"/>
          </a:xfrm>
          <a:prstGeom prst="rect">
            <a:avLst/>
          </a:prstGeom>
        </p:spPr>
      </p:pic>
      <p:pic>
        <p:nvPicPr>
          <p:cNvPr id="91" name="Picture 13">
            <a:extLst>
              <a:ext uri="{FF2B5EF4-FFF2-40B4-BE49-F238E27FC236}">
                <a16:creationId xmlns:a16="http://schemas.microsoft.com/office/drawing/2014/main" id="{BA892D2E-1107-145C-DAE8-075DA5B36647}"/>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a:fillRect/>
          </a:stretch>
        </p:blipFill>
        <p:spPr>
          <a:xfrm>
            <a:off x="15804071" y="2230585"/>
            <a:ext cx="1654295" cy="2912918"/>
          </a:xfrm>
          <a:prstGeom prst="rect">
            <a:avLst/>
          </a:prstGeom>
        </p:spPr>
      </p:pic>
      <p:pic>
        <p:nvPicPr>
          <p:cNvPr id="92" name="Picture 14">
            <a:extLst>
              <a:ext uri="{FF2B5EF4-FFF2-40B4-BE49-F238E27FC236}">
                <a16:creationId xmlns:a16="http://schemas.microsoft.com/office/drawing/2014/main" id="{383207CA-FE7D-01BF-6E0A-71246034E63B}"/>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rcRect/>
          <a:stretch>
            <a:fillRect/>
          </a:stretch>
        </p:blipFill>
        <p:spPr>
          <a:xfrm>
            <a:off x="13934105" y="933162"/>
            <a:ext cx="1298688" cy="2213673"/>
          </a:xfrm>
          <a:prstGeom prst="rect">
            <a:avLst/>
          </a:prstGeom>
        </p:spPr>
      </p:pic>
      <p:pic>
        <p:nvPicPr>
          <p:cNvPr id="93" name="Picture 17">
            <a:extLst>
              <a:ext uri="{FF2B5EF4-FFF2-40B4-BE49-F238E27FC236}">
                <a16:creationId xmlns:a16="http://schemas.microsoft.com/office/drawing/2014/main" id="{904495D8-0E5C-8B09-0C98-84ED69D8FFF2}"/>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rcRect/>
          <a:stretch>
            <a:fillRect/>
          </a:stretch>
        </p:blipFill>
        <p:spPr>
          <a:xfrm>
            <a:off x="487722" y="1818487"/>
            <a:ext cx="1521345" cy="3228318"/>
          </a:xfrm>
          <a:prstGeom prst="rect">
            <a:avLst/>
          </a:prstGeom>
        </p:spPr>
      </p:pic>
      <p:pic>
        <p:nvPicPr>
          <p:cNvPr id="57" name="Picture 10">
            <a:extLst>
              <a:ext uri="{FF2B5EF4-FFF2-40B4-BE49-F238E27FC236}">
                <a16:creationId xmlns:a16="http://schemas.microsoft.com/office/drawing/2014/main" id="{59482EC7-20F2-226A-F81A-3B77FA662896}"/>
              </a:ext>
            </a:extLst>
          </p:cNvPr>
          <p:cNvPicPr>
            <a:picLocks noChangeAspect="1"/>
          </p:cNvPicPr>
          <p:nvPr/>
        </p:nvPicPr>
        <p:blipFill rotWithShape="1">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rcRect t="52178" r="11108" b="9444"/>
          <a:stretch/>
        </p:blipFill>
        <p:spPr>
          <a:xfrm>
            <a:off x="8572089" y="6422973"/>
            <a:ext cx="2904237" cy="3187791"/>
          </a:xfrm>
          <a:prstGeom prst="rect">
            <a:avLst/>
          </a:prstGeom>
        </p:spPr>
      </p:pic>
      <p:pic>
        <p:nvPicPr>
          <p:cNvPr id="101" name="Picture 19">
            <a:extLst>
              <a:ext uri="{FF2B5EF4-FFF2-40B4-BE49-F238E27FC236}">
                <a16:creationId xmlns:a16="http://schemas.microsoft.com/office/drawing/2014/main" id="{C3F34072-909C-F99A-A007-3E7D203E4E39}"/>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rcRect/>
          <a:stretch>
            <a:fillRect/>
          </a:stretch>
        </p:blipFill>
        <p:spPr>
          <a:xfrm>
            <a:off x="688536" y="5731963"/>
            <a:ext cx="2421045" cy="4054787"/>
          </a:xfrm>
          <a:prstGeom prst="rect">
            <a:avLst/>
          </a:prstGeom>
        </p:spPr>
      </p:pic>
    </p:spTree>
    <p:extLst>
      <p:ext uri="{BB962C8B-B14F-4D97-AF65-F5344CB8AC3E}">
        <p14:creationId xmlns:p14="http://schemas.microsoft.com/office/powerpoint/2010/main" val="2330586016"/>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4000" fill="hold" grpId="0" nodeType="withEffect">
                                  <p:stCondLst>
                                    <p:cond delay="0"/>
                                  </p:stCondLst>
                                  <p:childTnLst>
                                    <p:animRot by="120000">
                                      <p:cBhvr>
                                        <p:cTn id="6" dur="100" fill="hold">
                                          <p:stCondLst>
                                            <p:cond delay="0"/>
                                          </p:stCondLst>
                                        </p:cTn>
                                        <p:tgtEl>
                                          <p:spTgt spid="58"/>
                                        </p:tgtEl>
                                        <p:attrNameLst>
                                          <p:attrName>r</p:attrName>
                                        </p:attrNameLst>
                                      </p:cBhvr>
                                    </p:animRot>
                                    <p:animRot by="-240000">
                                      <p:cBhvr>
                                        <p:cTn id="7" dur="200" fill="hold">
                                          <p:stCondLst>
                                            <p:cond delay="200"/>
                                          </p:stCondLst>
                                        </p:cTn>
                                        <p:tgtEl>
                                          <p:spTgt spid="58"/>
                                        </p:tgtEl>
                                        <p:attrNameLst>
                                          <p:attrName>r</p:attrName>
                                        </p:attrNameLst>
                                      </p:cBhvr>
                                    </p:animRot>
                                    <p:animRot by="240000">
                                      <p:cBhvr>
                                        <p:cTn id="8" dur="200" fill="hold">
                                          <p:stCondLst>
                                            <p:cond delay="400"/>
                                          </p:stCondLst>
                                        </p:cTn>
                                        <p:tgtEl>
                                          <p:spTgt spid="58"/>
                                        </p:tgtEl>
                                        <p:attrNameLst>
                                          <p:attrName>r</p:attrName>
                                        </p:attrNameLst>
                                      </p:cBhvr>
                                    </p:animRot>
                                    <p:animRot by="-240000">
                                      <p:cBhvr>
                                        <p:cTn id="9" dur="200" fill="hold">
                                          <p:stCondLst>
                                            <p:cond delay="600"/>
                                          </p:stCondLst>
                                        </p:cTn>
                                        <p:tgtEl>
                                          <p:spTgt spid="58"/>
                                        </p:tgtEl>
                                        <p:attrNameLst>
                                          <p:attrName>r</p:attrName>
                                        </p:attrNameLst>
                                      </p:cBhvr>
                                    </p:animRot>
                                    <p:animRot by="120000">
                                      <p:cBhvr>
                                        <p:cTn id="10" dur="200" fill="hold">
                                          <p:stCondLst>
                                            <p:cond delay="800"/>
                                          </p:stCondLst>
                                        </p:cTn>
                                        <p:tgtEl>
                                          <p:spTgt spid="58"/>
                                        </p:tgtEl>
                                        <p:attrNameLst>
                                          <p:attrName>r</p:attrName>
                                        </p:attrNameLst>
                                      </p:cBhvr>
                                    </p:animRot>
                                  </p:childTnLst>
                                </p:cTn>
                              </p:par>
                              <p:par>
                                <p:cTn id="11" presetID="32" presetClass="emph" presetSubtype="0" repeatCount="4000" fill="hold" grpId="0" nodeType="withEffect">
                                  <p:stCondLst>
                                    <p:cond delay="0"/>
                                  </p:stCondLst>
                                  <p:childTnLst>
                                    <p:animRot by="120000">
                                      <p:cBhvr>
                                        <p:cTn id="12" dur="100" fill="hold">
                                          <p:stCondLst>
                                            <p:cond delay="0"/>
                                          </p:stCondLst>
                                        </p:cTn>
                                        <p:tgtEl>
                                          <p:spTgt spid="60"/>
                                        </p:tgtEl>
                                        <p:attrNameLst>
                                          <p:attrName>r</p:attrName>
                                        </p:attrNameLst>
                                      </p:cBhvr>
                                    </p:animRot>
                                    <p:animRot by="-240000">
                                      <p:cBhvr>
                                        <p:cTn id="13" dur="200" fill="hold">
                                          <p:stCondLst>
                                            <p:cond delay="200"/>
                                          </p:stCondLst>
                                        </p:cTn>
                                        <p:tgtEl>
                                          <p:spTgt spid="60"/>
                                        </p:tgtEl>
                                        <p:attrNameLst>
                                          <p:attrName>r</p:attrName>
                                        </p:attrNameLst>
                                      </p:cBhvr>
                                    </p:animRot>
                                    <p:animRot by="240000">
                                      <p:cBhvr>
                                        <p:cTn id="14" dur="200" fill="hold">
                                          <p:stCondLst>
                                            <p:cond delay="400"/>
                                          </p:stCondLst>
                                        </p:cTn>
                                        <p:tgtEl>
                                          <p:spTgt spid="60"/>
                                        </p:tgtEl>
                                        <p:attrNameLst>
                                          <p:attrName>r</p:attrName>
                                        </p:attrNameLst>
                                      </p:cBhvr>
                                    </p:animRot>
                                    <p:animRot by="-240000">
                                      <p:cBhvr>
                                        <p:cTn id="15" dur="200" fill="hold">
                                          <p:stCondLst>
                                            <p:cond delay="600"/>
                                          </p:stCondLst>
                                        </p:cTn>
                                        <p:tgtEl>
                                          <p:spTgt spid="60"/>
                                        </p:tgtEl>
                                        <p:attrNameLst>
                                          <p:attrName>r</p:attrName>
                                        </p:attrNameLst>
                                      </p:cBhvr>
                                    </p:animRot>
                                    <p:animRot by="120000">
                                      <p:cBhvr>
                                        <p:cTn id="16" dur="200" fill="hold">
                                          <p:stCondLst>
                                            <p:cond delay="800"/>
                                          </p:stCondLst>
                                        </p:cTn>
                                        <p:tgtEl>
                                          <p:spTgt spid="60"/>
                                        </p:tgtEl>
                                        <p:attrNameLst>
                                          <p:attrName>r</p:attrName>
                                        </p:attrNameLst>
                                      </p:cBhvr>
                                    </p:animRot>
                                  </p:childTnLst>
                                </p:cTn>
                              </p:par>
                              <p:par>
                                <p:cTn id="17" presetID="32" presetClass="emph" presetSubtype="0" repeatCount="4000" fill="hold" grpId="0" nodeType="withEffect">
                                  <p:stCondLst>
                                    <p:cond delay="0"/>
                                  </p:stCondLst>
                                  <p:childTnLst>
                                    <p:animRot by="120000">
                                      <p:cBhvr>
                                        <p:cTn id="18" dur="100" fill="hold">
                                          <p:stCondLst>
                                            <p:cond delay="0"/>
                                          </p:stCondLst>
                                        </p:cTn>
                                        <p:tgtEl>
                                          <p:spTgt spid="61"/>
                                        </p:tgtEl>
                                        <p:attrNameLst>
                                          <p:attrName>r</p:attrName>
                                        </p:attrNameLst>
                                      </p:cBhvr>
                                    </p:animRot>
                                    <p:animRot by="-240000">
                                      <p:cBhvr>
                                        <p:cTn id="19" dur="200" fill="hold">
                                          <p:stCondLst>
                                            <p:cond delay="200"/>
                                          </p:stCondLst>
                                        </p:cTn>
                                        <p:tgtEl>
                                          <p:spTgt spid="61"/>
                                        </p:tgtEl>
                                        <p:attrNameLst>
                                          <p:attrName>r</p:attrName>
                                        </p:attrNameLst>
                                      </p:cBhvr>
                                    </p:animRot>
                                    <p:animRot by="240000">
                                      <p:cBhvr>
                                        <p:cTn id="20" dur="200" fill="hold">
                                          <p:stCondLst>
                                            <p:cond delay="400"/>
                                          </p:stCondLst>
                                        </p:cTn>
                                        <p:tgtEl>
                                          <p:spTgt spid="61"/>
                                        </p:tgtEl>
                                        <p:attrNameLst>
                                          <p:attrName>r</p:attrName>
                                        </p:attrNameLst>
                                      </p:cBhvr>
                                    </p:animRot>
                                    <p:animRot by="-240000">
                                      <p:cBhvr>
                                        <p:cTn id="21" dur="200" fill="hold">
                                          <p:stCondLst>
                                            <p:cond delay="600"/>
                                          </p:stCondLst>
                                        </p:cTn>
                                        <p:tgtEl>
                                          <p:spTgt spid="61"/>
                                        </p:tgtEl>
                                        <p:attrNameLst>
                                          <p:attrName>r</p:attrName>
                                        </p:attrNameLst>
                                      </p:cBhvr>
                                    </p:animRot>
                                    <p:animRot by="120000">
                                      <p:cBhvr>
                                        <p:cTn id="22" dur="200" fill="hold">
                                          <p:stCondLst>
                                            <p:cond delay="800"/>
                                          </p:stCondLst>
                                        </p:cTn>
                                        <p:tgtEl>
                                          <p:spTgt spid="61"/>
                                        </p:tgtEl>
                                        <p:attrNameLst>
                                          <p:attrName>r</p:attrName>
                                        </p:attrNameLst>
                                      </p:cBhvr>
                                    </p:animRot>
                                  </p:childTnLst>
                                </p:cTn>
                              </p:par>
                              <p:par>
                                <p:cTn id="23" presetID="32" presetClass="emph" presetSubtype="0" repeatCount="4000" fill="hold" grpId="0" nodeType="withEffect">
                                  <p:stCondLst>
                                    <p:cond delay="0"/>
                                  </p:stCondLst>
                                  <p:childTnLst>
                                    <p:animRot by="120000">
                                      <p:cBhvr>
                                        <p:cTn id="24" dur="100" fill="hold">
                                          <p:stCondLst>
                                            <p:cond delay="0"/>
                                          </p:stCondLst>
                                        </p:cTn>
                                        <p:tgtEl>
                                          <p:spTgt spid="59"/>
                                        </p:tgtEl>
                                        <p:attrNameLst>
                                          <p:attrName>r</p:attrName>
                                        </p:attrNameLst>
                                      </p:cBhvr>
                                    </p:animRot>
                                    <p:animRot by="-240000">
                                      <p:cBhvr>
                                        <p:cTn id="25" dur="200" fill="hold">
                                          <p:stCondLst>
                                            <p:cond delay="200"/>
                                          </p:stCondLst>
                                        </p:cTn>
                                        <p:tgtEl>
                                          <p:spTgt spid="59"/>
                                        </p:tgtEl>
                                        <p:attrNameLst>
                                          <p:attrName>r</p:attrName>
                                        </p:attrNameLst>
                                      </p:cBhvr>
                                    </p:animRot>
                                    <p:animRot by="240000">
                                      <p:cBhvr>
                                        <p:cTn id="26" dur="200" fill="hold">
                                          <p:stCondLst>
                                            <p:cond delay="400"/>
                                          </p:stCondLst>
                                        </p:cTn>
                                        <p:tgtEl>
                                          <p:spTgt spid="59"/>
                                        </p:tgtEl>
                                        <p:attrNameLst>
                                          <p:attrName>r</p:attrName>
                                        </p:attrNameLst>
                                      </p:cBhvr>
                                    </p:animRot>
                                    <p:animRot by="-240000">
                                      <p:cBhvr>
                                        <p:cTn id="27" dur="200" fill="hold">
                                          <p:stCondLst>
                                            <p:cond delay="600"/>
                                          </p:stCondLst>
                                        </p:cTn>
                                        <p:tgtEl>
                                          <p:spTgt spid="59"/>
                                        </p:tgtEl>
                                        <p:attrNameLst>
                                          <p:attrName>r</p:attrName>
                                        </p:attrNameLst>
                                      </p:cBhvr>
                                    </p:animRot>
                                    <p:animRot by="120000">
                                      <p:cBhvr>
                                        <p:cTn id="28" dur="200" fill="hold">
                                          <p:stCondLst>
                                            <p:cond delay="800"/>
                                          </p:stCondLst>
                                        </p:cTn>
                                        <p:tgtEl>
                                          <p:spTgt spid="5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P spid="60" grpId="0"/>
      <p:bldP spid="61"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sp>
        <p:nvSpPr>
          <p:cNvPr id="2" name="AutoShape 2"/>
          <p:cNvSpPr/>
          <p:nvPr/>
        </p:nvSpPr>
        <p:spPr>
          <a:xfrm>
            <a:off x="-204072" y="9113001"/>
            <a:ext cx="18696144" cy="1173999"/>
          </a:xfrm>
          <a:prstGeom prst="rect">
            <a:avLst/>
          </a:prstGeom>
          <a:solidFill>
            <a:srgbClr val="FFD68B">
              <a:alpha val="52157"/>
            </a:srgbClr>
          </a:solidFill>
        </p:spPr>
        <p:txBody>
          <a:bodyPr lIns="137147" tIns="68573" rIns="137147" bIns="68573"/>
          <a:lstStyle/>
          <a:p>
            <a:pPr defTabSz="1371464">
              <a:buClrTx/>
            </a:pPr>
            <a:endParaRPr lang="en-US" sz="2700" kern="1200" dirty="0">
              <a:solidFill>
                <a:prstClr val="black"/>
              </a:solidFill>
              <a:latin typeface="Calibri"/>
              <a:ea typeface="+mn-ea"/>
            </a:endParaRPr>
          </a:p>
        </p:txBody>
      </p:sp>
      <p:pic>
        <p:nvPicPr>
          <p:cNvPr id="19" name="Picture 18">
            <a:extLst>
              <a:ext uri="{FF2B5EF4-FFF2-40B4-BE49-F238E27FC236}">
                <a16:creationId xmlns:a16="http://schemas.microsoft.com/office/drawing/2014/main" id="{F85351B9-9DBD-E218-A5A3-543328FE4141}"/>
              </a:ext>
            </a:extLst>
          </p:cNvPr>
          <p:cNvPicPr>
            <a:picLocks noChangeAspect="1"/>
          </p:cNvPicPr>
          <p:nvPr/>
        </p:nvPicPr>
        <p:blipFill>
          <a:blip r:embed="rId2"/>
          <a:stretch>
            <a:fillRect/>
          </a:stretch>
        </p:blipFill>
        <p:spPr>
          <a:xfrm>
            <a:off x="3657600" y="1295874"/>
            <a:ext cx="10972800" cy="6678222"/>
          </a:xfrm>
          <a:prstGeom prst="rect">
            <a:avLst/>
          </a:prstGeom>
        </p:spPr>
      </p:pic>
      <p:pic>
        <p:nvPicPr>
          <p:cNvPr id="20" name="Picture 19">
            <a:hlinkClick r:id="rId3" action="ppaction://hlinksldjump"/>
            <a:extLst>
              <a:ext uri="{FF2B5EF4-FFF2-40B4-BE49-F238E27FC236}">
                <a16:creationId xmlns:a16="http://schemas.microsoft.com/office/drawing/2014/main" id="{BB99C76D-78B8-D673-7276-556DCF8B2C06}"/>
              </a:ext>
            </a:extLst>
          </p:cNvPr>
          <p:cNvPicPr>
            <a:picLocks noChangeAspect="1"/>
          </p:cNvPicPr>
          <p:nvPr/>
        </p:nvPicPr>
        <p:blipFill>
          <a:blip r:embed="rId4"/>
          <a:stretch>
            <a:fillRect/>
          </a:stretch>
        </p:blipFill>
        <p:spPr>
          <a:xfrm>
            <a:off x="4559229" y="1615067"/>
            <a:ext cx="4389120" cy="2952672"/>
          </a:xfrm>
          <a:prstGeom prst="rect">
            <a:avLst/>
          </a:prstGeom>
        </p:spPr>
      </p:pic>
      <p:pic>
        <p:nvPicPr>
          <p:cNvPr id="21" name="Picture 20">
            <a:hlinkClick r:id="rId5" action="ppaction://hlinksldjump"/>
            <a:extLst>
              <a:ext uri="{FF2B5EF4-FFF2-40B4-BE49-F238E27FC236}">
                <a16:creationId xmlns:a16="http://schemas.microsoft.com/office/drawing/2014/main" id="{1465AC6E-7E5F-06B3-93F9-A3E6CD1B26C9}"/>
              </a:ext>
            </a:extLst>
          </p:cNvPr>
          <p:cNvPicPr>
            <a:picLocks noChangeAspect="1"/>
          </p:cNvPicPr>
          <p:nvPr/>
        </p:nvPicPr>
        <p:blipFill>
          <a:blip r:embed="rId6"/>
          <a:stretch>
            <a:fillRect/>
          </a:stretch>
        </p:blipFill>
        <p:spPr>
          <a:xfrm>
            <a:off x="9339653" y="1586184"/>
            <a:ext cx="4389120" cy="2952672"/>
          </a:xfrm>
          <a:prstGeom prst="rect">
            <a:avLst/>
          </a:prstGeom>
        </p:spPr>
      </p:pic>
      <p:pic>
        <p:nvPicPr>
          <p:cNvPr id="22" name="Picture 21">
            <a:hlinkClick r:id="rId7" action="ppaction://hlinksldjump"/>
            <a:extLst>
              <a:ext uri="{FF2B5EF4-FFF2-40B4-BE49-F238E27FC236}">
                <a16:creationId xmlns:a16="http://schemas.microsoft.com/office/drawing/2014/main" id="{B0496900-AE1F-DDE6-3A53-50AD67963052}"/>
              </a:ext>
            </a:extLst>
          </p:cNvPr>
          <p:cNvPicPr>
            <a:picLocks noChangeAspect="1"/>
          </p:cNvPicPr>
          <p:nvPr/>
        </p:nvPicPr>
        <p:blipFill>
          <a:blip r:embed="rId8"/>
          <a:stretch>
            <a:fillRect/>
          </a:stretch>
        </p:blipFill>
        <p:spPr>
          <a:xfrm>
            <a:off x="9339653" y="4645211"/>
            <a:ext cx="4389120" cy="3022512"/>
          </a:xfrm>
          <a:prstGeom prst="rect">
            <a:avLst/>
          </a:prstGeom>
        </p:spPr>
      </p:pic>
      <p:pic>
        <p:nvPicPr>
          <p:cNvPr id="23" name="Picture 22">
            <a:hlinkClick r:id="rId9" action="ppaction://hlinksldjump"/>
            <a:extLst>
              <a:ext uri="{FF2B5EF4-FFF2-40B4-BE49-F238E27FC236}">
                <a16:creationId xmlns:a16="http://schemas.microsoft.com/office/drawing/2014/main" id="{2394773A-D5A5-625E-5E6D-D86EF0DE7139}"/>
              </a:ext>
            </a:extLst>
          </p:cNvPr>
          <p:cNvPicPr>
            <a:picLocks noChangeAspect="1"/>
          </p:cNvPicPr>
          <p:nvPr/>
        </p:nvPicPr>
        <p:blipFill>
          <a:blip r:embed="rId10"/>
          <a:stretch>
            <a:fillRect/>
          </a:stretch>
        </p:blipFill>
        <p:spPr>
          <a:xfrm>
            <a:off x="4559229" y="4634985"/>
            <a:ext cx="4389120" cy="3029424"/>
          </a:xfrm>
          <a:prstGeom prst="rect">
            <a:avLst/>
          </a:prstGeom>
        </p:spPr>
      </p:pic>
      <p:pic>
        <p:nvPicPr>
          <p:cNvPr id="25" name="Picture 5">
            <a:extLst>
              <a:ext uri="{FF2B5EF4-FFF2-40B4-BE49-F238E27FC236}">
                <a16:creationId xmlns:a16="http://schemas.microsoft.com/office/drawing/2014/main" id="{7A2612C6-5024-B4FF-D422-2B8CD28E076F}"/>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14756890" y="5331621"/>
            <a:ext cx="3081842" cy="4924380"/>
          </a:xfrm>
          <a:prstGeom prst="rect">
            <a:avLst/>
          </a:prstGeom>
        </p:spPr>
      </p:pic>
      <p:pic>
        <p:nvPicPr>
          <p:cNvPr id="26" name="Picture 13">
            <a:extLst>
              <a:ext uri="{FF2B5EF4-FFF2-40B4-BE49-F238E27FC236}">
                <a16:creationId xmlns:a16="http://schemas.microsoft.com/office/drawing/2014/main" id="{74D378CF-A602-DF8B-3EB1-6D74BA8189AE}"/>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a:fillRect/>
          </a:stretch>
        </p:blipFill>
        <p:spPr>
          <a:xfrm>
            <a:off x="16241587" y="1422232"/>
            <a:ext cx="1654295" cy="2912918"/>
          </a:xfrm>
          <a:prstGeom prst="rect">
            <a:avLst/>
          </a:prstGeom>
        </p:spPr>
      </p:pic>
      <p:pic>
        <p:nvPicPr>
          <p:cNvPr id="27" name="Picture 14">
            <a:extLst>
              <a:ext uri="{FF2B5EF4-FFF2-40B4-BE49-F238E27FC236}">
                <a16:creationId xmlns:a16="http://schemas.microsoft.com/office/drawing/2014/main" id="{C35E816D-6777-E7D2-ABDA-BF26527F0B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a:stretch>
            <a:fillRect/>
          </a:stretch>
        </p:blipFill>
        <p:spPr>
          <a:xfrm>
            <a:off x="14630400" y="508230"/>
            <a:ext cx="1298688" cy="2213673"/>
          </a:xfrm>
          <a:prstGeom prst="rect">
            <a:avLst/>
          </a:prstGeom>
        </p:spPr>
      </p:pic>
      <p:pic>
        <p:nvPicPr>
          <p:cNvPr id="28" name="Picture 17">
            <a:extLst>
              <a:ext uri="{FF2B5EF4-FFF2-40B4-BE49-F238E27FC236}">
                <a16:creationId xmlns:a16="http://schemas.microsoft.com/office/drawing/2014/main" id="{7D4D5F9A-1655-DFB2-26E6-9A1D88D3B83C}"/>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a:fillRect/>
          </a:stretch>
        </p:blipFill>
        <p:spPr>
          <a:xfrm>
            <a:off x="678663" y="2610846"/>
            <a:ext cx="1521345" cy="3228318"/>
          </a:xfrm>
          <a:prstGeom prst="rect">
            <a:avLst/>
          </a:prstGeom>
        </p:spPr>
      </p:pic>
      <p:pic>
        <p:nvPicPr>
          <p:cNvPr id="29" name="Picture 7">
            <a:extLst>
              <a:ext uri="{FF2B5EF4-FFF2-40B4-BE49-F238E27FC236}">
                <a16:creationId xmlns:a16="http://schemas.microsoft.com/office/drawing/2014/main" id="{B55A687A-4CE6-8417-91E7-550FB254694A}"/>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rcRect/>
          <a:stretch>
            <a:fillRect/>
          </a:stretch>
        </p:blipFill>
        <p:spPr>
          <a:xfrm>
            <a:off x="2229877" y="-23580"/>
            <a:ext cx="1523762" cy="3086100"/>
          </a:xfrm>
          <a:prstGeom prst="rect">
            <a:avLst/>
          </a:prstGeom>
        </p:spPr>
      </p:pic>
      <p:pic>
        <p:nvPicPr>
          <p:cNvPr id="32" name="Picture 19">
            <a:extLst>
              <a:ext uri="{FF2B5EF4-FFF2-40B4-BE49-F238E27FC236}">
                <a16:creationId xmlns:a16="http://schemas.microsoft.com/office/drawing/2014/main" id="{7BF6A61B-578B-5CCB-004E-BA23C7A6AF57}"/>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rcRect/>
          <a:stretch>
            <a:fillRect/>
          </a:stretch>
        </p:blipFill>
        <p:spPr>
          <a:xfrm>
            <a:off x="924462" y="5839166"/>
            <a:ext cx="2421045" cy="4054787"/>
          </a:xfrm>
          <a:prstGeom prst="rect">
            <a:avLst/>
          </a:prstGeom>
        </p:spPr>
      </p:pic>
      <p:pic>
        <p:nvPicPr>
          <p:cNvPr id="11" name="Picture 10">
            <a:hlinkClick r:id="rId23" action="ppaction://hlinksldjump"/>
            <a:extLst>
              <a:ext uri="{FF2B5EF4-FFF2-40B4-BE49-F238E27FC236}">
                <a16:creationId xmlns:a16="http://schemas.microsoft.com/office/drawing/2014/main" id="{1AD5944E-89F6-D560-3A5A-27D960098AB8}"/>
              </a:ext>
            </a:extLst>
          </p:cNvPr>
          <p:cNvPicPr>
            <a:picLocks noChangeAspect="1"/>
          </p:cNvPicPr>
          <p:nvPr/>
        </p:nvPicPr>
        <p:blipFill>
          <a:blip r:embed="rId24"/>
          <a:stretch>
            <a:fillRect/>
          </a:stretch>
        </p:blipFill>
        <p:spPr>
          <a:xfrm>
            <a:off x="8268854" y="8231168"/>
            <a:ext cx="2141598" cy="1763669"/>
          </a:xfrm>
          <a:prstGeom prst="rect">
            <a:avLst/>
          </a:prstGeom>
        </p:spPr>
      </p:pic>
    </p:spTree>
    <p:extLst>
      <p:ext uri="{BB962C8B-B14F-4D97-AF65-F5344CB8AC3E}">
        <p14:creationId xmlns:p14="http://schemas.microsoft.com/office/powerpoint/2010/main" val="1321271065"/>
      </p:ext>
    </p:extLst>
  </p:cSld>
  <p:clrMapOvr>
    <a:masterClrMapping/>
  </p:clrMapOvr>
  <p:transition>
    <p:split orient="vert"/>
  </p:transition>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6" presetClass="exit" presetSubtype="37" fill="hold" nodeType="clickEffect">
                                  <p:stCondLst>
                                    <p:cond delay="0"/>
                                  </p:stCondLst>
                                  <p:childTnLst>
                                    <p:animEffect transition="out" filter="barn(outVertical)">
                                      <p:cBhvr>
                                        <p:cTn id="6" dur="500"/>
                                        <p:tgtEl>
                                          <p:spTgt spid="23"/>
                                        </p:tgtEl>
                                      </p:cBhvr>
                                    </p:animEffect>
                                    <p:set>
                                      <p:cBhvr>
                                        <p:cTn id="7"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8" restart="whenNotActive" fill="hold" evtFilter="cancelBubble" nodeType="interactiveSeq">
                <p:stCondLst>
                  <p:cond evt="onClick" delay="0">
                    <p:tgtEl>
                      <p:spTgt spid="21"/>
                    </p:tgtEl>
                  </p:cond>
                </p:stCondLst>
                <p:endSync evt="end" delay="0">
                  <p:rtn val="all"/>
                </p:endSync>
                <p:childTnLst>
                  <p:par>
                    <p:cTn id="9" fill="hold">
                      <p:stCondLst>
                        <p:cond delay="0"/>
                      </p:stCondLst>
                      <p:childTnLst>
                        <p:par>
                          <p:cTn id="10" fill="hold">
                            <p:stCondLst>
                              <p:cond delay="0"/>
                            </p:stCondLst>
                            <p:childTnLst>
                              <p:par>
                                <p:cTn id="11" presetID="16" presetClass="exit" presetSubtype="37" fill="hold" nodeType="clickEffect">
                                  <p:stCondLst>
                                    <p:cond delay="0"/>
                                  </p:stCondLst>
                                  <p:childTnLst>
                                    <p:animEffect transition="out" filter="barn(outVertical)">
                                      <p:cBhvr>
                                        <p:cTn id="12" dur="500"/>
                                        <p:tgtEl>
                                          <p:spTgt spid="21"/>
                                        </p:tgtEl>
                                      </p:cBhvr>
                                    </p:animEffect>
                                    <p:set>
                                      <p:cBhvr>
                                        <p:cTn id="13" dur="1" fill="hold">
                                          <p:stCondLst>
                                            <p:cond delay="499"/>
                                          </p:stCondLst>
                                        </p:cTn>
                                        <p:tgtEl>
                                          <p:spTgt spid="21"/>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14" restart="whenNotActive" fill="hold" evtFilter="cancelBubble" nodeType="interactiveSeq">
                <p:stCondLst>
                  <p:cond evt="onClick" delay="0">
                    <p:tgtEl>
                      <p:spTgt spid="22"/>
                    </p:tgtEl>
                  </p:cond>
                </p:stCondLst>
                <p:endSync evt="end" delay="0">
                  <p:rtn val="all"/>
                </p:endSync>
                <p:childTnLst>
                  <p:par>
                    <p:cTn id="15" fill="hold">
                      <p:stCondLst>
                        <p:cond delay="0"/>
                      </p:stCondLst>
                      <p:childTnLst>
                        <p:par>
                          <p:cTn id="16" fill="hold">
                            <p:stCondLst>
                              <p:cond delay="0"/>
                            </p:stCondLst>
                            <p:childTnLst>
                              <p:par>
                                <p:cTn id="17" presetID="16" presetClass="exit" presetSubtype="37" fill="hold" nodeType="clickEffect">
                                  <p:stCondLst>
                                    <p:cond delay="0"/>
                                  </p:stCondLst>
                                  <p:childTnLst>
                                    <p:animEffect transition="out" filter="barn(outVertical)">
                                      <p:cBhvr>
                                        <p:cTn id="18" dur="500"/>
                                        <p:tgtEl>
                                          <p:spTgt spid="22"/>
                                        </p:tgtEl>
                                      </p:cBhvr>
                                    </p:animEffect>
                                    <p:set>
                                      <p:cBhvr>
                                        <p:cTn id="19"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20" restart="whenNotActive" fill="hold" evtFilter="cancelBubble" nodeType="interactiveSeq">
                <p:stCondLst>
                  <p:cond evt="onClick" delay="0">
                    <p:tgtEl>
                      <p:spTgt spid="20"/>
                    </p:tgtEl>
                  </p:cond>
                </p:stCondLst>
                <p:endSync evt="end" delay="0">
                  <p:rtn val="all"/>
                </p:endSync>
                <p:childTnLst>
                  <p:par>
                    <p:cTn id="21" fill="hold">
                      <p:stCondLst>
                        <p:cond delay="0"/>
                      </p:stCondLst>
                      <p:childTnLst>
                        <p:par>
                          <p:cTn id="22" fill="hold">
                            <p:stCondLst>
                              <p:cond delay="0"/>
                            </p:stCondLst>
                            <p:childTnLst>
                              <p:par>
                                <p:cTn id="23" presetID="16" presetClass="exit" presetSubtype="37" fill="hold" nodeType="clickEffect">
                                  <p:stCondLst>
                                    <p:cond delay="0"/>
                                  </p:stCondLst>
                                  <p:childTnLst>
                                    <p:animEffect transition="out" filter="barn(outVertical)">
                                      <p:cBhvr>
                                        <p:cTn id="24" dur="500"/>
                                        <p:tgtEl>
                                          <p:spTgt spid="20"/>
                                        </p:tgtEl>
                                      </p:cBhvr>
                                    </p:animEffect>
                                    <p:set>
                                      <p:cBhvr>
                                        <p:cTn id="25"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2" name="Group 1"/>
          <p:cNvGrpSpPr/>
          <p:nvPr/>
        </p:nvGrpSpPr>
        <p:grpSpPr>
          <a:xfrm>
            <a:off x="-1428973" y="8534731"/>
            <a:ext cx="5575402" cy="3156385"/>
            <a:chOff x="-1968109" y="7476050"/>
            <a:chExt cx="7010111" cy="4140984"/>
          </a:xfrm>
        </p:grpSpPr>
        <p:grpSp>
          <p:nvGrpSpPr>
            <p:cNvPr id="697" name="Google Shape;697;p32"/>
            <p:cNvGrpSpPr/>
            <p:nvPr/>
          </p:nvGrpSpPr>
          <p:grpSpPr>
            <a:xfrm flipH="1">
              <a:off x="2157508" y="8287969"/>
              <a:ext cx="1764800" cy="3200370"/>
              <a:chOff x="3104575" y="4346000"/>
              <a:chExt cx="553125" cy="1003125"/>
            </a:xfrm>
          </p:grpSpPr>
          <p:sp>
            <p:nvSpPr>
              <p:cNvPr id="698" name="Google Shape;698;p32"/>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99" name="Google Shape;699;p32"/>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0" name="Google Shape;700;p32"/>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1" name="Google Shape;701;p32"/>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2" name="Google Shape;702;p32"/>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3" name="Google Shape;703;p32"/>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4" name="Google Shape;704;p32"/>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705" name="Google Shape;705;p32"/>
            <p:cNvSpPr/>
            <p:nvPr/>
          </p:nvSpPr>
          <p:spPr>
            <a:xfrm flipH="1">
              <a:off x="-1968109" y="7476050"/>
              <a:ext cx="5290150" cy="4140984"/>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706" name="Google Shape;706;p32"/>
            <p:cNvSpPr/>
            <p:nvPr/>
          </p:nvSpPr>
          <p:spPr>
            <a:xfrm flipH="1">
              <a:off x="42902" y="9278780"/>
              <a:ext cx="3195488" cy="217021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707" name="Google Shape;707;p32"/>
            <p:cNvGrpSpPr/>
            <p:nvPr/>
          </p:nvGrpSpPr>
          <p:grpSpPr>
            <a:xfrm>
              <a:off x="3117682" y="9036155"/>
              <a:ext cx="1924320" cy="1704006"/>
              <a:chOff x="-3243425" y="3699175"/>
              <a:chExt cx="968650" cy="857750"/>
            </a:xfrm>
          </p:grpSpPr>
          <p:grpSp>
            <p:nvGrpSpPr>
              <p:cNvPr id="708" name="Google Shape;708;p32"/>
              <p:cNvGrpSpPr/>
              <p:nvPr/>
            </p:nvGrpSpPr>
            <p:grpSpPr>
              <a:xfrm>
                <a:off x="-2960700" y="3699175"/>
                <a:ext cx="275900" cy="814050"/>
                <a:chOff x="-2960700" y="3699175"/>
                <a:chExt cx="275900" cy="814050"/>
              </a:xfrm>
            </p:grpSpPr>
            <p:sp>
              <p:nvSpPr>
                <p:cNvPr id="709" name="Google Shape;709;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0" name="Google Shape;710;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1" name="Google Shape;711;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2" name="Google Shape;712;p32"/>
              <p:cNvGrpSpPr/>
              <p:nvPr/>
            </p:nvGrpSpPr>
            <p:grpSpPr>
              <a:xfrm>
                <a:off x="-3243425" y="3870975"/>
                <a:ext cx="327925" cy="642825"/>
                <a:chOff x="-3243425" y="3870975"/>
                <a:chExt cx="327925" cy="642825"/>
              </a:xfrm>
            </p:grpSpPr>
            <p:sp>
              <p:nvSpPr>
                <p:cNvPr id="713" name="Google Shape;713;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4" name="Google Shape;714;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5" name="Google Shape;715;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6" name="Google Shape;716;p32"/>
              <p:cNvGrpSpPr/>
              <p:nvPr/>
            </p:nvGrpSpPr>
            <p:grpSpPr>
              <a:xfrm>
                <a:off x="-2899775" y="3817600"/>
                <a:ext cx="557925" cy="689475"/>
                <a:chOff x="-2899775" y="3817600"/>
                <a:chExt cx="557925" cy="689475"/>
              </a:xfrm>
            </p:grpSpPr>
            <p:sp>
              <p:nvSpPr>
                <p:cNvPr id="717" name="Google Shape;717;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8" name="Google Shape;718;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9" name="Google Shape;719;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20" name="Google Shape;720;p32"/>
              <p:cNvGrpSpPr/>
              <p:nvPr/>
            </p:nvGrpSpPr>
            <p:grpSpPr>
              <a:xfrm>
                <a:off x="-2887450" y="4143425"/>
                <a:ext cx="612675" cy="413500"/>
                <a:chOff x="-2887450" y="4143425"/>
                <a:chExt cx="612675" cy="413500"/>
              </a:xfrm>
            </p:grpSpPr>
            <p:grpSp>
              <p:nvGrpSpPr>
                <p:cNvPr id="721" name="Google Shape;721;p32"/>
                <p:cNvGrpSpPr/>
                <p:nvPr/>
              </p:nvGrpSpPr>
              <p:grpSpPr>
                <a:xfrm>
                  <a:off x="-2887450" y="4143425"/>
                  <a:ext cx="612675" cy="413500"/>
                  <a:chOff x="-2887450" y="4143425"/>
                  <a:chExt cx="612675" cy="413500"/>
                </a:xfrm>
              </p:grpSpPr>
              <p:sp>
                <p:nvSpPr>
                  <p:cNvPr id="722" name="Google Shape;722;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23" name="Google Shape;723;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24" name="Google Shape;724;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25" name="Google Shape;725;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grpSp>
        <p:nvGrpSpPr>
          <p:cNvPr id="3" name="Group 2"/>
          <p:cNvGrpSpPr/>
          <p:nvPr/>
        </p:nvGrpSpPr>
        <p:grpSpPr>
          <a:xfrm>
            <a:off x="15764175" y="8534730"/>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sp>
        <p:nvSpPr>
          <p:cNvPr id="76" name="TextBox 2"/>
          <p:cNvSpPr txBox="1"/>
          <p:nvPr/>
        </p:nvSpPr>
        <p:spPr>
          <a:xfrm>
            <a:off x="3201737" y="571500"/>
            <a:ext cx="11884526" cy="1315040"/>
          </a:xfrm>
          <a:prstGeom prst="rect">
            <a:avLst/>
          </a:prstGeom>
        </p:spPr>
        <p:txBody>
          <a:bodyPr lIns="0" tIns="0" rIns="0" bIns="0" rtlCol="0" anchor="t">
            <a:spAutoFit/>
          </a:bodyPr>
          <a:lstStyle/>
          <a:p>
            <a:pPr algn="ctr">
              <a:lnSpc>
                <a:spcPct val="150000"/>
              </a:lnSpc>
            </a:pPr>
            <a:r>
              <a:rPr lang="en-US" sz="6500" b="1" dirty="0">
                <a:solidFill>
                  <a:srgbClr val="2D3456"/>
                </a:solidFill>
                <a:latin typeface="Arial" panose="020B0604020202020204" pitchFamily="34" charset="0"/>
                <a:cs typeface="Arial" panose="020B0604020202020204" pitchFamily="34" charset="0"/>
              </a:rPr>
              <a:t>KHỞI ĐỘNG</a:t>
            </a:r>
          </a:p>
        </p:txBody>
      </p:sp>
      <p:sp>
        <p:nvSpPr>
          <p:cNvPr id="4" name="Rounded Rectangle 3"/>
          <p:cNvSpPr/>
          <p:nvPr/>
        </p:nvSpPr>
        <p:spPr>
          <a:xfrm>
            <a:off x="1852284" y="2171700"/>
            <a:ext cx="14558083" cy="2286000"/>
          </a:xfrm>
          <a:prstGeom prst="roundRect">
            <a:avLst/>
          </a:prstGeom>
          <a:solidFill>
            <a:schemeClr val="accent6"/>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4000" dirty="0">
                <a:solidFill>
                  <a:srgbClr val="000000"/>
                </a:solidFill>
              </a:rPr>
              <a:t>Hãy kể tên những nấm gây hỏng thực phẩm hoặc nấm độc mà em biết</a:t>
            </a:r>
            <a:endParaRPr lang="en-US" sz="4000" dirty="0">
              <a:solidFill>
                <a:srgbClr val="000000"/>
              </a:solidFill>
            </a:endParaRPr>
          </a:p>
        </p:txBody>
      </p:sp>
      <p:sp>
        <p:nvSpPr>
          <p:cNvPr id="5" name="Oval 4"/>
          <p:cNvSpPr/>
          <p:nvPr/>
        </p:nvSpPr>
        <p:spPr>
          <a:xfrm>
            <a:off x="4112893" y="4990366"/>
            <a:ext cx="4023360" cy="4023360"/>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a:off x="10710664" y="4990366"/>
            <a:ext cx="4023360" cy="4023360"/>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p:cNvSpPr/>
          <p:nvPr/>
        </p:nvSpPr>
        <p:spPr>
          <a:xfrm>
            <a:off x="4199827" y="9010836"/>
            <a:ext cx="3849491" cy="901593"/>
          </a:xfrm>
          <a:prstGeom prst="rect">
            <a:avLst/>
          </a:prstGeom>
        </p:spPr>
        <p:txBody>
          <a:bodyPr wrap="square">
            <a:spAutoFit/>
          </a:bodyPr>
          <a:lstStyle/>
          <a:p>
            <a:pPr algn="ctr">
              <a:lnSpc>
                <a:spcPct val="150000"/>
              </a:lnSpc>
            </a:pPr>
            <a:r>
              <a:rPr lang="en-US" sz="4000" dirty="0" err="1"/>
              <a:t>Nấm</a:t>
            </a:r>
            <a:r>
              <a:rPr lang="en-US" sz="4000" dirty="0"/>
              <a:t> </a:t>
            </a:r>
            <a:r>
              <a:rPr lang="en-US" sz="4000" dirty="0" err="1"/>
              <a:t>mốc</a:t>
            </a:r>
            <a:endParaRPr lang="en-US" sz="4000" dirty="0"/>
          </a:p>
        </p:txBody>
      </p:sp>
      <p:sp>
        <p:nvSpPr>
          <p:cNvPr id="70" name="Rectangle 69"/>
          <p:cNvSpPr/>
          <p:nvPr/>
        </p:nvSpPr>
        <p:spPr>
          <a:xfrm>
            <a:off x="10797598" y="9010836"/>
            <a:ext cx="3849491" cy="901593"/>
          </a:xfrm>
          <a:prstGeom prst="rect">
            <a:avLst/>
          </a:prstGeom>
        </p:spPr>
        <p:txBody>
          <a:bodyPr wrap="square">
            <a:spAutoFit/>
          </a:bodyPr>
          <a:lstStyle/>
          <a:p>
            <a:pPr algn="ctr">
              <a:lnSpc>
                <a:spcPct val="150000"/>
              </a:lnSpc>
            </a:pPr>
            <a:r>
              <a:rPr lang="en-US" sz="4000" dirty="0" err="1"/>
              <a:t>Nấm</a:t>
            </a:r>
            <a:r>
              <a:rPr lang="en-US" sz="4000" dirty="0"/>
              <a:t> </a:t>
            </a:r>
            <a:r>
              <a:rPr lang="en-US" sz="4000" dirty="0" err="1"/>
              <a:t>độc</a:t>
            </a:r>
            <a:r>
              <a:rPr lang="en-US" sz="4000" dirty="0"/>
              <a:t> </a:t>
            </a:r>
            <a:r>
              <a:rPr lang="en-US" sz="4000" dirty="0" err="1"/>
              <a:t>đỏ</a:t>
            </a:r>
            <a:endParaRPr lang="en-US" sz="4000" dirty="0"/>
          </a:p>
        </p:txBody>
      </p:sp>
    </p:spTree>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9"/>
                                        </p:tgtEl>
                                        <p:attrNameLst>
                                          <p:attrName>style.visibility</p:attrName>
                                        </p:attrNameLst>
                                      </p:cBhvr>
                                      <p:to>
                                        <p:strVal val="visible"/>
                                      </p:to>
                                    </p:set>
                                    <p:animEffect transition="in" filter="barn(inVertical)">
                                      <p:cBhvr>
                                        <p:cTn id="15" dur="500"/>
                                        <p:tgtEl>
                                          <p:spTgt spid="69"/>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grpId="0" nodeType="clickEffect">
                                  <p:stCondLst>
                                    <p:cond delay="0"/>
                                  </p:stCondLst>
                                  <p:childTnLst>
                                    <p:set>
                                      <p:cBhvr>
                                        <p:cTn id="19" dur="1" fill="hold">
                                          <p:stCondLst>
                                            <p:cond delay="0"/>
                                          </p:stCondLst>
                                        </p:cTn>
                                        <p:tgtEl>
                                          <p:spTgt spid="68"/>
                                        </p:tgtEl>
                                        <p:attrNameLst>
                                          <p:attrName>style.visibility</p:attrName>
                                        </p:attrNameLst>
                                      </p:cBhvr>
                                      <p:to>
                                        <p:strVal val="visible"/>
                                      </p:to>
                                    </p:set>
                                    <p:animEffect transition="in" filter="randombar(horizontal)">
                                      <p:cBhvr>
                                        <p:cTn id="20" dur="500"/>
                                        <p:tgtEl>
                                          <p:spTgt spid="68"/>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randombar(horizontal)">
                                      <p:cBhvr>
                                        <p:cTn id="23"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8" grpId="0" animBg="1"/>
      <p:bldP spid="69" grpId="0"/>
      <p:bldP spid="70"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sp>
        <p:nvSpPr>
          <p:cNvPr id="2" name="AutoShape 2"/>
          <p:cNvSpPr/>
          <p:nvPr/>
        </p:nvSpPr>
        <p:spPr>
          <a:xfrm>
            <a:off x="-204072" y="9113001"/>
            <a:ext cx="18696144" cy="1173999"/>
          </a:xfrm>
          <a:prstGeom prst="rect">
            <a:avLst/>
          </a:prstGeom>
          <a:solidFill>
            <a:srgbClr val="FFD68B">
              <a:alpha val="52157"/>
            </a:srgbClr>
          </a:solidFill>
        </p:spPr>
        <p:txBody>
          <a:bodyPr lIns="137147" tIns="68573" rIns="137147" bIns="68573"/>
          <a:lstStyle/>
          <a:p>
            <a:pPr defTabSz="1371464">
              <a:lnSpc>
                <a:spcPct val="150000"/>
              </a:lnSpc>
              <a:buClrTx/>
            </a:pPr>
            <a:endParaRPr lang="en-US" sz="4000" kern="1200" dirty="0">
              <a:solidFill>
                <a:prstClr val="black"/>
              </a:solidFill>
              <a:latin typeface="Arial" pitchFamily="34" charset="0"/>
              <a:ea typeface="+mn-ea"/>
              <a:cs typeface="Arial" pitchFamily="34" charset="0"/>
            </a:endParaRPr>
          </a:p>
        </p:txBody>
      </p:sp>
      <p:pic>
        <p:nvPicPr>
          <p:cNvPr id="32" name="Picture 19">
            <a:extLst>
              <a:ext uri="{FF2B5EF4-FFF2-40B4-BE49-F238E27FC236}">
                <a16:creationId xmlns:a16="http://schemas.microsoft.com/office/drawing/2014/main" id="{BF7392E9-02EC-97FE-4851-03B74B8368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00208" y="6906398"/>
            <a:ext cx="1803425" cy="3020390"/>
          </a:xfrm>
          <a:prstGeom prst="rect">
            <a:avLst/>
          </a:prstGeom>
        </p:spPr>
      </p:pic>
      <p:pic>
        <p:nvPicPr>
          <p:cNvPr id="33" name="Picture 32">
            <a:hlinkClick r:id="rId4" action="ppaction://hlinksldjump"/>
            <a:extLst>
              <a:ext uri="{FF2B5EF4-FFF2-40B4-BE49-F238E27FC236}">
                <a16:creationId xmlns:a16="http://schemas.microsoft.com/office/drawing/2014/main" id="{3F149312-3F01-3BAF-6C82-FC078A0073BE}"/>
              </a:ext>
            </a:extLst>
          </p:cNvPr>
          <p:cNvPicPr>
            <a:picLocks noChangeAspect="1"/>
          </p:cNvPicPr>
          <p:nvPr/>
        </p:nvPicPr>
        <p:blipFill>
          <a:blip r:embed="rId5"/>
          <a:stretch>
            <a:fillRect/>
          </a:stretch>
        </p:blipFill>
        <p:spPr>
          <a:xfrm>
            <a:off x="16386004" y="7974071"/>
            <a:ext cx="1791005" cy="1783080"/>
          </a:xfrm>
          <a:prstGeom prst="rect">
            <a:avLst/>
          </a:prstGeom>
        </p:spPr>
      </p:pic>
      <p:sp>
        <p:nvSpPr>
          <p:cNvPr id="7" name="Câu hỏi">
            <a:extLst>
              <a:ext uri="{FF2B5EF4-FFF2-40B4-BE49-F238E27FC236}">
                <a16:creationId xmlns:a16="http://schemas.microsoft.com/office/drawing/2014/main" id="{B304FF3E-4BF4-C942-A52E-754F238B89B0}"/>
              </a:ext>
            </a:extLst>
          </p:cNvPr>
          <p:cNvSpPr/>
          <p:nvPr/>
        </p:nvSpPr>
        <p:spPr>
          <a:xfrm>
            <a:off x="1821874" y="628551"/>
            <a:ext cx="14644256" cy="299258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vi-VN" sz="4000" b="1" kern="1200" noProof="1">
                <a:solidFill>
                  <a:prstClr val="black"/>
                </a:solidFill>
                <a:cs typeface="Arial" pitchFamily="34" charset="0"/>
              </a:rPr>
              <a:t>Câu hỏi 1</a:t>
            </a:r>
            <a:r>
              <a:rPr lang="en-US" sz="4000" b="1" kern="1200" noProof="1">
                <a:solidFill>
                  <a:prstClr val="black"/>
                </a:solidFill>
                <a:latin typeface="Arial" pitchFamily="34" charset="0"/>
                <a:cs typeface="Arial" pitchFamily="34" charset="0"/>
              </a:rPr>
              <a:t>: </a:t>
            </a:r>
            <a:r>
              <a:rPr lang="en-US" sz="4000" kern="1200" noProof="1">
                <a:solidFill>
                  <a:prstClr val="black"/>
                </a:solidFill>
                <a:latin typeface="Arial" pitchFamily="34" charset="0"/>
                <a:cs typeface="Arial" pitchFamily="34" charset="0"/>
              </a:rPr>
              <a:t>Thực phẩm dễ bị nhiễm nấm mốc nếu:</a:t>
            </a:r>
            <a:endParaRPr lang="vi-VN" sz="4000" kern="1200" noProof="1">
              <a:solidFill>
                <a:prstClr val="black"/>
              </a:solidFill>
              <a:cs typeface="Arial" pitchFamily="34" charset="0"/>
            </a:endParaRPr>
          </a:p>
        </p:txBody>
      </p:sp>
      <p:sp>
        <p:nvSpPr>
          <p:cNvPr id="8" name="Đáp án đúng">
            <a:extLst>
              <a:ext uri="{FF2B5EF4-FFF2-40B4-BE49-F238E27FC236}">
                <a16:creationId xmlns:a16="http://schemas.microsoft.com/office/drawing/2014/main" id="{A046DBDD-8D9E-42A2-3613-FE6729626C51}"/>
              </a:ext>
            </a:extLst>
          </p:cNvPr>
          <p:cNvSpPr/>
          <p:nvPr/>
        </p:nvSpPr>
        <p:spPr>
          <a:xfrm>
            <a:off x="1821874" y="4078333"/>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anose="020B0604020202020204" pitchFamily="34" charset="0"/>
                <a:cs typeface="Arial" panose="020B0604020202020204" pitchFamily="34" charset="0"/>
              </a:rPr>
              <a:t>A. Bảo quản không đúng cách</a:t>
            </a:r>
            <a:endParaRPr lang="vi-VN" sz="4000" kern="1200" noProof="1">
              <a:solidFill>
                <a:prstClr val="black"/>
              </a:solidFill>
              <a:cs typeface="Arial" pitchFamily="34" charset="0"/>
            </a:endParaRPr>
          </a:p>
        </p:txBody>
      </p:sp>
      <p:sp>
        <p:nvSpPr>
          <p:cNvPr id="9" name="Đáp án sai 1">
            <a:extLst>
              <a:ext uri="{FF2B5EF4-FFF2-40B4-BE49-F238E27FC236}">
                <a16:creationId xmlns:a16="http://schemas.microsoft.com/office/drawing/2014/main" id="{03538CF6-EF12-6739-3454-BB39D1C4BD25}"/>
              </a:ext>
            </a:extLst>
          </p:cNvPr>
          <p:cNvSpPr/>
          <p:nvPr/>
        </p:nvSpPr>
        <p:spPr>
          <a:xfrm>
            <a:off x="1821874" y="6530584"/>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anose="020B0604020202020204" pitchFamily="34" charset="0"/>
                <a:cs typeface="Arial" panose="020B0604020202020204" pitchFamily="34" charset="0"/>
              </a:rPr>
              <a:t>B. Cho quá nhiều muối</a:t>
            </a:r>
            <a:endParaRPr lang="vi-VN" sz="4000" kern="1200" noProof="1">
              <a:solidFill>
                <a:prstClr val="black"/>
              </a:solidFill>
              <a:cs typeface="Arial" pitchFamily="34" charset="0"/>
            </a:endParaRPr>
          </a:p>
        </p:txBody>
      </p:sp>
      <p:sp>
        <p:nvSpPr>
          <p:cNvPr id="10" name="Đáp án sai 2">
            <a:extLst>
              <a:ext uri="{FF2B5EF4-FFF2-40B4-BE49-F238E27FC236}">
                <a16:creationId xmlns:a16="http://schemas.microsoft.com/office/drawing/2014/main" id="{068B4EA7-D6DC-D01B-451C-047F24645159}"/>
              </a:ext>
            </a:extLst>
          </p:cNvPr>
          <p:cNvSpPr/>
          <p:nvPr/>
        </p:nvSpPr>
        <p:spPr>
          <a:xfrm>
            <a:off x="9663547" y="4078333"/>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anose="020B0604020202020204" pitchFamily="34" charset="0"/>
                <a:cs typeface="Arial" panose="020B0604020202020204" pitchFamily="34" charset="0"/>
              </a:rPr>
              <a:t>C. Cho quá nhiều đường </a:t>
            </a:r>
            <a:endParaRPr lang="vi-VN" sz="4000" kern="1200" noProof="1">
              <a:solidFill>
                <a:prstClr val="black"/>
              </a:solidFill>
              <a:cs typeface="Arial" pitchFamily="34" charset="0"/>
            </a:endParaRPr>
          </a:p>
        </p:txBody>
      </p:sp>
      <p:sp>
        <p:nvSpPr>
          <p:cNvPr id="11" name="Đáp án sai 3">
            <a:extLst>
              <a:ext uri="{FF2B5EF4-FFF2-40B4-BE49-F238E27FC236}">
                <a16:creationId xmlns:a16="http://schemas.microsoft.com/office/drawing/2014/main" id="{D93C52D9-135B-5879-D0AF-E2C2BD52F230}"/>
              </a:ext>
            </a:extLst>
          </p:cNvPr>
          <p:cNvSpPr/>
          <p:nvPr/>
        </p:nvSpPr>
        <p:spPr>
          <a:xfrm>
            <a:off x="9663545" y="6530584"/>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anose="020B0604020202020204" pitchFamily="34" charset="0"/>
                <a:cs typeface="Arial" panose="020B0604020202020204" pitchFamily="34" charset="0"/>
              </a:rPr>
              <a:t>D. Chiên nhiều dầu</a:t>
            </a:r>
            <a:endParaRPr lang="vi-VN" sz="4000" kern="1200" noProof="1">
              <a:solidFill>
                <a:prstClr val="black"/>
              </a:solidFill>
              <a:cs typeface="Arial" pitchFamily="34" charset="0"/>
            </a:endParaRPr>
          </a:p>
        </p:txBody>
      </p:sp>
      <p:sp>
        <p:nvSpPr>
          <p:cNvPr id="12" name="Đáp án đúng">
            <a:extLst>
              <a:ext uri="{FF2B5EF4-FFF2-40B4-BE49-F238E27FC236}">
                <a16:creationId xmlns:a16="http://schemas.microsoft.com/office/drawing/2014/main" id="{FFA0D970-F0CC-47DF-846F-4B57F8A0BB8B}"/>
              </a:ext>
            </a:extLst>
          </p:cNvPr>
          <p:cNvSpPr/>
          <p:nvPr/>
        </p:nvSpPr>
        <p:spPr>
          <a:xfrm>
            <a:off x="1821874" y="4078332"/>
            <a:ext cx="6802583" cy="1995053"/>
          </a:xfrm>
          <a:prstGeom prst="roundRect">
            <a:avLst/>
          </a:prstGeom>
          <a:solidFill>
            <a:srgbClr val="FFD68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anose="020B0604020202020204" pitchFamily="34" charset="0"/>
                <a:cs typeface="Arial" panose="020B0604020202020204" pitchFamily="34" charset="0"/>
              </a:rPr>
              <a:t>A. Bảo quản không đúng cách</a:t>
            </a:r>
            <a:endParaRPr lang="vi-VN" sz="4000" kern="1200" noProof="1">
              <a:solidFill>
                <a:prstClr val="black"/>
              </a:solidFill>
              <a:cs typeface="Arial" pitchFamily="34" charset="0"/>
            </a:endParaRPr>
          </a:p>
        </p:txBody>
      </p:sp>
    </p:spTree>
    <p:extLst>
      <p:ext uri="{BB962C8B-B14F-4D97-AF65-F5344CB8AC3E}">
        <p14:creationId xmlns:p14="http://schemas.microsoft.com/office/powerpoint/2010/main" val="21062165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arn(inVertical)">
                                      <p:cBhvr>
                                        <p:cTn id="19" dur="500"/>
                                        <p:tgtEl>
                                          <p:spTgt spid="10"/>
                                        </p:tgtEl>
                                      </p:cBhvr>
                                    </p:animEffect>
                                  </p:childTnLst>
                                </p:cTn>
                              </p:par>
                            </p:childTnLst>
                          </p:cTn>
                        </p:par>
                        <p:par>
                          <p:cTn id="20" fill="hold">
                            <p:stCondLst>
                              <p:cond delay="2000"/>
                            </p:stCondLst>
                            <p:childTnLst>
                              <p:par>
                                <p:cTn id="21" presetID="16" presetClass="entr" presetSubtype="21"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inVertical)">
                                      <p:cBhvr>
                                        <p:cTn id="2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sp>
        <p:nvSpPr>
          <p:cNvPr id="2" name="AutoShape 2"/>
          <p:cNvSpPr/>
          <p:nvPr/>
        </p:nvSpPr>
        <p:spPr>
          <a:xfrm>
            <a:off x="-204072" y="9113001"/>
            <a:ext cx="18696144" cy="1173999"/>
          </a:xfrm>
          <a:prstGeom prst="rect">
            <a:avLst/>
          </a:prstGeom>
          <a:solidFill>
            <a:srgbClr val="FFD68B">
              <a:alpha val="52157"/>
            </a:srgbClr>
          </a:solidFill>
        </p:spPr>
        <p:txBody>
          <a:bodyPr lIns="137147" tIns="68573" rIns="137147" bIns="68573"/>
          <a:lstStyle/>
          <a:p>
            <a:pPr defTabSz="1371464">
              <a:lnSpc>
                <a:spcPct val="150000"/>
              </a:lnSpc>
              <a:buClrTx/>
            </a:pPr>
            <a:endParaRPr lang="en-US" sz="4000" kern="1200" dirty="0">
              <a:solidFill>
                <a:prstClr val="black"/>
              </a:solidFill>
              <a:latin typeface="Arial" pitchFamily="34" charset="0"/>
              <a:ea typeface="+mn-ea"/>
              <a:cs typeface="Arial" pitchFamily="34" charset="0"/>
            </a:endParaRPr>
          </a:p>
        </p:txBody>
      </p:sp>
      <p:pic>
        <p:nvPicPr>
          <p:cNvPr id="32" name="Picture 19">
            <a:extLst>
              <a:ext uri="{FF2B5EF4-FFF2-40B4-BE49-F238E27FC236}">
                <a16:creationId xmlns:a16="http://schemas.microsoft.com/office/drawing/2014/main" id="{BF7392E9-02EC-97FE-4851-03B74B8368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00208" y="6906398"/>
            <a:ext cx="1803425" cy="3020390"/>
          </a:xfrm>
          <a:prstGeom prst="rect">
            <a:avLst/>
          </a:prstGeom>
        </p:spPr>
      </p:pic>
      <p:pic>
        <p:nvPicPr>
          <p:cNvPr id="8" name="Picture 7">
            <a:hlinkClick r:id="rId4" action="ppaction://hlinksldjump"/>
            <a:extLst>
              <a:ext uri="{FF2B5EF4-FFF2-40B4-BE49-F238E27FC236}">
                <a16:creationId xmlns:a16="http://schemas.microsoft.com/office/drawing/2014/main" id="{0FC92AED-80D4-7AB2-49BA-55B0ACA3CCAC}"/>
              </a:ext>
            </a:extLst>
          </p:cNvPr>
          <p:cNvPicPr>
            <a:picLocks noChangeAspect="1"/>
          </p:cNvPicPr>
          <p:nvPr/>
        </p:nvPicPr>
        <p:blipFill>
          <a:blip r:embed="rId5"/>
          <a:stretch>
            <a:fillRect/>
          </a:stretch>
        </p:blipFill>
        <p:spPr>
          <a:xfrm>
            <a:off x="16386004" y="7974071"/>
            <a:ext cx="1791005" cy="1783080"/>
          </a:xfrm>
          <a:prstGeom prst="rect">
            <a:avLst/>
          </a:prstGeom>
        </p:spPr>
      </p:pic>
      <p:sp>
        <p:nvSpPr>
          <p:cNvPr id="7" name="Câu hỏi">
            <a:extLst>
              <a:ext uri="{FF2B5EF4-FFF2-40B4-BE49-F238E27FC236}">
                <a16:creationId xmlns:a16="http://schemas.microsoft.com/office/drawing/2014/main" id="{9BAB1455-B5AB-D1D1-B2D8-8310FD1F6148}"/>
              </a:ext>
            </a:extLst>
          </p:cNvPr>
          <p:cNvSpPr/>
          <p:nvPr/>
        </p:nvSpPr>
        <p:spPr>
          <a:xfrm>
            <a:off x="1821874" y="573132"/>
            <a:ext cx="14644256" cy="299258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vi-VN" sz="4000" b="1" kern="1200" noProof="1">
                <a:solidFill>
                  <a:prstClr val="black"/>
                </a:solidFill>
                <a:cs typeface="Arial" pitchFamily="34" charset="0"/>
              </a:rPr>
              <a:t>Câu hỏi </a:t>
            </a:r>
            <a:r>
              <a:rPr lang="en-US" sz="4000" b="1" kern="1200" noProof="1">
                <a:solidFill>
                  <a:prstClr val="black"/>
                </a:solidFill>
                <a:latin typeface="Arial" panose="020B0604020202020204" pitchFamily="34" charset="0"/>
                <a:cs typeface="Arial" panose="020B0604020202020204" pitchFamily="34" charset="0"/>
              </a:rPr>
              <a:t>2: </a:t>
            </a:r>
            <a:r>
              <a:rPr lang="en-US" sz="4000" kern="1200" noProof="1">
                <a:solidFill>
                  <a:prstClr val="black"/>
                </a:solidFill>
                <a:latin typeface="Arial" panose="020B0604020202020204" pitchFamily="34" charset="0"/>
                <a:cs typeface="Arial" panose="020B0604020202020204" pitchFamily="34" charset="0"/>
              </a:rPr>
              <a:t>Nấm mốc phát triển trong môi trường có:</a:t>
            </a:r>
            <a:endParaRPr lang="vi-VN" sz="4000" kern="1200" noProof="1">
              <a:solidFill>
                <a:prstClr val="black"/>
              </a:solidFill>
              <a:cs typeface="Arial" pitchFamily="34" charset="0"/>
            </a:endParaRPr>
          </a:p>
        </p:txBody>
      </p:sp>
      <p:sp>
        <p:nvSpPr>
          <p:cNvPr id="9" name="Đáp án đúng">
            <a:extLst>
              <a:ext uri="{FF2B5EF4-FFF2-40B4-BE49-F238E27FC236}">
                <a16:creationId xmlns:a16="http://schemas.microsoft.com/office/drawing/2014/main" id="{C6D24065-080A-C86D-3218-D8DB371A599B}"/>
              </a:ext>
            </a:extLst>
          </p:cNvPr>
          <p:cNvSpPr/>
          <p:nvPr/>
        </p:nvSpPr>
        <p:spPr>
          <a:xfrm>
            <a:off x="1821874" y="4022914"/>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A. Nhiệt độ cao, độ ẩm cao</a:t>
            </a:r>
            <a:endParaRPr lang="vi-VN" sz="4000" kern="1200" noProof="1">
              <a:solidFill>
                <a:prstClr val="black"/>
              </a:solidFill>
              <a:cs typeface="Arial" pitchFamily="34" charset="0"/>
            </a:endParaRPr>
          </a:p>
        </p:txBody>
      </p:sp>
      <p:sp>
        <p:nvSpPr>
          <p:cNvPr id="10" name="Đáp án sai 1">
            <a:extLst>
              <a:ext uri="{FF2B5EF4-FFF2-40B4-BE49-F238E27FC236}">
                <a16:creationId xmlns:a16="http://schemas.microsoft.com/office/drawing/2014/main" id="{68CCB6E5-27C5-36E0-2C8F-B7E41E8AF79E}"/>
              </a:ext>
            </a:extLst>
          </p:cNvPr>
          <p:cNvSpPr/>
          <p:nvPr/>
        </p:nvSpPr>
        <p:spPr>
          <a:xfrm>
            <a:off x="1821874" y="6475165"/>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B. Nhiệt độ thấp, độ ẩm cao</a:t>
            </a:r>
            <a:endParaRPr lang="vi-VN" sz="4000" kern="1200" noProof="1">
              <a:solidFill>
                <a:prstClr val="black"/>
              </a:solidFill>
              <a:cs typeface="Arial" pitchFamily="34" charset="0"/>
            </a:endParaRPr>
          </a:p>
        </p:txBody>
      </p:sp>
      <p:sp>
        <p:nvSpPr>
          <p:cNvPr id="11" name="Đáp án sai 2">
            <a:extLst>
              <a:ext uri="{FF2B5EF4-FFF2-40B4-BE49-F238E27FC236}">
                <a16:creationId xmlns:a16="http://schemas.microsoft.com/office/drawing/2014/main" id="{0B9FECD9-9641-A703-2AF1-0C15C277FB18}"/>
              </a:ext>
            </a:extLst>
          </p:cNvPr>
          <p:cNvSpPr/>
          <p:nvPr/>
        </p:nvSpPr>
        <p:spPr>
          <a:xfrm>
            <a:off x="9663545" y="4022914"/>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C. Nhiệt độ cao, độ ẩm thấp</a:t>
            </a:r>
            <a:endParaRPr lang="vi-VN" sz="4000" kern="1200" noProof="1">
              <a:solidFill>
                <a:prstClr val="black"/>
              </a:solidFill>
              <a:cs typeface="Arial" pitchFamily="34" charset="0"/>
            </a:endParaRPr>
          </a:p>
        </p:txBody>
      </p:sp>
      <p:sp>
        <p:nvSpPr>
          <p:cNvPr id="12" name="Đáp án sai 3">
            <a:extLst>
              <a:ext uri="{FF2B5EF4-FFF2-40B4-BE49-F238E27FC236}">
                <a16:creationId xmlns:a16="http://schemas.microsoft.com/office/drawing/2014/main" id="{585AFCDE-52AF-4E86-2B46-04E418E5A2EC}"/>
              </a:ext>
            </a:extLst>
          </p:cNvPr>
          <p:cNvSpPr/>
          <p:nvPr/>
        </p:nvSpPr>
        <p:spPr>
          <a:xfrm>
            <a:off x="9663545" y="6475165"/>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D. Nhiệt độ thấp, độ ẩm thấp</a:t>
            </a:r>
            <a:endParaRPr lang="vi-VN" sz="4000" kern="1200" noProof="1">
              <a:solidFill>
                <a:prstClr val="black"/>
              </a:solidFill>
              <a:cs typeface="Arial" pitchFamily="34" charset="0"/>
            </a:endParaRPr>
          </a:p>
        </p:txBody>
      </p:sp>
      <p:sp>
        <p:nvSpPr>
          <p:cNvPr id="13" name="Đáp án đúng">
            <a:extLst>
              <a:ext uri="{FF2B5EF4-FFF2-40B4-BE49-F238E27FC236}">
                <a16:creationId xmlns:a16="http://schemas.microsoft.com/office/drawing/2014/main" id="{EEE29687-6569-F0BC-9B9D-8F4B815EB0FF}"/>
              </a:ext>
            </a:extLst>
          </p:cNvPr>
          <p:cNvSpPr/>
          <p:nvPr/>
        </p:nvSpPr>
        <p:spPr>
          <a:xfrm>
            <a:off x="1821874" y="4022913"/>
            <a:ext cx="6802583" cy="1995053"/>
          </a:xfrm>
          <a:prstGeom prst="roundRect">
            <a:avLst/>
          </a:prstGeom>
          <a:solidFill>
            <a:srgbClr val="FFD68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A. Nhiệt độ cao, độ ẩm cao</a:t>
            </a:r>
            <a:endParaRPr lang="vi-VN" sz="4000" kern="1200" noProof="1">
              <a:solidFill>
                <a:prstClr val="black"/>
              </a:solidFill>
              <a:cs typeface="Arial" pitchFamily="34" charset="0"/>
            </a:endParaRPr>
          </a:p>
        </p:txBody>
      </p:sp>
    </p:spTree>
    <p:extLst>
      <p:ext uri="{BB962C8B-B14F-4D97-AF65-F5344CB8AC3E}">
        <p14:creationId xmlns:p14="http://schemas.microsoft.com/office/powerpoint/2010/main" val="1216573550"/>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barn(inVertical)">
                                      <p:cBhvr>
                                        <p:cTn id="11" dur="500"/>
                                        <p:tgtEl>
                                          <p:spTgt spid="9"/>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inVertical)">
                                      <p:cBhvr>
                                        <p:cTn id="19" dur="500"/>
                                        <p:tgtEl>
                                          <p:spTgt spid="11"/>
                                        </p:tgtEl>
                                      </p:cBhvr>
                                    </p:animEffect>
                                  </p:childTnLst>
                                </p:cTn>
                              </p:par>
                            </p:childTnLst>
                          </p:cTn>
                        </p:par>
                        <p:par>
                          <p:cTn id="20" fill="hold">
                            <p:stCondLst>
                              <p:cond delay="2000"/>
                            </p:stCondLst>
                            <p:childTnLst>
                              <p:par>
                                <p:cTn id="21" presetID="16" presetClass="entr" presetSubtype="2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inVertical)">
                                      <p:cBhvr>
                                        <p:cTn id="2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11" grpId="0" animBg="1"/>
      <p:bldP spid="12" grpId="0" animBg="1"/>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sp>
        <p:nvSpPr>
          <p:cNvPr id="2" name="AutoShape 2"/>
          <p:cNvSpPr/>
          <p:nvPr/>
        </p:nvSpPr>
        <p:spPr>
          <a:xfrm>
            <a:off x="-204072" y="9113001"/>
            <a:ext cx="18696144" cy="1173999"/>
          </a:xfrm>
          <a:prstGeom prst="rect">
            <a:avLst/>
          </a:prstGeom>
          <a:solidFill>
            <a:srgbClr val="FFD68B">
              <a:alpha val="52157"/>
            </a:srgbClr>
          </a:solidFill>
        </p:spPr>
        <p:txBody>
          <a:bodyPr lIns="137147" tIns="68573" rIns="137147" bIns="68573"/>
          <a:lstStyle/>
          <a:p>
            <a:pPr defTabSz="1371464">
              <a:lnSpc>
                <a:spcPct val="150000"/>
              </a:lnSpc>
              <a:buClrTx/>
            </a:pPr>
            <a:endParaRPr lang="en-US" sz="4000" kern="1200" dirty="0">
              <a:solidFill>
                <a:prstClr val="black"/>
              </a:solidFill>
              <a:latin typeface="Arial" pitchFamily="34" charset="0"/>
              <a:ea typeface="+mn-ea"/>
              <a:cs typeface="Arial" pitchFamily="34" charset="0"/>
            </a:endParaRPr>
          </a:p>
        </p:txBody>
      </p:sp>
      <p:pic>
        <p:nvPicPr>
          <p:cNvPr id="32" name="Picture 19">
            <a:extLst>
              <a:ext uri="{FF2B5EF4-FFF2-40B4-BE49-F238E27FC236}">
                <a16:creationId xmlns:a16="http://schemas.microsoft.com/office/drawing/2014/main" id="{BF7392E9-02EC-97FE-4851-03B74B8368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00208" y="6906398"/>
            <a:ext cx="1803425" cy="3020390"/>
          </a:xfrm>
          <a:prstGeom prst="rect">
            <a:avLst/>
          </a:prstGeom>
        </p:spPr>
      </p:pic>
      <p:sp>
        <p:nvSpPr>
          <p:cNvPr id="7" name="Câu hỏi">
            <a:extLst>
              <a:ext uri="{FF2B5EF4-FFF2-40B4-BE49-F238E27FC236}">
                <a16:creationId xmlns:a16="http://schemas.microsoft.com/office/drawing/2014/main" id="{C6041B3D-A748-A0B9-1D1D-82BE2548AA87}"/>
              </a:ext>
            </a:extLst>
          </p:cNvPr>
          <p:cNvSpPr/>
          <p:nvPr/>
        </p:nvSpPr>
        <p:spPr>
          <a:xfrm>
            <a:off x="1821874" y="434586"/>
            <a:ext cx="14644256" cy="326111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vi-VN" sz="4000" b="1" kern="1200" noProof="1">
                <a:solidFill>
                  <a:prstClr val="black"/>
                </a:solidFill>
                <a:cs typeface="Arial" pitchFamily="34" charset="0"/>
              </a:rPr>
              <a:t>Câu hỏi </a:t>
            </a:r>
            <a:r>
              <a:rPr lang="en-US" sz="4000" b="1" kern="1200" noProof="1">
                <a:solidFill>
                  <a:prstClr val="black"/>
                </a:solidFill>
                <a:latin typeface="Arial" panose="020B0604020202020204" pitchFamily="34" charset="0"/>
                <a:cs typeface="Arial" panose="020B0604020202020204" pitchFamily="34" charset="0"/>
              </a:rPr>
              <a:t>3: </a:t>
            </a:r>
            <a:r>
              <a:rPr lang="en-US" sz="4000" kern="1200" noProof="1">
                <a:solidFill>
                  <a:prstClr val="black"/>
                </a:solidFill>
                <a:latin typeface="Arial" panose="020B0604020202020204" pitchFamily="34" charset="0"/>
                <a:cs typeface="Arial" panose="020B0604020202020204" pitchFamily="34" charset="0"/>
              </a:rPr>
              <a:t>Người ăn phải nấm độc sẽ bị:</a:t>
            </a:r>
            <a:endParaRPr lang="vi-VN" sz="4000" kern="1200" noProof="1">
              <a:solidFill>
                <a:prstClr val="black"/>
              </a:solidFill>
              <a:cs typeface="Arial" pitchFamily="34" charset="0"/>
            </a:endParaRPr>
          </a:p>
        </p:txBody>
      </p:sp>
      <p:sp>
        <p:nvSpPr>
          <p:cNvPr id="9" name="Đáp án đúng">
            <a:extLst>
              <a:ext uri="{FF2B5EF4-FFF2-40B4-BE49-F238E27FC236}">
                <a16:creationId xmlns:a16="http://schemas.microsoft.com/office/drawing/2014/main" id="{E89916CF-0176-9D2A-D58C-555F1414B6F9}"/>
              </a:ext>
            </a:extLst>
          </p:cNvPr>
          <p:cNvSpPr/>
          <p:nvPr/>
        </p:nvSpPr>
        <p:spPr>
          <a:xfrm>
            <a:off x="1821874" y="3884368"/>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A. Không bị ảnh hưởng</a:t>
            </a:r>
            <a:endParaRPr lang="vi-VN" sz="4000" kern="1200" noProof="1">
              <a:solidFill>
                <a:prstClr val="black"/>
              </a:solidFill>
              <a:cs typeface="Arial" pitchFamily="34" charset="0"/>
            </a:endParaRPr>
          </a:p>
        </p:txBody>
      </p:sp>
      <p:sp>
        <p:nvSpPr>
          <p:cNvPr id="10" name="Đáp án sai 1">
            <a:extLst>
              <a:ext uri="{FF2B5EF4-FFF2-40B4-BE49-F238E27FC236}">
                <a16:creationId xmlns:a16="http://schemas.microsoft.com/office/drawing/2014/main" id="{86B4CAD6-50A0-8F31-5C42-746FE6637ED0}"/>
              </a:ext>
            </a:extLst>
          </p:cNvPr>
          <p:cNvSpPr/>
          <p:nvPr/>
        </p:nvSpPr>
        <p:spPr>
          <a:xfrm>
            <a:off x="1821874" y="6336619"/>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B. Tăng chiều cao</a:t>
            </a:r>
            <a:endParaRPr lang="vi-VN" sz="4000" kern="1200" noProof="1">
              <a:solidFill>
                <a:prstClr val="black"/>
              </a:solidFill>
              <a:cs typeface="Arial" pitchFamily="34" charset="0"/>
            </a:endParaRPr>
          </a:p>
        </p:txBody>
      </p:sp>
      <p:sp>
        <p:nvSpPr>
          <p:cNvPr id="11" name="Đáp án sai 2">
            <a:extLst>
              <a:ext uri="{FF2B5EF4-FFF2-40B4-BE49-F238E27FC236}">
                <a16:creationId xmlns:a16="http://schemas.microsoft.com/office/drawing/2014/main" id="{14869F21-815D-0088-7C12-17FD4C928D9C}"/>
              </a:ext>
            </a:extLst>
          </p:cNvPr>
          <p:cNvSpPr/>
          <p:nvPr/>
        </p:nvSpPr>
        <p:spPr>
          <a:xfrm>
            <a:off x="9663547" y="3884368"/>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C. Ngộ độc</a:t>
            </a:r>
            <a:endParaRPr lang="vi-VN" sz="4000" kern="1200" noProof="1">
              <a:solidFill>
                <a:prstClr val="black"/>
              </a:solidFill>
              <a:cs typeface="Arial" pitchFamily="34" charset="0"/>
            </a:endParaRPr>
          </a:p>
        </p:txBody>
      </p:sp>
      <p:sp>
        <p:nvSpPr>
          <p:cNvPr id="12" name="Đáp án sai 3">
            <a:extLst>
              <a:ext uri="{FF2B5EF4-FFF2-40B4-BE49-F238E27FC236}">
                <a16:creationId xmlns:a16="http://schemas.microsoft.com/office/drawing/2014/main" id="{75091531-81A6-B98C-15E8-2B03BCC7FD34}"/>
              </a:ext>
            </a:extLst>
          </p:cNvPr>
          <p:cNvSpPr/>
          <p:nvPr/>
        </p:nvSpPr>
        <p:spPr>
          <a:xfrm>
            <a:off x="9663545" y="6336619"/>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D. Tăng cân</a:t>
            </a:r>
            <a:endParaRPr lang="vi-VN" sz="4000" kern="1200" noProof="1">
              <a:solidFill>
                <a:prstClr val="black"/>
              </a:solidFill>
              <a:cs typeface="Arial" pitchFamily="34" charset="0"/>
            </a:endParaRPr>
          </a:p>
        </p:txBody>
      </p:sp>
      <p:sp>
        <p:nvSpPr>
          <p:cNvPr id="13" name="Đáp án đúng">
            <a:extLst>
              <a:ext uri="{FF2B5EF4-FFF2-40B4-BE49-F238E27FC236}">
                <a16:creationId xmlns:a16="http://schemas.microsoft.com/office/drawing/2014/main" id="{D7F6AAE2-1AB6-CBCC-DBD7-7F2A244503C6}"/>
              </a:ext>
            </a:extLst>
          </p:cNvPr>
          <p:cNvSpPr/>
          <p:nvPr/>
        </p:nvSpPr>
        <p:spPr>
          <a:xfrm>
            <a:off x="9663547" y="3884367"/>
            <a:ext cx="6802583" cy="1995053"/>
          </a:xfrm>
          <a:prstGeom prst="roundRect">
            <a:avLst/>
          </a:prstGeom>
          <a:solidFill>
            <a:srgbClr val="FFD68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C. Ngộ độc</a:t>
            </a:r>
            <a:endParaRPr lang="vi-VN" sz="4000" kern="1200" noProof="1">
              <a:solidFill>
                <a:prstClr val="black"/>
              </a:solidFill>
              <a:cs typeface="Arial" pitchFamily="34" charset="0"/>
            </a:endParaRPr>
          </a:p>
        </p:txBody>
      </p:sp>
      <p:pic>
        <p:nvPicPr>
          <p:cNvPr id="8" name="Picture 7">
            <a:hlinkClick r:id="rId4" action="ppaction://hlinksldjump"/>
            <a:extLst>
              <a:ext uri="{FF2B5EF4-FFF2-40B4-BE49-F238E27FC236}">
                <a16:creationId xmlns:a16="http://schemas.microsoft.com/office/drawing/2014/main" id="{0D4667BA-8672-EC1A-2617-9F137E0E56A3}"/>
              </a:ext>
            </a:extLst>
          </p:cNvPr>
          <p:cNvPicPr>
            <a:picLocks noChangeAspect="1"/>
          </p:cNvPicPr>
          <p:nvPr/>
        </p:nvPicPr>
        <p:blipFill>
          <a:blip r:embed="rId5"/>
          <a:stretch>
            <a:fillRect/>
          </a:stretch>
        </p:blipFill>
        <p:spPr>
          <a:xfrm>
            <a:off x="16386004" y="7974071"/>
            <a:ext cx="1791005" cy="1783080"/>
          </a:xfrm>
          <a:prstGeom prst="rect">
            <a:avLst/>
          </a:prstGeom>
        </p:spPr>
      </p:pic>
    </p:spTree>
    <p:extLst>
      <p:ext uri="{BB962C8B-B14F-4D97-AF65-F5344CB8AC3E}">
        <p14:creationId xmlns:p14="http://schemas.microsoft.com/office/powerpoint/2010/main" val="2450729922"/>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barn(inVertical)">
                                      <p:cBhvr>
                                        <p:cTn id="11" dur="500"/>
                                        <p:tgtEl>
                                          <p:spTgt spid="9"/>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inVertical)">
                                      <p:cBhvr>
                                        <p:cTn id="19" dur="500"/>
                                        <p:tgtEl>
                                          <p:spTgt spid="11"/>
                                        </p:tgtEl>
                                      </p:cBhvr>
                                    </p:animEffect>
                                  </p:childTnLst>
                                </p:cTn>
                              </p:par>
                            </p:childTnLst>
                          </p:cTn>
                        </p:par>
                        <p:par>
                          <p:cTn id="20" fill="hold">
                            <p:stCondLst>
                              <p:cond delay="2000"/>
                            </p:stCondLst>
                            <p:childTnLst>
                              <p:par>
                                <p:cTn id="21" presetID="16" presetClass="entr" presetSubtype="2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inVertical)">
                                      <p:cBhvr>
                                        <p:cTn id="2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11" grpId="0" animBg="1"/>
      <p:bldP spid="12" grpId="0" animBg="1"/>
      <p:bldP spid="1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sp>
        <p:nvSpPr>
          <p:cNvPr id="2" name="AutoShape 2"/>
          <p:cNvSpPr/>
          <p:nvPr/>
        </p:nvSpPr>
        <p:spPr>
          <a:xfrm>
            <a:off x="-204072" y="9113001"/>
            <a:ext cx="18696144" cy="1173999"/>
          </a:xfrm>
          <a:prstGeom prst="rect">
            <a:avLst/>
          </a:prstGeom>
          <a:solidFill>
            <a:srgbClr val="FFD68B">
              <a:alpha val="52157"/>
            </a:srgbClr>
          </a:solidFill>
        </p:spPr>
        <p:txBody>
          <a:bodyPr lIns="137147" tIns="68573" rIns="137147" bIns="68573"/>
          <a:lstStyle/>
          <a:p>
            <a:pPr defTabSz="1371464">
              <a:lnSpc>
                <a:spcPct val="150000"/>
              </a:lnSpc>
              <a:buClrTx/>
            </a:pPr>
            <a:endParaRPr lang="en-US" sz="4000" kern="1200" dirty="0">
              <a:solidFill>
                <a:prstClr val="black"/>
              </a:solidFill>
              <a:latin typeface="Arial" pitchFamily="34" charset="0"/>
              <a:ea typeface="+mn-ea"/>
              <a:cs typeface="Arial" pitchFamily="34" charset="0"/>
            </a:endParaRPr>
          </a:p>
        </p:txBody>
      </p:sp>
      <p:pic>
        <p:nvPicPr>
          <p:cNvPr id="32" name="Picture 19">
            <a:extLst>
              <a:ext uri="{FF2B5EF4-FFF2-40B4-BE49-F238E27FC236}">
                <a16:creationId xmlns:a16="http://schemas.microsoft.com/office/drawing/2014/main" id="{BF7392E9-02EC-97FE-4851-03B74B8368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00208" y="6906398"/>
            <a:ext cx="1803425" cy="3020390"/>
          </a:xfrm>
          <a:prstGeom prst="rect">
            <a:avLst/>
          </a:prstGeom>
        </p:spPr>
      </p:pic>
      <p:pic>
        <p:nvPicPr>
          <p:cNvPr id="10" name="Picture 9">
            <a:hlinkClick r:id="rId4" action="ppaction://hlinksldjump"/>
            <a:extLst>
              <a:ext uri="{FF2B5EF4-FFF2-40B4-BE49-F238E27FC236}">
                <a16:creationId xmlns:a16="http://schemas.microsoft.com/office/drawing/2014/main" id="{3B1EDE97-124E-3DB1-446C-EB1B58E2A292}"/>
              </a:ext>
            </a:extLst>
          </p:cNvPr>
          <p:cNvPicPr>
            <a:picLocks noChangeAspect="1"/>
          </p:cNvPicPr>
          <p:nvPr/>
        </p:nvPicPr>
        <p:blipFill>
          <a:blip r:embed="rId5"/>
          <a:stretch>
            <a:fillRect/>
          </a:stretch>
        </p:blipFill>
        <p:spPr>
          <a:xfrm>
            <a:off x="16386004" y="7974071"/>
            <a:ext cx="1791005" cy="1783080"/>
          </a:xfrm>
          <a:prstGeom prst="rect">
            <a:avLst/>
          </a:prstGeom>
        </p:spPr>
      </p:pic>
      <p:sp>
        <p:nvSpPr>
          <p:cNvPr id="7" name="Câu hỏi">
            <a:extLst>
              <a:ext uri="{FF2B5EF4-FFF2-40B4-BE49-F238E27FC236}">
                <a16:creationId xmlns:a16="http://schemas.microsoft.com/office/drawing/2014/main" id="{2AAB0A6C-B5CF-A61F-BFA1-084E8179427B}"/>
              </a:ext>
            </a:extLst>
          </p:cNvPr>
          <p:cNvSpPr/>
          <p:nvPr/>
        </p:nvSpPr>
        <p:spPr>
          <a:xfrm>
            <a:off x="1821874" y="434589"/>
            <a:ext cx="14644256" cy="299258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vi-VN" sz="4000" b="1" kern="1200" noProof="1">
                <a:solidFill>
                  <a:prstClr val="black"/>
                </a:solidFill>
                <a:cs typeface="Arial" pitchFamily="34" charset="0"/>
              </a:rPr>
              <a:t>Câu hỏi </a:t>
            </a:r>
            <a:r>
              <a:rPr lang="en-US" sz="4000" b="1" kern="1200" noProof="1">
                <a:solidFill>
                  <a:prstClr val="black"/>
                </a:solidFill>
                <a:latin typeface="Arial" panose="020B0604020202020204" pitchFamily="34" charset="0"/>
                <a:cs typeface="Arial" panose="020B0604020202020204" pitchFamily="34" charset="0"/>
              </a:rPr>
              <a:t>4: </a:t>
            </a:r>
            <a:r>
              <a:rPr lang="en-US" sz="4000" kern="1200" noProof="1">
                <a:solidFill>
                  <a:prstClr val="black"/>
                </a:solidFill>
                <a:latin typeface="Arial" panose="020B0604020202020204" pitchFamily="34" charset="0"/>
                <a:cs typeface="Arial" panose="020B0604020202020204" pitchFamily="34" charset="0"/>
              </a:rPr>
              <a:t>Những loại đồ khô như mực khô, cá khô,… đã được bảo quản bằng cách:</a:t>
            </a:r>
            <a:endParaRPr lang="vi-VN" sz="4000" kern="1200" noProof="1">
              <a:solidFill>
                <a:prstClr val="black"/>
              </a:solidFill>
              <a:cs typeface="Arial" pitchFamily="34" charset="0"/>
            </a:endParaRPr>
          </a:p>
        </p:txBody>
      </p:sp>
      <p:sp>
        <p:nvSpPr>
          <p:cNvPr id="8" name="Đáp án đúng">
            <a:extLst>
              <a:ext uri="{FF2B5EF4-FFF2-40B4-BE49-F238E27FC236}">
                <a16:creationId xmlns:a16="http://schemas.microsoft.com/office/drawing/2014/main" id="{52229840-47B9-FBF0-72CA-85D9065C1AE6}"/>
              </a:ext>
            </a:extLst>
          </p:cNvPr>
          <p:cNvSpPr/>
          <p:nvPr/>
        </p:nvSpPr>
        <p:spPr>
          <a:xfrm>
            <a:off x="1821874" y="3884372"/>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A. Phơi khô</a:t>
            </a:r>
            <a:endParaRPr lang="vi-VN" sz="4000" kern="1200" noProof="1">
              <a:solidFill>
                <a:prstClr val="black"/>
              </a:solidFill>
              <a:cs typeface="Arial" pitchFamily="34" charset="0"/>
            </a:endParaRPr>
          </a:p>
        </p:txBody>
      </p:sp>
      <p:sp>
        <p:nvSpPr>
          <p:cNvPr id="9" name="Đáp án sai 1">
            <a:extLst>
              <a:ext uri="{FF2B5EF4-FFF2-40B4-BE49-F238E27FC236}">
                <a16:creationId xmlns:a16="http://schemas.microsoft.com/office/drawing/2014/main" id="{787E0EB2-EA57-2079-2EDA-481213F341F4}"/>
              </a:ext>
            </a:extLst>
          </p:cNvPr>
          <p:cNvSpPr/>
          <p:nvPr/>
        </p:nvSpPr>
        <p:spPr>
          <a:xfrm>
            <a:off x="1821874" y="6336623"/>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B. Ngâm đường</a:t>
            </a:r>
            <a:endParaRPr lang="vi-VN" sz="4000" kern="1200" noProof="1">
              <a:solidFill>
                <a:prstClr val="black"/>
              </a:solidFill>
              <a:cs typeface="Arial" pitchFamily="34" charset="0"/>
            </a:endParaRPr>
          </a:p>
        </p:txBody>
      </p:sp>
      <p:sp>
        <p:nvSpPr>
          <p:cNvPr id="11" name="Đáp án sai 2">
            <a:extLst>
              <a:ext uri="{FF2B5EF4-FFF2-40B4-BE49-F238E27FC236}">
                <a16:creationId xmlns:a16="http://schemas.microsoft.com/office/drawing/2014/main" id="{7F210423-51A6-25E3-31EF-5296FB305F72}"/>
              </a:ext>
            </a:extLst>
          </p:cNvPr>
          <p:cNvSpPr/>
          <p:nvPr/>
        </p:nvSpPr>
        <p:spPr>
          <a:xfrm>
            <a:off x="9663547" y="3884372"/>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C. Để trong phòng bếp</a:t>
            </a:r>
            <a:endParaRPr lang="vi-VN" sz="4000" kern="1200" noProof="1">
              <a:solidFill>
                <a:prstClr val="black"/>
              </a:solidFill>
              <a:cs typeface="Arial" pitchFamily="34" charset="0"/>
            </a:endParaRPr>
          </a:p>
        </p:txBody>
      </p:sp>
      <p:sp>
        <p:nvSpPr>
          <p:cNvPr id="12" name="Đáp án sai 3">
            <a:extLst>
              <a:ext uri="{FF2B5EF4-FFF2-40B4-BE49-F238E27FC236}">
                <a16:creationId xmlns:a16="http://schemas.microsoft.com/office/drawing/2014/main" id="{6A6064CC-EE32-098D-472C-5E99F97268AB}"/>
              </a:ext>
            </a:extLst>
          </p:cNvPr>
          <p:cNvSpPr/>
          <p:nvPr/>
        </p:nvSpPr>
        <p:spPr>
          <a:xfrm>
            <a:off x="9663545" y="6336623"/>
            <a:ext cx="6802583" cy="19950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D. Bảo quản trong tủ lạnh</a:t>
            </a:r>
            <a:endParaRPr lang="vi-VN" sz="4000" kern="1200" noProof="1">
              <a:solidFill>
                <a:prstClr val="black"/>
              </a:solidFill>
              <a:cs typeface="Arial" pitchFamily="34" charset="0"/>
            </a:endParaRPr>
          </a:p>
        </p:txBody>
      </p:sp>
      <p:sp>
        <p:nvSpPr>
          <p:cNvPr id="13" name="Đáp án đúng">
            <a:extLst>
              <a:ext uri="{FF2B5EF4-FFF2-40B4-BE49-F238E27FC236}">
                <a16:creationId xmlns:a16="http://schemas.microsoft.com/office/drawing/2014/main" id="{46D44C3C-7263-7CC7-BACB-318DAA07637C}"/>
              </a:ext>
            </a:extLst>
          </p:cNvPr>
          <p:cNvSpPr/>
          <p:nvPr/>
        </p:nvSpPr>
        <p:spPr>
          <a:xfrm>
            <a:off x="1821873" y="3884372"/>
            <a:ext cx="6802583" cy="1995053"/>
          </a:xfrm>
          <a:prstGeom prst="roundRect">
            <a:avLst/>
          </a:prstGeom>
          <a:solidFill>
            <a:srgbClr val="FFD68B"/>
          </a:solidFill>
          <a:ln>
            <a:noFill/>
          </a:ln>
        </p:spPr>
        <p:style>
          <a:lnRef idx="2">
            <a:schemeClr val="accent1">
              <a:shade val="50000"/>
            </a:schemeClr>
          </a:lnRef>
          <a:fillRef idx="1">
            <a:schemeClr val="accent1"/>
          </a:fillRef>
          <a:effectRef idx="0">
            <a:schemeClr val="accent1"/>
          </a:effectRef>
          <a:fontRef idx="minor">
            <a:schemeClr val="lt1"/>
          </a:fontRef>
        </p:style>
        <p:txBody>
          <a:bodyPr lIns="137147" tIns="68573" rIns="137147" bIns="68573" rtlCol="0" anchor="ctr"/>
          <a:lstStyle/>
          <a:p>
            <a:pPr algn="ctr" defTabSz="1371464">
              <a:lnSpc>
                <a:spcPct val="150000"/>
              </a:lnSpc>
              <a:buClrTx/>
              <a:defRPr/>
            </a:pPr>
            <a:r>
              <a:rPr lang="en-US" sz="4000" kern="1200" noProof="1">
                <a:solidFill>
                  <a:prstClr val="black"/>
                </a:solidFill>
                <a:latin typeface="Arial" pitchFamily="34" charset="0"/>
                <a:cs typeface="Arial" pitchFamily="34" charset="0"/>
              </a:rPr>
              <a:t>A. Phơi khô</a:t>
            </a:r>
            <a:endParaRPr lang="vi-VN" sz="4000" kern="1200" noProof="1">
              <a:solidFill>
                <a:prstClr val="black"/>
              </a:solidFill>
              <a:cs typeface="Arial" pitchFamily="34" charset="0"/>
            </a:endParaRPr>
          </a:p>
        </p:txBody>
      </p:sp>
    </p:spTree>
    <p:extLst>
      <p:ext uri="{BB962C8B-B14F-4D97-AF65-F5344CB8AC3E}">
        <p14:creationId xmlns:p14="http://schemas.microsoft.com/office/powerpoint/2010/main" val="1974254700"/>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inVertical)">
                                      <p:cBhvr>
                                        <p:cTn id="19" dur="500"/>
                                        <p:tgtEl>
                                          <p:spTgt spid="11"/>
                                        </p:tgtEl>
                                      </p:cBhvr>
                                    </p:animEffect>
                                  </p:childTnLst>
                                </p:cTn>
                              </p:par>
                            </p:childTnLst>
                          </p:cTn>
                        </p:par>
                        <p:par>
                          <p:cTn id="20" fill="hold">
                            <p:stCondLst>
                              <p:cond delay="2000"/>
                            </p:stCondLst>
                            <p:childTnLst>
                              <p:par>
                                <p:cTn id="21" presetID="16" presetClass="entr" presetSubtype="2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inVertical)">
                                      <p:cBhvr>
                                        <p:cTn id="2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animBg="1"/>
      <p:bldP spid="12" grpId="0" animBg="1"/>
      <p:bldP spid="1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2" name="Group 1"/>
          <p:cNvGrpSpPr/>
          <p:nvPr/>
        </p:nvGrpSpPr>
        <p:grpSpPr>
          <a:xfrm>
            <a:off x="-2143158" y="8685960"/>
            <a:ext cx="5575402" cy="3156385"/>
            <a:chOff x="-1968109" y="7476050"/>
            <a:chExt cx="7010111" cy="4140984"/>
          </a:xfrm>
        </p:grpSpPr>
        <p:grpSp>
          <p:nvGrpSpPr>
            <p:cNvPr id="697" name="Google Shape;697;p32"/>
            <p:cNvGrpSpPr/>
            <p:nvPr/>
          </p:nvGrpSpPr>
          <p:grpSpPr>
            <a:xfrm flipH="1">
              <a:off x="2157508" y="8287969"/>
              <a:ext cx="1764800" cy="3200370"/>
              <a:chOff x="3104575" y="4346000"/>
              <a:chExt cx="553125" cy="1003125"/>
            </a:xfrm>
          </p:grpSpPr>
          <p:sp>
            <p:nvSpPr>
              <p:cNvPr id="698" name="Google Shape;698;p32"/>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99" name="Google Shape;699;p32"/>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0" name="Google Shape;700;p32"/>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1" name="Google Shape;701;p32"/>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2" name="Google Shape;702;p32"/>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3" name="Google Shape;703;p32"/>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4" name="Google Shape;704;p32"/>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705" name="Google Shape;705;p32"/>
            <p:cNvSpPr/>
            <p:nvPr/>
          </p:nvSpPr>
          <p:spPr>
            <a:xfrm flipH="1">
              <a:off x="-1968109" y="7476050"/>
              <a:ext cx="5290150" cy="4140984"/>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706" name="Google Shape;706;p32"/>
            <p:cNvSpPr/>
            <p:nvPr/>
          </p:nvSpPr>
          <p:spPr>
            <a:xfrm flipH="1">
              <a:off x="42902" y="9278780"/>
              <a:ext cx="3195488" cy="217021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707" name="Google Shape;707;p32"/>
            <p:cNvGrpSpPr/>
            <p:nvPr/>
          </p:nvGrpSpPr>
          <p:grpSpPr>
            <a:xfrm>
              <a:off x="3117682" y="9036155"/>
              <a:ext cx="1924320" cy="1704006"/>
              <a:chOff x="-3243425" y="3699175"/>
              <a:chExt cx="968650" cy="857750"/>
            </a:xfrm>
          </p:grpSpPr>
          <p:grpSp>
            <p:nvGrpSpPr>
              <p:cNvPr id="708" name="Google Shape;708;p32"/>
              <p:cNvGrpSpPr/>
              <p:nvPr/>
            </p:nvGrpSpPr>
            <p:grpSpPr>
              <a:xfrm>
                <a:off x="-2960700" y="3699175"/>
                <a:ext cx="275900" cy="814050"/>
                <a:chOff x="-2960700" y="3699175"/>
                <a:chExt cx="275900" cy="814050"/>
              </a:xfrm>
            </p:grpSpPr>
            <p:sp>
              <p:nvSpPr>
                <p:cNvPr id="709" name="Google Shape;709;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0" name="Google Shape;710;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1" name="Google Shape;711;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2" name="Google Shape;712;p32"/>
              <p:cNvGrpSpPr/>
              <p:nvPr/>
            </p:nvGrpSpPr>
            <p:grpSpPr>
              <a:xfrm>
                <a:off x="-3243425" y="3870975"/>
                <a:ext cx="327925" cy="642825"/>
                <a:chOff x="-3243425" y="3870975"/>
                <a:chExt cx="327925" cy="642825"/>
              </a:xfrm>
            </p:grpSpPr>
            <p:sp>
              <p:nvSpPr>
                <p:cNvPr id="713" name="Google Shape;713;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4" name="Google Shape;714;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5" name="Google Shape;715;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6" name="Google Shape;716;p32"/>
              <p:cNvGrpSpPr/>
              <p:nvPr/>
            </p:nvGrpSpPr>
            <p:grpSpPr>
              <a:xfrm>
                <a:off x="-2899775" y="3817600"/>
                <a:ext cx="557925" cy="689475"/>
                <a:chOff x="-2899775" y="3817600"/>
                <a:chExt cx="557925" cy="689475"/>
              </a:xfrm>
            </p:grpSpPr>
            <p:sp>
              <p:nvSpPr>
                <p:cNvPr id="717" name="Google Shape;717;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8" name="Google Shape;718;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9" name="Google Shape;719;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20" name="Google Shape;720;p32"/>
              <p:cNvGrpSpPr/>
              <p:nvPr/>
            </p:nvGrpSpPr>
            <p:grpSpPr>
              <a:xfrm>
                <a:off x="-2887450" y="4143425"/>
                <a:ext cx="612675" cy="413500"/>
                <a:chOff x="-2887450" y="4143425"/>
                <a:chExt cx="612675" cy="413500"/>
              </a:xfrm>
            </p:grpSpPr>
            <p:grpSp>
              <p:nvGrpSpPr>
                <p:cNvPr id="721" name="Google Shape;721;p32"/>
                <p:cNvGrpSpPr/>
                <p:nvPr/>
              </p:nvGrpSpPr>
              <p:grpSpPr>
                <a:xfrm>
                  <a:off x="-2887450" y="4143425"/>
                  <a:ext cx="612675" cy="413500"/>
                  <a:chOff x="-2887450" y="4143425"/>
                  <a:chExt cx="612675" cy="413500"/>
                </a:xfrm>
              </p:grpSpPr>
              <p:sp>
                <p:nvSpPr>
                  <p:cNvPr id="722" name="Google Shape;722;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23" name="Google Shape;723;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24" name="Google Shape;724;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25" name="Google Shape;725;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grpSp>
        <p:nvGrpSpPr>
          <p:cNvPr id="3" name="Group 2"/>
          <p:cNvGrpSpPr/>
          <p:nvPr/>
        </p:nvGrpSpPr>
        <p:grpSpPr>
          <a:xfrm>
            <a:off x="16014208" y="8968773"/>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sp>
        <p:nvSpPr>
          <p:cNvPr id="65" name="TextBox 18"/>
          <p:cNvSpPr txBox="1"/>
          <p:nvPr/>
        </p:nvSpPr>
        <p:spPr>
          <a:xfrm>
            <a:off x="3983941" y="266700"/>
            <a:ext cx="10854219" cy="1315040"/>
          </a:xfrm>
          <a:prstGeom prst="rect">
            <a:avLst/>
          </a:prstGeom>
        </p:spPr>
        <p:txBody>
          <a:bodyPr lIns="0" tIns="0" rIns="0" bIns="0" rtlCol="0" anchor="t">
            <a:spAutoFit/>
          </a:bodyPr>
          <a:lstStyle/>
          <a:p>
            <a:pPr algn="ctr">
              <a:lnSpc>
                <a:spcPct val="150000"/>
              </a:lnSpc>
            </a:pPr>
            <a:r>
              <a:rPr lang="en-US" sz="6500" b="1" dirty="0">
                <a:latin typeface="Arial" panose="020B0604020202020204" pitchFamily="34" charset="0"/>
                <a:cs typeface="Arial" panose="020B0604020202020204" pitchFamily="34" charset="0"/>
              </a:rPr>
              <a:t>VẬN DỤNG</a:t>
            </a:r>
          </a:p>
        </p:txBody>
      </p:sp>
      <p:sp>
        <p:nvSpPr>
          <p:cNvPr id="4" name="Rectangle 3"/>
          <p:cNvSpPr/>
          <p:nvPr/>
        </p:nvSpPr>
        <p:spPr>
          <a:xfrm>
            <a:off x="2692993" y="1808890"/>
            <a:ext cx="14146618" cy="7478970"/>
          </a:xfrm>
          <a:prstGeom prst="rect">
            <a:avLst/>
          </a:prstGeom>
        </p:spPr>
        <p:txBody>
          <a:bodyPr wrap="square">
            <a:spAutoFit/>
          </a:bodyPr>
          <a:lstStyle/>
          <a:p>
            <a:pPr marL="742950" indent="-742950" algn="just">
              <a:lnSpc>
                <a:spcPct val="150000"/>
              </a:lnSpc>
              <a:buFont typeface="+mj-lt"/>
              <a:buAutoNum type="arabicPeriod"/>
            </a:pPr>
            <a:r>
              <a:rPr lang="vi-VN" sz="4000" dirty="0"/>
              <a:t>Hãy nêu các tác hại của nấm mốc đối với thực phẩm</a:t>
            </a:r>
          </a:p>
          <a:p>
            <a:pPr marL="742950" indent="-742950" algn="just">
              <a:lnSpc>
                <a:spcPct val="150000"/>
              </a:lnSpc>
              <a:buFont typeface="+mj-lt"/>
              <a:buAutoNum type="arabicPeriod"/>
            </a:pPr>
            <a:r>
              <a:rPr lang="vi-VN" sz="4000" dirty="0"/>
              <a:t>Hãy nêu các cách bảo quản thực phẩm thường gặp</a:t>
            </a:r>
          </a:p>
          <a:p>
            <a:pPr marL="742950" indent="-742950" algn="just">
              <a:lnSpc>
                <a:spcPct val="150000"/>
              </a:lnSpc>
              <a:buFont typeface="+mj-lt"/>
              <a:buAutoNum type="arabicPeriod"/>
            </a:pPr>
            <a:r>
              <a:rPr lang="vi-VN" sz="4000" dirty="0"/>
              <a:t>Nấm mốc thường có màu gì?</a:t>
            </a:r>
          </a:p>
          <a:p>
            <a:pPr marL="742950" indent="-742950" algn="just">
              <a:lnSpc>
                <a:spcPct val="150000"/>
              </a:lnSpc>
              <a:buFont typeface="+mj-lt"/>
              <a:buAutoNum type="arabicPeriod"/>
            </a:pPr>
            <a:r>
              <a:rPr lang="vi-VN" sz="4000" dirty="0"/>
              <a:t>Nấm mốc thường gặp ở những điều kiện nào sau đây?</a:t>
            </a:r>
          </a:p>
          <a:p>
            <a:pPr algn="just">
              <a:lnSpc>
                <a:spcPct val="150000"/>
              </a:lnSpc>
            </a:pPr>
            <a:r>
              <a:rPr lang="vi-VN" sz="4000" dirty="0"/>
              <a:t>A. Thịt muối trong tủ lạnh</a:t>
            </a:r>
          </a:p>
          <a:p>
            <a:pPr algn="just">
              <a:lnSpc>
                <a:spcPct val="150000"/>
              </a:lnSpc>
            </a:pPr>
            <a:r>
              <a:rPr lang="vi-VN" sz="4000" dirty="0"/>
              <a:t>B. Góc tường ẩm</a:t>
            </a:r>
          </a:p>
          <a:p>
            <a:pPr algn="just">
              <a:lnSpc>
                <a:spcPct val="150000"/>
              </a:lnSpc>
            </a:pPr>
            <a:r>
              <a:rPr lang="vi-VN" sz="4000" dirty="0"/>
              <a:t>C. Bánh mì để lâu ngày</a:t>
            </a:r>
          </a:p>
          <a:p>
            <a:pPr algn="just">
              <a:lnSpc>
                <a:spcPct val="150000"/>
              </a:lnSpc>
            </a:pPr>
            <a:r>
              <a:rPr lang="vi-VN" sz="4000" dirty="0"/>
              <a:t>D. Vỏ cam, quýt để lâu ngày</a:t>
            </a:r>
          </a:p>
        </p:txBody>
      </p:sp>
    </p:spTree>
    <p:extLst>
      <p:ext uri="{BB962C8B-B14F-4D97-AF65-F5344CB8AC3E}">
        <p14:creationId xmlns:p14="http://schemas.microsoft.com/office/powerpoint/2010/main" val="3918623049"/>
      </p:ext>
    </p:extLst>
  </p:cSld>
  <p:clrMapOvr>
    <a:masterClrMapping/>
  </p:clrMapOvr>
  <p:transition>
    <p:split orient="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3" name="Group 2"/>
          <p:cNvGrpSpPr/>
          <p:nvPr/>
        </p:nvGrpSpPr>
        <p:grpSpPr>
          <a:xfrm>
            <a:off x="16014208" y="8968773"/>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sp>
        <p:nvSpPr>
          <p:cNvPr id="65" name="TextBox 18"/>
          <p:cNvSpPr txBox="1"/>
          <p:nvPr/>
        </p:nvSpPr>
        <p:spPr>
          <a:xfrm>
            <a:off x="3983941" y="0"/>
            <a:ext cx="10854219" cy="1315040"/>
          </a:xfrm>
          <a:prstGeom prst="rect">
            <a:avLst/>
          </a:prstGeom>
        </p:spPr>
        <p:txBody>
          <a:bodyPr lIns="0" tIns="0" rIns="0" bIns="0" rtlCol="0" anchor="t">
            <a:spAutoFit/>
          </a:bodyPr>
          <a:lstStyle/>
          <a:p>
            <a:pPr algn="ctr">
              <a:lnSpc>
                <a:spcPct val="150000"/>
              </a:lnSpc>
            </a:pPr>
            <a:r>
              <a:rPr lang="en-US" sz="6500" b="1" dirty="0">
                <a:latin typeface="Arial" panose="020B0604020202020204" pitchFamily="34" charset="0"/>
                <a:cs typeface="Arial" panose="020B0604020202020204" pitchFamily="34" charset="0"/>
              </a:rPr>
              <a:t>VẬN DỤNG</a:t>
            </a:r>
          </a:p>
        </p:txBody>
      </p:sp>
      <p:sp>
        <p:nvSpPr>
          <p:cNvPr id="4" name="Rectangle 3"/>
          <p:cNvSpPr/>
          <p:nvPr/>
        </p:nvSpPr>
        <p:spPr>
          <a:xfrm>
            <a:off x="1143000" y="1557932"/>
            <a:ext cx="9690320" cy="8402300"/>
          </a:xfrm>
          <a:prstGeom prst="rect">
            <a:avLst/>
          </a:prstGeom>
        </p:spPr>
        <p:txBody>
          <a:bodyPr wrap="square">
            <a:spAutoFit/>
          </a:bodyPr>
          <a:lstStyle/>
          <a:p>
            <a:pPr marL="742950" indent="-742950" algn="just">
              <a:lnSpc>
                <a:spcPct val="150000"/>
              </a:lnSpc>
              <a:buFont typeface="+mj-lt"/>
              <a:buAutoNum type="arabicPeriod"/>
            </a:pPr>
            <a:r>
              <a:rPr lang="en-US" sz="4000" dirty="0" err="1"/>
              <a:t>Tác</a:t>
            </a:r>
            <a:r>
              <a:rPr lang="en-US" sz="4000" dirty="0"/>
              <a:t> </a:t>
            </a:r>
            <a:r>
              <a:rPr lang="en-US" sz="4000" dirty="0" err="1"/>
              <a:t>hại</a:t>
            </a:r>
            <a:r>
              <a:rPr lang="en-US" sz="4000" dirty="0"/>
              <a:t> </a:t>
            </a:r>
            <a:r>
              <a:rPr lang="en-US" sz="4000" dirty="0" err="1"/>
              <a:t>của</a:t>
            </a:r>
            <a:r>
              <a:rPr lang="en-US" sz="4000" dirty="0"/>
              <a:t> </a:t>
            </a:r>
            <a:r>
              <a:rPr lang="en-US" sz="4000" dirty="0" err="1"/>
              <a:t>nấm</a:t>
            </a:r>
            <a:r>
              <a:rPr lang="en-US" sz="4000" dirty="0"/>
              <a:t> </a:t>
            </a:r>
            <a:r>
              <a:rPr lang="en-US" sz="4000" dirty="0" err="1"/>
              <a:t>mốc</a:t>
            </a:r>
            <a:r>
              <a:rPr lang="en-US" sz="4000" dirty="0"/>
              <a:t>: </a:t>
            </a:r>
            <a:r>
              <a:rPr lang="vi-VN" sz="4000" dirty="0"/>
              <a:t>Làm thay đổi màu sắc, hình dạng, mùi vị thực phẩm, thậm chí có thể làm nhiễm độc thực phẩm</a:t>
            </a:r>
          </a:p>
          <a:p>
            <a:pPr marL="742950" indent="-742950" algn="just">
              <a:lnSpc>
                <a:spcPct val="150000"/>
              </a:lnSpc>
              <a:buFont typeface="+mj-lt"/>
              <a:buAutoNum type="arabicPeriod"/>
            </a:pPr>
            <a:r>
              <a:rPr lang="vi-VN" sz="4000" dirty="0"/>
              <a:t>Ướp muối, sấy khô, bảo quản ở điều kiện lạnh</a:t>
            </a:r>
          </a:p>
          <a:p>
            <a:pPr marL="742950" indent="-742950" algn="just">
              <a:lnSpc>
                <a:spcPct val="150000"/>
              </a:lnSpc>
              <a:buFont typeface="+mj-lt"/>
              <a:buAutoNum type="arabicPeriod"/>
            </a:pPr>
            <a:r>
              <a:rPr lang="vi-VN" sz="4000" dirty="0"/>
              <a:t>Nấm mốc thường có màu xanh, màu đen</a:t>
            </a:r>
          </a:p>
          <a:p>
            <a:pPr marL="742950" indent="-742950" algn="just">
              <a:lnSpc>
                <a:spcPct val="150000"/>
              </a:lnSpc>
              <a:buFont typeface="+mj-lt"/>
              <a:buAutoNum type="arabicPeriod"/>
            </a:pPr>
            <a:r>
              <a:rPr lang="vi-VN" sz="4000" dirty="0"/>
              <a:t>B, C, D</a:t>
            </a:r>
          </a:p>
        </p:txBody>
      </p:sp>
      <p:sp>
        <p:nvSpPr>
          <p:cNvPr id="67" name="Oval 66"/>
          <p:cNvSpPr/>
          <p:nvPr/>
        </p:nvSpPr>
        <p:spPr>
          <a:xfrm>
            <a:off x="11644771" y="1388664"/>
            <a:ext cx="4023360" cy="4023360"/>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a:off x="13491765" y="3158993"/>
            <a:ext cx="4023360" cy="4023360"/>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p:cNvSpPr/>
          <p:nvPr/>
        </p:nvSpPr>
        <p:spPr>
          <a:xfrm>
            <a:off x="11598336" y="5683319"/>
            <a:ext cx="4023360" cy="4023360"/>
          </a:xfrm>
          <a:prstGeom prst="ellipse">
            <a:avLst/>
          </a:prstGeom>
          <a:blipFill dpi="0" rotWithShape="1">
            <a:blip r:embed="rId5"/>
            <a:srcRect/>
            <a:stretch>
              <a:fillRect l="-6000" t="1000" r="-6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97261377"/>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Effect transition="in" filter="barn(inVertical)">
                                      <p:cBhvr>
                                        <p:cTn id="10" dur="500"/>
                                        <p:tgtEl>
                                          <p:spTgt spid="6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arn(inVertical)">
                                      <p:cBhvr>
                                        <p:cTn id="13" dur="500"/>
                                        <p:tgtEl>
                                          <p:spTgt spid="4"/>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barn(inVertical)">
                                      <p:cBhvr>
                                        <p:cTn id="16" dur="500"/>
                                        <p:tgtEl>
                                          <p:spTgt spid="6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barn(inVertical)">
                                      <p:cBhvr>
                                        <p:cTn id="19" dur="500"/>
                                        <p:tgtEl>
                                          <p:spTgt spid="6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barn(inVertical)">
                                      <p:cBhvr>
                                        <p:cTn id="22"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4" grpId="0"/>
      <p:bldP spid="67" grpId="0" animBg="1"/>
      <p:bldP spid="68" grpId="0" animBg="1"/>
      <p:bldP spid="6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90"/>
        <p:cNvGrpSpPr/>
        <p:nvPr/>
      </p:nvGrpSpPr>
      <p:grpSpPr>
        <a:xfrm>
          <a:off x="0" y="0"/>
          <a:ext cx="0" cy="0"/>
          <a:chOff x="0" y="0"/>
          <a:chExt cx="0" cy="0"/>
        </a:xfrm>
      </p:grpSpPr>
      <p:sp>
        <p:nvSpPr>
          <p:cNvPr id="1291" name="Google Shape;1291;p42"/>
          <p:cNvSpPr/>
          <p:nvPr/>
        </p:nvSpPr>
        <p:spPr>
          <a:xfrm>
            <a:off x="14227900" y="6587450"/>
            <a:ext cx="1408200" cy="1408200"/>
          </a:xfrm>
          <a:prstGeom prst="ellipse">
            <a:avLst/>
          </a:prstGeom>
          <a:solidFill>
            <a:schemeClr val="accent2"/>
          </a:solidFill>
          <a:ln>
            <a:noFill/>
          </a:ln>
        </p:spPr>
        <p:txBody>
          <a:bodyPr spcFirstLastPara="1" wrap="square" lIns="182850" tIns="182850" rIns="182850" bIns="182850" anchor="ctr" anchorCtr="0">
            <a:noAutofit/>
          </a:bodyPr>
          <a:lstStyle/>
          <a:p>
            <a:endParaRPr/>
          </a:p>
        </p:txBody>
      </p:sp>
      <p:sp>
        <p:nvSpPr>
          <p:cNvPr id="1292" name="Google Shape;1292;p42"/>
          <p:cNvSpPr/>
          <p:nvPr/>
        </p:nvSpPr>
        <p:spPr>
          <a:xfrm>
            <a:off x="10369050" y="3958050"/>
            <a:ext cx="1408200" cy="1408200"/>
          </a:xfrm>
          <a:prstGeom prst="ellipse">
            <a:avLst/>
          </a:prstGeom>
          <a:solidFill>
            <a:schemeClr val="accent1"/>
          </a:solidFill>
          <a:ln>
            <a:noFill/>
          </a:ln>
        </p:spPr>
        <p:txBody>
          <a:bodyPr spcFirstLastPara="1" wrap="square" lIns="182850" tIns="182850" rIns="182850" bIns="182850" anchor="ctr" anchorCtr="0">
            <a:noAutofit/>
          </a:bodyPr>
          <a:lstStyle/>
          <a:p>
            <a:endParaRPr/>
          </a:p>
        </p:txBody>
      </p:sp>
      <p:sp>
        <p:nvSpPr>
          <p:cNvPr id="1293" name="Google Shape;1293;p42"/>
          <p:cNvSpPr/>
          <p:nvPr/>
        </p:nvSpPr>
        <p:spPr>
          <a:xfrm>
            <a:off x="6512124" y="6587450"/>
            <a:ext cx="1408200" cy="1408200"/>
          </a:xfrm>
          <a:prstGeom prst="ellipse">
            <a:avLst/>
          </a:prstGeom>
          <a:solidFill>
            <a:schemeClr val="lt2"/>
          </a:solidFill>
          <a:ln>
            <a:noFill/>
          </a:ln>
        </p:spPr>
        <p:txBody>
          <a:bodyPr spcFirstLastPara="1" wrap="square" lIns="182850" tIns="182850" rIns="182850" bIns="182850" anchor="ctr" anchorCtr="0">
            <a:noAutofit/>
          </a:bodyPr>
          <a:lstStyle/>
          <a:p>
            <a:endParaRPr/>
          </a:p>
        </p:txBody>
      </p:sp>
      <p:grpSp>
        <p:nvGrpSpPr>
          <p:cNvPr id="1303" name="Google Shape;1303;p42"/>
          <p:cNvGrpSpPr/>
          <p:nvPr/>
        </p:nvGrpSpPr>
        <p:grpSpPr>
          <a:xfrm>
            <a:off x="1440072" y="5811401"/>
            <a:ext cx="15408236" cy="320050"/>
            <a:chOff x="1686675" y="2871325"/>
            <a:chExt cx="5770875" cy="160025"/>
          </a:xfrm>
        </p:grpSpPr>
        <p:sp>
          <p:nvSpPr>
            <p:cNvPr id="1304" name="Google Shape;1304;p42"/>
            <p:cNvSpPr/>
            <p:nvPr/>
          </p:nvSpPr>
          <p:spPr>
            <a:xfrm>
              <a:off x="1686675" y="2874750"/>
              <a:ext cx="1444800" cy="156600"/>
            </a:xfrm>
            <a:prstGeom prst="rect">
              <a:avLst/>
            </a:prstGeom>
            <a:solidFill>
              <a:schemeClr val="dk2"/>
            </a:solidFill>
            <a:ln>
              <a:noFill/>
            </a:ln>
          </p:spPr>
          <p:txBody>
            <a:bodyPr spcFirstLastPara="1" wrap="square" lIns="91425" tIns="91425" rIns="91425" bIns="91425" anchor="ctr" anchorCtr="0">
              <a:noAutofit/>
            </a:bodyPr>
            <a:lstStyle/>
            <a:p>
              <a:endParaRPr/>
            </a:p>
          </p:txBody>
        </p:sp>
        <p:sp>
          <p:nvSpPr>
            <p:cNvPr id="1305" name="Google Shape;1305;p42"/>
            <p:cNvSpPr/>
            <p:nvPr/>
          </p:nvSpPr>
          <p:spPr>
            <a:xfrm>
              <a:off x="3131550" y="2874750"/>
              <a:ext cx="1444800" cy="156600"/>
            </a:xfrm>
            <a:prstGeom prst="rect">
              <a:avLst/>
            </a:prstGeom>
            <a:solidFill>
              <a:schemeClr val="lt2"/>
            </a:solidFill>
            <a:ln>
              <a:noFill/>
            </a:ln>
          </p:spPr>
          <p:txBody>
            <a:bodyPr spcFirstLastPara="1" wrap="square" lIns="91425" tIns="91425" rIns="91425" bIns="91425" anchor="ctr" anchorCtr="0">
              <a:noAutofit/>
            </a:bodyPr>
            <a:lstStyle/>
            <a:p>
              <a:endParaRPr/>
            </a:p>
          </p:txBody>
        </p:sp>
        <p:sp>
          <p:nvSpPr>
            <p:cNvPr id="1306" name="Google Shape;1306;p42"/>
            <p:cNvSpPr/>
            <p:nvPr/>
          </p:nvSpPr>
          <p:spPr>
            <a:xfrm>
              <a:off x="4572150" y="2871350"/>
              <a:ext cx="1440600" cy="156600"/>
            </a:xfrm>
            <a:prstGeom prst="rect">
              <a:avLst/>
            </a:prstGeom>
            <a:solidFill>
              <a:schemeClr val="accent1"/>
            </a:solidFill>
            <a:ln>
              <a:noFill/>
            </a:ln>
          </p:spPr>
          <p:txBody>
            <a:bodyPr spcFirstLastPara="1" wrap="square" lIns="91425" tIns="91425" rIns="91425" bIns="91425" anchor="ctr" anchorCtr="0">
              <a:noAutofit/>
            </a:bodyPr>
            <a:lstStyle/>
            <a:p>
              <a:endParaRPr/>
            </a:p>
          </p:txBody>
        </p:sp>
        <p:sp>
          <p:nvSpPr>
            <p:cNvPr id="1307" name="Google Shape;1307;p42"/>
            <p:cNvSpPr/>
            <p:nvPr/>
          </p:nvSpPr>
          <p:spPr>
            <a:xfrm>
              <a:off x="6012750" y="2871325"/>
              <a:ext cx="1444800" cy="156600"/>
            </a:xfrm>
            <a:prstGeom prst="rect">
              <a:avLst/>
            </a:prstGeom>
            <a:solidFill>
              <a:schemeClr val="accent2"/>
            </a:solidFill>
            <a:ln>
              <a:noFill/>
            </a:ln>
          </p:spPr>
          <p:txBody>
            <a:bodyPr spcFirstLastPara="1" wrap="square" lIns="91425" tIns="91425" rIns="91425" bIns="91425" anchor="ctr" anchorCtr="0">
              <a:noAutofit/>
            </a:bodyPr>
            <a:lstStyle/>
            <a:p>
              <a:endParaRPr/>
            </a:p>
          </p:txBody>
        </p:sp>
      </p:grpSp>
      <p:cxnSp>
        <p:nvCxnSpPr>
          <p:cNvPr id="1308" name="Google Shape;1308;p42"/>
          <p:cNvCxnSpPr>
            <a:endCxn id="1304" idx="2"/>
          </p:cNvCxnSpPr>
          <p:nvPr/>
        </p:nvCxnSpPr>
        <p:spPr>
          <a:xfrm rot="10800000" flipH="1">
            <a:off x="3366400" y="6131200"/>
            <a:ext cx="2400" cy="737400"/>
          </a:xfrm>
          <a:prstGeom prst="straightConnector1">
            <a:avLst/>
          </a:prstGeom>
          <a:noFill/>
          <a:ln w="9525" cap="flat" cmpd="sng">
            <a:solidFill>
              <a:schemeClr val="dk2"/>
            </a:solidFill>
            <a:prstDash val="solid"/>
            <a:round/>
            <a:headEnd type="oval" w="med" len="med"/>
            <a:tailEnd type="none" w="med" len="med"/>
          </a:ln>
        </p:spPr>
      </p:cxnSp>
      <p:cxnSp>
        <p:nvCxnSpPr>
          <p:cNvPr id="1309" name="Google Shape;1309;p42"/>
          <p:cNvCxnSpPr>
            <a:endCxn id="1305" idx="0"/>
          </p:cNvCxnSpPr>
          <p:nvPr/>
        </p:nvCxnSpPr>
        <p:spPr>
          <a:xfrm>
            <a:off x="7214700" y="4871926"/>
            <a:ext cx="12000" cy="946200"/>
          </a:xfrm>
          <a:prstGeom prst="straightConnector1">
            <a:avLst/>
          </a:prstGeom>
          <a:noFill/>
          <a:ln w="9525" cap="flat" cmpd="sng">
            <a:solidFill>
              <a:schemeClr val="lt2"/>
            </a:solidFill>
            <a:prstDash val="solid"/>
            <a:round/>
            <a:headEnd type="oval" w="med" len="med"/>
            <a:tailEnd type="none" w="med" len="med"/>
          </a:ln>
        </p:spPr>
      </p:cxnSp>
      <p:cxnSp>
        <p:nvCxnSpPr>
          <p:cNvPr id="1310" name="Google Shape;1310;p42"/>
          <p:cNvCxnSpPr>
            <a:stCxn id="1306" idx="2"/>
          </p:cNvCxnSpPr>
          <p:nvPr/>
        </p:nvCxnSpPr>
        <p:spPr>
          <a:xfrm flipH="1">
            <a:off x="11066292" y="6124650"/>
            <a:ext cx="1200" cy="744000"/>
          </a:xfrm>
          <a:prstGeom prst="straightConnector1">
            <a:avLst/>
          </a:prstGeom>
          <a:noFill/>
          <a:ln w="9525" cap="flat" cmpd="sng">
            <a:solidFill>
              <a:schemeClr val="accent1"/>
            </a:solidFill>
            <a:prstDash val="solid"/>
            <a:round/>
            <a:headEnd type="none" w="med" len="med"/>
            <a:tailEnd type="oval" w="med" len="med"/>
          </a:ln>
        </p:spPr>
      </p:cxnSp>
      <p:cxnSp>
        <p:nvCxnSpPr>
          <p:cNvPr id="1311" name="Google Shape;1311;p42"/>
          <p:cNvCxnSpPr>
            <a:stCxn id="1307" idx="0"/>
          </p:cNvCxnSpPr>
          <p:nvPr/>
        </p:nvCxnSpPr>
        <p:spPr>
          <a:xfrm rot="10800000" flipH="1">
            <a:off x="14919500" y="4871800"/>
            <a:ext cx="12600" cy="939600"/>
          </a:xfrm>
          <a:prstGeom prst="straightConnector1">
            <a:avLst/>
          </a:prstGeom>
          <a:noFill/>
          <a:ln w="9525" cap="flat" cmpd="sng">
            <a:solidFill>
              <a:schemeClr val="accent2"/>
            </a:solidFill>
            <a:prstDash val="solid"/>
            <a:round/>
            <a:headEnd type="none" w="med" len="med"/>
            <a:tailEnd type="oval" w="med" len="med"/>
          </a:ln>
        </p:spPr>
      </p:cxnSp>
      <p:sp>
        <p:nvSpPr>
          <p:cNvPr id="1312" name="Google Shape;1312;p42"/>
          <p:cNvSpPr/>
          <p:nvPr/>
        </p:nvSpPr>
        <p:spPr>
          <a:xfrm>
            <a:off x="2662300" y="3958050"/>
            <a:ext cx="1408200" cy="1408200"/>
          </a:xfrm>
          <a:prstGeom prst="ellipse">
            <a:avLst/>
          </a:prstGeom>
          <a:solidFill>
            <a:schemeClr val="dk2"/>
          </a:solidFill>
          <a:ln>
            <a:noFill/>
          </a:ln>
        </p:spPr>
        <p:txBody>
          <a:bodyPr spcFirstLastPara="1" wrap="square" lIns="182850" tIns="182850" rIns="182850" bIns="182850" anchor="ctr" anchorCtr="0">
            <a:noAutofit/>
          </a:bodyPr>
          <a:lstStyle/>
          <a:p>
            <a:endParaRPr/>
          </a:p>
        </p:txBody>
      </p:sp>
      <p:grpSp>
        <p:nvGrpSpPr>
          <p:cNvPr id="1313" name="Google Shape;1313;p42"/>
          <p:cNvGrpSpPr/>
          <p:nvPr/>
        </p:nvGrpSpPr>
        <p:grpSpPr>
          <a:xfrm>
            <a:off x="6862743" y="6980465"/>
            <a:ext cx="706978" cy="622154"/>
            <a:chOff x="5591733" y="886670"/>
            <a:chExt cx="353489" cy="311077"/>
          </a:xfrm>
        </p:grpSpPr>
        <p:sp>
          <p:nvSpPr>
            <p:cNvPr id="1314" name="Google Shape;1314;p42"/>
            <p:cNvSpPr/>
            <p:nvPr/>
          </p:nvSpPr>
          <p:spPr>
            <a:xfrm>
              <a:off x="5591733" y="886670"/>
              <a:ext cx="353489" cy="311077"/>
            </a:xfrm>
            <a:custGeom>
              <a:avLst/>
              <a:gdLst/>
              <a:ahLst/>
              <a:cxnLst/>
              <a:rect l="l" t="t" r="r" b="b"/>
              <a:pathLst>
                <a:path w="12002" h="10562" extrusionOk="0">
                  <a:moveTo>
                    <a:pt x="822" y="4275"/>
                  </a:moveTo>
                  <a:lnTo>
                    <a:pt x="1917" y="4858"/>
                  </a:lnTo>
                  <a:cubicBezTo>
                    <a:pt x="1905" y="4989"/>
                    <a:pt x="1905" y="5120"/>
                    <a:pt x="1905" y="5275"/>
                  </a:cubicBezTo>
                  <a:cubicBezTo>
                    <a:pt x="1905" y="5406"/>
                    <a:pt x="1905" y="5537"/>
                    <a:pt x="1917" y="5668"/>
                  </a:cubicBezTo>
                  <a:lnTo>
                    <a:pt x="822" y="6251"/>
                  </a:lnTo>
                  <a:cubicBezTo>
                    <a:pt x="548" y="5632"/>
                    <a:pt x="548" y="4918"/>
                    <a:pt x="822" y="4275"/>
                  </a:cubicBezTo>
                  <a:close/>
                  <a:moveTo>
                    <a:pt x="6441" y="1167"/>
                  </a:moveTo>
                  <a:cubicBezTo>
                    <a:pt x="6977" y="1167"/>
                    <a:pt x="7513" y="1250"/>
                    <a:pt x="8001" y="1441"/>
                  </a:cubicBezTo>
                  <a:cubicBezTo>
                    <a:pt x="8323" y="1560"/>
                    <a:pt x="8632" y="1739"/>
                    <a:pt x="8894" y="1941"/>
                  </a:cubicBezTo>
                  <a:cubicBezTo>
                    <a:pt x="9597" y="2441"/>
                    <a:pt x="10120" y="3144"/>
                    <a:pt x="10406" y="3965"/>
                  </a:cubicBezTo>
                  <a:cubicBezTo>
                    <a:pt x="10537" y="4334"/>
                    <a:pt x="10882" y="4584"/>
                    <a:pt x="11275" y="4584"/>
                  </a:cubicBezTo>
                  <a:cubicBezTo>
                    <a:pt x="11418" y="4584"/>
                    <a:pt x="11537" y="4691"/>
                    <a:pt x="11537" y="4822"/>
                  </a:cubicBezTo>
                  <a:cubicBezTo>
                    <a:pt x="11537" y="4882"/>
                    <a:pt x="11525" y="4953"/>
                    <a:pt x="11466" y="5001"/>
                  </a:cubicBezTo>
                  <a:cubicBezTo>
                    <a:pt x="11418" y="5049"/>
                    <a:pt x="11359" y="5072"/>
                    <a:pt x="11275" y="5072"/>
                  </a:cubicBezTo>
                  <a:cubicBezTo>
                    <a:pt x="11144" y="5072"/>
                    <a:pt x="11049" y="5180"/>
                    <a:pt x="11049" y="5310"/>
                  </a:cubicBezTo>
                  <a:cubicBezTo>
                    <a:pt x="11049" y="5441"/>
                    <a:pt x="11168" y="5513"/>
                    <a:pt x="11275" y="5513"/>
                  </a:cubicBezTo>
                  <a:cubicBezTo>
                    <a:pt x="11347" y="5513"/>
                    <a:pt x="11418" y="5537"/>
                    <a:pt x="11466" y="5584"/>
                  </a:cubicBezTo>
                  <a:cubicBezTo>
                    <a:pt x="11502" y="5632"/>
                    <a:pt x="11537" y="5691"/>
                    <a:pt x="11537" y="5763"/>
                  </a:cubicBezTo>
                  <a:cubicBezTo>
                    <a:pt x="11537" y="5894"/>
                    <a:pt x="11418" y="6001"/>
                    <a:pt x="11275" y="6001"/>
                  </a:cubicBezTo>
                  <a:cubicBezTo>
                    <a:pt x="10882" y="6001"/>
                    <a:pt x="10537" y="6251"/>
                    <a:pt x="10406" y="6644"/>
                  </a:cubicBezTo>
                  <a:cubicBezTo>
                    <a:pt x="10299" y="6954"/>
                    <a:pt x="10144" y="7239"/>
                    <a:pt x="9990" y="7501"/>
                  </a:cubicBezTo>
                  <a:cubicBezTo>
                    <a:pt x="9311" y="7263"/>
                    <a:pt x="8704" y="6858"/>
                    <a:pt x="8215" y="6370"/>
                  </a:cubicBezTo>
                  <a:cubicBezTo>
                    <a:pt x="7799" y="5953"/>
                    <a:pt x="7311" y="5632"/>
                    <a:pt x="6739" y="5406"/>
                  </a:cubicBezTo>
                  <a:cubicBezTo>
                    <a:pt x="6191" y="5180"/>
                    <a:pt x="5608" y="5060"/>
                    <a:pt x="5013" y="5060"/>
                  </a:cubicBezTo>
                  <a:lnTo>
                    <a:pt x="2381" y="5060"/>
                  </a:lnTo>
                  <a:cubicBezTo>
                    <a:pt x="2441" y="4048"/>
                    <a:pt x="2858" y="3108"/>
                    <a:pt x="3560" y="2382"/>
                  </a:cubicBezTo>
                  <a:cubicBezTo>
                    <a:pt x="4310" y="1608"/>
                    <a:pt x="5346" y="1179"/>
                    <a:pt x="6441" y="1167"/>
                  </a:cubicBezTo>
                  <a:close/>
                  <a:moveTo>
                    <a:pt x="4989" y="5477"/>
                  </a:moveTo>
                  <a:cubicBezTo>
                    <a:pt x="5715" y="5477"/>
                    <a:pt x="6418" y="5668"/>
                    <a:pt x="7037" y="6025"/>
                  </a:cubicBezTo>
                  <a:lnTo>
                    <a:pt x="6477" y="6311"/>
                  </a:lnTo>
                  <a:cubicBezTo>
                    <a:pt x="6299" y="6430"/>
                    <a:pt x="6287" y="6680"/>
                    <a:pt x="6441" y="6823"/>
                  </a:cubicBezTo>
                  <a:lnTo>
                    <a:pt x="7192" y="7394"/>
                  </a:lnTo>
                  <a:cubicBezTo>
                    <a:pt x="7244" y="7437"/>
                    <a:pt x="7305" y="7457"/>
                    <a:pt x="7366" y="7457"/>
                  </a:cubicBezTo>
                  <a:cubicBezTo>
                    <a:pt x="7472" y="7457"/>
                    <a:pt x="7575" y="7397"/>
                    <a:pt x="7620" y="7299"/>
                  </a:cubicBezTo>
                  <a:lnTo>
                    <a:pt x="7894" y="6704"/>
                  </a:lnTo>
                  <a:cubicBezTo>
                    <a:pt x="8394" y="7204"/>
                    <a:pt x="9013" y="7608"/>
                    <a:pt x="9680" y="7858"/>
                  </a:cubicBezTo>
                  <a:cubicBezTo>
                    <a:pt x="8894" y="8811"/>
                    <a:pt x="7739" y="9382"/>
                    <a:pt x="6477" y="9382"/>
                  </a:cubicBezTo>
                  <a:cubicBezTo>
                    <a:pt x="4275" y="9382"/>
                    <a:pt x="2465" y="7656"/>
                    <a:pt x="2346" y="5477"/>
                  </a:cubicBezTo>
                  <a:close/>
                  <a:moveTo>
                    <a:pt x="6418" y="0"/>
                  </a:moveTo>
                  <a:cubicBezTo>
                    <a:pt x="6287" y="0"/>
                    <a:pt x="6180" y="107"/>
                    <a:pt x="6180" y="238"/>
                  </a:cubicBezTo>
                  <a:lnTo>
                    <a:pt x="6180" y="691"/>
                  </a:lnTo>
                  <a:cubicBezTo>
                    <a:pt x="5727" y="715"/>
                    <a:pt x="5298" y="810"/>
                    <a:pt x="4894" y="953"/>
                  </a:cubicBezTo>
                  <a:lnTo>
                    <a:pt x="4715" y="548"/>
                  </a:lnTo>
                  <a:cubicBezTo>
                    <a:pt x="4670" y="458"/>
                    <a:pt x="4584" y="416"/>
                    <a:pt x="4494" y="416"/>
                  </a:cubicBezTo>
                  <a:cubicBezTo>
                    <a:pt x="4465" y="416"/>
                    <a:pt x="4435" y="420"/>
                    <a:pt x="4405" y="429"/>
                  </a:cubicBezTo>
                  <a:cubicBezTo>
                    <a:pt x="4286" y="488"/>
                    <a:pt x="4239" y="631"/>
                    <a:pt x="4286" y="750"/>
                  </a:cubicBezTo>
                  <a:lnTo>
                    <a:pt x="4465" y="1131"/>
                  </a:lnTo>
                  <a:cubicBezTo>
                    <a:pt x="4120" y="1298"/>
                    <a:pt x="3798" y="1500"/>
                    <a:pt x="3501" y="1762"/>
                  </a:cubicBezTo>
                  <a:lnTo>
                    <a:pt x="3191" y="1441"/>
                  </a:lnTo>
                  <a:cubicBezTo>
                    <a:pt x="3143" y="1399"/>
                    <a:pt x="3084" y="1378"/>
                    <a:pt x="3024" y="1378"/>
                  </a:cubicBezTo>
                  <a:cubicBezTo>
                    <a:pt x="2965" y="1378"/>
                    <a:pt x="2905" y="1399"/>
                    <a:pt x="2858" y="1441"/>
                  </a:cubicBezTo>
                  <a:cubicBezTo>
                    <a:pt x="2774" y="1536"/>
                    <a:pt x="2774" y="1679"/>
                    <a:pt x="2858" y="1774"/>
                  </a:cubicBezTo>
                  <a:lnTo>
                    <a:pt x="3155" y="2084"/>
                  </a:lnTo>
                  <a:cubicBezTo>
                    <a:pt x="2810" y="2441"/>
                    <a:pt x="2548" y="2834"/>
                    <a:pt x="2322" y="3263"/>
                  </a:cubicBezTo>
                  <a:lnTo>
                    <a:pt x="2024" y="3048"/>
                  </a:lnTo>
                  <a:cubicBezTo>
                    <a:pt x="1985" y="3022"/>
                    <a:pt x="1942" y="3011"/>
                    <a:pt x="1899" y="3011"/>
                  </a:cubicBezTo>
                  <a:cubicBezTo>
                    <a:pt x="1823" y="3011"/>
                    <a:pt x="1748" y="3047"/>
                    <a:pt x="1703" y="3108"/>
                  </a:cubicBezTo>
                  <a:cubicBezTo>
                    <a:pt x="1619" y="3215"/>
                    <a:pt x="1655" y="3370"/>
                    <a:pt x="1762" y="3441"/>
                  </a:cubicBezTo>
                  <a:lnTo>
                    <a:pt x="2131" y="3703"/>
                  </a:lnTo>
                  <a:cubicBezTo>
                    <a:pt x="2036" y="3929"/>
                    <a:pt x="1977" y="4167"/>
                    <a:pt x="1941" y="4406"/>
                  </a:cubicBezTo>
                  <a:lnTo>
                    <a:pt x="774" y="3798"/>
                  </a:lnTo>
                  <a:cubicBezTo>
                    <a:pt x="741" y="3779"/>
                    <a:pt x="709" y="3770"/>
                    <a:pt x="676" y="3770"/>
                  </a:cubicBezTo>
                  <a:cubicBezTo>
                    <a:pt x="649" y="3770"/>
                    <a:pt x="622" y="3776"/>
                    <a:pt x="595" y="3786"/>
                  </a:cubicBezTo>
                  <a:cubicBezTo>
                    <a:pt x="536" y="3798"/>
                    <a:pt x="488" y="3846"/>
                    <a:pt x="465" y="3906"/>
                  </a:cubicBezTo>
                  <a:lnTo>
                    <a:pt x="417" y="3989"/>
                  </a:lnTo>
                  <a:cubicBezTo>
                    <a:pt x="0" y="4858"/>
                    <a:pt x="12" y="5870"/>
                    <a:pt x="465" y="6715"/>
                  </a:cubicBezTo>
                  <a:cubicBezTo>
                    <a:pt x="512" y="6787"/>
                    <a:pt x="584" y="6834"/>
                    <a:pt x="667" y="6834"/>
                  </a:cubicBezTo>
                  <a:cubicBezTo>
                    <a:pt x="703" y="6834"/>
                    <a:pt x="750" y="6823"/>
                    <a:pt x="774" y="6799"/>
                  </a:cubicBezTo>
                  <a:lnTo>
                    <a:pt x="1941" y="6180"/>
                  </a:lnTo>
                  <a:cubicBezTo>
                    <a:pt x="1977" y="6418"/>
                    <a:pt x="2060" y="6656"/>
                    <a:pt x="2131" y="6894"/>
                  </a:cubicBezTo>
                  <a:lnTo>
                    <a:pt x="1762" y="7156"/>
                  </a:lnTo>
                  <a:cubicBezTo>
                    <a:pt x="1655" y="7239"/>
                    <a:pt x="1619" y="7382"/>
                    <a:pt x="1703" y="7489"/>
                  </a:cubicBezTo>
                  <a:cubicBezTo>
                    <a:pt x="1738" y="7549"/>
                    <a:pt x="1822" y="7596"/>
                    <a:pt x="1893" y="7596"/>
                  </a:cubicBezTo>
                  <a:cubicBezTo>
                    <a:pt x="1941" y="7596"/>
                    <a:pt x="1977" y="7573"/>
                    <a:pt x="2024" y="7549"/>
                  </a:cubicBezTo>
                  <a:lnTo>
                    <a:pt x="2322" y="7335"/>
                  </a:lnTo>
                  <a:cubicBezTo>
                    <a:pt x="2536" y="7775"/>
                    <a:pt x="2810" y="8168"/>
                    <a:pt x="3155" y="8513"/>
                  </a:cubicBezTo>
                  <a:lnTo>
                    <a:pt x="2858" y="8823"/>
                  </a:lnTo>
                  <a:cubicBezTo>
                    <a:pt x="2774" y="8918"/>
                    <a:pt x="2774" y="9061"/>
                    <a:pt x="2858" y="9156"/>
                  </a:cubicBezTo>
                  <a:cubicBezTo>
                    <a:pt x="2905" y="9204"/>
                    <a:pt x="2965" y="9216"/>
                    <a:pt x="3024" y="9216"/>
                  </a:cubicBezTo>
                  <a:cubicBezTo>
                    <a:pt x="3084" y="9216"/>
                    <a:pt x="3143" y="9180"/>
                    <a:pt x="3191" y="9144"/>
                  </a:cubicBezTo>
                  <a:lnTo>
                    <a:pt x="3501" y="8811"/>
                  </a:lnTo>
                  <a:cubicBezTo>
                    <a:pt x="3798" y="9061"/>
                    <a:pt x="4108" y="9275"/>
                    <a:pt x="4465" y="9442"/>
                  </a:cubicBezTo>
                  <a:lnTo>
                    <a:pt x="4286" y="9823"/>
                  </a:lnTo>
                  <a:cubicBezTo>
                    <a:pt x="4227" y="9942"/>
                    <a:pt x="4286" y="10073"/>
                    <a:pt x="4405" y="10132"/>
                  </a:cubicBezTo>
                  <a:cubicBezTo>
                    <a:pt x="4441" y="10156"/>
                    <a:pt x="4465" y="10156"/>
                    <a:pt x="4501" y="10156"/>
                  </a:cubicBezTo>
                  <a:cubicBezTo>
                    <a:pt x="4584" y="10156"/>
                    <a:pt x="4679" y="10109"/>
                    <a:pt x="4703" y="10013"/>
                  </a:cubicBezTo>
                  <a:lnTo>
                    <a:pt x="4882" y="9609"/>
                  </a:lnTo>
                  <a:cubicBezTo>
                    <a:pt x="5287" y="9763"/>
                    <a:pt x="5715" y="9847"/>
                    <a:pt x="6168" y="9882"/>
                  </a:cubicBezTo>
                  <a:lnTo>
                    <a:pt x="6168" y="10323"/>
                  </a:lnTo>
                  <a:cubicBezTo>
                    <a:pt x="6168" y="10466"/>
                    <a:pt x="6263" y="10561"/>
                    <a:pt x="6406" y="10561"/>
                  </a:cubicBezTo>
                  <a:cubicBezTo>
                    <a:pt x="6537" y="10561"/>
                    <a:pt x="6632" y="10466"/>
                    <a:pt x="6632" y="10323"/>
                  </a:cubicBezTo>
                  <a:lnTo>
                    <a:pt x="6632" y="9894"/>
                  </a:lnTo>
                  <a:cubicBezTo>
                    <a:pt x="7084" y="9882"/>
                    <a:pt x="7513" y="9787"/>
                    <a:pt x="7930" y="9656"/>
                  </a:cubicBezTo>
                  <a:lnTo>
                    <a:pt x="8096" y="10013"/>
                  </a:lnTo>
                  <a:cubicBezTo>
                    <a:pt x="8144" y="10109"/>
                    <a:pt x="8215" y="10156"/>
                    <a:pt x="8299" y="10156"/>
                  </a:cubicBezTo>
                  <a:cubicBezTo>
                    <a:pt x="8335" y="10156"/>
                    <a:pt x="8370" y="10156"/>
                    <a:pt x="8394" y="10132"/>
                  </a:cubicBezTo>
                  <a:cubicBezTo>
                    <a:pt x="8513" y="10073"/>
                    <a:pt x="8561" y="9942"/>
                    <a:pt x="8513" y="9823"/>
                  </a:cubicBezTo>
                  <a:lnTo>
                    <a:pt x="8358" y="9478"/>
                  </a:lnTo>
                  <a:cubicBezTo>
                    <a:pt x="8716" y="9323"/>
                    <a:pt x="9049" y="9109"/>
                    <a:pt x="9358" y="8870"/>
                  </a:cubicBezTo>
                  <a:lnTo>
                    <a:pt x="9609" y="9144"/>
                  </a:lnTo>
                  <a:cubicBezTo>
                    <a:pt x="9656" y="9180"/>
                    <a:pt x="9716" y="9216"/>
                    <a:pt x="9775" y="9216"/>
                  </a:cubicBezTo>
                  <a:cubicBezTo>
                    <a:pt x="9835" y="9216"/>
                    <a:pt x="9894" y="9204"/>
                    <a:pt x="9942" y="9156"/>
                  </a:cubicBezTo>
                  <a:cubicBezTo>
                    <a:pt x="10025" y="9061"/>
                    <a:pt x="10025" y="8918"/>
                    <a:pt x="9942" y="8823"/>
                  </a:cubicBezTo>
                  <a:lnTo>
                    <a:pt x="9704" y="8573"/>
                  </a:lnTo>
                  <a:cubicBezTo>
                    <a:pt x="10049" y="8228"/>
                    <a:pt x="10323" y="7847"/>
                    <a:pt x="10549" y="7394"/>
                  </a:cubicBezTo>
                  <a:lnTo>
                    <a:pt x="10763" y="7549"/>
                  </a:lnTo>
                  <a:cubicBezTo>
                    <a:pt x="10799" y="7573"/>
                    <a:pt x="10847" y="7596"/>
                    <a:pt x="10894" y="7596"/>
                  </a:cubicBezTo>
                  <a:cubicBezTo>
                    <a:pt x="10966" y="7596"/>
                    <a:pt x="11049" y="7561"/>
                    <a:pt x="11085" y="7489"/>
                  </a:cubicBezTo>
                  <a:cubicBezTo>
                    <a:pt x="11168" y="7382"/>
                    <a:pt x="11133" y="7227"/>
                    <a:pt x="11025" y="7156"/>
                  </a:cubicBezTo>
                  <a:lnTo>
                    <a:pt x="10740" y="6965"/>
                  </a:lnTo>
                  <a:cubicBezTo>
                    <a:pt x="10763" y="6918"/>
                    <a:pt x="10787" y="6858"/>
                    <a:pt x="10799" y="6811"/>
                  </a:cubicBezTo>
                  <a:cubicBezTo>
                    <a:pt x="10871" y="6620"/>
                    <a:pt x="11037" y="6489"/>
                    <a:pt x="11252" y="6489"/>
                  </a:cubicBezTo>
                  <a:cubicBezTo>
                    <a:pt x="11633" y="6489"/>
                    <a:pt x="11954" y="6192"/>
                    <a:pt x="11966" y="5799"/>
                  </a:cubicBezTo>
                  <a:cubicBezTo>
                    <a:pt x="11966" y="5620"/>
                    <a:pt x="11906" y="5441"/>
                    <a:pt x="11787" y="5299"/>
                  </a:cubicBezTo>
                  <a:cubicBezTo>
                    <a:pt x="11942" y="5132"/>
                    <a:pt x="12002" y="4953"/>
                    <a:pt x="12002" y="4775"/>
                  </a:cubicBezTo>
                  <a:cubicBezTo>
                    <a:pt x="11978" y="4394"/>
                    <a:pt x="11668" y="4096"/>
                    <a:pt x="11287" y="4096"/>
                  </a:cubicBezTo>
                  <a:cubicBezTo>
                    <a:pt x="11085" y="4096"/>
                    <a:pt x="10906" y="3977"/>
                    <a:pt x="10835" y="3786"/>
                  </a:cubicBezTo>
                  <a:cubicBezTo>
                    <a:pt x="10823" y="3727"/>
                    <a:pt x="10787" y="3679"/>
                    <a:pt x="10775" y="3620"/>
                  </a:cubicBezTo>
                  <a:lnTo>
                    <a:pt x="11061" y="3429"/>
                  </a:lnTo>
                  <a:cubicBezTo>
                    <a:pt x="11168" y="3346"/>
                    <a:pt x="11192" y="3203"/>
                    <a:pt x="11121" y="3096"/>
                  </a:cubicBezTo>
                  <a:cubicBezTo>
                    <a:pt x="11077" y="3030"/>
                    <a:pt x="11001" y="2996"/>
                    <a:pt x="10924" y="2996"/>
                  </a:cubicBezTo>
                  <a:cubicBezTo>
                    <a:pt x="10877" y="2996"/>
                    <a:pt x="10828" y="3009"/>
                    <a:pt x="10787" y="3036"/>
                  </a:cubicBezTo>
                  <a:lnTo>
                    <a:pt x="10585" y="3191"/>
                  </a:lnTo>
                  <a:cubicBezTo>
                    <a:pt x="10359" y="2751"/>
                    <a:pt x="10073" y="2358"/>
                    <a:pt x="9739" y="2012"/>
                  </a:cubicBezTo>
                  <a:lnTo>
                    <a:pt x="9978" y="1762"/>
                  </a:lnTo>
                  <a:cubicBezTo>
                    <a:pt x="10061" y="1667"/>
                    <a:pt x="10061" y="1524"/>
                    <a:pt x="9978" y="1429"/>
                  </a:cubicBezTo>
                  <a:cubicBezTo>
                    <a:pt x="9930" y="1387"/>
                    <a:pt x="9870" y="1367"/>
                    <a:pt x="9811" y="1367"/>
                  </a:cubicBezTo>
                  <a:cubicBezTo>
                    <a:pt x="9751" y="1367"/>
                    <a:pt x="9692" y="1387"/>
                    <a:pt x="9644" y="1429"/>
                  </a:cubicBezTo>
                  <a:lnTo>
                    <a:pt x="9394" y="1703"/>
                  </a:lnTo>
                  <a:cubicBezTo>
                    <a:pt x="9311" y="1643"/>
                    <a:pt x="9239" y="1584"/>
                    <a:pt x="9168" y="1536"/>
                  </a:cubicBezTo>
                  <a:cubicBezTo>
                    <a:pt x="8930" y="1358"/>
                    <a:pt x="8656" y="1203"/>
                    <a:pt x="8394" y="1084"/>
                  </a:cubicBezTo>
                  <a:lnTo>
                    <a:pt x="8537" y="750"/>
                  </a:lnTo>
                  <a:cubicBezTo>
                    <a:pt x="8596" y="631"/>
                    <a:pt x="8537" y="488"/>
                    <a:pt x="8418" y="429"/>
                  </a:cubicBezTo>
                  <a:cubicBezTo>
                    <a:pt x="8389" y="420"/>
                    <a:pt x="8359" y="416"/>
                    <a:pt x="8329" y="416"/>
                  </a:cubicBezTo>
                  <a:cubicBezTo>
                    <a:pt x="8239" y="416"/>
                    <a:pt x="8153" y="458"/>
                    <a:pt x="8108" y="548"/>
                  </a:cubicBezTo>
                  <a:lnTo>
                    <a:pt x="7954" y="905"/>
                  </a:lnTo>
                  <a:cubicBezTo>
                    <a:pt x="7537" y="774"/>
                    <a:pt x="7096" y="691"/>
                    <a:pt x="6656" y="667"/>
                  </a:cubicBezTo>
                  <a:lnTo>
                    <a:pt x="6656" y="238"/>
                  </a:lnTo>
                  <a:cubicBezTo>
                    <a:pt x="6656" y="107"/>
                    <a:pt x="6549" y="0"/>
                    <a:pt x="6418"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15" name="Google Shape;1315;p42"/>
            <p:cNvSpPr/>
            <p:nvPr/>
          </p:nvSpPr>
          <p:spPr>
            <a:xfrm>
              <a:off x="5856481" y="1002389"/>
              <a:ext cx="23857" cy="23857"/>
            </a:xfrm>
            <a:custGeom>
              <a:avLst/>
              <a:gdLst/>
              <a:ahLst/>
              <a:cxnLst/>
              <a:rect l="l" t="t" r="r" b="b"/>
              <a:pathLst>
                <a:path w="810" h="810" extrusionOk="0">
                  <a:moveTo>
                    <a:pt x="405" y="0"/>
                  </a:moveTo>
                  <a:cubicBezTo>
                    <a:pt x="179" y="0"/>
                    <a:pt x="0" y="179"/>
                    <a:pt x="0" y="405"/>
                  </a:cubicBezTo>
                  <a:cubicBezTo>
                    <a:pt x="0" y="619"/>
                    <a:pt x="179" y="810"/>
                    <a:pt x="405" y="810"/>
                  </a:cubicBezTo>
                  <a:cubicBezTo>
                    <a:pt x="620" y="810"/>
                    <a:pt x="810" y="619"/>
                    <a:pt x="810" y="405"/>
                  </a:cubicBezTo>
                  <a:cubicBezTo>
                    <a:pt x="810" y="179"/>
                    <a:pt x="620" y="0"/>
                    <a:pt x="40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16" name="Google Shape;1316;p42"/>
            <p:cNvSpPr/>
            <p:nvPr/>
          </p:nvSpPr>
          <p:spPr>
            <a:xfrm>
              <a:off x="5797930" y="954705"/>
              <a:ext cx="14049" cy="14049"/>
            </a:xfrm>
            <a:custGeom>
              <a:avLst/>
              <a:gdLst/>
              <a:ahLst/>
              <a:cxnLst/>
              <a:rect l="l" t="t" r="r" b="b"/>
              <a:pathLst>
                <a:path w="477" h="477" extrusionOk="0">
                  <a:moveTo>
                    <a:pt x="238" y="0"/>
                  </a:moveTo>
                  <a:cubicBezTo>
                    <a:pt x="95" y="0"/>
                    <a:pt x="0" y="107"/>
                    <a:pt x="0" y="238"/>
                  </a:cubicBezTo>
                  <a:cubicBezTo>
                    <a:pt x="0" y="369"/>
                    <a:pt x="95" y="476"/>
                    <a:pt x="238" y="476"/>
                  </a:cubicBezTo>
                  <a:cubicBezTo>
                    <a:pt x="369" y="476"/>
                    <a:pt x="476" y="369"/>
                    <a:pt x="476" y="238"/>
                  </a:cubicBezTo>
                  <a:cubicBezTo>
                    <a:pt x="476" y="107"/>
                    <a:pt x="369" y="0"/>
                    <a:pt x="238"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17" name="Google Shape;1317;p42"/>
            <p:cNvSpPr/>
            <p:nvPr/>
          </p:nvSpPr>
          <p:spPr>
            <a:xfrm>
              <a:off x="5704624" y="976441"/>
              <a:ext cx="14078" cy="14049"/>
            </a:xfrm>
            <a:custGeom>
              <a:avLst/>
              <a:gdLst/>
              <a:ahLst/>
              <a:cxnLst/>
              <a:rect l="l" t="t" r="r" b="b"/>
              <a:pathLst>
                <a:path w="478" h="477" extrusionOk="0">
                  <a:moveTo>
                    <a:pt x="239" y="0"/>
                  </a:moveTo>
                  <a:cubicBezTo>
                    <a:pt x="108" y="0"/>
                    <a:pt x="1" y="107"/>
                    <a:pt x="1" y="238"/>
                  </a:cubicBezTo>
                  <a:cubicBezTo>
                    <a:pt x="1" y="369"/>
                    <a:pt x="108" y="477"/>
                    <a:pt x="239" y="477"/>
                  </a:cubicBezTo>
                  <a:cubicBezTo>
                    <a:pt x="382" y="477"/>
                    <a:pt x="477" y="369"/>
                    <a:pt x="477" y="238"/>
                  </a:cubicBezTo>
                  <a:cubicBezTo>
                    <a:pt x="477" y="107"/>
                    <a:pt x="382" y="0"/>
                    <a:pt x="23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18" name="Google Shape;1318;p42"/>
            <p:cNvSpPr/>
            <p:nvPr/>
          </p:nvSpPr>
          <p:spPr>
            <a:xfrm>
              <a:off x="5791244" y="1004480"/>
              <a:ext cx="14078" cy="14078"/>
            </a:xfrm>
            <a:custGeom>
              <a:avLst/>
              <a:gdLst/>
              <a:ahLst/>
              <a:cxnLst/>
              <a:rect l="l" t="t" r="r" b="b"/>
              <a:pathLst>
                <a:path w="478" h="478" extrusionOk="0">
                  <a:moveTo>
                    <a:pt x="239" y="1"/>
                  </a:moveTo>
                  <a:cubicBezTo>
                    <a:pt x="108" y="1"/>
                    <a:pt x="1" y="108"/>
                    <a:pt x="1" y="239"/>
                  </a:cubicBezTo>
                  <a:cubicBezTo>
                    <a:pt x="1" y="370"/>
                    <a:pt x="108" y="477"/>
                    <a:pt x="239" y="477"/>
                  </a:cubicBezTo>
                  <a:cubicBezTo>
                    <a:pt x="370" y="477"/>
                    <a:pt x="477" y="370"/>
                    <a:pt x="477" y="239"/>
                  </a:cubicBezTo>
                  <a:cubicBezTo>
                    <a:pt x="477" y="108"/>
                    <a:pt x="370" y="1"/>
                    <a:pt x="2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19" name="Google Shape;1319;p42"/>
            <p:cNvSpPr/>
            <p:nvPr/>
          </p:nvSpPr>
          <p:spPr>
            <a:xfrm>
              <a:off x="5751984" y="974674"/>
              <a:ext cx="14402" cy="14078"/>
            </a:xfrm>
            <a:custGeom>
              <a:avLst/>
              <a:gdLst/>
              <a:ahLst/>
              <a:cxnLst/>
              <a:rect l="l" t="t" r="r" b="b"/>
              <a:pathLst>
                <a:path w="489" h="478" extrusionOk="0">
                  <a:moveTo>
                    <a:pt x="250" y="1"/>
                  </a:moveTo>
                  <a:cubicBezTo>
                    <a:pt x="107" y="1"/>
                    <a:pt x="0" y="108"/>
                    <a:pt x="0" y="239"/>
                  </a:cubicBezTo>
                  <a:cubicBezTo>
                    <a:pt x="0" y="370"/>
                    <a:pt x="107" y="477"/>
                    <a:pt x="250" y="477"/>
                  </a:cubicBezTo>
                  <a:cubicBezTo>
                    <a:pt x="381" y="477"/>
                    <a:pt x="488" y="370"/>
                    <a:pt x="488" y="239"/>
                  </a:cubicBezTo>
                  <a:cubicBezTo>
                    <a:pt x="488" y="108"/>
                    <a:pt x="381" y="1"/>
                    <a:pt x="250"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1320" name="Google Shape;1320;p42"/>
          <p:cNvGrpSpPr/>
          <p:nvPr/>
        </p:nvGrpSpPr>
        <p:grpSpPr>
          <a:xfrm>
            <a:off x="3125618" y="4314253"/>
            <a:ext cx="483964" cy="695786"/>
            <a:chOff x="768272" y="1664451"/>
            <a:chExt cx="241982" cy="347893"/>
          </a:xfrm>
        </p:grpSpPr>
        <p:sp>
          <p:nvSpPr>
            <p:cNvPr id="1321" name="Google Shape;1321;p42"/>
            <p:cNvSpPr/>
            <p:nvPr/>
          </p:nvSpPr>
          <p:spPr>
            <a:xfrm>
              <a:off x="768272" y="1664451"/>
              <a:ext cx="241982" cy="347893"/>
            </a:xfrm>
            <a:custGeom>
              <a:avLst/>
              <a:gdLst/>
              <a:ahLst/>
              <a:cxnLst/>
              <a:rect l="l" t="t" r="r" b="b"/>
              <a:pathLst>
                <a:path w="8216" h="11812" extrusionOk="0">
                  <a:moveTo>
                    <a:pt x="4108" y="488"/>
                  </a:moveTo>
                  <a:cubicBezTo>
                    <a:pt x="6121" y="488"/>
                    <a:pt x="7752" y="2120"/>
                    <a:pt x="7752" y="4132"/>
                  </a:cubicBezTo>
                  <a:cubicBezTo>
                    <a:pt x="7752" y="4310"/>
                    <a:pt x="7740" y="4501"/>
                    <a:pt x="7704" y="4715"/>
                  </a:cubicBezTo>
                  <a:cubicBezTo>
                    <a:pt x="7501" y="4896"/>
                    <a:pt x="7242" y="4985"/>
                    <a:pt x="6981" y="4985"/>
                  </a:cubicBezTo>
                  <a:cubicBezTo>
                    <a:pt x="6691" y="4985"/>
                    <a:pt x="6399" y="4875"/>
                    <a:pt x="6180" y="4656"/>
                  </a:cubicBezTo>
                  <a:cubicBezTo>
                    <a:pt x="6132" y="4608"/>
                    <a:pt x="6073" y="4584"/>
                    <a:pt x="6013" y="4584"/>
                  </a:cubicBezTo>
                  <a:cubicBezTo>
                    <a:pt x="5954" y="4584"/>
                    <a:pt x="5894" y="4608"/>
                    <a:pt x="5847" y="4656"/>
                  </a:cubicBezTo>
                  <a:cubicBezTo>
                    <a:pt x="5644" y="4858"/>
                    <a:pt x="5359" y="4977"/>
                    <a:pt x="5061" y="4977"/>
                  </a:cubicBezTo>
                  <a:cubicBezTo>
                    <a:pt x="4763" y="4977"/>
                    <a:pt x="4477" y="4858"/>
                    <a:pt x="4275" y="4656"/>
                  </a:cubicBezTo>
                  <a:cubicBezTo>
                    <a:pt x="4227" y="4608"/>
                    <a:pt x="4168" y="4584"/>
                    <a:pt x="4108" y="4584"/>
                  </a:cubicBezTo>
                  <a:cubicBezTo>
                    <a:pt x="4049" y="4584"/>
                    <a:pt x="3989" y="4608"/>
                    <a:pt x="3942" y="4656"/>
                  </a:cubicBezTo>
                  <a:cubicBezTo>
                    <a:pt x="3739" y="4858"/>
                    <a:pt x="3454" y="4977"/>
                    <a:pt x="3156" y="4977"/>
                  </a:cubicBezTo>
                  <a:cubicBezTo>
                    <a:pt x="2858" y="4977"/>
                    <a:pt x="2572" y="4858"/>
                    <a:pt x="2370" y="4656"/>
                  </a:cubicBezTo>
                  <a:cubicBezTo>
                    <a:pt x="2322" y="4608"/>
                    <a:pt x="2263" y="4584"/>
                    <a:pt x="2203" y="4584"/>
                  </a:cubicBezTo>
                  <a:cubicBezTo>
                    <a:pt x="2144" y="4584"/>
                    <a:pt x="2084" y="4608"/>
                    <a:pt x="2037" y="4656"/>
                  </a:cubicBezTo>
                  <a:cubicBezTo>
                    <a:pt x="1819" y="4873"/>
                    <a:pt x="1533" y="4981"/>
                    <a:pt x="1246" y="4981"/>
                  </a:cubicBezTo>
                  <a:cubicBezTo>
                    <a:pt x="985" y="4981"/>
                    <a:pt x="723" y="4891"/>
                    <a:pt x="513" y="4715"/>
                  </a:cubicBezTo>
                  <a:cubicBezTo>
                    <a:pt x="477" y="4525"/>
                    <a:pt x="465" y="4322"/>
                    <a:pt x="465" y="4132"/>
                  </a:cubicBezTo>
                  <a:cubicBezTo>
                    <a:pt x="465" y="2120"/>
                    <a:pt x="2096" y="488"/>
                    <a:pt x="4108" y="488"/>
                  </a:cubicBezTo>
                  <a:close/>
                  <a:moveTo>
                    <a:pt x="2060" y="5215"/>
                  </a:moveTo>
                  <a:cubicBezTo>
                    <a:pt x="2370" y="5751"/>
                    <a:pt x="2275" y="6453"/>
                    <a:pt x="1834" y="6918"/>
                  </a:cubicBezTo>
                  <a:cubicBezTo>
                    <a:pt x="1656" y="7096"/>
                    <a:pt x="1549" y="7335"/>
                    <a:pt x="1549" y="7585"/>
                  </a:cubicBezTo>
                  <a:cubicBezTo>
                    <a:pt x="1549" y="7835"/>
                    <a:pt x="1656" y="8073"/>
                    <a:pt x="1834" y="8251"/>
                  </a:cubicBezTo>
                  <a:cubicBezTo>
                    <a:pt x="2382" y="8811"/>
                    <a:pt x="2382" y="9704"/>
                    <a:pt x="1834" y="10252"/>
                  </a:cubicBezTo>
                  <a:cubicBezTo>
                    <a:pt x="1787" y="10299"/>
                    <a:pt x="1727" y="10323"/>
                    <a:pt x="1668" y="10323"/>
                  </a:cubicBezTo>
                  <a:cubicBezTo>
                    <a:pt x="1608" y="10323"/>
                    <a:pt x="1549" y="10299"/>
                    <a:pt x="1501" y="10252"/>
                  </a:cubicBezTo>
                  <a:cubicBezTo>
                    <a:pt x="1418" y="10156"/>
                    <a:pt x="1418" y="10013"/>
                    <a:pt x="1501" y="9918"/>
                  </a:cubicBezTo>
                  <a:cubicBezTo>
                    <a:pt x="1679" y="9740"/>
                    <a:pt x="1787" y="9501"/>
                    <a:pt x="1787" y="9251"/>
                  </a:cubicBezTo>
                  <a:cubicBezTo>
                    <a:pt x="1787" y="9001"/>
                    <a:pt x="1679" y="8763"/>
                    <a:pt x="1501" y="8585"/>
                  </a:cubicBezTo>
                  <a:cubicBezTo>
                    <a:pt x="1239" y="8311"/>
                    <a:pt x="1084" y="7954"/>
                    <a:pt x="1084" y="7585"/>
                  </a:cubicBezTo>
                  <a:cubicBezTo>
                    <a:pt x="1084" y="7215"/>
                    <a:pt x="1239" y="6858"/>
                    <a:pt x="1501" y="6584"/>
                  </a:cubicBezTo>
                  <a:cubicBezTo>
                    <a:pt x="1834" y="6263"/>
                    <a:pt x="1858" y="5775"/>
                    <a:pt x="1620" y="5394"/>
                  </a:cubicBezTo>
                  <a:cubicBezTo>
                    <a:pt x="1775" y="5358"/>
                    <a:pt x="1918" y="5299"/>
                    <a:pt x="2060" y="5215"/>
                  </a:cubicBezTo>
                  <a:close/>
                  <a:moveTo>
                    <a:pt x="6478" y="5370"/>
                  </a:moveTo>
                  <a:lnTo>
                    <a:pt x="6478" y="5370"/>
                  </a:lnTo>
                  <a:cubicBezTo>
                    <a:pt x="6627" y="5420"/>
                    <a:pt x="6784" y="5444"/>
                    <a:pt x="6942" y="5444"/>
                  </a:cubicBezTo>
                  <a:cubicBezTo>
                    <a:pt x="6974" y="5444"/>
                    <a:pt x="7006" y="5443"/>
                    <a:pt x="7037" y="5441"/>
                  </a:cubicBezTo>
                  <a:lnTo>
                    <a:pt x="7037" y="5441"/>
                  </a:lnTo>
                  <a:cubicBezTo>
                    <a:pt x="7204" y="5953"/>
                    <a:pt x="7085" y="6525"/>
                    <a:pt x="6704" y="6918"/>
                  </a:cubicBezTo>
                  <a:cubicBezTo>
                    <a:pt x="6525" y="7096"/>
                    <a:pt x="6418" y="7335"/>
                    <a:pt x="6418" y="7585"/>
                  </a:cubicBezTo>
                  <a:cubicBezTo>
                    <a:pt x="6418" y="7835"/>
                    <a:pt x="6513" y="8073"/>
                    <a:pt x="6704" y="8251"/>
                  </a:cubicBezTo>
                  <a:cubicBezTo>
                    <a:pt x="7252" y="8811"/>
                    <a:pt x="7252" y="9704"/>
                    <a:pt x="6704" y="10252"/>
                  </a:cubicBezTo>
                  <a:cubicBezTo>
                    <a:pt x="6656" y="10299"/>
                    <a:pt x="6597" y="10323"/>
                    <a:pt x="6537" y="10323"/>
                  </a:cubicBezTo>
                  <a:cubicBezTo>
                    <a:pt x="6478" y="10323"/>
                    <a:pt x="6418" y="10299"/>
                    <a:pt x="6371" y="10252"/>
                  </a:cubicBezTo>
                  <a:cubicBezTo>
                    <a:pt x="6287" y="10156"/>
                    <a:pt x="6287" y="10013"/>
                    <a:pt x="6371" y="9918"/>
                  </a:cubicBezTo>
                  <a:cubicBezTo>
                    <a:pt x="6549" y="9740"/>
                    <a:pt x="6656" y="9501"/>
                    <a:pt x="6656" y="9251"/>
                  </a:cubicBezTo>
                  <a:cubicBezTo>
                    <a:pt x="6656" y="9001"/>
                    <a:pt x="6549" y="8763"/>
                    <a:pt x="6371" y="8585"/>
                  </a:cubicBezTo>
                  <a:cubicBezTo>
                    <a:pt x="6109" y="8311"/>
                    <a:pt x="5954" y="7954"/>
                    <a:pt x="5954" y="7585"/>
                  </a:cubicBezTo>
                  <a:cubicBezTo>
                    <a:pt x="5954" y="7215"/>
                    <a:pt x="6109" y="6858"/>
                    <a:pt x="6371" y="6584"/>
                  </a:cubicBezTo>
                  <a:cubicBezTo>
                    <a:pt x="6549" y="6406"/>
                    <a:pt x="6656" y="6168"/>
                    <a:pt x="6656" y="5918"/>
                  </a:cubicBezTo>
                  <a:cubicBezTo>
                    <a:pt x="6656" y="5715"/>
                    <a:pt x="6597" y="5537"/>
                    <a:pt x="6478" y="5370"/>
                  </a:cubicBezTo>
                  <a:close/>
                  <a:moveTo>
                    <a:pt x="4204" y="5191"/>
                  </a:moveTo>
                  <a:lnTo>
                    <a:pt x="4204" y="5191"/>
                  </a:lnTo>
                  <a:cubicBezTo>
                    <a:pt x="4346" y="5275"/>
                    <a:pt x="4501" y="5358"/>
                    <a:pt x="4656" y="5382"/>
                  </a:cubicBezTo>
                  <a:cubicBezTo>
                    <a:pt x="4656" y="5739"/>
                    <a:pt x="4513" y="6072"/>
                    <a:pt x="4263" y="6311"/>
                  </a:cubicBezTo>
                  <a:cubicBezTo>
                    <a:pt x="3882" y="6680"/>
                    <a:pt x="3882" y="7275"/>
                    <a:pt x="4263" y="7644"/>
                  </a:cubicBezTo>
                  <a:cubicBezTo>
                    <a:pt x="4525" y="7918"/>
                    <a:pt x="4680" y="8263"/>
                    <a:pt x="4680" y="8644"/>
                  </a:cubicBezTo>
                  <a:cubicBezTo>
                    <a:pt x="4680" y="9013"/>
                    <a:pt x="4525" y="9371"/>
                    <a:pt x="4263" y="9632"/>
                  </a:cubicBezTo>
                  <a:cubicBezTo>
                    <a:pt x="4085" y="9811"/>
                    <a:pt x="3977" y="10049"/>
                    <a:pt x="3977" y="10311"/>
                  </a:cubicBezTo>
                  <a:cubicBezTo>
                    <a:pt x="3977" y="10561"/>
                    <a:pt x="4085" y="10799"/>
                    <a:pt x="4263" y="10978"/>
                  </a:cubicBezTo>
                  <a:cubicBezTo>
                    <a:pt x="4346" y="11073"/>
                    <a:pt x="4346" y="11216"/>
                    <a:pt x="4263" y="11299"/>
                  </a:cubicBezTo>
                  <a:cubicBezTo>
                    <a:pt x="4216" y="11347"/>
                    <a:pt x="4156" y="11383"/>
                    <a:pt x="4096" y="11383"/>
                  </a:cubicBezTo>
                  <a:cubicBezTo>
                    <a:pt x="4037" y="11383"/>
                    <a:pt x="3977" y="11347"/>
                    <a:pt x="3930" y="11299"/>
                  </a:cubicBezTo>
                  <a:cubicBezTo>
                    <a:pt x="3382" y="10752"/>
                    <a:pt x="3382" y="9859"/>
                    <a:pt x="3930" y="9311"/>
                  </a:cubicBezTo>
                  <a:cubicBezTo>
                    <a:pt x="4108" y="9132"/>
                    <a:pt x="4216" y="8894"/>
                    <a:pt x="4216" y="8644"/>
                  </a:cubicBezTo>
                  <a:cubicBezTo>
                    <a:pt x="4216" y="8394"/>
                    <a:pt x="4108" y="8144"/>
                    <a:pt x="3930" y="7966"/>
                  </a:cubicBezTo>
                  <a:cubicBezTo>
                    <a:pt x="3382" y="7418"/>
                    <a:pt x="3382" y="6525"/>
                    <a:pt x="3930" y="5977"/>
                  </a:cubicBezTo>
                  <a:cubicBezTo>
                    <a:pt x="4144" y="5775"/>
                    <a:pt x="4227" y="5477"/>
                    <a:pt x="4204" y="5191"/>
                  </a:cubicBezTo>
                  <a:close/>
                  <a:moveTo>
                    <a:pt x="4108" y="0"/>
                  </a:moveTo>
                  <a:cubicBezTo>
                    <a:pt x="1846" y="0"/>
                    <a:pt x="1" y="1846"/>
                    <a:pt x="1" y="4108"/>
                  </a:cubicBezTo>
                  <a:cubicBezTo>
                    <a:pt x="1" y="4358"/>
                    <a:pt x="36" y="4608"/>
                    <a:pt x="72" y="4846"/>
                  </a:cubicBezTo>
                  <a:cubicBezTo>
                    <a:pt x="96" y="4894"/>
                    <a:pt x="108" y="4941"/>
                    <a:pt x="132" y="4965"/>
                  </a:cubicBezTo>
                  <a:cubicBezTo>
                    <a:pt x="394" y="5215"/>
                    <a:pt x="727" y="5370"/>
                    <a:pt x="1060" y="5418"/>
                  </a:cubicBezTo>
                  <a:cubicBezTo>
                    <a:pt x="1108" y="5453"/>
                    <a:pt x="1132" y="5501"/>
                    <a:pt x="1179" y="5549"/>
                  </a:cubicBezTo>
                  <a:cubicBezTo>
                    <a:pt x="1370" y="5739"/>
                    <a:pt x="1370" y="6037"/>
                    <a:pt x="1179" y="6227"/>
                  </a:cubicBezTo>
                  <a:cubicBezTo>
                    <a:pt x="822" y="6584"/>
                    <a:pt x="632" y="7049"/>
                    <a:pt x="632" y="7561"/>
                  </a:cubicBezTo>
                  <a:cubicBezTo>
                    <a:pt x="632" y="8061"/>
                    <a:pt x="822" y="8525"/>
                    <a:pt x="1179" y="8882"/>
                  </a:cubicBezTo>
                  <a:cubicBezTo>
                    <a:pt x="1263" y="8966"/>
                    <a:pt x="1322" y="9085"/>
                    <a:pt x="1322" y="9228"/>
                  </a:cubicBezTo>
                  <a:cubicBezTo>
                    <a:pt x="1322" y="9359"/>
                    <a:pt x="1287" y="9478"/>
                    <a:pt x="1179" y="9561"/>
                  </a:cubicBezTo>
                  <a:cubicBezTo>
                    <a:pt x="906" y="9835"/>
                    <a:pt x="906" y="10275"/>
                    <a:pt x="1179" y="10549"/>
                  </a:cubicBezTo>
                  <a:cubicBezTo>
                    <a:pt x="1310" y="10680"/>
                    <a:pt x="1489" y="10752"/>
                    <a:pt x="1668" y="10752"/>
                  </a:cubicBezTo>
                  <a:cubicBezTo>
                    <a:pt x="1846" y="10752"/>
                    <a:pt x="2025" y="10680"/>
                    <a:pt x="2156" y="10549"/>
                  </a:cubicBezTo>
                  <a:cubicBezTo>
                    <a:pt x="2894" y="9823"/>
                    <a:pt x="2894" y="8632"/>
                    <a:pt x="2156" y="7894"/>
                  </a:cubicBezTo>
                  <a:cubicBezTo>
                    <a:pt x="2072" y="7811"/>
                    <a:pt x="2013" y="7692"/>
                    <a:pt x="2013" y="7561"/>
                  </a:cubicBezTo>
                  <a:cubicBezTo>
                    <a:pt x="2013" y="7418"/>
                    <a:pt x="2060" y="7299"/>
                    <a:pt x="2156" y="7215"/>
                  </a:cubicBezTo>
                  <a:cubicBezTo>
                    <a:pt x="2668" y="6704"/>
                    <a:pt x="2834" y="5977"/>
                    <a:pt x="2620" y="5322"/>
                  </a:cubicBezTo>
                  <a:lnTo>
                    <a:pt x="2620" y="5322"/>
                  </a:lnTo>
                  <a:cubicBezTo>
                    <a:pt x="2787" y="5382"/>
                    <a:pt x="2965" y="5418"/>
                    <a:pt x="3156" y="5418"/>
                  </a:cubicBezTo>
                  <a:cubicBezTo>
                    <a:pt x="3370" y="5418"/>
                    <a:pt x="3573" y="5370"/>
                    <a:pt x="3763" y="5299"/>
                  </a:cubicBezTo>
                  <a:lnTo>
                    <a:pt x="3763" y="5299"/>
                  </a:lnTo>
                  <a:cubicBezTo>
                    <a:pt x="3763" y="5418"/>
                    <a:pt x="3704" y="5537"/>
                    <a:pt x="3620" y="5620"/>
                  </a:cubicBezTo>
                  <a:cubicBezTo>
                    <a:pt x="2882" y="6346"/>
                    <a:pt x="2882" y="7537"/>
                    <a:pt x="3620" y="8275"/>
                  </a:cubicBezTo>
                  <a:cubicBezTo>
                    <a:pt x="3704" y="8358"/>
                    <a:pt x="3763" y="8478"/>
                    <a:pt x="3763" y="8609"/>
                  </a:cubicBezTo>
                  <a:cubicBezTo>
                    <a:pt x="3763" y="8751"/>
                    <a:pt x="3727" y="8870"/>
                    <a:pt x="3620" y="8954"/>
                  </a:cubicBezTo>
                  <a:cubicBezTo>
                    <a:pt x="2882" y="9680"/>
                    <a:pt x="2882" y="10871"/>
                    <a:pt x="3620" y="11609"/>
                  </a:cubicBezTo>
                  <a:cubicBezTo>
                    <a:pt x="3751" y="11740"/>
                    <a:pt x="3930" y="11811"/>
                    <a:pt x="4108" y="11811"/>
                  </a:cubicBezTo>
                  <a:cubicBezTo>
                    <a:pt x="4287" y="11811"/>
                    <a:pt x="4466" y="11740"/>
                    <a:pt x="4597" y="11609"/>
                  </a:cubicBezTo>
                  <a:cubicBezTo>
                    <a:pt x="4870" y="11335"/>
                    <a:pt x="4870" y="10895"/>
                    <a:pt x="4597" y="10621"/>
                  </a:cubicBezTo>
                  <a:cubicBezTo>
                    <a:pt x="4513" y="10537"/>
                    <a:pt x="4454" y="10418"/>
                    <a:pt x="4454" y="10275"/>
                  </a:cubicBezTo>
                  <a:cubicBezTo>
                    <a:pt x="4454" y="10144"/>
                    <a:pt x="4501" y="10025"/>
                    <a:pt x="4597" y="9942"/>
                  </a:cubicBezTo>
                  <a:cubicBezTo>
                    <a:pt x="4954" y="9585"/>
                    <a:pt x="5144" y="9120"/>
                    <a:pt x="5144" y="8609"/>
                  </a:cubicBezTo>
                  <a:cubicBezTo>
                    <a:pt x="5144" y="8108"/>
                    <a:pt x="4954" y="7644"/>
                    <a:pt x="4597" y="7287"/>
                  </a:cubicBezTo>
                  <a:cubicBezTo>
                    <a:pt x="4406" y="7096"/>
                    <a:pt x="4406" y="6799"/>
                    <a:pt x="4597" y="6608"/>
                  </a:cubicBezTo>
                  <a:cubicBezTo>
                    <a:pt x="4906" y="6287"/>
                    <a:pt x="5108" y="5858"/>
                    <a:pt x="5132" y="5418"/>
                  </a:cubicBezTo>
                  <a:cubicBezTo>
                    <a:pt x="5370" y="5394"/>
                    <a:pt x="5597" y="5334"/>
                    <a:pt x="5787" y="5239"/>
                  </a:cubicBezTo>
                  <a:cubicBezTo>
                    <a:pt x="5859" y="5334"/>
                    <a:pt x="5942" y="5441"/>
                    <a:pt x="6037" y="5549"/>
                  </a:cubicBezTo>
                  <a:cubicBezTo>
                    <a:pt x="6240" y="5739"/>
                    <a:pt x="6240" y="6037"/>
                    <a:pt x="6037" y="6227"/>
                  </a:cubicBezTo>
                  <a:cubicBezTo>
                    <a:pt x="5680" y="6584"/>
                    <a:pt x="5489" y="7049"/>
                    <a:pt x="5489" y="7561"/>
                  </a:cubicBezTo>
                  <a:cubicBezTo>
                    <a:pt x="5489" y="8061"/>
                    <a:pt x="5692" y="8525"/>
                    <a:pt x="6037" y="8882"/>
                  </a:cubicBezTo>
                  <a:cubicBezTo>
                    <a:pt x="6132" y="8966"/>
                    <a:pt x="6192" y="9085"/>
                    <a:pt x="6192" y="9228"/>
                  </a:cubicBezTo>
                  <a:cubicBezTo>
                    <a:pt x="6192" y="9359"/>
                    <a:pt x="6144" y="9478"/>
                    <a:pt x="6037" y="9561"/>
                  </a:cubicBezTo>
                  <a:cubicBezTo>
                    <a:pt x="5775" y="9835"/>
                    <a:pt x="5775" y="10275"/>
                    <a:pt x="6037" y="10549"/>
                  </a:cubicBezTo>
                  <a:cubicBezTo>
                    <a:pt x="6180" y="10680"/>
                    <a:pt x="6359" y="10752"/>
                    <a:pt x="6537" y="10752"/>
                  </a:cubicBezTo>
                  <a:cubicBezTo>
                    <a:pt x="6716" y="10752"/>
                    <a:pt x="6894" y="10680"/>
                    <a:pt x="7025" y="10549"/>
                  </a:cubicBezTo>
                  <a:cubicBezTo>
                    <a:pt x="7752" y="9823"/>
                    <a:pt x="7752" y="8632"/>
                    <a:pt x="7025" y="7894"/>
                  </a:cubicBezTo>
                  <a:cubicBezTo>
                    <a:pt x="6942" y="7811"/>
                    <a:pt x="6883" y="7692"/>
                    <a:pt x="6883" y="7561"/>
                  </a:cubicBezTo>
                  <a:cubicBezTo>
                    <a:pt x="6883" y="7418"/>
                    <a:pt x="6918" y="7299"/>
                    <a:pt x="7025" y="7215"/>
                  </a:cubicBezTo>
                  <a:cubicBezTo>
                    <a:pt x="7514" y="6727"/>
                    <a:pt x="7692" y="5989"/>
                    <a:pt x="7490" y="5334"/>
                  </a:cubicBezTo>
                  <a:cubicBezTo>
                    <a:pt x="7704" y="5263"/>
                    <a:pt x="7906" y="5144"/>
                    <a:pt x="8085" y="4965"/>
                  </a:cubicBezTo>
                  <a:cubicBezTo>
                    <a:pt x="8109" y="4941"/>
                    <a:pt x="8145" y="4894"/>
                    <a:pt x="8145" y="4846"/>
                  </a:cubicBezTo>
                  <a:cubicBezTo>
                    <a:pt x="8192" y="4596"/>
                    <a:pt x="8216" y="4358"/>
                    <a:pt x="8216" y="4108"/>
                  </a:cubicBezTo>
                  <a:cubicBezTo>
                    <a:pt x="8216" y="1846"/>
                    <a:pt x="6371" y="0"/>
                    <a:pt x="4108"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22" name="Google Shape;1322;p42"/>
            <p:cNvSpPr/>
            <p:nvPr/>
          </p:nvSpPr>
          <p:spPr>
            <a:xfrm>
              <a:off x="885404" y="1698468"/>
              <a:ext cx="86649" cy="84234"/>
            </a:xfrm>
            <a:custGeom>
              <a:avLst/>
              <a:gdLst/>
              <a:ahLst/>
              <a:cxnLst/>
              <a:rect l="l" t="t" r="r" b="b"/>
              <a:pathLst>
                <a:path w="2942" h="2860" extrusionOk="0">
                  <a:moveTo>
                    <a:pt x="453" y="0"/>
                  </a:moveTo>
                  <a:cubicBezTo>
                    <a:pt x="358" y="0"/>
                    <a:pt x="262" y="36"/>
                    <a:pt x="191" y="107"/>
                  </a:cubicBezTo>
                  <a:cubicBezTo>
                    <a:pt x="0" y="298"/>
                    <a:pt x="84" y="631"/>
                    <a:pt x="358" y="691"/>
                  </a:cubicBezTo>
                  <a:cubicBezTo>
                    <a:pt x="1286" y="929"/>
                    <a:pt x="2024" y="1655"/>
                    <a:pt x="2263" y="2596"/>
                  </a:cubicBezTo>
                  <a:cubicBezTo>
                    <a:pt x="2308" y="2761"/>
                    <a:pt x="2447" y="2860"/>
                    <a:pt x="2592" y="2860"/>
                  </a:cubicBezTo>
                  <a:cubicBezTo>
                    <a:pt x="2677" y="2860"/>
                    <a:pt x="2764" y="2825"/>
                    <a:pt x="2834" y="2751"/>
                  </a:cubicBezTo>
                  <a:cubicBezTo>
                    <a:pt x="2917" y="2679"/>
                    <a:pt x="2941" y="2596"/>
                    <a:pt x="2941" y="2489"/>
                  </a:cubicBezTo>
                  <a:cubicBezTo>
                    <a:pt x="2858" y="1167"/>
                    <a:pt x="1798" y="95"/>
                    <a:pt x="453" y="0"/>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sp>
        <p:nvSpPr>
          <p:cNvPr id="1323" name="Google Shape;1323;p42"/>
          <p:cNvSpPr/>
          <p:nvPr/>
        </p:nvSpPr>
        <p:spPr>
          <a:xfrm>
            <a:off x="10721391" y="4340201"/>
            <a:ext cx="703502" cy="643950"/>
          </a:xfrm>
          <a:custGeom>
            <a:avLst/>
            <a:gdLst/>
            <a:ahLst/>
            <a:cxnLst/>
            <a:rect l="l" t="t" r="r" b="b"/>
            <a:pathLst>
              <a:path w="11943" h="10932" extrusionOk="0">
                <a:moveTo>
                  <a:pt x="11490" y="764"/>
                </a:moveTo>
                <a:lnTo>
                  <a:pt x="11490" y="1823"/>
                </a:lnTo>
                <a:cubicBezTo>
                  <a:pt x="11490" y="2192"/>
                  <a:pt x="11192" y="2490"/>
                  <a:pt x="10823" y="2490"/>
                </a:cubicBezTo>
                <a:cubicBezTo>
                  <a:pt x="10454" y="2490"/>
                  <a:pt x="10156" y="2192"/>
                  <a:pt x="10156" y="1823"/>
                </a:cubicBezTo>
                <a:lnTo>
                  <a:pt x="10156" y="764"/>
                </a:lnTo>
                <a:lnTo>
                  <a:pt x="10656" y="1276"/>
                </a:lnTo>
                <a:cubicBezTo>
                  <a:pt x="10704" y="1317"/>
                  <a:pt x="10764" y="1338"/>
                  <a:pt x="10823" y="1338"/>
                </a:cubicBezTo>
                <a:cubicBezTo>
                  <a:pt x="10883" y="1338"/>
                  <a:pt x="10942" y="1317"/>
                  <a:pt x="10990" y="1276"/>
                </a:cubicBezTo>
                <a:lnTo>
                  <a:pt x="11490" y="764"/>
                </a:lnTo>
                <a:close/>
                <a:moveTo>
                  <a:pt x="1917" y="764"/>
                </a:moveTo>
                <a:lnTo>
                  <a:pt x="1917" y="1823"/>
                </a:lnTo>
                <a:cubicBezTo>
                  <a:pt x="1917" y="2192"/>
                  <a:pt x="1620" y="2490"/>
                  <a:pt x="1250" y="2490"/>
                </a:cubicBezTo>
                <a:cubicBezTo>
                  <a:pt x="1238" y="2491"/>
                  <a:pt x="1225" y="2491"/>
                  <a:pt x="1212" y="2491"/>
                </a:cubicBezTo>
                <a:cubicBezTo>
                  <a:pt x="861" y="2491"/>
                  <a:pt x="584" y="2179"/>
                  <a:pt x="584" y="1823"/>
                </a:cubicBezTo>
                <a:lnTo>
                  <a:pt x="584" y="764"/>
                </a:lnTo>
                <a:lnTo>
                  <a:pt x="1084" y="1276"/>
                </a:lnTo>
                <a:cubicBezTo>
                  <a:pt x="1131" y="1317"/>
                  <a:pt x="1191" y="1338"/>
                  <a:pt x="1250" y="1338"/>
                </a:cubicBezTo>
                <a:cubicBezTo>
                  <a:pt x="1310" y="1338"/>
                  <a:pt x="1370" y="1317"/>
                  <a:pt x="1417" y="1276"/>
                </a:cubicBezTo>
                <a:lnTo>
                  <a:pt x="1917" y="764"/>
                </a:lnTo>
                <a:close/>
                <a:moveTo>
                  <a:pt x="11192" y="2883"/>
                </a:moveTo>
                <a:lnTo>
                  <a:pt x="11073" y="4240"/>
                </a:lnTo>
                <a:lnTo>
                  <a:pt x="10573" y="4074"/>
                </a:lnTo>
                <a:lnTo>
                  <a:pt x="10406" y="2883"/>
                </a:lnTo>
                <a:lnTo>
                  <a:pt x="10406" y="2883"/>
                </a:lnTo>
                <a:cubicBezTo>
                  <a:pt x="10525" y="2931"/>
                  <a:pt x="10668" y="2954"/>
                  <a:pt x="10811" y="2954"/>
                </a:cubicBezTo>
                <a:cubicBezTo>
                  <a:pt x="10942" y="2954"/>
                  <a:pt x="11073" y="2931"/>
                  <a:pt x="11192" y="2883"/>
                </a:cubicBezTo>
                <a:close/>
                <a:moveTo>
                  <a:pt x="846" y="2895"/>
                </a:moveTo>
                <a:cubicBezTo>
                  <a:pt x="965" y="2942"/>
                  <a:pt x="1108" y="2966"/>
                  <a:pt x="1239" y="2966"/>
                </a:cubicBezTo>
                <a:cubicBezTo>
                  <a:pt x="1381" y="2966"/>
                  <a:pt x="1524" y="2942"/>
                  <a:pt x="1643" y="2895"/>
                </a:cubicBezTo>
                <a:lnTo>
                  <a:pt x="1643" y="2895"/>
                </a:lnTo>
                <a:lnTo>
                  <a:pt x="1477" y="4085"/>
                </a:lnTo>
                <a:lnTo>
                  <a:pt x="965" y="4252"/>
                </a:lnTo>
                <a:lnTo>
                  <a:pt x="846" y="2895"/>
                </a:lnTo>
                <a:close/>
                <a:moveTo>
                  <a:pt x="1536" y="4550"/>
                </a:moveTo>
                <a:cubicBezTo>
                  <a:pt x="1596" y="4740"/>
                  <a:pt x="1679" y="4919"/>
                  <a:pt x="1822" y="5074"/>
                </a:cubicBezTo>
                <a:lnTo>
                  <a:pt x="1536" y="5455"/>
                </a:lnTo>
                <a:cubicBezTo>
                  <a:pt x="1322" y="5252"/>
                  <a:pt x="1179" y="4978"/>
                  <a:pt x="1084" y="4681"/>
                </a:cubicBezTo>
                <a:lnTo>
                  <a:pt x="1536" y="4550"/>
                </a:lnTo>
                <a:close/>
                <a:moveTo>
                  <a:pt x="10537" y="4550"/>
                </a:moveTo>
                <a:lnTo>
                  <a:pt x="10990" y="4681"/>
                </a:lnTo>
                <a:cubicBezTo>
                  <a:pt x="10883" y="4978"/>
                  <a:pt x="10728" y="5252"/>
                  <a:pt x="10525" y="5455"/>
                </a:cubicBezTo>
                <a:lnTo>
                  <a:pt x="10252" y="5074"/>
                </a:lnTo>
                <a:cubicBezTo>
                  <a:pt x="10371" y="4919"/>
                  <a:pt x="10478" y="4740"/>
                  <a:pt x="10537" y="4550"/>
                </a:cubicBezTo>
                <a:close/>
                <a:moveTo>
                  <a:pt x="2155" y="5383"/>
                </a:moveTo>
                <a:cubicBezTo>
                  <a:pt x="2322" y="5490"/>
                  <a:pt x="2501" y="5550"/>
                  <a:pt x="2691" y="5574"/>
                </a:cubicBezTo>
                <a:lnTo>
                  <a:pt x="2691" y="6038"/>
                </a:lnTo>
                <a:cubicBezTo>
                  <a:pt x="2417" y="6002"/>
                  <a:pt x="2132" y="5919"/>
                  <a:pt x="1893" y="5752"/>
                </a:cubicBezTo>
                <a:lnTo>
                  <a:pt x="2155" y="5383"/>
                </a:lnTo>
                <a:close/>
                <a:moveTo>
                  <a:pt x="9894" y="5395"/>
                </a:moveTo>
                <a:lnTo>
                  <a:pt x="10168" y="5764"/>
                </a:lnTo>
                <a:cubicBezTo>
                  <a:pt x="9930" y="5919"/>
                  <a:pt x="9656" y="6002"/>
                  <a:pt x="9359" y="6050"/>
                </a:cubicBezTo>
                <a:lnTo>
                  <a:pt x="9359" y="5586"/>
                </a:lnTo>
                <a:cubicBezTo>
                  <a:pt x="9561" y="5562"/>
                  <a:pt x="9740" y="5490"/>
                  <a:pt x="9894" y="5395"/>
                </a:cubicBezTo>
                <a:close/>
                <a:moveTo>
                  <a:pt x="2691" y="6955"/>
                </a:moveTo>
                <a:cubicBezTo>
                  <a:pt x="2691" y="7122"/>
                  <a:pt x="2727" y="7276"/>
                  <a:pt x="2751" y="7419"/>
                </a:cubicBezTo>
                <a:lnTo>
                  <a:pt x="2132" y="7419"/>
                </a:lnTo>
                <a:lnTo>
                  <a:pt x="1965" y="6955"/>
                </a:lnTo>
                <a:close/>
                <a:moveTo>
                  <a:pt x="10097" y="6955"/>
                </a:moveTo>
                <a:lnTo>
                  <a:pt x="9930" y="7419"/>
                </a:lnTo>
                <a:lnTo>
                  <a:pt x="9299" y="7419"/>
                </a:lnTo>
                <a:cubicBezTo>
                  <a:pt x="9335" y="7276"/>
                  <a:pt x="9347" y="7122"/>
                  <a:pt x="9359" y="6955"/>
                </a:cubicBezTo>
                <a:close/>
                <a:moveTo>
                  <a:pt x="1584" y="7169"/>
                </a:moveTo>
                <a:lnTo>
                  <a:pt x="1727" y="7598"/>
                </a:lnTo>
                <a:lnTo>
                  <a:pt x="1310" y="8169"/>
                </a:lnTo>
                <a:lnTo>
                  <a:pt x="869" y="7967"/>
                </a:lnTo>
                <a:lnTo>
                  <a:pt x="1584" y="7169"/>
                </a:lnTo>
                <a:close/>
                <a:moveTo>
                  <a:pt x="10490" y="7169"/>
                </a:moveTo>
                <a:lnTo>
                  <a:pt x="11204" y="7967"/>
                </a:lnTo>
                <a:lnTo>
                  <a:pt x="10764" y="8169"/>
                </a:lnTo>
                <a:lnTo>
                  <a:pt x="10359" y="7598"/>
                </a:lnTo>
                <a:lnTo>
                  <a:pt x="10490" y="7169"/>
                </a:lnTo>
                <a:close/>
                <a:moveTo>
                  <a:pt x="3132" y="8300"/>
                </a:moveTo>
                <a:cubicBezTo>
                  <a:pt x="3203" y="8419"/>
                  <a:pt x="3286" y="8527"/>
                  <a:pt x="3382" y="8646"/>
                </a:cubicBezTo>
                <a:lnTo>
                  <a:pt x="3036" y="9098"/>
                </a:lnTo>
                <a:lnTo>
                  <a:pt x="2596" y="8908"/>
                </a:lnTo>
                <a:lnTo>
                  <a:pt x="3132" y="8300"/>
                </a:lnTo>
                <a:close/>
                <a:moveTo>
                  <a:pt x="8966" y="8312"/>
                </a:moveTo>
                <a:lnTo>
                  <a:pt x="9478" y="8919"/>
                </a:lnTo>
                <a:lnTo>
                  <a:pt x="9037" y="9122"/>
                </a:lnTo>
                <a:lnTo>
                  <a:pt x="8704" y="8657"/>
                </a:lnTo>
                <a:cubicBezTo>
                  <a:pt x="8799" y="8550"/>
                  <a:pt x="8882" y="8431"/>
                  <a:pt x="8966" y="8312"/>
                </a:cubicBezTo>
                <a:close/>
                <a:moveTo>
                  <a:pt x="6025" y="4859"/>
                </a:moveTo>
                <a:cubicBezTo>
                  <a:pt x="7037" y="4859"/>
                  <a:pt x="7989" y="5086"/>
                  <a:pt x="8906" y="5514"/>
                </a:cubicBezTo>
                <a:lnTo>
                  <a:pt x="8906" y="6860"/>
                </a:lnTo>
                <a:cubicBezTo>
                  <a:pt x="8906" y="8098"/>
                  <a:pt x="7870" y="9134"/>
                  <a:pt x="6608" y="9134"/>
                </a:cubicBezTo>
                <a:lnTo>
                  <a:pt x="5453" y="9134"/>
                </a:lnTo>
                <a:cubicBezTo>
                  <a:pt x="4179" y="9134"/>
                  <a:pt x="3155" y="8110"/>
                  <a:pt x="3155" y="6836"/>
                </a:cubicBezTo>
                <a:lnTo>
                  <a:pt x="3155" y="5514"/>
                </a:lnTo>
                <a:cubicBezTo>
                  <a:pt x="4048" y="5086"/>
                  <a:pt x="5013" y="4859"/>
                  <a:pt x="6025" y="4859"/>
                </a:cubicBezTo>
                <a:close/>
                <a:moveTo>
                  <a:pt x="11371" y="8396"/>
                </a:moveTo>
                <a:lnTo>
                  <a:pt x="11371" y="9515"/>
                </a:lnTo>
                <a:cubicBezTo>
                  <a:pt x="11121" y="9503"/>
                  <a:pt x="10906" y="9289"/>
                  <a:pt x="10906" y="9027"/>
                </a:cubicBezTo>
                <a:lnTo>
                  <a:pt x="10906" y="8598"/>
                </a:lnTo>
                <a:lnTo>
                  <a:pt x="11371" y="8396"/>
                </a:lnTo>
                <a:close/>
                <a:moveTo>
                  <a:pt x="703" y="8431"/>
                </a:moveTo>
                <a:lnTo>
                  <a:pt x="1167" y="8622"/>
                </a:lnTo>
                <a:lnTo>
                  <a:pt x="1167" y="9038"/>
                </a:lnTo>
                <a:cubicBezTo>
                  <a:pt x="1167" y="9289"/>
                  <a:pt x="953" y="9515"/>
                  <a:pt x="703" y="9539"/>
                </a:cubicBezTo>
                <a:lnTo>
                  <a:pt x="703" y="8431"/>
                </a:lnTo>
                <a:close/>
                <a:moveTo>
                  <a:pt x="9632" y="9336"/>
                </a:moveTo>
                <a:lnTo>
                  <a:pt x="9632" y="10455"/>
                </a:lnTo>
                <a:cubicBezTo>
                  <a:pt x="9382" y="10443"/>
                  <a:pt x="9168" y="10229"/>
                  <a:pt x="9168" y="9967"/>
                </a:cubicBezTo>
                <a:lnTo>
                  <a:pt x="9168" y="9539"/>
                </a:lnTo>
                <a:lnTo>
                  <a:pt x="9632" y="9336"/>
                </a:lnTo>
                <a:close/>
                <a:moveTo>
                  <a:pt x="2429" y="9372"/>
                </a:moveTo>
                <a:lnTo>
                  <a:pt x="2894" y="9562"/>
                </a:lnTo>
                <a:lnTo>
                  <a:pt x="2894" y="9979"/>
                </a:lnTo>
                <a:cubicBezTo>
                  <a:pt x="2894" y="10229"/>
                  <a:pt x="2679" y="10455"/>
                  <a:pt x="2429" y="10467"/>
                </a:cubicBezTo>
                <a:lnTo>
                  <a:pt x="2429" y="9372"/>
                </a:lnTo>
                <a:close/>
                <a:moveTo>
                  <a:pt x="250" y="0"/>
                </a:moveTo>
                <a:cubicBezTo>
                  <a:pt x="215" y="0"/>
                  <a:pt x="178" y="8"/>
                  <a:pt x="143" y="25"/>
                </a:cubicBezTo>
                <a:cubicBezTo>
                  <a:pt x="60" y="49"/>
                  <a:pt x="0" y="145"/>
                  <a:pt x="0" y="228"/>
                </a:cubicBezTo>
                <a:lnTo>
                  <a:pt x="0" y="1835"/>
                </a:lnTo>
                <a:cubicBezTo>
                  <a:pt x="0" y="2109"/>
                  <a:pt x="84" y="2347"/>
                  <a:pt x="238" y="2538"/>
                </a:cubicBezTo>
                <a:lnTo>
                  <a:pt x="405" y="4324"/>
                </a:lnTo>
                <a:cubicBezTo>
                  <a:pt x="417" y="4407"/>
                  <a:pt x="441" y="4502"/>
                  <a:pt x="500" y="4574"/>
                </a:cubicBezTo>
                <a:cubicBezTo>
                  <a:pt x="488" y="4645"/>
                  <a:pt x="488" y="4728"/>
                  <a:pt x="500" y="4800"/>
                </a:cubicBezTo>
                <a:cubicBezTo>
                  <a:pt x="762" y="5693"/>
                  <a:pt x="1500" y="6348"/>
                  <a:pt x="2393" y="6491"/>
                </a:cubicBezTo>
                <a:lnTo>
                  <a:pt x="1810" y="6491"/>
                </a:lnTo>
                <a:cubicBezTo>
                  <a:pt x="1679" y="6491"/>
                  <a:pt x="1548" y="6574"/>
                  <a:pt x="1453" y="6669"/>
                </a:cubicBezTo>
                <a:cubicBezTo>
                  <a:pt x="1453" y="6669"/>
                  <a:pt x="1453" y="6693"/>
                  <a:pt x="1441" y="6693"/>
                </a:cubicBezTo>
                <a:cubicBezTo>
                  <a:pt x="1310" y="6693"/>
                  <a:pt x="1191" y="6741"/>
                  <a:pt x="1119" y="6836"/>
                </a:cubicBezTo>
                <a:lnTo>
                  <a:pt x="357" y="7705"/>
                </a:lnTo>
                <a:cubicBezTo>
                  <a:pt x="262" y="7800"/>
                  <a:pt x="238" y="7931"/>
                  <a:pt x="250" y="8062"/>
                </a:cubicBezTo>
                <a:cubicBezTo>
                  <a:pt x="167" y="8146"/>
                  <a:pt x="107" y="8253"/>
                  <a:pt x="107" y="8384"/>
                </a:cubicBezTo>
                <a:lnTo>
                  <a:pt x="107" y="9550"/>
                </a:lnTo>
                <a:cubicBezTo>
                  <a:pt x="107" y="9789"/>
                  <a:pt x="298" y="9991"/>
                  <a:pt x="548" y="9991"/>
                </a:cubicBezTo>
                <a:cubicBezTo>
                  <a:pt x="1072" y="9991"/>
                  <a:pt x="1500" y="9562"/>
                  <a:pt x="1500" y="9038"/>
                </a:cubicBezTo>
                <a:lnTo>
                  <a:pt x="1500" y="8598"/>
                </a:lnTo>
                <a:lnTo>
                  <a:pt x="1500" y="8527"/>
                </a:lnTo>
                <a:lnTo>
                  <a:pt x="1560" y="8467"/>
                </a:lnTo>
                <a:lnTo>
                  <a:pt x="1977" y="7884"/>
                </a:lnTo>
                <a:lnTo>
                  <a:pt x="2786" y="7884"/>
                </a:lnTo>
                <a:lnTo>
                  <a:pt x="2108" y="8646"/>
                </a:lnTo>
                <a:cubicBezTo>
                  <a:pt x="2024" y="8741"/>
                  <a:pt x="1989" y="8860"/>
                  <a:pt x="2012" y="9003"/>
                </a:cubicBezTo>
                <a:cubicBezTo>
                  <a:pt x="1917" y="9086"/>
                  <a:pt x="1858" y="9193"/>
                  <a:pt x="1858" y="9324"/>
                </a:cubicBezTo>
                <a:lnTo>
                  <a:pt x="1858" y="10491"/>
                </a:lnTo>
                <a:cubicBezTo>
                  <a:pt x="1858" y="10729"/>
                  <a:pt x="2048" y="10932"/>
                  <a:pt x="2310" y="10932"/>
                </a:cubicBezTo>
                <a:cubicBezTo>
                  <a:pt x="2822" y="10932"/>
                  <a:pt x="3263" y="10503"/>
                  <a:pt x="3263" y="9979"/>
                </a:cubicBezTo>
                <a:lnTo>
                  <a:pt x="3263" y="9539"/>
                </a:lnTo>
                <a:lnTo>
                  <a:pt x="3263" y="9455"/>
                </a:lnTo>
                <a:lnTo>
                  <a:pt x="3322" y="9396"/>
                </a:lnTo>
                <a:lnTo>
                  <a:pt x="3620" y="8979"/>
                </a:lnTo>
                <a:cubicBezTo>
                  <a:pt x="4096" y="9372"/>
                  <a:pt x="4703" y="9610"/>
                  <a:pt x="5358" y="9610"/>
                </a:cubicBezTo>
                <a:lnTo>
                  <a:pt x="6513" y="9610"/>
                </a:lnTo>
                <a:cubicBezTo>
                  <a:pt x="7168" y="9610"/>
                  <a:pt x="7787" y="9372"/>
                  <a:pt x="8263" y="8979"/>
                </a:cubicBezTo>
                <a:lnTo>
                  <a:pt x="8561" y="9396"/>
                </a:lnTo>
                <a:cubicBezTo>
                  <a:pt x="8573" y="9431"/>
                  <a:pt x="8585" y="9443"/>
                  <a:pt x="8620" y="9455"/>
                </a:cubicBezTo>
                <a:lnTo>
                  <a:pt x="8620" y="9539"/>
                </a:lnTo>
                <a:lnTo>
                  <a:pt x="8620" y="9979"/>
                </a:lnTo>
                <a:cubicBezTo>
                  <a:pt x="8620" y="10503"/>
                  <a:pt x="9049" y="10932"/>
                  <a:pt x="9573" y="10932"/>
                </a:cubicBezTo>
                <a:cubicBezTo>
                  <a:pt x="9811" y="10932"/>
                  <a:pt x="10013" y="10741"/>
                  <a:pt x="10013" y="10491"/>
                </a:cubicBezTo>
                <a:lnTo>
                  <a:pt x="10013" y="9324"/>
                </a:lnTo>
                <a:cubicBezTo>
                  <a:pt x="10013" y="9205"/>
                  <a:pt x="9954" y="9086"/>
                  <a:pt x="9871" y="9003"/>
                </a:cubicBezTo>
                <a:cubicBezTo>
                  <a:pt x="9882" y="8860"/>
                  <a:pt x="9859" y="8741"/>
                  <a:pt x="9763" y="8646"/>
                </a:cubicBezTo>
                <a:lnTo>
                  <a:pt x="9097" y="7884"/>
                </a:lnTo>
                <a:lnTo>
                  <a:pt x="9894" y="7884"/>
                </a:lnTo>
                <a:lnTo>
                  <a:pt x="10311" y="8467"/>
                </a:lnTo>
                <a:cubicBezTo>
                  <a:pt x="10323" y="8491"/>
                  <a:pt x="10347" y="8503"/>
                  <a:pt x="10371" y="8527"/>
                </a:cubicBezTo>
                <a:lnTo>
                  <a:pt x="10371" y="8598"/>
                </a:lnTo>
                <a:lnTo>
                  <a:pt x="10371" y="9038"/>
                </a:lnTo>
                <a:cubicBezTo>
                  <a:pt x="10371" y="9562"/>
                  <a:pt x="10811" y="9991"/>
                  <a:pt x="11323" y="9991"/>
                </a:cubicBezTo>
                <a:cubicBezTo>
                  <a:pt x="11561" y="9991"/>
                  <a:pt x="11776" y="9800"/>
                  <a:pt x="11776" y="9550"/>
                </a:cubicBezTo>
                <a:lnTo>
                  <a:pt x="11776" y="8384"/>
                </a:lnTo>
                <a:cubicBezTo>
                  <a:pt x="11776" y="8265"/>
                  <a:pt x="11716" y="8146"/>
                  <a:pt x="11621" y="8062"/>
                </a:cubicBezTo>
                <a:cubicBezTo>
                  <a:pt x="11645" y="7931"/>
                  <a:pt x="11609" y="7800"/>
                  <a:pt x="11526" y="7705"/>
                </a:cubicBezTo>
                <a:lnTo>
                  <a:pt x="10764" y="6836"/>
                </a:lnTo>
                <a:cubicBezTo>
                  <a:pt x="10668" y="6741"/>
                  <a:pt x="10549" y="6693"/>
                  <a:pt x="10430" y="6693"/>
                </a:cubicBezTo>
                <a:cubicBezTo>
                  <a:pt x="10430" y="6693"/>
                  <a:pt x="10430" y="6669"/>
                  <a:pt x="10418" y="6669"/>
                </a:cubicBezTo>
                <a:cubicBezTo>
                  <a:pt x="10335" y="6550"/>
                  <a:pt x="10216" y="6491"/>
                  <a:pt x="10061" y="6491"/>
                </a:cubicBezTo>
                <a:lnTo>
                  <a:pt x="9478" y="6491"/>
                </a:lnTo>
                <a:cubicBezTo>
                  <a:pt x="10371" y="6348"/>
                  <a:pt x="11121" y="5693"/>
                  <a:pt x="11371" y="4800"/>
                </a:cubicBezTo>
                <a:cubicBezTo>
                  <a:pt x="11383" y="4728"/>
                  <a:pt x="11383" y="4645"/>
                  <a:pt x="11371" y="4574"/>
                </a:cubicBezTo>
                <a:cubicBezTo>
                  <a:pt x="11430" y="4502"/>
                  <a:pt x="11478" y="4407"/>
                  <a:pt x="11478" y="4324"/>
                </a:cubicBezTo>
                <a:lnTo>
                  <a:pt x="11704" y="2538"/>
                </a:lnTo>
                <a:cubicBezTo>
                  <a:pt x="11847" y="2347"/>
                  <a:pt x="11942" y="2109"/>
                  <a:pt x="11942" y="1835"/>
                </a:cubicBezTo>
                <a:lnTo>
                  <a:pt x="11942" y="228"/>
                </a:lnTo>
                <a:cubicBezTo>
                  <a:pt x="11942" y="145"/>
                  <a:pt x="11883" y="49"/>
                  <a:pt x="11787" y="25"/>
                </a:cubicBezTo>
                <a:cubicBezTo>
                  <a:pt x="11761" y="14"/>
                  <a:pt x="11733" y="9"/>
                  <a:pt x="11705" y="9"/>
                </a:cubicBezTo>
                <a:cubicBezTo>
                  <a:pt x="11646" y="9"/>
                  <a:pt x="11586" y="33"/>
                  <a:pt x="11537" y="73"/>
                </a:cubicBezTo>
                <a:lnTo>
                  <a:pt x="10787" y="811"/>
                </a:lnTo>
                <a:lnTo>
                  <a:pt x="10049" y="73"/>
                </a:lnTo>
                <a:cubicBezTo>
                  <a:pt x="10009" y="33"/>
                  <a:pt x="9947" y="3"/>
                  <a:pt x="9885" y="3"/>
                </a:cubicBezTo>
                <a:cubicBezTo>
                  <a:pt x="9855" y="3"/>
                  <a:pt x="9826" y="10"/>
                  <a:pt x="9799" y="25"/>
                </a:cubicBezTo>
                <a:cubicBezTo>
                  <a:pt x="9704" y="49"/>
                  <a:pt x="9644" y="145"/>
                  <a:pt x="9644" y="228"/>
                </a:cubicBezTo>
                <a:lnTo>
                  <a:pt x="9644" y="1835"/>
                </a:lnTo>
                <a:cubicBezTo>
                  <a:pt x="9644" y="2097"/>
                  <a:pt x="9716" y="2311"/>
                  <a:pt x="9859" y="2490"/>
                </a:cubicBezTo>
                <a:lnTo>
                  <a:pt x="10073" y="4157"/>
                </a:lnTo>
                <a:cubicBezTo>
                  <a:pt x="10073" y="4205"/>
                  <a:pt x="10097" y="4252"/>
                  <a:pt x="10109" y="4300"/>
                </a:cubicBezTo>
                <a:cubicBezTo>
                  <a:pt x="10073" y="4336"/>
                  <a:pt x="10061" y="4371"/>
                  <a:pt x="10049" y="4419"/>
                </a:cubicBezTo>
                <a:cubicBezTo>
                  <a:pt x="9930" y="4836"/>
                  <a:pt x="9573" y="5109"/>
                  <a:pt x="9144" y="5145"/>
                </a:cubicBezTo>
                <a:cubicBezTo>
                  <a:pt x="8585" y="4859"/>
                  <a:pt x="8013" y="4669"/>
                  <a:pt x="7394" y="4550"/>
                </a:cubicBezTo>
                <a:lnTo>
                  <a:pt x="7573" y="4002"/>
                </a:lnTo>
                <a:cubicBezTo>
                  <a:pt x="7954" y="3978"/>
                  <a:pt x="8263" y="3681"/>
                  <a:pt x="8263" y="3300"/>
                </a:cubicBezTo>
                <a:cubicBezTo>
                  <a:pt x="8263" y="2907"/>
                  <a:pt x="7954" y="2597"/>
                  <a:pt x="7561" y="2597"/>
                </a:cubicBezTo>
                <a:cubicBezTo>
                  <a:pt x="7180" y="2597"/>
                  <a:pt x="6858" y="2907"/>
                  <a:pt x="6858" y="3300"/>
                </a:cubicBezTo>
                <a:cubicBezTo>
                  <a:pt x="6858" y="3526"/>
                  <a:pt x="6965" y="3716"/>
                  <a:pt x="7132" y="3847"/>
                </a:cubicBezTo>
                <a:lnTo>
                  <a:pt x="6918" y="4478"/>
                </a:lnTo>
                <a:cubicBezTo>
                  <a:pt x="6608" y="4431"/>
                  <a:pt x="6275" y="4419"/>
                  <a:pt x="5965" y="4419"/>
                </a:cubicBezTo>
                <a:cubicBezTo>
                  <a:pt x="5644" y="4419"/>
                  <a:pt x="5322" y="4431"/>
                  <a:pt x="5001" y="4478"/>
                </a:cubicBezTo>
                <a:lnTo>
                  <a:pt x="4787" y="3847"/>
                </a:lnTo>
                <a:cubicBezTo>
                  <a:pt x="4953" y="3716"/>
                  <a:pt x="5060" y="3526"/>
                  <a:pt x="5060" y="3300"/>
                </a:cubicBezTo>
                <a:cubicBezTo>
                  <a:pt x="5060" y="2907"/>
                  <a:pt x="4751" y="2597"/>
                  <a:pt x="4358" y="2597"/>
                </a:cubicBezTo>
                <a:cubicBezTo>
                  <a:pt x="3977" y="2597"/>
                  <a:pt x="3656" y="2907"/>
                  <a:pt x="3656" y="3300"/>
                </a:cubicBezTo>
                <a:cubicBezTo>
                  <a:pt x="3656" y="3669"/>
                  <a:pt x="3953" y="3978"/>
                  <a:pt x="4346" y="4002"/>
                </a:cubicBezTo>
                <a:lnTo>
                  <a:pt x="4525" y="4550"/>
                </a:lnTo>
                <a:cubicBezTo>
                  <a:pt x="3929" y="4669"/>
                  <a:pt x="3346" y="4871"/>
                  <a:pt x="2798" y="5145"/>
                </a:cubicBezTo>
                <a:cubicBezTo>
                  <a:pt x="2382" y="5121"/>
                  <a:pt x="2012" y="4836"/>
                  <a:pt x="1893" y="4419"/>
                </a:cubicBezTo>
                <a:cubicBezTo>
                  <a:pt x="1870" y="4371"/>
                  <a:pt x="1858" y="4324"/>
                  <a:pt x="1834" y="4300"/>
                </a:cubicBezTo>
                <a:cubicBezTo>
                  <a:pt x="1846" y="4252"/>
                  <a:pt x="1858" y="4205"/>
                  <a:pt x="1858" y="4157"/>
                </a:cubicBezTo>
                <a:lnTo>
                  <a:pt x="2084" y="2490"/>
                </a:lnTo>
                <a:cubicBezTo>
                  <a:pt x="2215" y="2311"/>
                  <a:pt x="2286" y="2073"/>
                  <a:pt x="2286" y="1835"/>
                </a:cubicBezTo>
                <a:lnTo>
                  <a:pt x="2286" y="228"/>
                </a:lnTo>
                <a:cubicBezTo>
                  <a:pt x="2286" y="145"/>
                  <a:pt x="2227" y="49"/>
                  <a:pt x="2143" y="25"/>
                </a:cubicBezTo>
                <a:cubicBezTo>
                  <a:pt x="2108" y="12"/>
                  <a:pt x="2074" y="5"/>
                  <a:pt x="2041" y="5"/>
                </a:cubicBezTo>
                <a:cubicBezTo>
                  <a:pt x="1987" y="5"/>
                  <a:pt x="1938" y="24"/>
                  <a:pt x="1893" y="61"/>
                </a:cubicBezTo>
                <a:lnTo>
                  <a:pt x="1143" y="811"/>
                </a:lnTo>
                <a:lnTo>
                  <a:pt x="405" y="61"/>
                </a:lnTo>
                <a:cubicBezTo>
                  <a:pt x="367" y="24"/>
                  <a:pt x="311" y="0"/>
                  <a:pt x="250" y="0"/>
                </a:cubicBezTo>
                <a:close/>
              </a:path>
            </a:pathLst>
          </a:custGeom>
          <a:solidFill>
            <a:schemeClr val="dk1"/>
          </a:solidFill>
          <a:ln>
            <a:noFill/>
          </a:ln>
        </p:spPr>
        <p:txBody>
          <a:bodyPr spcFirstLastPara="1" wrap="square" lIns="182850" tIns="182850" rIns="182850" bIns="182850" anchor="ctr" anchorCtr="0">
            <a:noAutofit/>
          </a:bodyPr>
          <a:lstStyle/>
          <a:p>
            <a:endParaRPr/>
          </a:p>
        </p:txBody>
      </p:sp>
      <p:sp>
        <p:nvSpPr>
          <p:cNvPr id="1324" name="Google Shape;1324;p42"/>
          <p:cNvSpPr/>
          <p:nvPr/>
        </p:nvSpPr>
        <p:spPr>
          <a:xfrm>
            <a:off x="14642433" y="6957119"/>
            <a:ext cx="566726" cy="695786"/>
          </a:xfrm>
          <a:custGeom>
            <a:avLst/>
            <a:gdLst/>
            <a:ahLst/>
            <a:cxnLst/>
            <a:rect l="l" t="t" r="r" b="b"/>
            <a:pathLst>
              <a:path w="9621" h="11812" extrusionOk="0">
                <a:moveTo>
                  <a:pt x="8537" y="465"/>
                </a:moveTo>
                <a:lnTo>
                  <a:pt x="8537" y="1549"/>
                </a:lnTo>
                <a:lnTo>
                  <a:pt x="8371" y="1715"/>
                </a:lnTo>
                <a:lnTo>
                  <a:pt x="7752" y="1715"/>
                </a:lnTo>
                <a:lnTo>
                  <a:pt x="7585" y="1549"/>
                </a:lnTo>
                <a:lnTo>
                  <a:pt x="7585" y="465"/>
                </a:lnTo>
                <a:close/>
                <a:moveTo>
                  <a:pt x="5275" y="1311"/>
                </a:moveTo>
                <a:cubicBezTo>
                  <a:pt x="5835" y="1311"/>
                  <a:pt x="6275" y="1751"/>
                  <a:pt x="6275" y="2311"/>
                </a:cubicBezTo>
                <a:lnTo>
                  <a:pt x="6275" y="2430"/>
                </a:lnTo>
                <a:cubicBezTo>
                  <a:pt x="5787" y="2358"/>
                  <a:pt x="5293" y="2323"/>
                  <a:pt x="4797" y="2323"/>
                </a:cubicBezTo>
                <a:cubicBezTo>
                  <a:pt x="4302" y="2323"/>
                  <a:pt x="3805" y="2358"/>
                  <a:pt x="3311" y="2430"/>
                </a:cubicBezTo>
                <a:lnTo>
                  <a:pt x="3311" y="2311"/>
                </a:lnTo>
                <a:cubicBezTo>
                  <a:pt x="3334" y="1751"/>
                  <a:pt x="3775" y="1311"/>
                  <a:pt x="4311" y="1311"/>
                </a:cubicBezTo>
                <a:close/>
                <a:moveTo>
                  <a:pt x="4805" y="2754"/>
                </a:moveTo>
                <a:cubicBezTo>
                  <a:pt x="5311" y="2754"/>
                  <a:pt x="5817" y="2793"/>
                  <a:pt x="6323" y="2870"/>
                </a:cubicBezTo>
                <a:cubicBezTo>
                  <a:pt x="6370" y="2870"/>
                  <a:pt x="6394" y="2918"/>
                  <a:pt x="6394" y="2966"/>
                </a:cubicBezTo>
                <a:lnTo>
                  <a:pt x="6394" y="3894"/>
                </a:lnTo>
                <a:cubicBezTo>
                  <a:pt x="6394" y="3942"/>
                  <a:pt x="6347" y="3990"/>
                  <a:pt x="6311" y="3990"/>
                </a:cubicBezTo>
                <a:lnTo>
                  <a:pt x="5358" y="3990"/>
                </a:lnTo>
                <a:cubicBezTo>
                  <a:pt x="5323" y="3990"/>
                  <a:pt x="5311" y="3978"/>
                  <a:pt x="5299" y="3954"/>
                </a:cubicBezTo>
                <a:cubicBezTo>
                  <a:pt x="5192" y="3859"/>
                  <a:pt x="5037" y="3799"/>
                  <a:pt x="4906" y="3799"/>
                </a:cubicBezTo>
                <a:cubicBezTo>
                  <a:pt x="4775" y="3799"/>
                  <a:pt x="4620" y="3859"/>
                  <a:pt x="4525" y="3954"/>
                </a:cubicBezTo>
                <a:cubicBezTo>
                  <a:pt x="4501" y="3978"/>
                  <a:pt x="4477" y="3990"/>
                  <a:pt x="4465" y="3990"/>
                </a:cubicBezTo>
                <a:lnTo>
                  <a:pt x="3299" y="3990"/>
                </a:lnTo>
                <a:cubicBezTo>
                  <a:pt x="3251" y="3990"/>
                  <a:pt x="3215" y="3942"/>
                  <a:pt x="3215" y="3894"/>
                </a:cubicBezTo>
                <a:lnTo>
                  <a:pt x="3215" y="2966"/>
                </a:lnTo>
                <a:cubicBezTo>
                  <a:pt x="3215" y="2918"/>
                  <a:pt x="3239" y="2882"/>
                  <a:pt x="3287" y="2870"/>
                </a:cubicBezTo>
                <a:cubicBezTo>
                  <a:pt x="3793" y="2793"/>
                  <a:pt x="4299" y="2754"/>
                  <a:pt x="4805" y="2754"/>
                </a:cubicBezTo>
                <a:close/>
                <a:moveTo>
                  <a:pt x="5037" y="5430"/>
                </a:moveTo>
                <a:lnTo>
                  <a:pt x="5037" y="5895"/>
                </a:lnTo>
                <a:lnTo>
                  <a:pt x="4585" y="5895"/>
                </a:lnTo>
                <a:lnTo>
                  <a:pt x="4585" y="5430"/>
                </a:lnTo>
                <a:close/>
                <a:moveTo>
                  <a:pt x="4906" y="4260"/>
                </a:moveTo>
                <a:cubicBezTo>
                  <a:pt x="4927" y="4260"/>
                  <a:pt x="4948" y="4269"/>
                  <a:pt x="4966" y="4287"/>
                </a:cubicBezTo>
                <a:cubicBezTo>
                  <a:pt x="5073" y="4394"/>
                  <a:pt x="5204" y="4454"/>
                  <a:pt x="5347" y="4454"/>
                </a:cubicBezTo>
                <a:lnTo>
                  <a:pt x="6287" y="4454"/>
                </a:lnTo>
                <a:lnTo>
                  <a:pt x="6287" y="4632"/>
                </a:lnTo>
                <a:cubicBezTo>
                  <a:pt x="6287" y="5180"/>
                  <a:pt x="5978" y="5680"/>
                  <a:pt x="5501" y="5942"/>
                </a:cubicBezTo>
                <a:lnTo>
                  <a:pt x="5501" y="5418"/>
                </a:lnTo>
                <a:cubicBezTo>
                  <a:pt x="5501" y="5180"/>
                  <a:pt x="5311" y="4990"/>
                  <a:pt x="5073" y="4990"/>
                </a:cubicBezTo>
                <a:lnTo>
                  <a:pt x="4561" y="4990"/>
                </a:lnTo>
                <a:cubicBezTo>
                  <a:pt x="4323" y="4990"/>
                  <a:pt x="4132" y="5180"/>
                  <a:pt x="4132" y="5418"/>
                </a:cubicBezTo>
                <a:lnTo>
                  <a:pt x="4132" y="5942"/>
                </a:lnTo>
                <a:cubicBezTo>
                  <a:pt x="3644" y="5680"/>
                  <a:pt x="3334" y="5180"/>
                  <a:pt x="3334" y="4632"/>
                </a:cubicBezTo>
                <a:lnTo>
                  <a:pt x="3334" y="4454"/>
                </a:lnTo>
                <a:lnTo>
                  <a:pt x="4465" y="4454"/>
                </a:lnTo>
                <a:cubicBezTo>
                  <a:pt x="4608" y="4454"/>
                  <a:pt x="4739" y="4394"/>
                  <a:pt x="4846" y="4287"/>
                </a:cubicBezTo>
                <a:cubicBezTo>
                  <a:pt x="4864" y="4269"/>
                  <a:pt x="4885" y="4260"/>
                  <a:pt x="4906" y="4260"/>
                </a:cubicBezTo>
                <a:close/>
                <a:moveTo>
                  <a:pt x="8299" y="2156"/>
                </a:moveTo>
                <a:lnTo>
                  <a:pt x="8299" y="6121"/>
                </a:lnTo>
                <a:cubicBezTo>
                  <a:pt x="8299" y="6716"/>
                  <a:pt x="7811" y="7204"/>
                  <a:pt x="7216" y="7204"/>
                </a:cubicBezTo>
                <a:lnTo>
                  <a:pt x="5668" y="7204"/>
                </a:lnTo>
                <a:cubicBezTo>
                  <a:pt x="5144" y="7204"/>
                  <a:pt x="4716" y="6835"/>
                  <a:pt x="4596" y="6335"/>
                </a:cubicBezTo>
                <a:lnTo>
                  <a:pt x="5073" y="6335"/>
                </a:lnTo>
                <a:cubicBezTo>
                  <a:pt x="5156" y="6573"/>
                  <a:pt x="5382" y="6740"/>
                  <a:pt x="5656" y="6740"/>
                </a:cubicBezTo>
                <a:lnTo>
                  <a:pt x="7204" y="6740"/>
                </a:lnTo>
                <a:cubicBezTo>
                  <a:pt x="7211" y="6740"/>
                  <a:pt x="7219" y="6740"/>
                  <a:pt x="7226" y="6740"/>
                </a:cubicBezTo>
                <a:cubicBezTo>
                  <a:pt x="7572" y="6740"/>
                  <a:pt x="7835" y="6470"/>
                  <a:pt x="7835" y="6121"/>
                </a:cubicBezTo>
                <a:lnTo>
                  <a:pt x="7835" y="2156"/>
                </a:lnTo>
                <a:close/>
                <a:moveTo>
                  <a:pt x="1382" y="7514"/>
                </a:moveTo>
                <a:lnTo>
                  <a:pt x="1382" y="11371"/>
                </a:lnTo>
                <a:lnTo>
                  <a:pt x="453" y="11371"/>
                </a:lnTo>
                <a:lnTo>
                  <a:pt x="453" y="8954"/>
                </a:lnTo>
                <a:cubicBezTo>
                  <a:pt x="453" y="8335"/>
                  <a:pt x="834" y="7764"/>
                  <a:pt x="1382" y="7514"/>
                </a:cubicBezTo>
                <a:close/>
                <a:moveTo>
                  <a:pt x="3834" y="6311"/>
                </a:moveTo>
                <a:cubicBezTo>
                  <a:pt x="3942" y="6371"/>
                  <a:pt x="4049" y="6418"/>
                  <a:pt x="4144" y="6454"/>
                </a:cubicBezTo>
                <a:cubicBezTo>
                  <a:pt x="4299" y="7157"/>
                  <a:pt x="4918" y="7680"/>
                  <a:pt x="5668" y="7680"/>
                </a:cubicBezTo>
                <a:lnTo>
                  <a:pt x="6704" y="7680"/>
                </a:lnTo>
                <a:lnTo>
                  <a:pt x="6704" y="11371"/>
                </a:lnTo>
                <a:lnTo>
                  <a:pt x="2894" y="11371"/>
                </a:lnTo>
                <a:lnTo>
                  <a:pt x="2894" y="7228"/>
                </a:lnTo>
                <a:cubicBezTo>
                  <a:pt x="3358" y="7133"/>
                  <a:pt x="3715" y="6776"/>
                  <a:pt x="3834" y="6311"/>
                </a:cubicBezTo>
                <a:close/>
                <a:moveTo>
                  <a:pt x="8228" y="7514"/>
                </a:moveTo>
                <a:cubicBezTo>
                  <a:pt x="8776" y="7764"/>
                  <a:pt x="9145" y="8323"/>
                  <a:pt x="9145" y="8954"/>
                </a:cubicBezTo>
                <a:lnTo>
                  <a:pt x="9145" y="11371"/>
                </a:lnTo>
                <a:lnTo>
                  <a:pt x="8228" y="11371"/>
                </a:lnTo>
                <a:lnTo>
                  <a:pt x="8228" y="7514"/>
                </a:lnTo>
                <a:close/>
                <a:moveTo>
                  <a:pt x="7347" y="1"/>
                </a:moveTo>
                <a:cubicBezTo>
                  <a:pt x="7216" y="1"/>
                  <a:pt x="7109" y="96"/>
                  <a:pt x="7109" y="239"/>
                </a:cubicBezTo>
                <a:lnTo>
                  <a:pt x="7109" y="1644"/>
                </a:lnTo>
                <a:cubicBezTo>
                  <a:pt x="7109" y="1704"/>
                  <a:pt x="7144" y="1775"/>
                  <a:pt x="7180" y="1811"/>
                </a:cubicBezTo>
                <a:lnTo>
                  <a:pt x="7359" y="1989"/>
                </a:lnTo>
                <a:lnTo>
                  <a:pt x="7359" y="6109"/>
                </a:lnTo>
                <a:cubicBezTo>
                  <a:pt x="7359" y="6204"/>
                  <a:pt x="7287" y="6276"/>
                  <a:pt x="7204" y="6276"/>
                </a:cubicBezTo>
                <a:lnTo>
                  <a:pt x="6228" y="6276"/>
                </a:lnTo>
                <a:cubicBezTo>
                  <a:pt x="6204" y="6192"/>
                  <a:pt x="6192" y="6085"/>
                  <a:pt x="6192" y="5978"/>
                </a:cubicBezTo>
                <a:cubicBezTo>
                  <a:pt x="6525" y="5621"/>
                  <a:pt x="6740" y="5144"/>
                  <a:pt x="6740" y="4609"/>
                </a:cubicBezTo>
                <a:lnTo>
                  <a:pt x="6740" y="4216"/>
                </a:lnTo>
                <a:cubicBezTo>
                  <a:pt x="6811" y="4120"/>
                  <a:pt x="6847" y="4001"/>
                  <a:pt x="6847" y="3882"/>
                </a:cubicBezTo>
                <a:lnTo>
                  <a:pt x="6847" y="2942"/>
                </a:lnTo>
                <a:cubicBezTo>
                  <a:pt x="6847" y="2823"/>
                  <a:pt x="6799" y="2704"/>
                  <a:pt x="6740" y="2620"/>
                </a:cubicBezTo>
                <a:lnTo>
                  <a:pt x="6740" y="2275"/>
                </a:lnTo>
                <a:cubicBezTo>
                  <a:pt x="6740" y="1477"/>
                  <a:pt x="6085" y="822"/>
                  <a:pt x="5275" y="822"/>
                </a:cubicBezTo>
                <a:lnTo>
                  <a:pt x="4311" y="822"/>
                </a:lnTo>
                <a:cubicBezTo>
                  <a:pt x="3513" y="822"/>
                  <a:pt x="2858" y="1477"/>
                  <a:pt x="2858" y="2275"/>
                </a:cubicBezTo>
                <a:lnTo>
                  <a:pt x="2858" y="2620"/>
                </a:lnTo>
                <a:cubicBezTo>
                  <a:pt x="2775" y="2704"/>
                  <a:pt x="2751" y="2823"/>
                  <a:pt x="2751" y="2942"/>
                </a:cubicBezTo>
                <a:lnTo>
                  <a:pt x="2751" y="3882"/>
                </a:lnTo>
                <a:cubicBezTo>
                  <a:pt x="2751" y="4001"/>
                  <a:pt x="2799" y="4120"/>
                  <a:pt x="2858" y="4216"/>
                </a:cubicBezTo>
                <a:lnTo>
                  <a:pt x="2858" y="4609"/>
                </a:lnTo>
                <a:cubicBezTo>
                  <a:pt x="2858" y="5133"/>
                  <a:pt x="3061" y="5609"/>
                  <a:pt x="3406" y="5966"/>
                </a:cubicBezTo>
                <a:cubicBezTo>
                  <a:pt x="3406" y="6335"/>
                  <a:pt x="3132" y="6680"/>
                  <a:pt x="2775" y="6752"/>
                </a:cubicBezTo>
                <a:cubicBezTo>
                  <a:pt x="2703" y="6668"/>
                  <a:pt x="2584" y="6609"/>
                  <a:pt x="2453" y="6609"/>
                </a:cubicBezTo>
                <a:lnTo>
                  <a:pt x="1810" y="6609"/>
                </a:lnTo>
                <a:cubicBezTo>
                  <a:pt x="1584" y="6609"/>
                  <a:pt x="1406" y="6776"/>
                  <a:pt x="1382" y="6990"/>
                </a:cubicBezTo>
                <a:cubicBezTo>
                  <a:pt x="560" y="7276"/>
                  <a:pt x="1" y="8050"/>
                  <a:pt x="1" y="8931"/>
                </a:cubicBezTo>
                <a:lnTo>
                  <a:pt x="1" y="11574"/>
                </a:lnTo>
                <a:cubicBezTo>
                  <a:pt x="1" y="11717"/>
                  <a:pt x="96" y="11812"/>
                  <a:pt x="239" y="11812"/>
                </a:cubicBezTo>
                <a:lnTo>
                  <a:pt x="9383" y="11812"/>
                </a:lnTo>
                <a:cubicBezTo>
                  <a:pt x="9526" y="11812"/>
                  <a:pt x="9621" y="11717"/>
                  <a:pt x="9621" y="11574"/>
                </a:cubicBezTo>
                <a:lnTo>
                  <a:pt x="9621" y="8931"/>
                </a:lnTo>
                <a:cubicBezTo>
                  <a:pt x="9609" y="8145"/>
                  <a:pt x="9133" y="7430"/>
                  <a:pt x="8418" y="7097"/>
                </a:cubicBezTo>
                <a:cubicBezTo>
                  <a:pt x="8633" y="6835"/>
                  <a:pt x="8764" y="6490"/>
                  <a:pt x="8764" y="6133"/>
                </a:cubicBezTo>
                <a:lnTo>
                  <a:pt x="8764" y="1977"/>
                </a:lnTo>
                <a:lnTo>
                  <a:pt x="8930" y="1811"/>
                </a:lnTo>
                <a:cubicBezTo>
                  <a:pt x="8966" y="1775"/>
                  <a:pt x="9002" y="1715"/>
                  <a:pt x="9002" y="1644"/>
                </a:cubicBezTo>
                <a:lnTo>
                  <a:pt x="9002" y="239"/>
                </a:lnTo>
                <a:cubicBezTo>
                  <a:pt x="9002" y="108"/>
                  <a:pt x="8895" y="1"/>
                  <a:pt x="8764"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sp>
        <p:nvSpPr>
          <p:cNvPr id="37" name="Rectangle 36"/>
          <p:cNvSpPr/>
          <p:nvPr/>
        </p:nvSpPr>
        <p:spPr>
          <a:xfrm>
            <a:off x="4779968" y="711434"/>
            <a:ext cx="8861721" cy="109260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500" b="1" i="0" u="none" strike="noStrike" kern="0" cap="none" spc="0" normalizeH="0" baseline="0" noProof="0" dirty="0">
                <a:ln>
                  <a:noFill/>
                </a:ln>
                <a:effectLst/>
                <a:uLnTx/>
                <a:uFillTx/>
                <a:latin typeface="Arial" panose="020B0604020202020204" pitchFamily="34" charset="0"/>
                <a:cs typeface="Arial" panose="020B0604020202020204" pitchFamily="34" charset="0"/>
              </a:rPr>
              <a:t>HƯỚNG DẪN VỀ NHÀ</a:t>
            </a:r>
            <a:endParaRPr kumimoji="0" lang="en-US" sz="1800" b="0" i="0" u="none" strike="noStrike" kern="0" cap="none" spc="0" normalizeH="0" baseline="0" noProof="0" dirty="0">
              <a:ln>
                <a:noFill/>
              </a:ln>
              <a:effectLst/>
              <a:uLnTx/>
              <a:uFillTx/>
            </a:endParaRPr>
          </a:p>
        </p:txBody>
      </p:sp>
      <p:sp>
        <p:nvSpPr>
          <p:cNvPr id="38" name="Rectangle 37"/>
          <p:cNvSpPr/>
          <p:nvPr/>
        </p:nvSpPr>
        <p:spPr>
          <a:xfrm>
            <a:off x="1486833" y="7020900"/>
            <a:ext cx="3764094" cy="2123658"/>
          </a:xfrm>
          <a:prstGeom prst="rect">
            <a:avLst/>
          </a:prstGeom>
        </p:spPr>
        <p:txBody>
          <a:bodyPr wrap="square">
            <a:spAutoFit/>
          </a:bodyPr>
          <a:lstStyle/>
          <a:p>
            <a:pPr marL="0" marR="0" lvl="0" indent="0" algn="ctr" defTabSz="914400" eaLnBrk="1" fontAlgn="auto" latinLnBrk="0" hangingPunct="1">
              <a:lnSpc>
                <a:spcPct val="150000"/>
              </a:lnSpc>
              <a:spcBef>
                <a:spcPts val="0"/>
              </a:spcBef>
              <a:spcAft>
                <a:spcPts val="0"/>
              </a:spcAft>
              <a:buClrTx/>
              <a:buSzTx/>
              <a:buFontTx/>
              <a:buNone/>
              <a:tabLst/>
              <a:defRPr/>
            </a:pPr>
            <a:r>
              <a:rPr kumimoji="0" lang="en-US" sz="4400" b="0" i="0" u="none" strike="noStrike" kern="0" cap="none" spc="0" normalizeH="0" baseline="0" noProof="0" dirty="0" err="1">
                <a:ln>
                  <a:noFill/>
                </a:ln>
                <a:solidFill>
                  <a:srgbClr val="14AD64">
                    <a:lumMod val="50000"/>
                  </a:srgbClr>
                </a:solidFill>
                <a:effectLst/>
                <a:uLnTx/>
                <a:uFillTx/>
                <a:ea typeface="+mn-ea"/>
              </a:rPr>
              <a:t>Ôn</a:t>
            </a:r>
            <a:r>
              <a:rPr kumimoji="0" lang="en-US" sz="4400" b="0" i="0" u="none" strike="noStrike" kern="0" cap="none" spc="0" normalizeH="0" baseline="0" noProof="0" dirty="0">
                <a:ln>
                  <a:noFill/>
                </a:ln>
                <a:solidFill>
                  <a:srgbClr val="14AD64">
                    <a:lumMod val="50000"/>
                  </a:srgbClr>
                </a:solidFill>
                <a:effectLst/>
                <a:uLnTx/>
                <a:uFillTx/>
                <a:ea typeface="+mn-ea"/>
              </a:rPr>
              <a:t> </a:t>
            </a:r>
            <a:r>
              <a:rPr kumimoji="0" lang="en-US" sz="4400" b="0" i="0" u="none" strike="noStrike" kern="0" cap="none" spc="0" normalizeH="0" baseline="0" noProof="0" dirty="0" err="1">
                <a:ln>
                  <a:noFill/>
                </a:ln>
                <a:solidFill>
                  <a:srgbClr val="14AD64">
                    <a:lumMod val="50000"/>
                  </a:srgbClr>
                </a:solidFill>
                <a:effectLst/>
                <a:uLnTx/>
                <a:uFillTx/>
                <a:ea typeface="+mn-ea"/>
              </a:rPr>
              <a:t>tập</a:t>
            </a:r>
            <a:r>
              <a:rPr kumimoji="0" lang="en-US" sz="4400" b="0" i="0" u="none" strike="noStrike" kern="0" cap="none" spc="0" normalizeH="0" baseline="0" noProof="0" dirty="0">
                <a:ln>
                  <a:noFill/>
                </a:ln>
                <a:solidFill>
                  <a:srgbClr val="14AD64">
                    <a:lumMod val="50000"/>
                  </a:srgbClr>
                </a:solidFill>
                <a:effectLst/>
                <a:uLnTx/>
                <a:uFillTx/>
                <a:ea typeface="+mn-ea"/>
              </a:rPr>
              <a:t> </a:t>
            </a:r>
            <a:r>
              <a:rPr kumimoji="0" lang="en-US" sz="4400" b="0" i="0" u="none" strike="noStrike" kern="0" cap="none" spc="0" normalizeH="0" baseline="0" noProof="0" dirty="0" err="1">
                <a:ln>
                  <a:noFill/>
                </a:ln>
                <a:solidFill>
                  <a:srgbClr val="14AD64">
                    <a:lumMod val="50000"/>
                  </a:srgbClr>
                </a:solidFill>
                <a:effectLst/>
                <a:uLnTx/>
                <a:uFillTx/>
                <a:ea typeface="+mn-ea"/>
              </a:rPr>
              <a:t>kiến</a:t>
            </a:r>
            <a:r>
              <a:rPr kumimoji="0" lang="en-US" sz="4400" b="0" i="0" u="none" strike="noStrike" kern="0" cap="none" spc="0" normalizeH="0" baseline="0" noProof="0" dirty="0">
                <a:ln>
                  <a:noFill/>
                </a:ln>
                <a:solidFill>
                  <a:srgbClr val="14AD64">
                    <a:lumMod val="50000"/>
                  </a:srgbClr>
                </a:solidFill>
                <a:effectLst/>
                <a:uLnTx/>
                <a:uFillTx/>
                <a:ea typeface="+mn-ea"/>
              </a:rPr>
              <a:t> </a:t>
            </a:r>
            <a:r>
              <a:rPr kumimoji="0" lang="en-US" sz="4400" b="0" i="0" u="none" strike="noStrike" kern="0" cap="none" spc="0" normalizeH="0" baseline="0" noProof="0" dirty="0" err="1">
                <a:ln>
                  <a:noFill/>
                </a:ln>
                <a:solidFill>
                  <a:srgbClr val="14AD64">
                    <a:lumMod val="50000"/>
                  </a:srgbClr>
                </a:solidFill>
                <a:effectLst/>
                <a:uLnTx/>
                <a:uFillTx/>
                <a:ea typeface="+mn-ea"/>
              </a:rPr>
              <a:t>thức</a:t>
            </a:r>
            <a:r>
              <a:rPr kumimoji="0" lang="en-US" sz="4400" b="0" i="0" u="none" strike="noStrike" kern="0" cap="none" spc="0" normalizeH="0" baseline="0" noProof="0" dirty="0">
                <a:ln>
                  <a:noFill/>
                </a:ln>
                <a:solidFill>
                  <a:srgbClr val="14AD64">
                    <a:lumMod val="50000"/>
                  </a:srgbClr>
                </a:solidFill>
                <a:effectLst/>
                <a:uLnTx/>
                <a:uFillTx/>
                <a:ea typeface="+mn-ea"/>
              </a:rPr>
              <a:t> </a:t>
            </a:r>
            <a:r>
              <a:rPr kumimoji="0" lang="en-US" sz="4400" b="0" i="0" u="none" strike="noStrike" kern="0" cap="none" spc="0" normalizeH="0" baseline="0" noProof="0" dirty="0" err="1">
                <a:ln>
                  <a:noFill/>
                </a:ln>
                <a:solidFill>
                  <a:srgbClr val="14AD64">
                    <a:lumMod val="50000"/>
                  </a:srgbClr>
                </a:solidFill>
                <a:effectLst/>
                <a:uLnTx/>
                <a:uFillTx/>
                <a:ea typeface="+mn-ea"/>
              </a:rPr>
              <a:t>đã</a:t>
            </a:r>
            <a:r>
              <a:rPr kumimoji="0" lang="en-US" sz="4400" b="0" i="0" u="none" strike="noStrike" kern="0" cap="none" spc="0" normalizeH="0" baseline="0" noProof="0" dirty="0">
                <a:ln>
                  <a:noFill/>
                </a:ln>
                <a:solidFill>
                  <a:srgbClr val="14AD64">
                    <a:lumMod val="50000"/>
                  </a:srgbClr>
                </a:solidFill>
                <a:effectLst/>
                <a:uLnTx/>
                <a:uFillTx/>
                <a:ea typeface="+mn-ea"/>
              </a:rPr>
              <a:t> </a:t>
            </a:r>
            <a:r>
              <a:rPr kumimoji="0" lang="en-US" sz="4400" b="0" i="0" u="none" strike="noStrike" kern="0" cap="none" spc="0" normalizeH="0" baseline="0" noProof="0" dirty="0" err="1">
                <a:ln>
                  <a:noFill/>
                </a:ln>
                <a:solidFill>
                  <a:srgbClr val="14AD64">
                    <a:lumMod val="50000"/>
                  </a:srgbClr>
                </a:solidFill>
                <a:effectLst/>
                <a:uLnTx/>
                <a:uFillTx/>
                <a:ea typeface="+mn-ea"/>
              </a:rPr>
              <a:t>học</a:t>
            </a:r>
            <a:endParaRPr kumimoji="0" lang="en-US" sz="4400" b="0" i="0" u="none" strike="noStrike" kern="0" cap="none" spc="0" normalizeH="0" baseline="0" noProof="0" dirty="0">
              <a:ln>
                <a:noFill/>
              </a:ln>
              <a:solidFill>
                <a:srgbClr val="14AD64">
                  <a:lumMod val="50000"/>
                </a:srgbClr>
              </a:solidFill>
              <a:effectLst/>
              <a:uLnTx/>
              <a:uFillTx/>
              <a:ea typeface="+mn-ea"/>
            </a:endParaRPr>
          </a:p>
        </p:txBody>
      </p:sp>
      <p:sp>
        <p:nvSpPr>
          <p:cNvPr id="39" name="Rectangle 38"/>
          <p:cNvSpPr/>
          <p:nvPr/>
        </p:nvSpPr>
        <p:spPr>
          <a:xfrm>
            <a:off x="5344653" y="2538518"/>
            <a:ext cx="3764094" cy="2123658"/>
          </a:xfrm>
          <a:prstGeom prst="rect">
            <a:avLst/>
          </a:prstGeom>
        </p:spPr>
        <p:txBody>
          <a:bodyPr wrap="square">
            <a:spAutoFit/>
          </a:bodyPr>
          <a:lstStyle/>
          <a:p>
            <a:pPr marL="0" marR="0" lvl="0" indent="0" algn="ctr" defTabSz="914400" eaLnBrk="1" fontAlgn="auto" latinLnBrk="0" hangingPunct="1">
              <a:lnSpc>
                <a:spcPct val="150000"/>
              </a:lnSpc>
              <a:spcBef>
                <a:spcPts val="0"/>
              </a:spcBef>
              <a:spcAft>
                <a:spcPts val="0"/>
              </a:spcAft>
              <a:buClrTx/>
              <a:buSzTx/>
              <a:buFontTx/>
              <a:buNone/>
              <a:tabLst/>
              <a:defRPr/>
            </a:pPr>
            <a:r>
              <a:rPr kumimoji="0" lang="en-US" sz="4400" b="0" i="0" u="none" strike="noStrike" kern="0" cap="none" spc="0" normalizeH="0" baseline="0" noProof="0" dirty="0" err="1">
                <a:ln>
                  <a:noFill/>
                </a:ln>
                <a:solidFill>
                  <a:srgbClr val="14AD64">
                    <a:lumMod val="50000"/>
                  </a:srgbClr>
                </a:solidFill>
                <a:effectLst/>
                <a:uLnTx/>
                <a:uFillTx/>
                <a:ea typeface="+mn-ea"/>
              </a:rPr>
              <a:t>Làm</a:t>
            </a:r>
            <a:r>
              <a:rPr kumimoji="0" lang="en-US" sz="4400" b="0" i="0" u="none" strike="noStrike" kern="0" cap="none" spc="0" normalizeH="0" noProof="0" dirty="0">
                <a:ln>
                  <a:noFill/>
                </a:ln>
                <a:solidFill>
                  <a:srgbClr val="14AD64">
                    <a:lumMod val="50000"/>
                  </a:srgbClr>
                </a:solidFill>
                <a:effectLst/>
                <a:uLnTx/>
                <a:uFillTx/>
                <a:ea typeface="+mn-ea"/>
              </a:rPr>
              <a:t> </a:t>
            </a:r>
            <a:r>
              <a:rPr kumimoji="0" lang="en-US" sz="4400" b="0" i="0" u="none" strike="noStrike" kern="0" cap="none" spc="0" normalizeH="0" noProof="0" dirty="0" err="1">
                <a:ln>
                  <a:noFill/>
                </a:ln>
                <a:solidFill>
                  <a:srgbClr val="14AD64">
                    <a:lumMod val="50000"/>
                  </a:srgbClr>
                </a:solidFill>
                <a:effectLst/>
                <a:uLnTx/>
                <a:uFillTx/>
                <a:ea typeface="+mn-ea"/>
              </a:rPr>
              <a:t>bài</a:t>
            </a:r>
            <a:r>
              <a:rPr kumimoji="0" lang="en-US" sz="4400" b="0" i="0" u="none" strike="noStrike" kern="0" cap="none" spc="0" normalizeH="0" noProof="0" dirty="0">
                <a:ln>
                  <a:noFill/>
                </a:ln>
                <a:solidFill>
                  <a:srgbClr val="14AD64">
                    <a:lumMod val="50000"/>
                  </a:srgbClr>
                </a:solidFill>
                <a:effectLst/>
                <a:uLnTx/>
                <a:uFillTx/>
                <a:ea typeface="+mn-ea"/>
              </a:rPr>
              <a:t> </a:t>
            </a:r>
            <a:r>
              <a:rPr kumimoji="0" lang="en-US" sz="4400" b="0" i="0" u="none" strike="noStrike" kern="0" cap="none" spc="0" normalizeH="0" noProof="0" dirty="0" err="1">
                <a:ln>
                  <a:noFill/>
                </a:ln>
                <a:solidFill>
                  <a:srgbClr val="14AD64">
                    <a:lumMod val="50000"/>
                  </a:srgbClr>
                </a:solidFill>
                <a:effectLst/>
                <a:uLnTx/>
                <a:uFillTx/>
                <a:ea typeface="+mn-ea"/>
              </a:rPr>
              <a:t>tập</a:t>
            </a:r>
            <a:r>
              <a:rPr kumimoji="0" lang="en-US" sz="4400" b="0" i="0" u="none" strike="noStrike" kern="0" cap="none" spc="0" normalizeH="0" noProof="0" dirty="0">
                <a:ln>
                  <a:noFill/>
                </a:ln>
                <a:solidFill>
                  <a:srgbClr val="14AD64">
                    <a:lumMod val="50000"/>
                  </a:srgbClr>
                </a:solidFill>
                <a:effectLst/>
                <a:uLnTx/>
                <a:uFillTx/>
                <a:ea typeface="+mn-ea"/>
              </a:rPr>
              <a:t> </a:t>
            </a:r>
            <a:r>
              <a:rPr kumimoji="0" lang="en-US" sz="4400" b="0" i="0" u="none" strike="noStrike" kern="0" cap="none" spc="0" normalizeH="0" noProof="0" dirty="0" err="1">
                <a:ln>
                  <a:noFill/>
                </a:ln>
                <a:solidFill>
                  <a:srgbClr val="14AD64">
                    <a:lumMod val="50000"/>
                  </a:srgbClr>
                </a:solidFill>
                <a:effectLst/>
                <a:uLnTx/>
                <a:uFillTx/>
                <a:ea typeface="+mn-ea"/>
              </a:rPr>
              <a:t>trong</a:t>
            </a:r>
            <a:r>
              <a:rPr kumimoji="0" lang="en-US" sz="4400" b="0" i="0" u="none" strike="noStrike" kern="0" cap="none" spc="0" normalizeH="0" noProof="0" dirty="0">
                <a:ln>
                  <a:noFill/>
                </a:ln>
                <a:solidFill>
                  <a:srgbClr val="14AD64">
                    <a:lumMod val="50000"/>
                  </a:srgbClr>
                </a:solidFill>
                <a:effectLst/>
                <a:uLnTx/>
                <a:uFillTx/>
                <a:ea typeface="+mn-ea"/>
              </a:rPr>
              <a:t> VBT</a:t>
            </a:r>
            <a:endParaRPr kumimoji="0" lang="en-US" sz="4400" b="0" i="0" u="none" strike="noStrike" kern="0" cap="none" spc="0" normalizeH="0" baseline="0" noProof="0" dirty="0">
              <a:ln>
                <a:noFill/>
              </a:ln>
              <a:solidFill>
                <a:srgbClr val="14AD64">
                  <a:lumMod val="50000"/>
                </a:srgbClr>
              </a:solidFill>
              <a:effectLst/>
              <a:uLnTx/>
              <a:uFillTx/>
              <a:ea typeface="+mn-ea"/>
            </a:endParaRPr>
          </a:p>
        </p:txBody>
      </p:sp>
      <p:sp>
        <p:nvSpPr>
          <p:cNvPr id="40" name="Rectangle 39"/>
          <p:cNvSpPr/>
          <p:nvPr/>
        </p:nvSpPr>
        <p:spPr>
          <a:xfrm>
            <a:off x="8938951" y="7014935"/>
            <a:ext cx="4268397" cy="3013838"/>
          </a:xfrm>
          <a:prstGeom prst="rect">
            <a:avLst/>
          </a:prstGeom>
        </p:spPr>
        <p:txBody>
          <a:bodyPr wrap="square">
            <a:spAutoFit/>
          </a:bodyPr>
          <a:lstStyle/>
          <a:p>
            <a:pPr marL="0" marR="0" lvl="0" indent="0" algn="ctr" defTabSz="914400" eaLnBrk="1" fontAlgn="auto" latinLnBrk="0" hangingPunct="1">
              <a:lnSpc>
                <a:spcPct val="150000"/>
              </a:lnSpc>
              <a:spcBef>
                <a:spcPts val="0"/>
              </a:spcBef>
              <a:spcAft>
                <a:spcPts val="0"/>
              </a:spcAft>
              <a:buClrTx/>
              <a:buSzTx/>
              <a:buFontTx/>
              <a:buNone/>
              <a:tabLst/>
              <a:defRPr/>
            </a:pPr>
            <a:r>
              <a:rPr kumimoji="0" lang="en-US" sz="4400" b="0" i="0" u="none" strike="noStrike" kern="0" cap="none" spc="0" normalizeH="0" baseline="0" noProof="0" dirty="0" err="1">
                <a:ln>
                  <a:noFill/>
                </a:ln>
                <a:solidFill>
                  <a:srgbClr val="14AD64">
                    <a:lumMod val="50000"/>
                  </a:srgbClr>
                </a:solidFill>
                <a:effectLst/>
                <a:uLnTx/>
                <a:uFillTx/>
                <a:ea typeface="+mn-ea"/>
              </a:rPr>
              <a:t>Thực</a:t>
            </a:r>
            <a:r>
              <a:rPr kumimoji="0" lang="en-US" sz="4400" b="0" i="0" u="none" strike="noStrike" kern="0" cap="none" spc="0" normalizeH="0" noProof="0" dirty="0">
                <a:ln>
                  <a:noFill/>
                </a:ln>
                <a:solidFill>
                  <a:srgbClr val="14AD64">
                    <a:lumMod val="50000"/>
                  </a:srgbClr>
                </a:solidFill>
                <a:effectLst/>
                <a:uLnTx/>
                <a:uFillTx/>
                <a:ea typeface="+mn-ea"/>
              </a:rPr>
              <a:t> </a:t>
            </a:r>
            <a:r>
              <a:rPr kumimoji="0" lang="en-US" sz="4400" b="0" i="0" u="none" strike="noStrike" kern="0" cap="none" spc="0" normalizeH="0" noProof="0" dirty="0" err="1">
                <a:ln>
                  <a:noFill/>
                </a:ln>
                <a:solidFill>
                  <a:srgbClr val="14AD64">
                    <a:lumMod val="50000"/>
                  </a:srgbClr>
                </a:solidFill>
                <a:effectLst/>
                <a:uLnTx/>
                <a:uFillTx/>
                <a:ea typeface="+mn-ea"/>
              </a:rPr>
              <a:t>hiện</a:t>
            </a:r>
            <a:r>
              <a:rPr kumimoji="0" lang="en-US" sz="4400" b="0" i="0" u="none" strike="noStrike" kern="0" cap="none" spc="0" normalizeH="0" noProof="0" dirty="0">
                <a:ln>
                  <a:noFill/>
                </a:ln>
                <a:solidFill>
                  <a:srgbClr val="14AD64">
                    <a:lumMod val="50000"/>
                  </a:srgbClr>
                </a:solidFill>
                <a:effectLst/>
                <a:uLnTx/>
                <a:uFillTx/>
                <a:ea typeface="+mn-ea"/>
              </a:rPr>
              <a:t> </a:t>
            </a:r>
            <a:r>
              <a:rPr kumimoji="0" lang="en-US" sz="4400" b="0" i="0" u="none" strike="noStrike" kern="0" cap="none" spc="0" normalizeH="0" noProof="0" dirty="0" err="1">
                <a:ln>
                  <a:noFill/>
                </a:ln>
                <a:solidFill>
                  <a:srgbClr val="14AD64">
                    <a:lumMod val="50000"/>
                  </a:srgbClr>
                </a:solidFill>
                <a:effectLst/>
                <a:uLnTx/>
                <a:uFillTx/>
                <a:ea typeface="+mn-ea"/>
              </a:rPr>
              <a:t>hai</a:t>
            </a:r>
            <a:r>
              <a:rPr kumimoji="0" lang="en-US" sz="4400" b="0" i="0" u="none" strike="noStrike" kern="0" cap="none" spc="0" normalizeH="0" noProof="0" dirty="0">
                <a:ln>
                  <a:noFill/>
                </a:ln>
                <a:solidFill>
                  <a:srgbClr val="14AD64">
                    <a:lumMod val="50000"/>
                  </a:srgbClr>
                </a:solidFill>
                <a:effectLst/>
                <a:uLnTx/>
                <a:uFillTx/>
                <a:ea typeface="+mn-ea"/>
              </a:rPr>
              <a:t> </a:t>
            </a:r>
            <a:r>
              <a:rPr kumimoji="0" lang="en-US" sz="4400" b="0" i="0" u="none" strike="noStrike" kern="0" cap="none" spc="0" normalizeH="0" noProof="0" dirty="0" err="1">
                <a:ln>
                  <a:noFill/>
                </a:ln>
                <a:solidFill>
                  <a:srgbClr val="14AD64">
                    <a:lumMod val="50000"/>
                  </a:srgbClr>
                </a:solidFill>
                <a:effectLst/>
                <a:uLnTx/>
                <a:uFillTx/>
                <a:ea typeface="+mn-ea"/>
              </a:rPr>
              <a:t>nhiệm</a:t>
            </a:r>
            <a:r>
              <a:rPr kumimoji="0" lang="en-US" sz="4400" b="0" i="0" u="none" strike="noStrike" kern="0" cap="none" spc="0" normalizeH="0" noProof="0" dirty="0">
                <a:ln>
                  <a:noFill/>
                </a:ln>
                <a:solidFill>
                  <a:srgbClr val="14AD64">
                    <a:lumMod val="50000"/>
                  </a:srgbClr>
                </a:solidFill>
                <a:effectLst/>
                <a:uLnTx/>
                <a:uFillTx/>
                <a:ea typeface="+mn-ea"/>
              </a:rPr>
              <a:t> </a:t>
            </a:r>
            <a:r>
              <a:rPr kumimoji="0" lang="en-US" sz="4400" b="0" i="0" u="none" strike="noStrike" kern="0" cap="none" spc="0" normalizeH="0" noProof="0" dirty="0" err="1">
                <a:ln>
                  <a:noFill/>
                </a:ln>
                <a:solidFill>
                  <a:srgbClr val="14AD64">
                    <a:lumMod val="50000"/>
                  </a:srgbClr>
                </a:solidFill>
                <a:effectLst/>
                <a:uLnTx/>
                <a:uFillTx/>
                <a:ea typeface="+mn-ea"/>
              </a:rPr>
              <a:t>vụ</a:t>
            </a:r>
            <a:r>
              <a:rPr kumimoji="0" lang="en-US" sz="4400" b="0" i="0" u="none" strike="noStrike" kern="0" cap="none" spc="0" normalizeH="0" noProof="0" dirty="0">
                <a:ln>
                  <a:noFill/>
                </a:ln>
                <a:solidFill>
                  <a:srgbClr val="14AD64">
                    <a:lumMod val="50000"/>
                  </a:srgbClr>
                </a:solidFill>
                <a:effectLst/>
                <a:uLnTx/>
                <a:uFillTx/>
                <a:ea typeface="+mn-ea"/>
              </a:rPr>
              <a:t> ở </a:t>
            </a:r>
            <a:r>
              <a:rPr kumimoji="0" lang="en-US" sz="4400" b="0" i="0" u="none" strike="noStrike" kern="0" cap="none" spc="0" normalizeH="0" noProof="0" dirty="0" err="1">
                <a:ln>
                  <a:noFill/>
                </a:ln>
                <a:solidFill>
                  <a:srgbClr val="14AD64">
                    <a:lumMod val="50000"/>
                  </a:srgbClr>
                </a:solidFill>
                <a:effectLst/>
                <a:uLnTx/>
                <a:uFillTx/>
                <a:ea typeface="+mn-ea"/>
              </a:rPr>
              <a:t>mục</a:t>
            </a:r>
            <a:r>
              <a:rPr kumimoji="0" lang="en-US" sz="4400" b="0" i="0" u="none" strike="noStrike" kern="0" cap="none" spc="0" normalizeH="0" noProof="0" dirty="0">
                <a:ln>
                  <a:noFill/>
                </a:ln>
                <a:solidFill>
                  <a:srgbClr val="14AD64">
                    <a:lumMod val="50000"/>
                  </a:srgbClr>
                </a:solidFill>
                <a:effectLst/>
                <a:uLnTx/>
                <a:uFillTx/>
                <a:ea typeface="+mn-ea"/>
              </a:rPr>
              <a:t> </a:t>
            </a:r>
            <a:r>
              <a:rPr kumimoji="0" lang="en-US" sz="4400" b="0" i="1" u="none" strike="noStrike" kern="0" cap="none" spc="0" normalizeH="0" noProof="0" dirty="0">
                <a:ln>
                  <a:noFill/>
                </a:ln>
                <a:solidFill>
                  <a:srgbClr val="14AD64">
                    <a:lumMod val="50000"/>
                  </a:srgbClr>
                </a:solidFill>
                <a:effectLst/>
                <a:uLnTx/>
                <a:uFillTx/>
                <a:ea typeface="+mn-ea"/>
              </a:rPr>
              <a:t>“</a:t>
            </a:r>
            <a:r>
              <a:rPr kumimoji="0" lang="en-US" sz="4400" b="0" i="1" u="none" strike="noStrike" kern="0" cap="none" spc="0" normalizeH="0" noProof="0" dirty="0" err="1">
                <a:ln>
                  <a:noFill/>
                </a:ln>
                <a:solidFill>
                  <a:srgbClr val="14AD64">
                    <a:lumMod val="50000"/>
                  </a:srgbClr>
                </a:solidFill>
                <a:effectLst/>
                <a:uLnTx/>
                <a:uFillTx/>
                <a:ea typeface="+mn-ea"/>
              </a:rPr>
              <a:t>Em</a:t>
            </a:r>
            <a:r>
              <a:rPr kumimoji="0" lang="en-US" sz="4400" b="0" i="1" u="none" strike="noStrike" kern="0" cap="none" spc="0" normalizeH="0" noProof="0" dirty="0">
                <a:ln>
                  <a:noFill/>
                </a:ln>
                <a:solidFill>
                  <a:srgbClr val="14AD64">
                    <a:lumMod val="50000"/>
                  </a:srgbClr>
                </a:solidFill>
                <a:effectLst/>
                <a:uLnTx/>
                <a:uFillTx/>
                <a:ea typeface="+mn-ea"/>
              </a:rPr>
              <a:t> </a:t>
            </a:r>
            <a:r>
              <a:rPr kumimoji="0" lang="en-US" sz="4400" b="0" i="1" u="none" strike="noStrike" kern="0" cap="none" spc="0" normalizeH="0" noProof="0" dirty="0" err="1">
                <a:ln>
                  <a:noFill/>
                </a:ln>
                <a:solidFill>
                  <a:srgbClr val="14AD64">
                    <a:lumMod val="50000"/>
                  </a:srgbClr>
                </a:solidFill>
                <a:effectLst/>
                <a:uLnTx/>
                <a:uFillTx/>
                <a:ea typeface="+mn-ea"/>
              </a:rPr>
              <a:t>có</a:t>
            </a:r>
            <a:r>
              <a:rPr kumimoji="0" lang="en-US" sz="4400" b="0" i="1" u="none" strike="noStrike" kern="0" cap="none" spc="0" normalizeH="0" noProof="0" dirty="0">
                <a:ln>
                  <a:noFill/>
                </a:ln>
                <a:solidFill>
                  <a:srgbClr val="14AD64">
                    <a:lumMod val="50000"/>
                  </a:srgbClr>
                </a:solidFill>
                <a:effectLst/>
                <a:uLnTx/>
                <a:uFillTx/>
                <a:ea typeface="+mn-ea"/>
              </a:rPr>
              <a:t> </a:t>
            </a:r>
            <a:r>
              <a:rPr kumimoji="0" lang="en-US" sz="4400" b="0" i="1" u="none" strike="noStrike" kern="0" cap="none" spc="0" normalizeH="0" noProof="0" dirty="0" err="1">
                <a:ln>
                  <a:noFill/>
                </a:ln>
                <a:solidFill>
                  <a:srgbClr val="14AD64">
                    <a:lumMod val="50000"/>
                  </a:srgbClr>
                </a:solidFill>
                <a:effectLst/>
                <a:uLnTx/>
                <a:uFillTx/>
                <a:ea typeface="+mn-ea"/>
              </a:rPr>
              <a:t>thể</a:t>
            </a:r>
            <a:r>
              <a:rPr kumimoji="0" lang="en-US" sz="4400" b="0" i="1" u="none" strike="noStrike" kern="0" cap="none" spc="0" normalizeH="0" noProof="0" dirty="0">
                <a:ln>
                  <a:noFill/>
                </a:ln>
                <a:solidFill>
                  <a:srgbClr val="14AD64">
                    <a:lumMod val="50000"/>
                  </a:srgbClr>
                </a:solidFill>
                <a:effectLst/>
                <a:uLnTx/>
                <a:uFillTx/>
                <a:ea typeface="+mn-ea"/>
              </a:rPr>
              <a:t>”</a:t>
            </a:r>
            <a:endParaRPr kumimoji="0" lang="en-US" sz="4400" b="0" i="1" u="none" strike="noStrike" kern="0" cap="none" spc="0" normalizeH="0" baseline="0" noProof="0" dirty="0">
              <a:ln>
                <a:noFill/>
              </a:ln>
              <a:solidFill>
                <a:srgbClr val="14AD64">
                  <a:lumMod val="50000"/>
                </a:srgbClr>
              </a:solidFill>
              <a:effectLst/>
              <a:uLnTx/>
              <a:uFillTx/>
              <a:ea typeface="+mn-ea"/>
            </a:endParaRPr>
          </a:p>
        </p:txBody>
      </p:sp>
      <p:sp>
        <p:nvSpPr>
          <p:cNvPr id="41" name="Rectangle 40"/>
          <p:cNvSpPr/>
          <p:nvPr/>
        </p:nvSpPr>
        <p:spPr>
          <a:xfrm>
            <a:off x="12406738" y="1697715"/>
            <a:ext cx="5025524" cy="3139321"/>
          </a:xfrm>
          <a:prstGeom prst="rect">
            <a:avLst/>
          </a:prstGeom>
        </p:spPr>
        <p:txBody>
          <a:bodyPr wrap="square">
            <a:spAutoFit/>
          </a:bodyPr>
          <a:lstStyle/>
          <a:p>
            <a:pPr marL="0" marR="0" lvl="0" indent="0" algn="ctr" defTabSz="914400" eaLnBrk="1" fontAlgn="auto" latinLnBrk="0" hangingPunct="1">
              <a:lnSpc>
                <a:spcPct val="150000"/>
              </a:lnSpc>
              <a:spcBef>
                <a:spcPts val="0"/>
              </a:spcBef>
              <a:spcAft>
                <a:spcPts val="0"/>
              </a:spcAft>
              <a:buClrTx/>
              <a:buSzTx/>
              <a:buFontTx/>
              <a:buNone/>
              <a:tabLst/>
              <a:defRPr/>
            </a:pPr>
            <a:r>
              <a:rPr lang="en-US" sz="4400" dirty="0" err="1">
                <a:solidFill>
                  <a:srgbClr val="14AD64">
                    <a:lumMod val="50000"/>
                  </a:srgbClr>
                </a:solidFill>
                <a:ea typeface="+mn-ea"/>
              </a:rPr>
              <a:t>Đọc</a:t>
            </a:r>
            <a:r>
              <a:rPr lang="en-US" sz="4400" dirty="0">
                <a:solidFill>
                  <a:srgbClr val="14AD64">
                    <a:lumMod val="50000"/>
                  </a:srgbClr>
                </a:solidFill>
                <a:ea typeface="+mn-ea"/>
              </a:rPr>
              <a:t> </a:t>
            </a:r>
            <a:r>
              <a:rPr lang="en-US" sz="4400" dirty="0" err="1">
                <a:solidFill>
                  <a:srgbClr val="14AD64">
                    <a:lumMod val="50000"/>
                  </a:srgbClr>
                </a:solidFill>
                <a:ea typeface="+mn-ea"/>
              </a:rPr>
              <a:t>trước</a:t>
            </a:r>
            <a:r>
              <a:rPr lang="en-US" sz="4400" dirty="0">
                <a:solidFill>
                  <a:srgbClr val="14AD64">
                    <a:lumMod val="50000"/>
                  </a:srgbClr>
                </a:solidFill>
                <a:ea typeface="+mn-ea"/>
              </a:rPr>
              <a:t> </a:t>
            </a:r>
            <a:r>
              <a:rPr lang="en-US" sz="4400" dirty="0" err="1">
                <a:solidFill>
                  <a:srgbClr val="14AD64">
                    <a:lumMod val="50000"/>
                  </a:srgbClr>
                </a:solidFill>
                <a:ea typeface="+mn-ea"/>
              </a:rPr>
              <a:t>nội</a:t>
            </a:r>
            <a:r>
              <a:rPr lang="en-US" sz="4400" dirty="0">
                <a:solidFill>
                  <a:srgbClr val="14AD64">
                    <a:lumMod val="50000"/>
                  </a:srgbClr>
                </a:solidFill>
                <a:ea typeface="+mn-ea"/>
              </a:rPr>
              <a:t> dung </a:t>
            </a:r>
            <a:r>
              <a:rPr lang="en-US" sz="4400" b="1" i="1" dirty="0" err="1">
                <a:solidFill>
                  <a:srgbClr val="14AD64">
                    <a:lumMod val="50000"/>
                  </a:srgbClr>
                </a:solidFill>
                <a:ea typeface="+mn-ea"/>
              </a:rPr>
              <a:t>Bài</a:t>
            </a:r>
            <a:r>
              <a:rPr lang="en-US" sz="4400" b="1" i="1" dirty="0">
                <a:solidFill>
                  <a:srgbClr val="14AD64">
                    <a:lumMod val="50000"/>
                  </a:srgbClr>
                </a:solidFill>
                <a:ea typeface="+mn-ea"/>
              </a:rPr>
              <a:t> 22 – </a:t>
            </a:r>
            <a:r>
              <a:rPr lang="en-US" sz="4400" b="1" i="1" dirty="0" err="1">
                <a:solidFill>
                  <a:srgbClr val="14AD64">
                    <a:lumMod val="50000"/>
                  </a:srgbClr>
                </a:solidFill>
                <a:ea typeface="+mn-ea"/>
              </a:rPr>
              <a:t>Ôn</a:t>
            </a:r>
            <a:r>
              <a:rPr lang="en-US" sz="4400" b="1" i="1" dirty="0">
                <a:solidFill>
                  <a:srgbClr val="14AD64">
                    <a:lumMod val="50000"/>
                  </a:srgbClr>
                </a:solidFill>
                <a:ea typeface="+mn-ea"/>
              </a:rPr>
              <a:t> </a:t>
            </a:r>
            <a:r>
              <a:rPr lang="en-US" sz="4400" b="1" i="1" dirty="0" err="1">
                <a:solidFill>
                  <a:srgbClr val="14AD64">
                    <a:lumMod val="50000"/>
                  </a:srgbClr>
                </a:solidFill>
                <a:ea typeface="+mn-ea"/>
              </a:rPr>
              <a:t>tập</a:t>
            </a:r>
            <a:r>
              <a:rPr lang="en-US" sz="4400" b="1" i="1" dirty="0">
                <a:solidFill>
                  <a:srgbClr val="14AD64">
                    <a:lumMod val="50000"/>
                  </a:srgbClr>
                </a:solidFill>
                <a:ea typeface="+mn-ea"/>
              </a:rPr>
              <a:t> </a:t>
            </a:r>
            <a:r>
              <a:rPr lang="en-US" sz="4400" b="1" i="1" dirty="0" err="1">
                <a:solidFill>
                  <a:srgbClr val="14AD64">
                    <a:lumMod val="50000"/>
                  </a:srgbClr>
                </a:solidFill>
                <a:ea typeface="+mn-ea"/>
              </a:rPr>
              <a:t>chủ</a:t>
            </a:r>
            <a:r>
              <a:rPr lang="en-US" sz="4400" b="1" i="1" dirty="0">
                <a:solidFill>
                  <a:srgbClr val="14AD64">
                    <a:lumMod val="50000"/>
                  </a:srgbClr>
                </a:solidFill>
                <a:ea typeface="+mn-ea"/>
              </a:rPr>
              <a:t> </a:t>
            </a:r>
            <a:r>
              <a:rPr lang="en-US" sz="4400" b="1" i="1" dirty="0" err="1">
                <a:solidFill>
                  <a:srgbClr val="14AD64">
                    <a:lumMod val="50000"/>
                  </a:srgbClr>
                </a:solidFill>
                <a:ea typeface="+mn-ea"/>
              </a:rPr>
              <a:t>đề</a:t>
            </a:r>
            <a:r>
              <a:rPr lang="en-US" sz="4400" b="1" i="1" dirty="0">
                <a:solidFill>
                  <a:srgbClr val="14AD64">
                    <a:lumMod val="50000"/>
                  </a:srgbClr>
                </a:solidFill>
                <a:ea typeface="+mn-ea"/>
              </a:rPr>
              <a:t> </a:t>
            </a:r>
            <a:r>
              <a:rPr lang="en-US" sz="4400" b="1" i="1" dirty="0" err="1">
                <a:solidFill>
                  <a:srgbClr val="14AD64">
                    <a:lumMod val="50000"/>
                  </a:srgbClr>
                </a:solidFill>
                <a:ea typeface="+mn-ea"/>
              </a:rPr>
              <a:t>nấm</a:t>
            </a:r>
            <a:endParaRPr kumimoji="0" lang="en-US" sz="4400" b="1" i="1" u="none" strike="noStrike" kern="0" cap="none" spc="0" normalizeH="0" baseline="0" noProof="0" dirty="0">
              <a:ln>
                <a:noFill/>
              </a:ln>
              <a:solidFill>
                <a:srgbClr val="14AD64">
                  <a:lumMod val="50000"/>
                </a:srgbClr>
              </a:solidFill>
              <a:effectLst/>
              <a:uLnTx/>
              <a:uFillTx/>
              <a:ea typeface="+mn-ea"/>
            </a:endParaRPr>
          </a:p>
        </p:txBody>
      </p:sp>
    </p:spTree>
  </p:cSld>
  <p:clrMapOvr>
    <a:masterClrMapping/>
  </p:clrMapOvr>
  <p:transition>
    <p:split orient="ver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p:sp>
        <p:nvSpPr>
          <p:cNvPr id="1610" name="Google Shape;1610;p48"/>
          <p:cNvSpPr/>
          <p:nvPr/>
        </p:nvSpPr>
        <p:spPr>
          <a:xfrm>
            <a:off x="15480541" y="8252150"/>
            <a:ext cx="32950" cy="30200"/>
          </a:xfrm>
          <a:custGeom>
            <a:avLst/>
            <a:gdLst/>
            <a:ahLst/>
            <a:cxnLst/>
            <a:rect l="l" t="t" r="r" b="b"/>
            <a:pathLst>
              <a:path w="659" h="604" extrusionOk="0">
                <a:moveTo>
                  <a:pt x="412" y="1"/>
                </a:moveTo>
                <a:cubicBezTo>
                  <a:pt x="329" y="28"/>
                  <a:pt x="302" y="28"/>
                  <a:pt x="247" y="28"/>
                </a:cubicBezTo>
                <a:lnTo>
                  <a:pt x="193" y="28"/>
                </a:lnTo>
                <a:cubicBezTo>
                  <a:pt x="138" y="28"/>
                  <a:pt x="110" y="55"/>
                  <a:pt x="56" y="83"/>
                </a:cubicBezTo>
                <a:cubicBezTo>
                  <a:pt x="28" y="138"/>
                  <a:pt x="1" y="192"/>
                  <a:pt x="1" y="247"/>
                </a:cubicBezTo>
                <a:lnTo>
                  <a:pt x="1" y="411"/>
                </a:lnTo>
                <a:cubicBezTo>
                  <a:pt x="1" y="466"/>
                  <a:pt x="28" y="521"/>
                  <a:pt x="56" y="548"/>
                </a:cubicBezTo>
                <a:cubicBezTo>
                  <a:pt x="110" y="576"/>
                  <a:pt x="165" y="603"/>
                  <a:pt x="193" y="603"/>
                </a:cubicBezTo>
                <a:lnTo>
                  <a:pt x="412" y="603"/>
                </a:lnTo>
                <a:cubicBezTo>
                  <a:pt x="466" y="603"/>
                  <a:pt x="521" y="576"/>
                  <a:pt x="549" y="548"/>
                </a:cubicBezTo>
                <a:lnTo>
                  <a:pt x="603" y="466"/>
                </a:lnTo>
                <a:cubicBezTo>
                  <a:pt x="658" y="439"/>
                  <a:pt x="658" y="384"/>
                  <a:pt x="658" y="302"/>
                </a:cubicBezTo>
                <a:cubicBezTo>
                  <a:pt x="658" y="275"/>
                  <a:pt x="658" y="192"/>
                  <a:pt x="603" y="165"/>
                </a:cubicBezTo>
                <a:cubicBezTo>
                  <a:pt x="603" y="138"/>
                  <a:pt x="576" y="110"/>
                  <a:pt x="549" y="55"/>
                </a:cubicBezTo>
                <a:cubicBezTo>
                  <a:pt x="494" y="28"/>
                  <a:pt x="439" y="1"/>
                  <a:pt x="412" y="1"/>
                </a:cubicBezTo>
                <a:close/>
              </a:path>
            </a:pathLst>
          </a:custGeom>
          <a:solidFill>
            <a:srgbClr val="261E7A"/>
          </a:solidFill>
          <a:ln>
            <a:noFill/>
          </a:ln>
        </p:spPr>
        <p:txBody>
          <a:bodyPr spcFirstLastPara="1" wrap="square" lIns="182850" tIns="182850" rIns="182850" bIns="182850" anchor="ctr" anchorCtr="0">
            <a:noAutofit/>
          </a:bodyPr>
          <a:lstStyle/>
          <a:p>
            <a:endParaRPr/>
          </a:p>
        </p:txBody>
      </p:sp>
      <p:sp>
        <p:nvSpPr>
          <p:cNvPr id="1611" name="Google Shape;1611;p48"/>
          <p:cNvSpPr/>
          <p:nvPr/>
        </p:nvSpPr>
        <p:spPr>
          <a:xfrm>
            <a:off x="1031546" y="5010668"/>
            <a:ext cx="335892" cy="119724"/>
          </a:xfrm>
          <a:custGeom>
            <a:avLst/>
            <a:gdLst/>
            <a:ahLst/>
            <a:cxnLst/>
            <a:rect l="l" t="t" r="r" b="b"/>
            <a:pathLst>
              <a:path w="2191" h="781" extrusionOk="0">
                <a:moveTo>
                  <a:pt x="2042" y="71"/>
                </a:moveTo>
                <a:cubicBezTo>
                  <a:pt x="2057" y="77"/>
                  <a:pt x="2069" y="84"/>
                  <a:pt x="2081" y="96"/>
                </a:cubicBezTo>
                <a:cubicBezTo>
                  <a:pt x="2072" y="88"/>
                  <a:pt x="2058" y="79"/>
                  <a:pt x="2042" y="71"/>
                </a:cubicBezTo>
                <a:close/>
                <a:moveTo>
                  <a:pt x="1694" y="0"/>
                </a:moveTo>
                <a:cubicBezTo>
                  <a:pt x="1643" y="0"/>
                  <a:pt x="1588" y="14"/>
                  <a:pt x="1533" y="41"/>
                </a:cubicBezTo>
                <a:lnTo>
                  <a:pt x="1123" y="124"/>
                </a:lnTo>
                <a:lnTo>
                  <a:pt x="712" y="233"/>
                </a:lnTo>
                <a:cubicBezTo>
                  <a:pt x="575" y="260"/>
                  <a:pt x="438" y="260"/>
                  <a:pt x="329" y="315"/>
                </a:cubicBezTo>
                <a:cubicBezTo>
                  <a:pt x="192" y="315"/>
                  <a:pt x="110" y="397"/>
                  <a:pt x="110" y="534"/>
                </a:cubicBezTo>
                <a:cubicBezTo>
                  <a:pt x="0" y="644"/>
                  <a:pt x="110" y="726"/>
                  <a:pt x="246" y="753"/>
                </a:cubicBezTo>
                <a:cubicBezTo>
                  <a:pt x="548" y="781"/>
                  <a:pt x="849" y="781"/>
                  <a:pt x="1150" y="781"/>
                </a:cubicBezTo>
                <a:cubicBezTo>
                  <a:pt x="1342" y="781"/>
                  <a:pt x="1506" y="753"/>
                  <a:pt x="1670" y="726"/>
                </a:cubicBezTo>
                <a:cubicBezTo>
                  <a:pt x="1813" y="678"/>
                  <a:pt x="2039" y="548"/>
                  <a:pt x="2095" y="353"/>
                </a:cubicBezTo>
                <a:lnTo>
                  <a:pt x="2095" y="353"/>
                </a:lnTo>
                <a:cubicBezTo>
                  <a:pt x="2111" y="330"/>
                  <a:pt x="2120" y="304"/>
                  <a:pt x="2163" y="260"/>
                </a:cubicBezTo>
                <a:cubicBezTo>
                  <a:pt x="2191" y="206"/>
                  <a:pt x="2163" y="96"/>
                  <a:pt x="2081" y="69"/>
                </a:cubicBezTo>
                <a:cubicBezTo>
                  <a:pt x="2054" y="69"/>
                  <a:pt x="2026" y="41"/>
                  <a:pt x="1971" y="41"/>
                </a:cubicBezTo>
                <a:cubicBezTo>
                  <a:pt x="1980" y="46"/>
                  <a:pt x="1988" y="49"/>
                  <a:pt x="1996" y="53"/>
                </a:cubicBezTo>
                <a:lnTo>
                  <a:pt x="1996" y="53"/>
                </a:lnTo>
                <a:cubicBezTo>
                  <a:pt x="1974" y="46"/>
                  <a:pt x="1955" y="41"/>
                  <a:pt x="1944" y="41"/>
                </a:cubicBezTo>
                <a:lnTo>
                  <a:pt x="1835" y="41"/>
                </a:lnTo>
                <a:cubicBezTo>
                  <a:pt x="1794" y="14"/>
                  <a:pt x="1746" y="0"/>
                  <a:pt x="169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12" name="Google Shape;1612;p48"/>
          <p:cNvSpPr/>
          <p:nvPr/>
        </p:nvSpPr>
        <p:spPr>
          <a:xfrm>
            <a:off x="2237773" y="5487337"/>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13" name="Google Shape;1613;p48"/>
          <p:cNvSpPr/>
          <p:nvPr/>
        </p:nvSpPr>
        <p:spPr>
          <a:xfrm>
            <a:off x="2247473" y="6367586"/>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14" name="Google Shape;1614;p48"/>
          <p:cNvSpPr/>
          <p:nvPr/>
        </p:nvSpPr>
        <p:spPr>
          <a:xfrm>
            <a:off x="1133053" y="6033252"/>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15" name="Google Shape;1615;p48"/>
          <p:cNvSpPr/>
          <p:nvPr/>
        </p:nvSpPr>
        <p:spPr>
          <a:xfrm>
            <a:off x="1416065" y="4364163"/>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616" name="Google Shape;1616;p48"/>
          <p:cNvSpPr/>
          <p:nvPr/>
        </p:nvSpPr>
        <p:spPr>
          <a:xfrm>
            <a:off x="2398588" y="35877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17" name="Google Shape;1617;p48"/>
          <p:cNvSpPr/>
          <p:nvPr/>
        </p:nvSpPr>
        <p:spPr>
          <a:xfrm>
            <a:off x="1031519" y="358771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25" name="Google Shape;1625;p48"/>
          <p:cNvSpPr/>
          <p:nvPr/>
        </p:nvSpPr>
        <p:spPr>
          <a:xfrm>
            <a:off x="2457403" y="269492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26" name="Google Shape;1626;p48"/>
          <p:cNvSpPr/>
          <p:nvPr/>
        </p:nvSpPr>
        <p:spPr>
          <a:xfrm>
            <a:off x="1156838" y="11682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28" name="Google Shape;1628;p48"/>
          <p:cNvSpPr/>
          <p:nvPr/>
        </p:nvSpPr>
        <p:spPr>
          <a:xfrm>
            <a:off x="2237764" y="10366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629" name="Google Shape;1629;p48"/>
          <p:cNvSpPr/>
          <p:nvPr/>
        </p:nvSpPr>
        <p:spPr>
          <a:xfrm rot="-2700000" flipH="1">
            <a:off x="1189855" y="238559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630" name="Google Shape;1630;p48"/>
          <p:cNvSpPr/>
          <p:nvPr/>
        </p:nvSpPr>
        <p:spPr>
          <a:xfrm rot="850676" flipH="1">
            <a:off x="3133385" y="476788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1631" name="Google Shape;1631;p48"/>
          <p:cNvSpPr/>
          <p:nvPr/>
        </p:nvSpPr>
        <p:spPr>
          <a:xfrm flipH="1">
            <a:off x="16887262" y="5128742"/>
            <a:ext cx="335892" cy="119724"/>
          </a:xfrm>
          <a:custGeom>
            <a:avLst/>
            <a:gdLst/>
            <a:ahLst/>
            <a:cxnLst/>
            <a:rect l="l" t="t" r="r" b="b"/>
            <a:pathLst>
              <a:path w="2191" h="781" extrusionOk="0">
                <a:moveTo>
                  <a:pt x="2042" y="71"/>
                </a:moveTo>
                <a:cubicBezTo>
                  <a:pt x="2057" y="77"/>
                  <a:pt x="2069" y="84"/>
                  <a:pt x="2081" y="96"/>
                </a:cubicBezTo>
                <a:cubicBezTo>
                  <a:pt x="2072" y="88"/>
                  <a:pt x="2058" y="79"/>
                  <a:pt x="2042" y="71"/>
                </a:cubicBezTo>
                <a:close/>
                <a:moveTo>
                  <a:pt x="1694" y="0"/>
                </a:moveTo>
                <a:cubicBezTo>
                  <a:pt x="1643" y="0"/>
                  <a:pt x="1588" y="14"/>
                  <a:pt x="1533" y="41"/>
                </a:cubicBezTo>
                <a:lnTo>
                  <a:pt x="1123" y="124"/>
                </a:lnTo>
                <a:lnTo>
                  <a:pt x="712" y="233"/>
                </a:lnTo>
                <a:cubicBezTo>
                  <a:pt x="575" y="260"/>
                  <a:pt x="438" y="260"/>
                  <a:pt x="329" y="315"/>
                </a:cubicBezTo>
                <a:cubicBezTo>
                  <a:pt x="192" y="315"/>
                  <a:pt x="110" y="397"/>
                  <a:pt x="110" y="534"/>
                </a:cubicBezTo>
                <a:cubicBezTo>
                  <a:pt x="0" y="644"/>
                  <a:pt x="110" y="726"/>
                  <a:pt x="246" y="753"/>
                </a:cubicBezTo>
                <a:cubicBezTo>
                  <a:pt x="548" y="781"/>
                  <a:pt x="849" y="781"/>
                  <a:pt x="1150" y="781"/>
                </a:cubicBezTo>
                <a:cubicBezTo>
                  <a:pt x="1342" y="781"/>
                  <a:pt x="1506" y="753"/>
                  <a:pt x="1670" y="726"/>
                </a:cubicBezTo>
                <a:cubicBezTo>
                  <a:pt x="1813" y="678"/>
                  <a:pt x="2039" y="548"/>
                  <a:pt x="2095" y="353"/>
                </a:cubicBezTo>
                <a:lnTo>
                  <a:pt x="2095" y="353"/>
                </a:lnTo>
                <a:cubicBezTo>
                  <a:pt x="2111" y="330"/>
                  <a:pt x="2120" y="304"/>
                  <a:pt x="2163" y="260"/>
                </a:cubicBezTo>
                <a:cubicBezTo>
                  <a:pt x="2191" y="206"/>
                  <a:pt x="2163" y="96"/>
                  <a:pt x="2081" y="69"/>
                </a:cubicBezTo>
                <a:cubicBezTo>
                  <a:pt x="2054" y="69"/>
                  <a:pt x="2026" y="41"/>
                  <a:pt x="1971" y="41"/>
                </a:cubicBezTo>
                <a:cubicBezTo>
                  <a:pt x="1980" y="46"/>
                  <a:pt x="1988" y="49"/>
                  <a:pt x="1996" y="53"/>
                </a:cubicBezTo>
                <a:lnTo>
                  <a:pt x="1996" y="53"/>
                </a:lnTo>
                <a:cubicBezTo>
                  <a:pt x="1974" y="46"/>
                  <a:pt x="1955" y="41"/>
                  <a:pt x="1944" y="41"/>
                </a:cubicBezTo>
                <a:lnTo>
                  <a:pt x="1835" y="41"/>
                </a:lnTo>
                <a:cubicBezTo>
                  <a:pt x="1794" y="14"/>
                  <a:pt x="1746" y="0"/>
                  <a:pt x="169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32" name="Google Shape;1632;p48"/>
          <p:cNvSpPr/>
          <p:nvPr/>
        </p:nvSpPr>
        <p:spPr>
          <a:xfrm flipH="1">
            <a:off x="15722889" y="5605413"/>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33" name="Google Shape;1633;p48"/>
          <p:cNvSpPr/>
          <p:nvPr/>
        </p:nvSpPr>
        <p:spPr>
          <a:xfrm flipH="1">
            <a:off x="15583035" y="648566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34" name="Google Shape;1634;p48"/>
          <p:cNvSpPr/>
          <p:nvPr/>
        </p:nvSpPr>
        <p:spPr>
          <a:xfrm flipH="1">
            <a:off x="16882185" y="6151328"/>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35" name="Google Shape;1635;p48"/>
          <p:cNvSpPr/>
          <p:nvPr/>
        </p:nvSpPr>
        <p:spPr>
          <a:xfrm flipH="1">
            <a:off x="16452793" y="4303313"/>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636" name="Google Shape;1636;p48"/>
          <p:cNvSpPr/>
          <p:nvPr/>
        </p:nvSpPr>
        <p:spPr>
          <a:xfrm flipH="1">
            <a:off x="15515928" y="37058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37" name="Google Shape;1637;p48"/>
          <p:cNvSpPr/>
          <p:nvPr/>
        </p:nvSpPr>
        <p:spPr>
          <a:xfrm flipH="1">
            <a:off x="16992151" y="3705792"/>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44" name="Google Shape;1644;p48"/>
          <p:cNvSpPr/>
          <p:nvPr/>
        </p:nvSpPr>
        <p:spPr>
          <a:xfrm flipH="1">
            <a:off x="15574701" y="2813003"/>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45" name="Google Shape;1645;p48"/>
          <p:cNvSpPr/>
          <p:nvPr/>
        </p:nvSpPr>
        <p:spPr>
          <a:xfrm flipH="1">
            <a:off x="16757678" y="12863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647" name="Google Shape;1647;p48"/>
          <p:cNvSpPr/>
          <p:nvPr/>
        </p:nvSpPr>
        <p:spPr>
          <a:xfrm flipH="1">
            <a:off x="15573288" y="11547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649" name="Google Shape;1649;p48"/>
          <p:cNvSpPr/>
          <p:nvPr/>
        </p:nvSpPr>
        <p:spPr>
          <a:xfrm rot="-850676">
            <a:off x="16652035" y="238558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668" name="Google Shape;1668;p48"/>
          <p:cNvSpPr/>
          <p:nvPr/>
        </p:nvSpPr>
        <p:spPr>
          <a:xfrm flipH="1">
            <a:off x="2220898" y="8095386"/>
            <a:ext cx="2771404" cy="2621068"/>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1669" name="Google Shape;1669;p48"/>
          <p:cNvGrpSpPr/>
          <p:nvPr/>
        </p:nvGrpSpPr>
        <p:grpSpPr>
          <a:xfrm rot="-2555048" flipH="1">
            <a:off x="17119872" y="5010831"/>
            <a:ext cx="1764808" cy="3200438"/>
            <a:chOff x="3104575" y="4346000"/>
            <a:chExt cx="553125" cy="1003125"/>
          </a:xfrm>
        </p:grpSpPr>
        <p:sp>
          <p:nvSpPr>
            <p:cNvPr id="1670" name="Google Shape;1670;p48"/>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671" name="Google Shape;1671;p48"/>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672" name="Google Shape;1672;p48"/>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673" name="Google Shape;1673;p48"/>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674" name="Google Shape;1674;p48"/>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675" name="Google Shape;1675;p48"/>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676" name="Google Shape;1676;p48"/>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grpSp>
      <p:sp>
        <p:nvSpPr>
          <p:cNvPr id="1677" name="Google Shape;1677;p48"/>
          <p:cNvSpPr/>
          <p:nvPr/>
        </p:nvSpPr>
        <p:spPr>
          <a:xfrm rot="2701732">
            <a:off x="483343" y="5975909"/>
            <a:ext cx="2334426" cy="158542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1678" name="Google Shape;1678;p48"/>
          <p:cNvSpPr/>
          <p:nvPr/>
        </p:nvSpPr>
        <p:spPr>
          <a:xfrm flipH="1">
            <a:off x="14006669" y="7375848"/>
            <a:ext cx="4375278" cy="3424848"/>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1679" name="Google Shape;1679;p48"/>
          <p:cNvSpPr/>
          <p:nvPr/>
        </p:nvSpPr>
        <p:spPr>
          <a:xfrm rot="1654285" flipH="1">
            <a:off x="-1324221" y="6871366"/>
            <a:ext cx="3809730" cy="2587300"/>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1680" name="Google Shape;1680;p48"/>
          <p:cNvGrpSpPr/>
          <p:nvPr/>
        </p:nvGrpSpPr>
        <p:grpSpPr>
          <a:xfrm flipH="1">
            <a:off x="4284513" y="8800830"/>
            <a:ext cx="1469518" cy="2007244"/>
            <a:chOff x="-2382375" y="1262850"/>
            <a:chExt cx="735200" cy="1004225"/>
          </a:xfrm>
        </p:grpSpPr>
        <p:sp>
          <p:nvSpPr>
            <p:cNvPr id="1681" name="Google Shape;1681;p48"/>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82" name="Google Shape;1682;p48"/>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83" name="Google Shape;1683;p48"/>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84" name="Google Shape;1684;p48"/>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85" name="Google Shape;1685;p48"/>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86" name="Google Shape;1686;p48"/>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87" name="Google Shape;1687;p48"/>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88" name="Google Shape;1688;p48"/>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89" name="Google Shape;1689;p48"/>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90" name="Google Shape;1690;p48"/>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1691" name="Google Shape;1691;p48"/>
          <p:cNvSpPr/>
          <p:nvPr/>
        </p:nvSpPr>
        <p:spPr>
          <a:xfrm rot="-1047440" flipH="1">
            <a:off x="13788570" y="9207764"/>
            <a:ext cx="1958116" cy="132985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grpSp>
        <p:nvGrpSpPr>
          <p:cNvPr id="1692" name="Google Shape;1692;p48"/>
          <p:cNvGrpSpPr/>
          <p:nvPr/>
        </p:nvGrpSpPr>
        <p:grpSpPr>
          <a:xfrm flipH="1">
            <a:off x="16416484" y="8002815"/>
            <a:ext cx="3012888" cy="2667946"/>
            <a:chOff x="-3243425" y="3699175"/>
            <a:chExt cx="968650" cy="857750"/>
          </a:xfrm>
        </p:grpSpPr>
        <p:grpSp>
          <p:nvGrpSpPr>
            <p:cNvPr id="1693" name="Google Shape;1693;p48"/>
            <p:cNvGrpSpPr/>
            <p:nvPr/>
          </p:nvGrpSpPr>
          <p:grpSpPr>
            <a:xfrm>
              <a:off x="-2960700" y="3699175"/>
              <a:ext cx="275900" cy="814050"/>
              <a:chOff x="-2960700" y="3699175"/>
              <a:chExt cx="275900" cy="814050"/>
            </a:xfrm>
          </p:grpSpPr>
          <p:sp>
            <p:nvSpPr>
              <p:cNvPr id="1694" name="Google Shape;1694;p48"/>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695" name="Google Shape;1695;p48"/>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696" name="Google Shape;1696;p48"/>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697" name="Google Shape;1697;p48"/>
            <p:cNvGrpSpPr/>
            <p:nvPr/>
          </p:nvGrpSpPr>
          <p:grpSpPr>
            <a:xfrm>
              <a:off x="-3243425" y="3870975"/>
              <a:ext cx="327925" cy="642825"/>
              <a:chOff x="-3243425" y="3870975"/>
              <a:chExt cx="327925" cy="642825"/>
            </a:xfrm>
          </p:grpSpPr>
          <p:sp>
            <p:nvSpPr>
              <p:cNvPr id="1698" name="Google Shape;1698;p48"/>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699" name="Google Shape;1699;p48"/>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700" name="Google Shape;1700;p48"/>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701" name="Google Shape;1701;p48"/>
            <p:cNvGrpSpPr/>
            <p:nvPr/>
          </p:nvGrpSpPr>
          <p:grpSpPr>
            <a:xfrm>
              <a:off x="-2899775" y="3817600"/>
              <a:ext cx="557925" cy="689475"/>
              <a:chOff x="-2899775" y="3817600"/>
              <a:chExt cx="557925" cy="689475"/>
            </a:xfrm>
          </p:grpSpPr>
          <p:sp>
            <p:nvSpPr>
              <p:cNvPr id="1702" name="Google Shape;1702;p48"/>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703" name="Google Shape;1703;p48"/>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704" name="Google Shape;1704;p48"/>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705" name="Google Shape;1705;p48"/>
            <p:cNvGrpSpPr/>
            <p:nvPr/>
          </p:nvGrpSpPr>
          <p:grpSpPr>
            <a:xfrm>
              <a:off x="-2887450" y="4143425"/>
              <a:ext cx="612675" cy="413500"/>
              <a:chOff x="-2887450" y="4143425"/>
              <a:chExt cx="612675" cy="413500"/>
            </a:xfrm>
          </p:grpSpPr>
          <p:grpSp>
            <p:nvGrpSpPr>
              <p:cNvPr id="1706" name="Google Shape;1706;p48"/>
              <p:cNvGrpSpPr/>
              <p:nvPr/>
            </p:nvGrpSpPr>
            <p:grpSpPr>
              <a:xfrm>
                <a:off x="-2887450" y="4143425"/>
                <a:ext cx="612675" cy="413500"/>
                <a:chOff x="-2887450" y="4143425"/>
                <a:chExt cx="612675" cy="413500"/>
              </a:xfrm>
            </p:grpSpPr>
            <p:sp>
              <p:nvSpPr>
                <p:cNvPr id="1707" name="Google Shape;1707;p48"/>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708" name="Google Shape;1708;p48"/>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709" name="Google Shape;1709;p48"/>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1710" name="Google Shape;1710;p48"/>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nvGrpSpPr>
          <p:cNvPr id="1711" name="Google Shape;1711;p48"/>
          <p:cNvGrpSpPr/>
          <p:nvPr/>
        </p:nvGrpSpPr>
        <p:grpSpPr>
          <a:xfrm>
            <a:off x="769447" y="8800903"/>
            <a:ext cx="2266834" cy="2007306"/>
            <a:chOff x="-3243425" y="3699175"/>
            <a:chExt cx="968650" cy="857750"/>
          </a:xfrm>
        </p:grpSpPr>
        <p:grpSp>
          <p:nvGrpSpPr>
            <p:cNvPr id="1712" name="Google Shape;1712;p48"/>
            <p:cNvGrpSpPr/>
            <p:nvPr/>
          </p:nvGrpSpPr>
          <p:grpSpPr>
            <a:xfrm>
              <a:off x="-2960700" y="3699175"/>
              <a:ext cx="275900" cy="814050"/>
              <a:chOff x="-2960700" y="3699175"/>
              <a:chExt cx="275900" cy="814050"/>
            </a:xfrm>
          </p:grpSpPr>
          <p:sp>
            <p:nvSpPr>
              <p:cNvPr id="1713" name="Google Shape;1713;p48"/>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714" name="Google Shape;1714;p48"/>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715" name="Google Shape;1715;p48"/>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716" name="Google Shape;1716;p48"/>
            <p:cNvGrpSpPr/>
            <p:nvPr/>
          </p:nvGrpSpPr>
          <p:grpSpPr>
            <a:xfrm>
              <a:off x="-3243425" y="3870975"/>
              <a:ext cx="327925" cy="642825"/>
              <a:chOff x="-3243425" y="3870975"/>
              <a:chExt cx="327925" cy="642825"/>
            </a:xfrm>
          </p:grpSpPr>
          <p:sp>
            <p:nvSpPr>
              <p:cNvPr id="1717" name="Google Shape;1717;p48"/>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718" name="Google Shape;1718;p48"/>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719" name="Google Shape;1719;p48"/>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720" name="Google Shape;1720;p48"/>
            <p:cNvGrpSpPr/>
            <p:nvPr/>
          </p:nvGrpSpPr>
          <p:grpSpPr>
            <a:xfrm>
              <a:off x="-2899775" y="3817600"/>
              <a:ext cx="557925" cy="689475"/>
              <a:chOff x="-2899775" y="3817600"/>
              <a:chExt cx="557925" cy="689475"/>
            </a:xfrm>
          </p:grpSpPr>
          <p:sp>
            <p:nvSpPr>
              <p:cNvPr id="1721" name="Google Shape;1721;p48"/>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722" name="Google Shape;1722;p48"/>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723" name="Google Shape;1723;p48"/>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724" name="Google Shape;1724;p48"/>
            <p:cNvGrpSpPr/>
            <p:nvPr/>
          </p:nvGrpSpPr>
          <p:grpSpPr>
            <a:xfrm>
              <a:off x="-2887450" y="4143425"/>
              <a:ext cx="612675" cy="413500"/>
              <a:chOff x="-2887450" y="4143425"/>
              <a:chExt cx="612675" cy="413500"/>
            </a:xfrm>
          </p:grpSpPr>
          <p:grpSp>
            <p:nvGrpSpPr>
              <p:cNvPr id="1725" name="Google Shape;1725;p48"/>
              <p:cNvGrpSpPr/>
              <p:nvPr/>
            </p:nvGrpSpPr>
            <p:grpSpPr>
              <a:xfrm>
                <a:off x="-2887450" y="4143425"/>
                <a:ext cx="612675" cy="413500"/>
                <a:chOff x="-2887450" y="4143425"/>
                <a:chExt cx="612675" cy="413500"/>
              </a:xfrm>
            </p:grpSpPr>
            <p:sp>
              <p:nvSpPr>
                <p:cNvPr id="1726" name="Google Shape;1726;p48"/>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727" name="Google Shape;1727;p48"/>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728" name="Google Shape;1728;p48"/>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1729" name="Google Shape;1729;p48"/>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sp>
        <p:nvSpPr>
          <p:cNvPr id="126" name="Rectangle 125"/>
          <p:cNvSpPr/>
          <p:nvPr/>
        </p:nvSpPr>
        <p:spPr>
          <a:xfrm>
            <a:off x="2633832" y="3157156"/>
            <a:ext cx="13415032" cy="3785652"/>
          </a:xfrm>
          <a:prstGeom prst="rect">
            <a:avLst/>
          </a:prstGeom>
        </p:spPr>
        <p:txBody>
          <a:bodyPr wrap="square">
            <a:spAutoFit/>
          </a:bodyPr>
          <a:lstStyle/>
          <a:p>
            <a:pPr lvl="0" algn="ctr">
              <a:lnSpc>
                <a:spcPct val="150000"/>
              </a:lnSpc>
            </a:pPr>
            <a:r>
              <a:rPr lang="en-US" sz="8000" b="1" dirty="0">
                <a:latin typeface="Arial" panose="020B0604020202020204" pitchFamily="34" charset="0"/>
                <a:ea typeface="+mn-ea"/>
                <a:cs typeface="Arial" panose="020B0604020202020204" pitchFamily="34" charset="0"/>
              </a:rPr>
              <a:t>CẢM ƠN CÁC EM ĐÃ LẮNG NGHE BÀI GIẢNG!</a:t>
            </a:r>
          </a:p>
        </p:txBody>
      </p:sp>
    </p:spTree>
  </p:cSld>
  <p:clrMapOvr>
    <a:masterClrMapping/>
  </p:clrMapOvr>
  <p:transition>
    <p:split orient="vert"/>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sp>
        <p:nvSpPr>
          <p:cNvPr id="777" name="Google Shape;777;p33"/>
          <p:cNvSpPr/>
          <p:nvPr/>
        </p:nvSpPr>
        <p:spPr>
          <a:xfrm flipH="1">
            <a:off x="15597066" y="35477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778" name="Google Shape;778;p33"/>
          <p:cNvSpPr/>
          <p:nvPr/>
        </p:nvSpPr>
        <p:spPr>
          <a:xfrm flipH="1">
            <a:off x="12971378" y="12878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781" name="Google Shape;781;p33"/>
          <p:cNvSpPr/>
          <p:nvPr/>
        </p:nvSpPr>
        <p:spPr>
          <a:xfrm flipH="1">
            <a:off x="11946409" y="7693062"/>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782" name="Google Shape;782;p33"/>
          <p:cNvSpPr/>
          <p:nvPr/>
        </p:nvSpPr>
        <p:spPr>
          <a:xfrm flipH="1">
            <a:off x="11132866" y="991131"/>
            <a:ext cx="235324" cy="137046"/>
          </a:xfrm>
          <a:custGeom>
            <a:avLst/>
            <a:gdLst/>
            <a:ahLst/>
            <a:cxnLst/>
            <a:rect l="l" t="t" r="r" b="b"/>
            <a:pathLst>
              <a:path w="1535" h="894" extrusionOk="0">
                <a:moveTo>
                  <a:pt x="904" y="0"/>
                </a:moveTo>
                <a:cubicBezTo>
                  <a:pt x="863" y="0"/>
                  <a:pt x="822" y="7"/>
                  <a:pt x="767" y="21"/>
                </a:cubicBezTo>
                <a:cubicBezTo>
                  <a:pt x="658" y="21"/>
                  <a:pt x="521" y="21"/>
                  <a:pt x="411" y="48"/>
                </a:cubicBezTo>
                <a:cubicBezTo>
                  <a:pt x="329" y="48"/>
                  <a:pt x="220" y="103"/>
                  <a:pt x="138" y="158"/>
                </a:cubicBezTo>
                <a:cubicBezTo>
                  <a:pt x="83" y="240"/>
                  <a:pt x="1" y="322"/>
                  <a:pt x="55" y="432"/>
                </a:cubicBezTo>
                <a:cubicBezTo>
                  <a:pt x="55" y="541"/>
                  <a:pt x="83" y="651"/>
                  <a:pt x="138" y="705"/>
                </a:cubicBezTo>
                <a:cubicBezTo>
                  <a:pt x="220" y="787"/>
                  <a:pt x="329" y="842"/>
                  <a:pt x="411" y="842"/>
                </a:cubicBezTo>
                <a:cubicBezTo>
                  <a:pt x="521" y="842"/>
                  <a:pt x="658" y="842"/>
                  <a:pt x="767" y="870"/>
                </a:cubicBezTo>
                <a:cubicBezTo>
                  <a:pt x="840" y="870"/>
                  <a:pt x="889" y="894"/>
                  <a:pt x="946" y="894"/>
                </a:cubicBezTo>
                <a:cubicBezTo>
                  <a:pt x="974" y="894"/>
                  <a:pt x="1005" y="888"/>
                  <a:pt x="1041" y="870"/>
                </a:cubicBezTo>
                <a:cubicBezTo>
                  <a:pt x="1096" y="842"/>
                  <a:pt x="1151" y="842"/>
                  <a:pt x="1205" y="815"/>
                </a:cubicBezTo>
                <a:cubicBezTo>
                  <a:pt x="1266" y="800"/>
                  <a:pt x="1310" y="751"/>
                  <a:pt x="1346" y="692"/>
                </a:cubicBezTo>
                <a:lnTo>
                  <a:pt x="1346" y="692"/>
                </a:lnTo>
                <a:cubicBezTo>
                  <a:pt x="1377" y="671"/>
                  <a:pt x="1406" y="642"/>
                  <a:pt x="1452" y="596"/>
                </a:cubicBezTo>
                <a:cubicBezTo>
                  <a:pt x="1534" y="541"/>
                  <a:pt x="1534" y="377"/>
                  <a:pt x="1452" y="295"/>
                </a:cubicBezTo>
                <a:cubicBezTo>
                  <a:pt x="1409" y="280"/>
                  <a:pt x="1381" y="266"/>
                  <a:pt x="1352" y="244"/>
                </a:cubicBezTo>
                <a:lnTo>
                  <a:pt x="1352" y="244"/>
                </a:lnTo>
                <a:cubicBezTo>
                  <a:pt x="1314" y="185"/>
                  <a:pt x="1269" y="135"/>
                  <a:pt x="1205" y="103"/>
                </a:cubicBezTo>
                <a:cubicBezTo>
                  <a:pt x="1178" y="48"/>
                  <a:pt x="1096" y="48"/>
                  <a:pt x="1041" y="21"/>
                </a:cubicBezTo>
                <a:cubicBezTo>
                  <a:pt x="986" y="7"/>
                  <a:pt x="945" y="0"/>
                  <a:pt x="90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783" name="Google Shape;783;p33"/>
          <p:cNvSpPr/>
          <p:nvPr/>
        </p:nvSpPr>
        <p:spPr>
          <a:xfrm flipH="1">
            <a:off x="12543788" y="2048455"/>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784" name="Google Shape;784;p33"/>
          <p:cNvSpPr/>
          <p:nvPr/>
        </p:nvSpPr>
        <p:spPr>
          <a:xfrm flipH="1">
            <a:off x="15655839" y="265492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785" name="Google Shape;785;p33"/>
          <p:cNvSpPr/>
          <p:nvPr/>
        </p:nvSpPr>
        <p:spPr>
          <a:xfrm flipH="1">
            <a:off x="16838816" y="11282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786" name="Google Shape;786;p33"/>
          <p:cNvSpPr/>
          <p:nvPr/>
        </p:nvSpPr>
        <p:spPr>
          <a:xfrm flipH="1">
            <a:off x="14677389" y="149552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787" name="Google Shape;787;p33"/>
          <p:cNvSpPr/>
          <p:nvPr/>
        </p:nvSpPr>
        <p:spPr>
          <a:xfrm flipH="1">
            <a:off x="15654428" y="9966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788" name="Google Shape;788;p33"/>
          <p:cNvSpPr/>
          <p:nvPr/>
        </p:nvSpPr>
        <p:spPr>
          <a:xfrm rot="2700000">
            <a:off x="16594567" y="234559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801" name="Google Shape;801;p33"/>
          <p:cNvSpPr/>
          <p:nvPr/>
        </p:nvSpPr>
        <p:spPr>
          <a:xfrm>
            <a:off x="5608586" y="2166531"/>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02" name="Google Shape;802;p33"/>
          <p:cNvSpPr/>
          <p:nvPr/>
        </p:nvSpPr>
        <p:spPr>
          <a:xfrm>
            <a:off x="4398890" y="881133"/>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03" name="Google Shape;803;p33"/>
          <p:cNvSpPr/>
          <p:nvPr/>
        </p:nvSpPr>
        <p:spPr>
          <a:xfrm>
            <a:off x="2538541" y="2773003"/>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04" name="Google Shape;804;p33"/>
          <p:cNvSpPr/>
          <p:nvPr/>
        </p:nvSpPr>
        <p:spPr>
          <a:xfrm>
            <a:off x="1237978" y="12463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05" name="Google Shape;805;p33"/>
          <p:cNvSpPr/>
          <p:nvPr/>
        </p:nvSpPr>
        <p:spPr>
          <a:xfrm>
            <a:off x="3516991" y="1613603"/>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06" name="Google Shape;806;p33"/>
          <p:cNvSpPr/>
          <p:nvPr/>
        </p:nvSpPr>
        <p:spPr>
          <a:xfrm>
            <a:off x="2318904" y="11147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807" name="Google Shape;807;p33"/>
          <p:cNvSpPr/>
          <p:nvPr/>
        </p:nvSpPr>
        <p:spPr>
          <a:xfrm rot="-2700000" flipH="1">
            <a:off x="4761745" y="1367873"/>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808" name="Google Shape;808;p33"/>
          <p:cNvSpPr/>
          <p:nvPr/>
        </p:nvSpPr>
        <p:spPr>
          <a:xfrm rot="850676" flipH="1">
            <a:off x="1132351" y="234558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809" name="Google Shape;809;p33"/>
          <p:cNvSpPr/>
          <p:nvPr/>
        </p:nvSpPr>
        <p:spPr>
          <a:xfrm>
            <a:off x="7036636" y="1261531"/>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11" name="Google Shape;811;p33"/>
          <p:cNvSpPr/>
          <p:nvPr/>
        </p:nvSpPr>
        <p:spPr>
          <a:xfrm>
            <a:off x="10792652" y="93360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12" name="Google Shape;812;p33"/>
          <p:cNvSpPr/>
          <p:nvPr/>
        </p:nvSpPr>
        <p:spPr>
          <a:xfrm>
            <a:off x="9927428" y="89487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816" name="Google Shape;816;p33"/>
          <p:cNvSpPr/>
          <p:nvPr/>
        </p:nvSpPr>
        <p:spPr>
          <a:xfrm flipH="1">
            <a:off x="10961666" y="20332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19" name="Google Shape;819;p33"/>
          <p:cNvSpPr/>
          <p:nvPr/>
        </p:nvSpPr>
        <p:spPr>
          <a:xfrm>
            <a:off x="3915652" y="29684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24" name="Google Shape;824;p33"/>
          <p:cNvSpPr/>
          <p:nvPr/>
        </p:nvSpPr>
        <p:spPr>
          <a:xfrm flipH="1">
            <a:off x="13699253" y="784087"/>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25" name="Google Shape;825;p33"/>
          <p:cNvSpPr/>
          <p:nvPr/>
        </p:nvSpPr>
        <p:spPr>
          <a:xfrm flipH="1">
            <a:off x="14475799" y="3558586"/>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26" name="Google Shape;826;p33"/>
          <p:cNvSpPr/>
          <p:nvPr/>
        </p:nvSpPr>
        <p:spPr>
          <a:xfrm flipH="1">
            <a:off x="15819851" y="2606852"/>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27" name="Google Shape;827;p33"/>
          <p:cNvSpPr/>
          <p:nvPr/>
        </p:nvSpPr>
        <p:spPr>
          <a:xfrm flipH="1">
            <a:off x="13699266" y="24472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grpSp>
        <p:nvGrpSpPr>
          <p:cNvPr id="5" name="Group 4"/>
          <p:cNvGrpSpPr/>
          <p:nvPr/>
        </p:nvGrpSpPr>
        <p:grpSpPr>
          <a:xfrm>
            <a:off x="-1261771" y="7228987"/>
            <a:ext cx="5045903" cy="3389042"/>
            <a:chOff x="-1261771" y="5715022"/>
            <a:chExt cx="6502940" cy="4903007"/>
          </a:xfrm>
        </p:grpSpPr>
        <p:sp>
          <p:nvSpPr>
            <p:cNvPr id="792" name="Google Shape;792;p33"/>
            <p:cNvSpPr/>
            <p:nvPr/>
          </p:nvSpPr>
          <p:spPr>
            <a:xfrm>
              <a:off x="2328611" y="644566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17" name="Google Shape;817;p33"/>
            <p:cNvSpPr/>
            <p:nvPr/>
          </p:nvSpPr>
          <p:spPr>
            <a:xfrm flipH="1">
              <a:off x="1660439" y="724972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18" name="Google Shape;818;p33"/>
            <p:cNvSpPr/>
            <p:nvPr/>
          </p:nvSpPr>
          <p:spPr>
            <a:xfrm>
              <a:off x="2986552" y="77617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28" name="Google Shape;828;p33"/>
            <p:cNvSpPr/>
            <p:nvPr/>
          </p:nvSpPr>
          <p:spPr>
            <a:xfrm rot="558272" flipH="1">
              <a:off x="1274001" y="7454291"/>
              <a:ext cx="1958102" cy="132984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829" name="Google Shape;829;p33"/>
            <p:cNvGrpSpPr/>
            <p:nvPr/>
          </p:nvGrpSpPr>
          <p:grpSpPr>
            <a:xfrm>
              <a:off x="-1261771" y="5715022"/>
              <a:ext cx="3475290" cy="4747172"/>
              <a:chOff x="-2382375" y="1262850"/>
              <a:chExt cx="735200" cy="1004225"/>
            </a:xfrm>
          </p:grpSpPr>
          <p:sp>
            <p:nvSpPr>
              <p:cNvPr id="830" name="Google Shape;830;p33"/>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831" name="Google Shape;831;p33"/>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832" name="Google Shape;832;p33"/>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833" name="Google Shape;833;p33"/>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834" name="Google Shape;834;p33"/>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835" name="Google Shape;835;p33"/>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836" name="Google Shape;836;p33"/>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837" name="Google Shape;837;p33"/>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838" name="Google Shape;838;p33"/>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839" name="Google Shape;839;p33"/>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sp>
          <p:nvSpPr>
            <p:cNvPr id="840" name="Google Shape;840;p33"/>
            <p:cNvSpPr/>
            <p:nvPr/>
          </p:nvSpPr>
          <p:spPr>
            <a:xfrm rot="1047440">
              <a:off x="2177584" y="8025564"/>
              <a:ext cx="1958116" cy="132985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841" name="Google Shape;841;p33"/>
            <p:cNvSpPr/>
            <p:nvPr/>
          </p:nvSpPr>
          <p:spPr>
            <a:xfrm>
              <a:off x="1085403" y="8354003"/>
              <a:ext cx="2380622" cy="2251538"/>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grpSp>
          <p:nvGrpSpPr>
            <p:cNvPr id="842" name="Google Shape;842;p33"/>
            <p:cNvGrpSpPr/>
            <p:nvPr/>
          </p:nvGrpSpPr>
          <p:grpSpPr>
            <a:xfrm flipH="1">
              <a:off x="2974335" y="8610723"/>
              <a:ext cx="2266834" cy="2007306"/>
              <a:chOff x="-3243425" y="3699175"/>
              <a:chExt cx="968650" cy="857750"/>
            </a:xfrm>
          </p:grpSpPr>
          <p:grpSp>
            <p:nvGrpSpPr>
              <p:cNvPr id="843" name="Google Shape;843;p33"/>
              <p:cNvGrpSpPr/>
              <p:nvPr/>
            </p:nvGrpSpPr>
            <p:grpSpPr>
              <a:xfrm>
                <a:off x="-2960700" y="3699175"/>
                <a:ext cx="275900" cy="814050"/>
                <a:chOff x="-2960700" y="3699175"/>
                <a:chExt cx="275900" cy="814050"/>
              </a:xfrm>
            </p:grpSpPr>
            <p:sp>
              <p:nvSpPr>
                <p:cNvPr id="844" name="Google Shape;844;p33"/>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845" name="Google Shape;845;p33"/>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846" name="Google Shape;846;p33"/>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847" name="Google Shape;847;p33"/>
              <p:cNvGrpSpPr/>
              <p:nvPr/>
            </p:nvGrpSpPr>
            <p:grpSpPr>
              <a:xfrm>
                <a:off x="-3243425" y="3870975"/>
                <a:ext cx="327925" cy="642825"/>
                <a:chOff x="-3243425" y="3870975"/>
                <a:chExt cx="327925" cy="642825"/>
              </a:xfrm>
            </p:grpSpPr>
            <p:sp>
              <p:nvSpPr>
                <p:cNvPr id="848" name="Google Shape;848;p33"/>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849" name="Google Shape;849;p33"/>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850" name="Google Shape;850;p33"/>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851" name="Google Shape;851;p33"/>
              <p:cNvGrpSpPr/>
              <p:nvPr/>
            </p:nvGrpSpPr>
            <p:grpSpPr>
              <a:xfrm>
                <a:off x="-2899775" y="3817600"/>
                <a:ext cx="557925" cy="689475"/>
                <a:chOff x="-2899775" y="3817600"/>
                <a:chExt cx="557925" cy="689475"/>
              </a:xfrm>
            </p:grpSpPr>
            <p:sp>
              <p:nvSpPr>
                <p:cNvPr id="852" name="Google Shape;852;p33"/>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853" name="Google Shape;853;p33"/>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854" name="Google Shape;854;p33"/>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855" name="Google Shape;855;p33"/>
              <p:cNvGrpSpPr/>
              <p:nvPr/>
            </p:nvGrpSpPr>
            <p:grpSpPr>
              <a:xfrm>
                <a:off x="-2887450" y="4143425"/>
                <a:ext cx="612675" cy="413500"/>
                <a:chOff x="-2887450" y="4143425"/>
                <a:chExt cx="612675" cy="413500"/>
              </a:xfrm>
            </p:grpSpPr>
            <p:grpSp>
              <p:nvGrpSpPr>
                <p:cNvPr id="856" name="Google Shape;856;p33"/>
                <p:cNvGrpSpPr/>
                <p:nvPr/>
              </p:nvGrpSpPr>
              <p:grpSpPr>
                <a:xfrm>
                  <a:off x="-2887450" y="4143425"/>
                  <a:ext cx="612675" cy="413500"/>
                  <a:chOff x="-2887450" y="4143425"/>
                  <a:chExt cx="612675" cy="413500"/>
                </a:xfrm>
              </p:grpSpPr>
              <p:sp>
                <p:nvSpPr>
                  <p:cNvPr id="857" name="Google Shape;857;p33"/>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858" name="Google Shape;858;p33"/>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859" name="Google Shape;859;p33"/>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860" name="Google Shape;860;p33"/>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grpSp>
        <p:nvGrpSpPr>
          <p:cNvPr id="6" name="Group 5"/>
          <p:cNvGrpSpPr/>
          <p:nvPr/>
        </p:nvGrpSpPr>
        <p:grpSpPr>
          <a:xfrm>
            <a:off x="13846272" y="7785407"/>
            <a:ext cx="5943475" cy="3116277"/>
            <a:chOff x="12380842" y="6760679"/>
            <a:chExt cx="7408905" cy="4141006"/>
          </a:xfrm>
        </p:grpSpPr>
        <p:sp>
          <p:nvSpPr>
            <p:cNvPr id="767" name="Google Shape;767;p33"/>
            <p:cNvSpPr/>
            <p:nvPr/>
          </p:nvSpPr>
          <p:spPr>
            <a:xfrm rot="1068969">
              <a:off x="15435724" y="8859177"/>
              <a:ext cx="2536720" cy="1722910"/>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771" name="Google Shape;771;p33"/>
            <p:cNvSpPr/>
            <p:nvPr/>
          </p:nvSpPr>
          <p:spPr>
            <a:xfrm>
              <a:off x="15528351" y="8212150"/>
              <a:ext cx="32950" cy="30200"/>
            </a:xfrm>
            <a:custGeom>
              <a:avLst/>
              <a:gdLst/>
              <a:ahLst/>
              <a:cxnLst/>
              <a:rect l="l" t="t" r="r" b="b"/>
              <a:pathLst>
                <a:path w="659" h="604" extrusionOk="0">
                  <a:moveTo>
                    <a:pt x="412" y="1"/>
                  </a:moveTo>
                  <a:cubicBezTo>
                    <a:pt x="329" y="28"/>
                    <a:pt x="302" y="28"/>
                    <a:pt x="247" y="28"/>
                  </a:cubicBezTo>
                  <a:lnTo>
                    <a:pt x="193" y="28"/>
                  </a:lnTo>
                  <a:cubicBezTo>
                    <a:pt x="138" y="28"/>
                    <a:pt x="110" y="55"/>
                    <a:pt x="56" y="83"/>
                  </a:cubicBezTo>
                  <a:cubicBezTo>
                    <a:pt x="28" y="138"/>
                    <a:pt x="1" y="192"/>
                    <a:pt x="1" y="247"/>
                  </a:cubicBezTo>
                  <a:lnTo>
                    <a:pt x="1" y="411"/>
                  </a:lnTo>
                  <a:cubicBezTo>
                    <a:pt x="1" y="466"/>
                    <a:pt x="28" y="521"/>
                    <a:pt x="56" y="548"/>
                  </a:cubicBezTo>
                  <a:cubicBezTo>
                    <a:pt x="110" y="576"/>
                    <a:pt x="165" y="603"/>
                    <a:pt x="193" y="603"/>
                  </a:cubicBezTo>
                  <a:lnTo>
                    <a:pt x="412" y="603"/>
                  </a:lnTo>
                  <a:cubicBezTo>
                    <a:pt x="466" y="603"/>
                    <a:pt x="521" y="576"/>
                    <a:pt x="549" y="548"/>
                  </a:cubicBezTo>
                  <a:lnTo>
                    <a:pt x="603" y="466"/>
                  </a:lnTo>
                  <a:cubicBezTo>
                    <a:pt x="658" y="439"/>
                    <a:pt x="658" y="384"/>
                    <a:pt x="658" y="302"/>
                  </a:cubicBezTo>
                  <a:cubicBezTo>
                    <a:pt x="658" y="275"/>
                    <a:pt x="658" y="192"/>
                    <a:pt x="603" y="165"/>
                  </a:cubicBezTo>
                  <a:cubicBezTo>
                    <a:pt x="603" y="138"/>
                    <a:pt x="576" y="110"/>
                    <a:pt x="549" y="55"/>
                  </a:cubicBezTo>
                  <a:cubicBezTo>
                    <a:pt x="494" y="28"/>
                    <a:pt x="439" y="1"/>
                    <a:pt x="412" y="1"/>
                  </a:cubicBezTo>
                  <a:close/>
                </a:path>
              </a:pathLst>
            </a:custGeom>
            <a:solidFill>
              <a:srgbClr val="261E7A"/>
            </a:solidFill>
            <a:ln>
              <a:noFill/>
            </a:ln>
          </p:spPr>
          <p:txBody>
            <a:bodyPr spcFirstLastPara="1" wrap="square" lIns="182850" tIns="182850" rIns="182850" bIns="182850" anchor="ctr" anchorCtr="0">
              <a:noAutofit/>
            </a:bodyPr>
            <a:lstStyle/>
            <a:p>
              <a:endParaRPr/>
            </a:p>
          </p:txBody>
        </p:sp>
        <p:sp>
          <p:nvSpPr>
            <p:cNvPr id="780" name="Google Shape;780;p33"/>
            <p:cNvSpPr/>
            <p:nvPr/>
          </p:nvSpPr>
          <p:spPr>
            <a:xfrm flipH="1">
              <a:off x="12380842" y="91282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21" name="Google Shape;821;p33"/>
            <p:cNvSpPr/>
            <p:nvPr/>
          </p:nvSpPr>
          <p:spPr>
            <a:xfrm flipH="1">
              <a:off x="14537523" y="908566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23" name="Google Shape;823;p33"/>
            <p:cNvSpPr/>
            <p:nvPr/>
          </p:nvSpPr>
          <p:spPr>
            <a:xfrm flipH="1">
              <a:off x="14039442" y="83540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861" name="Google Shape;861;p33"/>
            <p:cNvSpPr/>
            <p:nvPr/>
          </p:nvSpPr>
          <p:spPr>
            <a:xfrm rot="-1152850">
              <a:off x="14810842" y="7393401"/>
              <a:ext cx="2536768" cy="1722918"/>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862" name="Google Shape;862;p33"/>
            <p:cNvSpPr/>
            <p:nvPr/>
          </p:nvSpPr>
          <p:spPr>
            <a:xfrm rot="-1580066">
              <a:off x="14499569" y="6760679"/>
              <a:ext cx="5290178" cy="4141006"/>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863" name="Google Shape;863;p33"/>
            <p:cNvGrpSpPr/>
            <p:nvPr/>
          </p:nvGrpSpPr>
          <p:grpSpPr>
            <a:xfrm>
              <a:off x="13566240" y="8041656"/>
              <a:ext cx="1858880" cy="2539284"/>
              <a:chOff x="-2382375" y="1262850"/>
              <a:chExt cx="735200" cy="1004225"/>
            </a:xfrm>
          </p:grpSpPr>
          <p:sp>
            <p:nvSpPr>
              <p:cNvPr id="864" name="Google Shape;864;p33"/>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5" name="Google Shape;865;p33"/>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6" name="Google Shape;866;p33"/>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7" name="Google Shape;867;p33"/>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8" name="Google Shape;868;p33"/>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9" name="Google Shape;869;p33"/>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70" name="Google Shape;870;p33"/>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71" name="Google Shape;871;p33"/>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72" name="Google Shape;872;p33"/>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73" name="Google Shape;873;p33"/>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sp>
        <p:nvSpPr>
          <p:cNvPr id="114" name="Rectangle 113"/>
          <p:cNvSpPr/>
          <p:nvPr/>
        </p:nvSpPr>
        <p:spPr>
          <a:xfrm>
            <a:off x="3133170" y="2378676"/>
            <a:ext cx="11887200" cy="5286062"/>
          </a:xfrm>
          <a:prstGeom prst="rect">
            <a:avLst/>
          </a:prstGeom>
        </p:spPr>
        <p:txBody>
          <a:bodyPr wrap="square">
            <a:spAutoFit/>
          </a:bodyPr>
          <a:lstStyle/>
          <a:p>
            <a:pPr lvl="0" algn="ctr">
              <a:lnSpc>
                <a:spcPct val="150000"/>
              </a:lnSpc>
            </a:pPr>
            <a:r>
              <a:rPr lang="en-US" sz="7500" b="1" dirty="0">
                <a:solidFill>
                  <a:srgbClr val="CDE6EE">
                    <a:lumMod val="10000"/>
                  </a:srgbClr>
                </a:solidFill>
                <a:latin typeface="Arial" panose="020B0604020202020204" pitchFamily="34" charset="0"/>
                <a:ea typeface="Calibri" panose="020F0502020204030204" pitchFamily="34" charset="0"/>
                <a:cs typeface="Arial" panose="020B0604020202020204" pitchFamily="34" charset="0"/>
              </a:rPr>
              <a:t>BÀI 21:</a:t>
            </a:r>
          </a:p>
          <a:p>
            <a:pPr lvl="0" algn="ctr">
              <a:lnSpc>
                <a:spcPct val="150000"/>
              </a:lnSpc>
            </a:pPr>
            <a:r>
              <a:rPr lang="en-US" sz="7500" b="1" dirty="0">
                <a:solidFill>
                  <a:srgbClr val="CDE6EE">
                    <a:lumMod val="10000"/>
                  </a:srgbClr>
                </a:solidFill>
                <a:latin typeface="Arial" panose="020B0604020202020204" pitchFamily="34" charset="0"/>
                <a:ea typeface="Calibri" panose="020F0502020204030204" pitchFamily="34" charset="0"/>
                <a:cs typeface="Arial" panose="020B0604020202020204" pitchFamily="34" charset="0"/>
              </a:rPr>
              <a:t>NẤM GÂY HỎNG THỰC PHẨM VÀ NẤM ĐỘC</a:t>
            </a:r>
          </a:p>
        </p:txBody>
      </p:sp>
    </p:spTree>
  </p:cSld>
  <p:clrMapOvr>
    <a:masterClrMapping/>
  </p:clrMapOvr>
  <p:transition>
    <p:split orient="vert"/>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63"/>
        <p:cNvGrpSpPr/>
        <p:nvPr/>
      </p:nvGrpSpPr>
      <p:grpSpPr>
        <a:xfrm>
          <a:off x="0" y="0"/>
          <a:ext cx="0" cy="0"/>
          <a:chOff x="0" y="0"/>
          <a:chExt cx="0" cy="0"/>
        </a:xfrm>
      </p:grpSpPr>
      <p:sp>
        <p:nvSpPr>
          <p:cNvPr id="667" name="Google Shape;667;p31"/>
          <p:cNvSpPr/>
          <p:nvPr/>
        </p:nvSpPr>
        <p:spPr>
          <a:xfrm>
            <a:off x="2593700" y="7231050"/>
            <a:ext cx="1594200" cy="1594200"/>
          </a:xfrm>
          <a:prstGeom prst="ellipse">
            <a:avLst/>
          </a:prstGeom>
          <a:solidFill>
            <a:schemeClr val="accent1"/>
          </a:solidFill>
          <a:ln>
            <a:noFill/>
          </a:ln>
        </p:spPr>
        <p:txBody>
          <a:bodyPr spcFirstLastPara="1" wrap="square" lIns="182850" tIns="182850" rIns="182850" bIns="182850" anchor="ctr" anchorCtr="0">
            <a:noAutofit/>
          </a:bodyPr>
          <a:lstStyle/>
          <a:p>
            <a:endParaRPr sz="5400">
              <a:latin typeface="+mj-lt"/>
            </a:endParaRPr>
          </a:p>
        </p:txBody>
      </p:sp>
      <p:sp>
        <p:nvSpPr>
          <p:cNvPr id="668" name="Google Shape;668;p31"/>
          <p:cNvSpPr/>
          <p:nvPr/>
        </p:nvSpPr>
        <p:spPr>
          <a:xfrm>
            <a:off x="2593700" y="4970800"/>
            <a:ext cx="1594200" cy="1594200"/>
          </a:xfrm>
          <a:prstGeom prst="ellipse">
            <a:avLst/>
          </a:prstGeom>
          <a:solidFill>
            <a:schemeClr val="lt2"/>
          </a:solidFill>
          <a:ln>
            <a:noFill/>
          </a:ln>
        </p:spPr>
        <p:txBody>
          <a:bodyPr spcFirstLastPara="1" wrap="square" lIns="182850" tIns="182850" rIns="182850" bIns="182850" anchor="ctr" anchorCtr="0">
            <a:noAutofit/>
          </a:bodyPr>
          <a:lstStyle/>
          <a:p>
            <a:endParaRPr sz="5400">
              <a:latin typeface="+mj-lt"/>
            </a:endParaRPr>
          </a:p>
        </p:txBody>
      </p:sp>
      <p:sp>
        <p:nvSpPr>
          <p:cNvPr id="669" name="Google Shape;669;p31"/>
          <p:cNvSpPr/>
          <p:nvPr/>
        </p:nvSpPr>
        <p:spPr>
          <a:xfrm>
            <a:off x="2595800" y="2661350"/>
            <a:ext cx="1594200" cy="1594200"/>
          </a:xfrm>
          <a:prstGeom prst="ellipse">
            <a:avLst/>
          </a:prstGeom>
          <a:solidFill>
            <a:schemeClr val="dk2"/>
          </a:solidFill>
          <a:ln>
            <a:noFill/>
          </a:ln>
        </p:spPr>
        <p:txBody>
          <a:bodyPr spcFirstLastPara="1" wrap="square" lIns="182850" tIns="182850" rIns="182850" bIns="182850" anchor="ctr" anchorCtr="0">
            <a:noAutofit/>
          </a:bodyPr>
          <a:lstStyle/>
          <a:p>
            <a:endParaRPr sz="5400">
              <a:latin typeface="+mj-lt"/>
            </a:endParaRPr>
          </a:p>
        </p:txBody>
      </p:sp>
      <p:sp>
        <p:nvSpPr>
          <p:cNvPr id="675" name="Google Shape;675;p31"/>
          <p:cNvSpPr txBox="1">
            <a:spLocks noGrp="1"/>
          </p:cNvSpPr>
          <p:nvPr>
            <p:ph type="title" idx="5"/>
          </p:nvPr>
        </p:nvSpPr>
        <p:spPr>
          <a:xfrm>
            <a:off x="2659400" y="3001250"/>
            <a:ext cx="1462800" cy="914400"/>
          </a:xfrm>
          <a:prstGeom prst="rect">
            <a:avLst/>
          </a:prstGeom>
        </p:spPr>
        <p:txBody>
          <a:bodyPr spcFirstLastPara="1" wrap="square" lIns="182850" tIns="182850" rIns="182850" bIns="182850" anchor="ctr" anchorCtr="0">
            <a:noAutofit/>
          </a:bodyPr>
          <a:lstStyle/>
          <a:p>
            <a:r>
              <a:rPr lang="en" sz="5400">
                <a:latin typeface="+mj-lt"/>
              </a:rPr>
              <a:t>01</a:t>
            </a:r>
            <a:endParaRPr sz="5400">
              <a:latin typeface="+mj-lt"/>
            </a:endParaRPr>
          </a:p>
        </p:txBody>
      </p:sp>
      <p:sp>
        <p:nvSpPr>
          <p:cNvPr id="676" name="Google Shape;676;p31"/>
          <p:cNvSpPr txBox="1">
            <a:spLocks noGrp="1"/>
          </p:cNvSpPr>
          <p:nvPr>
            <p:ph type="title" idx="6"/>
          </p:nvPr>
        </p:nvSpPr>
        <p:spPr>
          <a:xfrm>
            <a:off x="2672946" y="7533920"/>
            <a:ext cx="1462800" cy="914400"/>
          </a:xfrm>
          <a:prstGeom prst="rect">
            <a:avLst/>
          </a:prstGeom>
        </p:spPr>
        <p:txBody>
          <a:bodyPr spcFirstLastPara="1" wrap="square" lIns="182850" tIns="182850" rIns="182850" bIns="182850" anchor="ctr" anchorCtr="0">
            <a:noAutofit/>
          </a:bodyPr>
          <a:lstStyle/>
          <a:p>
            <a:r>
              <a:rPr lang="en" sz="5400" dirty="0">
                <a:latin typeface="+mj-lt"/>
              </a:rPr>
              <a:t>03</a:t>
            </a:r>
            <a:endParaRPr sz="5400" dirty="0">
              <a:latin typeface="+mj-lt"/>
            </a:endParaRPr>
          </a:p>
        </p:txBody>
      </p:sp>
      <p:sp>
        <p:nvSpPr>
          <p:cNvPr id="677" name="Google Shape;677;p31"/>
          <p:cNvSpPr txBox="1">
            <a:spLocks noGrp="1"/>
          </p:cNvSpPr>
          <p:nvPr>
            <p:ph type="title" idx="7"/>
          </p:nvPr>
        </p:nvSpPr>
        <p:spPr>
          <a:xfrm>
            <a:off x="2661502" y="5310710"/>
            <a:ext cx="1462800" cy="914400"/>
          </a:xfrm>
          <a:prstGeom prst="rect">
            <a:avLst/>
          </a:prstGeom>
        </p:spPr>
        <p:txBody>
          <a:bodyPr spcFirstLastPara="1" wrap="square" lIns="182850" tIns="182850" rIns="182850" bIns="182850" anchor="ctr" anchorCtr="0">
            <a:noAutofit/>
          </a:bodyPr>
          <a:lstStyle/>
          <a:p>
            <a:r>
              <a:rPr lang="en" sz="5400" dirty="0">
                <a:latin typeface="+mj-lt"/>
              </a:rPr>
              <a:t>02</a:t>
            </a:r>
            <a:endParaRPr sz="5400" dirty="0">
              <a:latin typeface="+mj-lt"/>
            </a:endParaRPr>
          </a:p>
        </p:txBody>
      </p:sp>
      <p:sp>
        <p:nvSpPr>
          <p:cNvPr id="689" name="Google Shape;689;p31"/>
          <p:cNvSpPr/>
          <p:nvPr/>
        </p:nvSpPr>
        <p:spPr>
          <a:xfrm>
            <a:off x="2010850" y="2035462"/>
            <a:ext cx="443648" cy="422644"/>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44" name="Rectangle 43"/>
          <p:cNvSpPr/>
          <p:nvPr/>
        </p:nvSpPr>
        <p:spPr>
          <a:xfrm>
            <a:off x="4648200" y="2926732"/>
            <a:ext cx="10897600" cy="1063433"/>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tabLst/>
              <a:defRPr/>
            </a:pPr>
            <a:r>
              <a:rPr kumimoji="0" lang="en-US" sz="4800" b="0" i="0" u="none" strike="noStrike" kern="0" cap="none" spc="0" normalizeH="0" baseline="0" noProof="0" dirty="0" err="1">
                <a:ln>
                  <a:noFill/>
                </a:ln>
                <a:solidFill>
                  <a:srgbClr val="14AD64">
                    <a:lumMod val="50000"/>
                  </a:srgbClr>
                </a:solidFill>
                <a:effectLst/>
                <a:uLnTx/>
                <a:uFillTx/>
                <a:ea typeface="+mn-ea"/>
                <a:cs typeface="+mn-cs"/>
              </a:rPr>
              <a:t>Nấm</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gây</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hỏng</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thực</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phẩm</a:t>
            </a:r>
            <a:endParaRPr kumimoji="0" lang="en-US" sz="4800" b="0" i="0" u="none" strike="noStrike" kern="0" cap="none" spc="0" normalizeH="0" baseline="0" noProof="0" dirty="0">
              <a:ln>
                <a:noFill/>
              </a:ln>
              <a:solidFill>
                <a:srgbClr val="14AD64">
                  <a:lumMod val="50000"/>
                </a:srgbClr>
              </a:solidFill>
              <a:effectLst/>
              <a:uLnTx/>
              <a:uFillTx/>
              <a:ea typeface="+mn-ea"/>
              <a:cs typeface="+mn-cs"/>
            </a:endParaRPr>
          </a:p>
        </p:txBody>
      </p:sp>
      <p:sp>
        <p:nvSpPr>
          <p:cNvPr id="45" name="Rectangle 44"/>
          <p:cNvSpPr/>
          <p:nvPr/>
        </p:nvSpPr>
        <p:spPr>
          <a:xfrm>
            <a:off x="4648200" y="4613738"/>
            <a:ext cx="10897600" cy="2308324"/>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tabLst/>
              <a:defRPr/>
            </a:pPr>
            <a:r>
              <a:rPr kumimoji="0" lang="en-US" sz="4800" b="0" i="0" u="none" strike="noStrike" kern="0" cap="none" spc="0" normalizeH="0" baseline="0" noProof="0" dirty="0" err="1">
                <a:ln>
                  <a:noFill/>
                </a:ln>
                <a:solidFill>
                  <a:srgbClr val="14AD64">
                    <a:lumMod val="50000"/>
                  </a:srgbClr>
                </a:solidFill>
                <a:effectLst/>
                <a:uLnTx/>
                <a:uFillTx/>
                <a:ea typeface="+mn-ea"/>
                <a:cs typeface="+mn-cs"/>
              </a:rPr>
              <a:t>Nguyên</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nhân</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gây</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hỏng</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thực</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phẩm</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và</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cách</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bảo</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quản</a:t>
            </a:r>
            <a:endParaRPr kumimoji="0" lang="en-US" sz="4800" b="0" i="0" u="none" strike="noStrike" kern="0" cap="none" spc="0" normalizeH="0" baseline="0" noProof="0" dirty="0">
              <a:ln>
                <a:noFill/>
              </a:ln>
              <a:solidFill>
                <a:srgbClr val="14AD64">
                  <a:lumMod val="50000"/>
                </a:srgbClr>
              </a:solidFill>
              <a:effectLst/>
              <a:uLnTx/>
              <a:uFillTx/>
              <a:ea typeface="+mn-ea"/>
              <a:cs typeface="+mn-cs"/>
            </a:endParaRPr>
          </a:p>
        </p:txBody>
      </p:sp>
      <p:sp>
        <p:nvSpPr>
          <p:cNvPr id="46" name="Rectangle 45"/>
          <p:cNvSpPr/>
          <p:nvPr/>
        </p:nvSpPr>
        <p:spPr>
          <a:xfrm>
            <a:off x="4648200" y="7496433"/>
            <a:ext cx="10897600" cy="1063433"/>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tabLst/>
              <a:defRPr/>
            </a:pPr>
            <a:r>
              <a:rPr kumimoji="0" lang="en-US" sz="4800" b="0" i="0" u="none" strike="noStrike" kern="0" cap="none" spc="0" normalizeH="0" baseline="0" noProof="0" dirty="0" err="1">
                <a:ln>
                  <a:noFill/>
                </a:ln>
                <a:solidFill>
                  <a:srgbClr val="14AD64">
                    <a:lumMod val="50000"/>
                  </a:srgbClr>
                </a:solidFill>
                <a:effectLst/>
                <a:uLnTx/>
                <a:uFillTx/>
                <a:ea typeface="+mn-ea"/>
                <a:cs typeface="+mn-cs"/>
              </a:rPr>
              <a:t>Một</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số</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nấm</a:t>
            </a:r>
            <a:r>
              <a:rPr kumimoji="0" lang="en-US" sz="4800" b="0" i="0" u="none" strike="noStrike" kern="0" cap="none" spc="0" normalizeH="0" noProof="0" dirty="0">
                <a:ln>
                  <a:noFill/>
                </a:ln>
                <a:solidFill>
                  <a:srgbClr val="14AD64">
                    <a:lumMod val="50000"/>
                  </a:srgbClr>
                </a:solidFill>
                <a:effectLst/>
                <a:uLnTx/>
                <a:uFillTx/>
                <a:ea typeface="+mn-ea"/>
                <a:cs typeface="+mn-cs"/>
              </a:rPr>
              <a:t> </a:t>
            </a:r>
            <a:r>
              <a:rPr kumimoji="0" lang="en-US" sz="4800" b="0" i="0" u="none" strike="noStrike" kern="0" cap="none" spc="0" normalizeH="0" noProof="0" dirty="0" err="1">
                <a:ln>
                  <a:noFill/>
                </a:ln>
                <a:solidFill>
                  <a:srgbClr val="14AD64">
                    <a:lumMod val="50000"/>
                  </a:srgbClr>
                </a:solidFill>
                <a:effectLst/>
                <a:uLnTx/>
                <a:uFillTx/>
                <a:ea typeface="+mn-ea"/>
                <a:cs typeface="+mn-cs"/>
              </a:rPr>
              <a:t>độc</a:t>
            </a:r>
            <a:endParaRPr kumimoji="0" lang="en-US" sz="4800" b="0" i="0" u="none" strike="noStrike" kern="0" cap="none" spc="0" normalizeH="0" baseline="0" noProof="0" dirty="0">
              <a:ln>
                <a:noFill/>
              </a:ln>
              <a:solidFill>
                <a:srgbClr val="14AD64">
                  <a:lumMod val="50000"/>
                </a:srgbClr>
              </a:solidFill>
              <a:effectLst/>
              <a:uLnTx/>
              <a:uFillTx/>
              <a:ea typeface="+mn-ea"/>
              <a:cs typeface="+mn-cs"/>
            </a:endParaRPr>
          </a:p>
        </p:txBody>
      </p:sp>
      <p:sp>
        <p:nvSpPr>
          <p:cNvPr id="47" name="Rectangle 46"/>
          <p:cNvSpPr/>
          <p:nvPr/>
        </p:nvSpPr>
        <p:spPr>
          <a:xfrm>
            <a:off x="5181600" y="897547"/>
            <a:ext cx="8103500" cy="109260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500" b="1" i="0" u="none" strike="noStrike" kern="0" cap="none" spc="0" normalizeH="0" baseline="0" noProof="0" dirty="0">
                <a:ln>
                  <a:noFill/>
                </a:ln>
                <a:effectLst/>
                <a:uLnTx/>
                <a:uFillTx/>
                <a:latin typeface="Arial" panose="020B0604020202020204" pitchFamily="34" charset="0"/>
                <a:cs typeface="Arial" panose="020B0604020202020204" pitchFamily="34" charset="0"/>
              </a:rPr>
              <a:t>NỘI DUNG BÀI HỌC</a:t>
            </a:r>
            <a:endParaRPr kumimoji="0" lang="en-US" sz="1800" b="0" i="0" u="none" strike="noStrike" kern="0" cap="none" spc="0" normalizeH="0" baseline="0" noProof="0" dirty="0">
              <a:ln>
                <a:noFill/>
              </a:ln>
              <a:effectLst/>
              <a:uLnTx/>
              <a:uFillTx/>
            </a:endParaRPr>
          </a:p>
        </p:txBody>
      </p:sp>
    </p:spTree>
  </p:cSld>
  <p:clrMapOvr>
    <a:masterClrMapping/>
  </p:clrMapOvr>
  <p:transition>
    <p:split orient="vert"/>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sp>
        <p:nvSpPr>
          <p:cNvPr id="1020" name="Google Shape;1020;p38"/>
          <p:cNvSpPr/>
          <p:nvPr/>
        </p:nvSpPr>
        <p:spPr>
          <a:xfrm flipH="1">
            <a:off x="3169423" y="7924500"/>
            <a:ext cx="32950" cy="30200"/>
          </a:xfrm>
          <a:custGeom>
            <a:avLst/>
            <a:gdLst/>
            <a:ahLst/>
            <a:cxnLst/>
            <a:rect l="l" t="t" r="r" b="b"/>
            <a:pathLst>
              <a:path w="659" h="604" extrusionOk="0">
                <a:moveTo>
                  <a:pt x="412" y="1"/>
                </a:moveTo>
                <a:cubicBezTo>
                  <a:pt x="329" y="28"/>
                  <a:pt x="302" y="28"/>
                  <a:pt x="247" y="28"/>
                </a:cubicBezTo>
                <a:lnTo>
                  <a:pt x="193" y="28"/>
                </a:lnTo>
                <a:cubicBezTo>
                  <a:pt x="138" y="28"/>
                  <a:pt x="110" y="55"/>
                  <a:pt x="56" y="83"/>
                </a:cubicBezTo>
                <a:cubicBezTo>
                  <a:pt x="28" y="138"/>
                  <a:pt x="1" y="192"/>
                  <a:pt x="1" y="247"/>
                </a:cubicBezTo>
                <a:lnTo>
                  <a:pt x="1" y="411"/>
                </a:lnTo>
                <a:cubicBezTo>
                  <a:pt x="1" y="466"/>
                  <a:pt x="28" y="521"/>
                  <a:pt x="56" y="548"/>
                </a:cubicBezTo>
                <a:cubicBezTo>
                  <a:pt x="110" y="576"/>
                  <a:pt x="165" y="603"/>
                  <a:pt x="193" y="603"/>
                </a:cubicBezTo>
                <a:lnTo>
                  <a:pt x="412" y="603"/>
                </a:lnTo>
                <a:cubicBezTo>
                  <a:pt x="466" y="603"/>
                  <a:pt x="521" y="576"/>
                  <a:pt x="549" y="548"/>
                </a:cubicBezTo>
                <a:lnTo>
                  <a:pt x="603" y="466"/>
                </a:lnTo>
                <a:cubicBezTo>
                  <a:pt x="658" y="439"/>
                  <a:pt x="658" y="384"/>
                  <a:pt x="658" y="302"/>
                </a:cubicBezTo>
                <a:cubicBezTo>
                  <a:pt x="658" y="275"/>
                  <a:pt x="658" y="192"/>
                  <a:pt x="603" y="165"/>
                </a:cubicBezTo>
                <a:cubicBezTo>
                  <a:pt x="603" y="138"/>
                  <a:pt x="576" y="110"/>
                  <a:pt x="549" y="55"/>
                </a:cubicBezTo>
                <a:cubicBezTo>
                  <a:pt x="494" y="28"/>
                  <a:pt x="439" y="1"/>
                  <a:pt x="412" y="1"/>
                </a:cubicBezTo>
                <a:close/>
              </a:path>
            </a:pathLst>
          </a:custGeom>
          <a:solidFill>
            <a:srgbClr val="261E7A"/>
          </a:solidFill>
          <a:ln>
            <a:noFill/>
          </a:ln>
        </p:spPr>
        <p:txBody>
          <a:bodyPr spcFirstLastPara="1" wrap="square" lIns="182850" tIns="182850" rIns="182850" bIns="182850" anchor="ctr" anchorCtr="0">
            <a:noAutofit/>
          </a:bodyPr>
          <a:lstStyle/>
          <a:p>
            <a:endParaRPr/>
          </a:p>
        </p:txBody>
      </p:sp>
      <p:sp>
        <p:nvSpPr>
          <p:cNvPr id="1021" name="Google Shape;1021;p38"/>
          <p:cNvSpPr/>
          <p:nvPr/>
        </p:nvSpPr>
        <p:spPr>
          <a:xfrm flipH="1">
            <a:off x="14515424" y="2803268"/>
            <a:ext cx="335892" cy="119724"/>
          </a:xfrm>
          <a:custGeom>
            <a:avLst/>
            <a:gdLst/>
            <a:ahLst/>
            <a:cxnLst/>
            <a:rect l="l" t="t" r="r" b="b"/>
            <a:pathLst>
              <a:path w="2191" h="781" extrusionOk="0">
                <a:moveTo>
                  <a:pt x="2042" y="71"/>
                </a:moveTo>
                <a:cubicBezTo>
                  <a:pt x="2057" y="77"/>
                  <a:pt x="2069" y="84"/>
                  <a:pt x="2081" y="96"/>
                </a:cubicBezTo>
                <a:cubicBezTo>
                  <a:pt x="2072" y="88"/>
                  <a:pt x="2058" y="79"/>
                  <a:pt x="2042" y="71"/>
                </a:cubicBezTo>
                <a:close/>
                <a:moveTo>
                  <a:pt x="1694" y="0"/>
                </a:moveTo>
                <a:cubicBezTo>
                  <a:pt x="1643" y="0"/>
                  <a:pt x="1588" y="14"/>
                  <a:pt x="1533" y="41"/>
                </a:cubicBezTo>
                <a:lnTo>
                  <a:pt x="1123" y="124"/>
                </a:lnTo>
                <a:lnTo>
                  <a:pt x="712" y="233"/>
                </a:lnTo>
                <a:cubicBezTo>
                  <a:pt x="575" y="260"/>
                  <a:pt x="438" y="260"/>
                  <a:pt x="329" y="315"/>
                </a:cubicBezTo>
                <a:cubicBezTo>
                  <a:pt x="192" y="315"/>
                  <a:pt x="110" y="397"/>
                  <a:pt x="110" y="534"/>
                </a:cubicBezTo>
                <a:cubicBezTo>
                  <a:pt x="0" y="644"/>
                  <a:pt x="110" y="726"/>
                  <a:pt x="246" y="753"/>
                </a:cubicBezTo>
                <a:cubicBezTo>
                  <a:pt x="548" y="781"/>
                  <a:pt x="849" y="781"/>
                  <a:pt x="1150" y="781"/>
                </a:cubicBezTo>
                <a:cubicBezTo>
                  <a:pt x="1342" y="781"/>
                  <a:pt x="1506" y="753"/>
                  <a:pt x="1670" y="726"/>
                </a:cubicBezTo>
                <a:cubicBezTo>
                  <a:pt x="1813" y="678"/>
                  <a:pt x="2039" y="548"/>
                  <a:pt x="2095" y="353"/>
                </a:cubicBezTo>
                <a:lnTo>
                  <a:pt x="2095" y="353"/>
                </a:lnTo>
                <a:cubicBezTo>
                  <a:pt x="2111" y="330"/>
                  <a:pt x="2120" y="304"/>
                  <a:pt x="2163" y="260"/>
                </a:cubicBezTo>
                <a:cubicBezTo>
                  <a:pt x="2191" y="206"/>
                  <a:pt x="2163" y="96"/>
                  <a:pt x="2081" y="69"/>
                </a:cubicBezTo>
                <a:cubicBezTo>
                  <a:pt x="2054" y="69"/>
                  <a:pt x="2026" y="41"/>
                  <a:pt x="1971" y="41"/>
                </a:cubicBezTo>
                <a:cubicBezTo>
                  <a:pt x="1980" y="46"/>
                  <a:pt x="1988" y="49"/>
                  <a:pt x="1996" y="53"/>
                </a:cubicBezTo>
                <a:lnTo>
                  <a:pt x="1996" y="53"/>
                </a:lnTo>
                <a:cubicBezTo>
                  <a:pt x="1974" y="46"/>
                  <a:pt x="1955" y="41"/>
                  <a:pt x="1944" y="41"/>
                </a:cubicBezTo>
                <a:lnTo>
                  <a:pt x="1835" y="41"/>
                </a:lnTo>
                <a:cubicBezTo>
                  <a:pt x="1794" y="14"/>
                  <a:pt x="1746" y="0"/>
                  <a:pt x="169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2" name="Google Shape;1022;p38"/>
          <p:cNvSpPr/>
          <p:nvPr/>
        </p:nvSpPr>
        <p:spPr>
          <a:xfrm flipH="1">
            <a:off x="15325551" y="5171487"/>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3" name="Google Shape;1023;p38"/>
          <p:cNvSpPr/>
          <p:nvPr/>
        </p:nvSpPr>
        <p:spPr>
          <a:xfrm flipH="1">
            <a:off x="14471271" y="6727586"/>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4" name="Google Shape;1024;p38"/>
          <p:cNvSpPr/>
          <p:nvPr/>
        </p:nvSpPr>
        <p:spPr>
          <a:xfrm flipH="1">
            <a:off x="16103597" y="5823702"/>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5" name="Google Shape;1025;p38"/>
          <p:cNvSpPr/>
          <p:nvPr/>
        </p:nvSpPr>
        <p:spPr>
          <a:xfrm flipH="1">
            <a:off x="16905905" y="4036513"/>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026" name="Google Shape;1026;p38"/>
          <p:cNvSpPr/>
          <p:nvPr/>
        </p:nvSpPr>
        <p:spPr>
          <a:xfrm flipH="1">
            <a:off x="15944138" y="32600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7" name="Google Shape;1027;p38"/>
          <p:cNvSpPr/>
          <p:nvPr/>
        </p:nvSpPr>
        <p:spPr>
          <a:xfrm flipH="1">
            <a:off x="10908663" y="187076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8" name="Google Shape;1028;p38"/>
          <p:cNvSpPr/>
          <p:nvPr/>
        </p:nvSpPr>
        <p:spPr>
          <a:xfrm flipH="1">
            <a:off x="13318450" y="10001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29" name="Google Shape;1029;p38"/>
          <p:cNvSpPr/>
          <p:nvPr/>
        </p:nvSpPr>
        <p:spPr>
          <a:xfrm flipH="1">
            <a:off x="13155464" y="65680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0" name="Google Shape;1030;p38"/>
          <p:cNvSpPr/>
          <p:nvPr/>
        </p:nvSpPr>
        <p:spPr>
          <a:xfrm flipH="1">
            <a:off x="12727914" y="88405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1" name="Google Shape;1031;p38"/>
          <p:cNvSpPr/>
          <p:nvPr/>
        </p:nvSpPr>
        <p:spPr>
          <a:xfrm flipH="1">
            <a:off x="11984731" y="8343212"/>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2" name="Google Shape;1032;p38"/>
          <p:cNvSpPr/>
          <p:nvPr/>
        </p:nvSpPr>
        <p:spPr>
          <a:xfrm flipH="1">
            <a:off x="11479938" y="703481"/>
            <a:ext cx="235324" cy="137046"/>
          </a:xfrm>
          <a:custGeom>
            <a:avLst/>
            <a:gdLst/>
            <a:ahLst/>
            <a:cxnLst/>
            <a:rect l="l" t="t" r="r" b="b"/>
            <a:pathLst>
              <a:path w="1535" h="894" extrusionOk="0">
                <a:moveTo>
                  <a:pt x="904" y="0"/>
                </a:moveTo>
                <a:cubicBezTo>
                  <a:pt x="863" y="0"/>
                  <a:pt x="822" y="7"/>
                  <a:pt x="767" y="21"/>
                </a:cubicBezTo>
                <a:cubicBezTo>
                  <a:pt x="658" y="21"/>
                  <a:pt x="521" y="21"/>
                  <a:pt x="411" y="48"/>
                </a:cubicBezTo>
                <a:cubicBezTo>
                  <a:pt x="329" y="48"/>
                  <a:pt x="220" y="103"/>
                  <a:pt x="138" y="158"/>
                </a:cubicBezTo>
                <a:cubicBezTo>
                  <a:pt x="83" y="240"/>
                  <a:pt x="1" y="322"/>
                  <a:pt x="55" y="432"/>
                </a:cubicBezTo>
                <a:cubicBezTo>
                  <a:pt x="55" y="541"/>
                  <a:pt x="83" y="651"/>
                  <a:pt x="138" y="705"/>
                </a:cubicBezTo>
                <a:cubicBezTo>
                  <a:pt x="220" y="787"/>
                  <a:pt x="329" y="842"/>
                  <a:pt x="411" y="842"/>
                </a:cubicBezTo>
                <a:cubicBezTo>
                  <a:pt x="521" y="842"/>
                  <a:pt x="658" y="842"/>
                  <a:pt x="767" y="870"/>
                </a:cubicBezTo>
                <a:cubicBezTo>
                  <a:pt x="840" y="870"/>
                  <a:pt x="889" y="894"/>
                  <a:pt x="946" y="894"/>
                </a:cubicBezTo>
                <a:cubicBezTo>
                  <a:pt x="974" y="894"/>
                  <a:pt x="1005" y="888"/>
                  <a:pt x="1041" y="870"/>
                </a:cubicBezTo>
                <a:cubicBezTo>
                  <a:pt x="1096" y="842"/>
                  <a:pt x="1151" y="842"/>
                  <a:pt x="1205" y="815"/>
                </a:cubicBezTo>
                <a:cubicBezTo>
                  <a:pt x="1266" y="800"/>
                  <a:pt x="1310" y="751"/>
                  <a:pt x="1346" y="692"/>
                </a:cubicBezTo>
                <a:lnTo>
                  <a:pt x="1346" y="692"/>
                </a:lnTo>
                <a:cubicBezTo>
                  <a:pt x="1377" y="671"/>
                  <a:pt x="1406" y="642"/>
                  <a:pt x="1452" y="596"/>
                </a:cubicBezTo>
                <a:cubicBezTo>
                  <a:pt x="1534" y="541"/>
                  <a:pt x="1534" y="377"/>
                  <a:pt x="1452" y="295"/>
                </a:cubicBezTo>
                <a:cubicBezTo>
                  <a:pt x="1409" y="280"/>
                  <a:pt x="1381" y="266"/>
                  <a:pt x="1352" y="244"/>
                </a:cubicBezTo>
                <a:lnTo>
                  <a:pt x="1352" y="244"/>
                </a:lnTo>
                <a:cubicBezTo>
                  <a:pt x="1314" y="185"/>
                  <a:pt x="1269" y="135"/>
                  <a:pt x="1205" y="103"/>
                </a:cubicBezTo>
                <a:cubicBezTo>
                  <a:pt x="1178" y="48"/>
                  <a:pt x="1096" y="48"/>
                  <a:pt x="1041" y="21"/>
                </a:cubicBezTo>
                <a:cubicBezTo>
                  <a:pt x="986" y="7"/>
                  <a:pt x="945" y="0"/>
                  <a:pt x="90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3" name="Google Shape;1033;p38"/>
          <p:cNvSpPr/>
          <p:nvPr/>
        </p:nvSpPr>
        <p:spPr>
          <a:xfrm flipH="1">
            <a:off x="12890860" y="1760805"/>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4" name="Google Shape;1034;p38"/>
          <p:cNvSpPr/>
          <p:nvPr/>
        </p:nvSpPr>
        <p:spPr>
          <a:xfrm flipH="1">
            <a:off x="6860040" y="2459283"/>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5" name="Google Shape;1035;p38"/>
          <p:cNvSpPr/>
          <p:nvPr/>
        </p:nvSpPr>
        <p:spPr>
          <a:xfrm flipH="1">
            <a:off x="16002911" y="236727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6" name="Google Shape;1036;p38"/>
          <p:cNvSpPr/>
          <p:nvPr/>
        </p:nvSpPr>
        <p:spPr>
          <a:xfrm flipH="1">
            <a:off x="17185888" y="8405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7" name="Google Shape;1037;p38"/>
          <p:cNvSpPr/>
          <p:nvPr/>
        </p:nvSpPr>
        <p:spPr>
          <a:xfrm flipH="1">
            <a:off x="15024461" y="120787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8" name="Google Shape;1038;p38"/>
          <p:cNvSpPr/>
          <p:nvPr/>
        </p:nvSpPr>
        <p:spPr>
          <a:xfrm flipH="1">
            <a:off x="16001500" y="70903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39" name="Google Shape;1039;p38"/>
          <p:cNvSpPr/>
          <p:nvPr/>
        </p:nvSpPr>
        <p:spPr>
          <a:xfrm rot="2700000">
            <a:off x="16941639" y="205794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040" name="Google Shape;1040;p38"/>
          <p:cNvSpPr/>
          <p:nvPr/>
        </p:nvSpPr>
        <p:spPr>
          <a:xfrm>
            <a:off x="1459758" y="4801092"/>
            <a:ext cx="335892" cy="119724"/>
          </a:xfrm>
          <a:custGeom>
            <a:avLst/>
            <a:gdLst/>
            <a:ahLst/>
            <a:cxnLst/>
            <a:rect l="l" t="t" r="r" b="b"/>
            <a:pathLst>
              <a:path w="2191" h="781" extrusionOk="0">
                <a:moveTo>
                  <a:pt x="2042" y="71"/>
                </a:moveTo>
                <a:cubicBezTo>
                  <a:pt x="2057" y="77"/>
                  <a:pt x="2069" y="84"/>
                  <a:pt x="2081" y="96"/>
                </a:cubicBezTo>
                <a:cubicBezTo>
                  <a:pt x="2072" y="88"/>
                  <a:pt x="2058" y="79"/>
                  <a:pt x="2042" y="71"/>
                </a:cubicBezTo>
                <a:close/>
                <a:moveTo>
                  <a:pt x="1694" y="0"/>
                </a:moveTo>
                <a:cubicBezTo>
                  <a:pt x="1643" y="0"/>
                  <a:pt x="1588" y="14"/>
                  <a:pt x="1533" y="41"/>
                </a:cubicBezTo>
                <a:lnTo>
                  <a:pt x="1123" y="124"/>
                </a:lnTo>
                <a:lnTo>
                  <a:pt x="712" y="233"/>
                </a:lnTo>
                <a:cubicBezTo>
                  <a:pt x="575" y="260"/>
                  <a:pt x="438" y="260"/>
                  <a:pt x="329" y="315"/>
                </a:cubicBezTo>
                <a:cubicBezTo>
                  <a:pt x="192" y="315"/>
                  <a:pt x="110" y="397"/>
                  <a:pt x="110" y="534"/>
                </a:cubicBezTo>
                <a:cubicBezTo>
                  <a:pt x="0" y="644"/>
                  <a:pt x="110" y="726"/>
                  <a:pt x="246" y="753"/>
                </a:cubicBezTo>
                <a:cubicBezTo>
                  <a:pt x="548" y="781"/>
                  <a:pt x="849" y="781"/>
                  <a:pt x="1150" y="781"/>
                </a:cubicBezTo>
                <a:cubicBezTo>
                  <a:pt x="1342" y="781"/>
                  <a:pt x="1506" y="753"/>
                  <a:pt x="1670" y="726"/>
                </a:cubicBezTo>
                <a:cubicBezTo>
                  <a:pt x="1813" y="678"/>
                  <a:pt x="2039" y="548"/>
                  <a:pt x="2095" y="353"/>
                </a:cubicBezTo>
                <a:lnTo>
                  <a:pt x="2095" y="353"/>
                </a:lnTo>
                <a:cubicBezTo>
                  <a:pt x="2111" y="330"/>
                  <a:pt x="2120" y="304"/>
                  <a:pt x="2163" y="260"/>
                </a:cubicBezTo>
                <a:cubicBezTo>
                  <a:pt x="2191" y="206"/>
                  <a:pt x="2163" y="96"/>
                  <a:pt x="2081" y="69"/>
                </a:cubicBezTo>
                <a:cubicBezTo>
                  <a:pt x="2054" y="69"/>
                  <a:pt x="2026" y="41"/>
                  <a:pt x="1971" y="41"/>
                </a:cubicBezTo>
                <a:cubicBezTo>
                  <a:pt x="1980" y="46"/>
                  <a:pt x="1988" y="49"/>
                  <a:pt x="1996" y="53"/>
                </a:cubicBezTo>
                <a:lnTo>
                  <a:pt x="1996" y="53"/>
                </a:lnTo>
                <a:cubicBezTo>
                  <a:pt x="1974" y="46"/>
                  <a:pt x="1955" y="41"/>
                  <a:pt x="1944" y="41"/>
                </a:cubicBezTo>
                <a:lnTo>
                  <a:pt x="1835" y="41"/>
                </a:lnTo>
                <a:cubicBezTo>
                  <a:pt x="1794" y="14"/>
                  <a:pt x="1746" y="0"/>
                  <a:pt x="169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1" name="Google Shape;1041;p38"/>
          <p:cNvSpPr/>
          <p:nvPr/>
        </p:nvSpPr>
        <p:spPr>
          <a:xfrm>
            <a:off x="1925233" y="672761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2" name="Google Shape;1042;p38"/>
          <p:cNvSpPr/>
          <p:nvPr/>
        </p:nvSpPr>
        <p:spPr>
          <a:xfrm>
            <a:off x="1380865" y="5951552"/>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3" name="Google Shape;1043;p38"/>
          <p:cNvSpPr/>
          <p:nvPr/>
        </p:nvSpPr>
        <p:spPr>
          <a:xfrm>
            <a:off x="3099877" y="5942387"/>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044" name="Google Shape;1044;p38"/>
          <p:cNvSpPr/>
          <p:nvPr/>
        </p:nvSpPr>
        <p:spPr>
          <a:xfrm>
            <a:off x="6383200" y="70003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5" name="Google Shape;1045;p38"/>
          <p:cNvSpPr/>
          <p:nvPr/>
        </p:nvSpPr>
        <p:spPr>
          <a:xfrm>
            <a:off x="1459731" y="3378142"/>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6" name="Google Shape;1046;p38"/>
          <p:cNvSpPr/>
          <p:nvPr/>
        </p:nvSpPr>
        <p:spPr>
          <a:xfrm>
            <a:off x="3753526" y="27891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47" name="Google Shape;1047;p38"/>
          <p:cNvSpPr/>
          <p:nvPr/>
        </p:nvSpPr>
        <p:spPr>
          <a:xfrm>
            <a:off x="4676674" y="67221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8" name="Google Shape;1048;p38"/>
          <p:cNvSpPr/>
          <p:nvPr/>
        </p:nvSpPr>
        <p:spPr>
          <a:xfrm>
            <a:off x="6043024" y="89586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9" name="Google Shape;1049;p38"/>
          <p:cNvSpPr/>
          <p:nvPr/>
        </p:nvSpPr>
        <p:spPr>
          <a:xfrm>
            <a:off x="6917133" y="8461286"/>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0" name="Google Shape;1050;p38"/>
          <p:cNvSpPr/>
          <p:nvPr/>
        </p:nvSpPr>
        <p:spPr>
          <a:xfrm>
            <a:off x="5955658" y="1878881"/>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1" name="Google Shape;1051;p38"/>
          <p:cNvSpPr/>
          <p:nvPr/>
        </p:nvSpPr>
        <p:spPr>
          <a:xfrm>
            <a:off x="4745962" y="593483"/>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2" name="Google Shape;1052;p38"/>
          <p:cNvSpPr/>
          <p:nvPr/>
        </p:nvSpPr>
        <p:spPr>
          <a:xfrm>
            <a:off x="2885613" y="2485353"/>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3" name="Google Shape;1053;p38"/>
          <p:cNvSpPr/>
          <p:nvPr/>
        </p:nvSpPr>
        <p:spPr>
          <a:xfrm>
            <a:off x="1119550" y="9586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4" name="Google Shape;1054;p38"/>
          <p:cNvSpPr/>
          <p:nvPr/>
        </p:nvSpPr>
        <p:spPr>
          <a:xfrm>
            <a:off x="3864063" y="1325953"/>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5" name="Google Shape;1055;p38"/>
          <p:cNvSpPr/>
          <p:nvPr/>
        </p:nvSpPr>
        <p:spPr>
          <a:xfrm>
            <a:off x="2665976" y="8271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56" name="Google Shape;1056;p38"/>
          <p:cNvSpPr/>
          <p:nvPr/>
        </p:nvSpPr>
        <p:spPr>
          <a:xfrm rot="-2700000" flipH="1">
            <a:off x="5108817" y="1080223"/>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57" name="Google Shape;1057;p38"/>
          <p:cNvSpPr/>
          <p:nvPr/>
        </p:nvSpPr>
        <p:spPr>
          <a:xfrm rot="850676" flipH="1">
            <a:off x="1479423" y="205793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58" name="Google Shape;1058;p38"/>
          <p:cNvSpPr/>
          <p:nvPr/>
        </p:nvSpPr>
        <p:spPr>
          <a:xfrm>
            <a:off x="7383708" y="973881"/>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9" name="Google Shape;1059;p38"/>
          <p:cNvSpPr/>
          <p:nvPr/>
        </p:nvSpPr>
        <p:spPr>
          <a:xfrm>
            <a:off x="9790833" y="8343212"/>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60" name="Google Shape;1060;p38"/>
          <p:cNvSpPr/>
          <p:nvPr/>
        </p:nvSpPr>
        <p:spPr>
          <a:xfrm>
            <a:off x="8193874" y="89967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61" name="Google Shape;1061;p38"/>
          <p:cNvSpPr/>
          <p:nvPr/>
        </p:nvSpPr>
        <p:spPr>
          <a:xfrm>
            <a:off x="11139724" y="90484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62" name="Google Shape;1062;p38"/>
          <p:cNvSpPr/>
          <p:nvPr/>
        </p:nvSpPr>
        <p:spPr>
          <a:xfrm>
            <a:off x="10274500" y="86610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63" name="Google Shape;1063;p38"/>
          <p:cNvSpPr/>
          <p:nvPr/>
        </p:nvSpPr>
        <p:spPr>
          <a:xfrm>
            <a:off x="7648300" y="81048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1064" name="Google Shape;1064;p38"/>
          <p:cNvSpPr/>
          <p:nvPr/>
        </p:nvSpPr>
        <p:spPr>
          <a:xfrm>
            <a:off x="12639904" y="7699517"/>
            <a:ext cx="3190084" cy="301698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1065" name="Google Shape;1065;p38"/>
          <p:cNvGrpSpPr/>
          <p:nvPr/>
        </p:nvGrpSpPr>
        <p:grpSpPr>
          <a:xfrm>
            <a:off x="4795258" y="7607819"/>
            <a:ext cx="1764800" cy="3200370"/>
            <a:chOff x="3104575" y="4346000"/>
            <a:chExt cx="553125" cy="1003125"/>
          </a:xfrm>
        </p:grpSpPr>
        <p:sp>
          <p:nvSpPr>
            <p:cNvPr id="1066" name="Google Shape;1066;p38"/>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67" name="Google Shape;1067;p38"/>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68" name="Google Shape;1068;p38"/>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69" name="Google Shape;1069;p38"/>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70" name="Google Shape;1070;p38"/>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71" name="Google Shape;1071;p38"/>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72" name="Google Shape;1072;p38"/>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grpSp>
      <p:sp>
        <p:nvSpPr>
          <p:cNvPr id="1073" name="Google Shape;1073;p38"/>
          <p:cNvSpPr/>
          <p:nvPr/>
        </p:nvSpPr>
        <p:spPr>
          <a:xfrm rot="-1047432" flipH="1">
            <a:off x="16055149" y="6467598"/>
            <a:ext cx="2334466" cy="1585448"/>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74" name="Google Shape;1074;p38"/>
          <p:cNvSpPr/>
          <p:nvPr/>
        </p:nvSpPr>
        <p:spPr>
          <a:xfrm>
            <a:off x="419951" y="7375848"/>
            <a:ext cx="4375278" cy="3424848"/>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grpSp>
        <p:nvGrpSpPr>
          <p:cNvPr id="1075" name="Google Shape;1075;p38"/>
          <p:cNvGrpSpPr/>
          <p:nvPr/>
        </p:nvGrpSpPr>
        <p:grpSpPr>
          <a:xfrm>
            <a:off x="8469052" y="1013167"/>
            <a:ext cx="1307550" cy="1188600"/>
            <a:chOff x="7426700" y="3549450"/>
            <a:chExt cx="653775" cy="594300"/>
          </a:xfrm>
        </p:grpSpPr>
        <p:sp>
          <p:nvSpPr>
            <p:cNvPr id="1076" name="Google Shape;1076;p38"/>
            <p:cNvSpPr/>
            <p:nvPr/>
          </p:nvSpPr>
          <p:spPr>
            <a:xfrm>
              <a:off x="7426700" y="3549450"/>
              <a:ext cx="653775" cy="594300"/>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nvGrpSpPr>
            <p:cNvPr id="1077" name="Google Shape;1077;p38"/>
            <p:cNvGrpSpPr/>
            <p:nvPr/>
          </p:nvGrpSpPr>
          <p:grpSpPr>
            <a:xfrm>
              <a:off x="7460425" y="3580175"/>
              <a:ext cx="568500" cy="553425"/>
              <a:chOff x="7460425" y="3580175"/>
              <a:chExt cx="568500" cy="553425"/>
            </a:xfrm>
          </p:grpSpPr>
          <p:sp>
            <p:nvSpPr>
              <p:cNvPr id="1078" name="Google Shape;1078;p38"/>
              <p:cNvSpPr/>
              <p:nvPr/>
            </p:nvSpPr>
            <p:spPr>
              <a:xfrm>
                <a:off x="7933950" y="3694675"/>
                <a:ext cx="4125" cy="1400"/>
              </a:xfrm>
              <a:custGeom>
                <a:avLst/>
                <a:gdLst/>
                <a:ahLst/>
                <a:cxnLst/>
                <a:rect l="l" t="t" r="r" b="b"/>
                <a:pathLst>
                  <a:path w="165" h="56" extrusionOk="0">
                    <a:moveTo>
                      <a:pt x="0" y="0"/>
                    </a:moveTo>
                    <a:lnTo>
                      <a:pt x="0" y="28"/>
                    </a:lnTo>
                    <a:cubicBezTo>
                      <a:pt x="28" y="28"/>
                      <a:pt x="28" y="55"/>
                      <a:pt x="83" y="55"/>
                    </a:cubicBezTo>
                    <a:lnTo>
                      <a:pt x="165" y="55"/>
                    </a:lnTo>
                    <a:lnTo>
                      <a:pt x="165" y="28"/>
                    </a:lnTo>
                    <a:lnTo>
                      <a:pt x="165"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9" name="Google Shape;1079;p38"/>
              <p:cNvSpPr/>
              <p:nvPr/>
            </p:nvSpPr>
            <p:spPr>
              <a:xfrm>
                <a:off x="8007275" y="3718025"/>
                <a:ext cx="625" cy="625"/>
              </a:xfrm>
              <a:custGeom>
                <a:avLst/>
                <a:gdLst/>
                <a:ahLst/>
                <a:cxnLst/>
                <a:rect l="l" t="t" r="r" b="b"/>
                <a:pathLst>
                  <a:path w="25" h="25" extrusionOk="0">
                    <a:moveTo>
                      <a:pt x="6" y="0"/>
                    </a:moveTo>
                    <a:lnTo>
                      <a:pt x="6" y="0"/>
                    </a:lnTo>
                    <a:cubicBezTo>
                      <a:pt x="0" y="0"/>
                      <a:pt x="6" y="25"/>
                      <a:pt x="25" y="25"/>
                    </a:cubicBezTo>
                    <a:cubicBezTo>
                      <a:pt x="16" y="7"/>
                      <a:pt x="9" y="0"/>
                      <a:pt x="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0" name="Google Shape;1080;p38"/>
              <p:cNvSpPr/>
              <p:nvPr/>
            </p:nvSpPr>
            <p:spPr>
              <a:xfrm>
                <a:off x="7460425" y="3912100"/>
                <a:ext cx="253500" cy="101075"/>
              </a:xfrm>
              <a:custGeom>
                <a:avLst/>
                <a:gdLst/>
                <a:ahLst/>
                <a:cxnLst/>
                <a:rect l="l" t="t" r="r" b="b"/>
                <a:pathLst>
                  <a:path w="10140" h="4043" extrusionOk="0">
                    <a:moveTo>
                      <a:pt x="17" y="0"/>
                    </a:moveTo>
                    <a:cubicBezTo>
                      <a:pt x="10" y="0"/>
                      <a:pt x="1" y="25"/>
                      <a:pt x="21" y="66"/>
                    </a:cubicBezTo>
                    <a:cubicBezTo>
                      <a:pt x="651" y="531"/>
                      <a:pt x="1609" y="777"/>
                      <a:pt x="2321" y="1024"/>
                    </a:cubicBezTo>
                    <a:cubicBezTo>
                      <a:pt x="3170" y="1298"/>
                      <a:pt x="3991" y="1517"/>
                      <a:pt x="4840" y="1845"/>
                    </a:cubicBezTo>
                    <a:cubicBezTo>
                      <a:pt x="6565" y="2448"/>
                      <a:pt x="8098" y="3379"/>
                      <a:pt x="9823" y="4036"/>
                    </a:cubicBezTo>
                    <a:cubicBezTo>
                      <a:pt x="9841" y="4041"/>
                      <a:pt x="9857" y="4043"/>
                      <a:pt x="9873" y="4043"/>
                    </a:cubicBezTo>
                    <a:cubicBezTo>
                      <a:pt x="10037" y="4043"/>
                      <a:pt x="10140" y="3805"/>
                      <a:pt x="10015" y="3680"/>
                    </a:cubicBezTo>
                    <a:cubicBezTo>
                      <a:pt x="9906" y="3570"/>
                      <a:pt x="9878" y="3543"/>
                      <a:pt x="9741" y="3516"/>
                    </a:cubicBezTo>
                    <a:cubicBezTo>
                      <a:pt x="9727" y="3512"/>
                      <a:pt x="9713" y="3510"/>
                      <a:pt x="9700" y="3510"/>
                    </a:cubicBezTo>
                    <a:cubicBezTo>
                      <a:pt x="9661" y="3510"/>
                      <a:pt x="9628" y="3525"/>
                      <a:pt x="9605" y="3550"/>
                    </a:cubicBezTo>
                    <a:lnTo>
                      <a:pt x="9605" y="3550"/>
                    </a:lnTo>
                    <a:cubicBezTo>
                      <a:pt x="8047" y="2997"/>
                      <a:pt x="6574" y="2167"/>
                      <a:pt x="5004" y="1626"/>
                    </a:cubicBezTo>
                    <a:cubicBezTo>
                      <a:pt x="4183" y="1352"/>
                      <a:pt x="3361" y="1106"/>
                      <a:pt x="2540" y="832"/>
                    </a:cubicBezTo>
                    <a:cubicBezTo>
                      <a:pt x="2129" y="695"/>
                      <a:pt x="1746" y="613"/>
                      <a:pt x="1335" y="476"/>
                    </a:cubicBezTo>
                    <a:cubicBezTo>
                      <a:pt x="897" y="339"/>
                      <a:pt x="486" y="120"/>
                      <a:pt x="21" y="11"/>
                    </a:cubicBezTo>
                    <a:cubicBezTo>
                      <a:pt x="21" y="3"/>
                      <a:pt x="19" y="0"/>
                      <a:pt x="1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1" name="Google Shape;1081;p38"/>
              <p:cNvSpPr/>
              <p:nvPr/>
            </p:nvSpPr>
            <p:spPr>
              <a:xfrm>
                <a:off x="7470725" y="3812350"/>
                <a:ext cx="249100" cy="150225"/>
              </a:xfrm>
              <a:custGeom>
                <a:avLst/>
                <a:gdLst/>
                <a:ahLst/>
                <a:cxnLst/>
                <a:rect l="l" t="t" r="r" b="b"/>
                <a:pathLst>
                  <a:path w="9964" h="6009" extrusionOk="0">
                    <a:moveTo>
                      <a:pt x="143" y="0"/>
                    </a:moveTo>
                    <a:cubicBezTo>
                      <a:pt x="87" y="0"/>
                      <a:pt x="1" y="146"/>
                      <a:pt x="102" y="222"/>
                    </a:cubicBezTo>
                    <a:cubicBezTo>
                      <a:pt x="2019" y="1345"/>
                      <a:pt x="3935" y="2440"/>
                      <a:pt x="5852" y="3563"/>
                    </a:cubicBezTo>
                    <a:cubicBezTo>
                      <a:pt x="6509" y="3946"/>
                      <a:pt x="7139" y="4275"/>
                      <a:pt x="7796" y="4658"/>
                    </a:cubicBezTo>
                    <a:cubicBezTo>
                      <a:pt x="8344" y="4959"/>
                      <a:pt x="9056" y="5342"/>
                      <a:pt x="9411" y="5890"/>
                    </a:cubicBezTo>
                    <a:cubicBezTo>
                      <a:pt x="9462" y="5974"/>
                      <a:pt x="9537" y="6009"/>
                      <a:pt x="9613" y="6009"/>
                    </a:cubicBezTo>
                    <a:cubicBezTo>
                      <a:pt x="9787" y="6009"/>
                      <a:pt x="9964" y="5826"/>
                      <a:pt x="9850" y="5616"/>
                    </a:cubicBezTo>
                    <a:cubicBezTo>
                      <a:pt x="9521" y="5069"/>
                      <a:pt x="8864" y="4685"/>
                      <a:pt x="8316" y="4384"/>
                    </a:cubicBezTo>
                    <a:cubicBezTo>
                      <a:pt x="7632" y="3973"/>
                      <a:pt x="6920" y="3645"/>
                      <a:pt x="6180" y="3261"/>
                    </a:cubicBezTo>
                    <a:cubicBezTo>
                      <a:pt x="5277" y="2741"/>
                      <a:pt x="4373" y="2194"/>
                      <a:pt x="3442" y="1728"/>
                    </a:cubicBezTo>
                    <a:cubicBezTo>
                      <a:pt x="2347" y="1126"/>
                      <a:pt x="1252" y="578"/>
                      <a:pt x="157" y="3"/>
                    </a:cubicBezTo>
                    <a:cubicBezTo>
                      <a:pt x="152" y="1"/>
                      <a:pt x="148" y="0"/>
                      <a:pt x="14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2" name="Google Shape;1082;p38"/>
              <p:cNvSpPr/>
              <p:nvPr/>
            </p:nvSpPr>
            <p:spPr>
              <a:xfrm>
                <a:off x="7520900" y="3735975"/>
                <a:ext cx="204625" cy="187425"/>
              </a:xfrm>
              <a:custGeom>
                <a:avLst/>
                <a:gdLst/>
                <a:ahLst/>
                <a:cxnLst/>
                <a:rect l="l" t="t" r="r" b="b"/>
                <a:pathLst>
                  <a:path w="8185" h="7497" extrusionOk="0">
                    <a:moveTo>
                      <a:pt x="113" y="1"/>
                    </a:moveTo>
                    <a:cubicBezTo>
                      <a:pt x="57" y="1"/>
                      <a:pt x="0" y="78"/>
                      <a:pt x="39" y="156"/>
                    </a:cubicBezTo>
                    <a:cubicBezTo>
                      <a:pt x="559" y="840"/>
                      <a:pt x="1216" y="1415"/>
                      <a:pt x="1846" y="1963"/>
                    </a:cubicBezTo>
                    <a:cubicBezTo>
                      <a:pt x="2585" y="2565"/>
                      <a:pt x="3325" y="3168"/>
                      <a:pt x="4037" y="3743"/>
                    </a:cubicBezTo>
                    <a:cubicBezTo>
                      <a:pt x="5488" y="4920"/>
                      <a:pt x="6747" y="6180"/>
                      <a:pt x="8007" y="7466"/>
                    </a:cubicBezTo>
                    <a:cubicBezTo>
                      <a:pt x="8028" y="7488"/>
                      <a:pt x="8051" y="7496"/>
                      <a:pt x="8072" y="7496"/>
                    </a:cubicBezTo>
                    <a:cubicBezTo>
                      <a:pt x="8134" y="7496"/>
                      <a:pt x="8184" y="7425"/>
                      <a:pt x="8144" y="7384"/>
                    </a:cubicBezTo>
                    <a:cubicBezTo>
                      <a:pt x="7377" y="5769"/>
                      <a:pt x="5789" y="4591"/>
                      <a:pt x="4420" y="3551"/>
                    </a:cubicBezTo>
                    <a:cubicBezTo>
                      <a:pt x="3708" y="2949"/>
                      <a:pt x="2941" y="2401"/>
                      <a:pt x="2229" y="1826"/>
                    </a:cubicBezTo>
                    <a:cubicBezTo>
                      <a:pt x="1517" y="1251"/>
                      <a:pt x="860" y="621"/>
                      <a:pt x="176" y="46"/>
                    </a:cubicBezTo>
                    <a:cubicBezTo>
                      <a:pt x="160" y="14"/>
                      <a:pt x="137" y="1"/>
                      <a:pt x="11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3" name="Google Shape;1083;p38"/>
              <p:cNvSpPr/>
              <p:nvPr/>
            </p:nvSpPr>
            <p:spPr>
              <a:xfrm>
                <a:off x="7568400" y="3668250"/>
                <a:ext cx="175275" cy="227175"/>
              </a:xfrm>
              <a:custGeom>
                <a:avLst/>
                <a:gdLst/>
                <a:ahLst/>
                <a:cxnLst/>
                <a:rect l="l" t="t" r="r" b="b"/>
                <a:pathLst>
                  <a:path w="7011" h="9087" extrusionOk="0">
                    <a:moveTo>
                      <a:pt x="43" y="1"/>
                    </a:moveTo>
                    <a:cubicBezTo>
                      <a:pt x="21" y="1"/>
                      <a:pt x="1" y="28"/>
                      <a:pt x="1" y="44"/>
                    </a:cubicBezTo>
                    <a:cubicBezTo>
                      <a:pt x="987" y="1605"/>
                      <a:pt x="2273" y="2974"/>
                      <a:pt x="3451" y="4371"/>
                    </a:cubicBezTo>
                    <a:cubicBezTo>
                      <a:pt x="4053" y="5110"/>
                      <a:pt x="4656" y="5877"/>
                      <a:pt x="5203" y="6671"/>
                    </a:cubicBezTo>
                    <a:cubicBezTo>
                      <a:pt x="5477" y="7081"/>
                      <a:pt x="5751" y="7492"/>
                      <a:pt x="6052" y="7903"/>
                    </a:cubicBezTo>
                    <a:cubicBezTo>
                      <a:pt x="6326" y="8259"/>
                      <a:pt x="6518" y="8724"/>
                      <a:pt x="6846" y="9053"/>
                    </a:cubicBezTo>
                    <a:cubicBezTo>
                      <a:pt x="6862" y="9076"/>
                      <a:pt x="6882" y="9086"/>
                      <a:pt x="6902" y="9086"/>
                    </a:cubicBezTo>
                    <a:cubicBezTo>
                      <a:pt x="6954" y="9086"/>
                      <a:pt x="7010" y="9022"/>
                      <a:pt x="7010" y="8943"/>
                    </a:cubicBezTo>
                    <a:cubicBezTo>
                      <a:pt x="6901" y="8505"/>
                      <a:pt x="6600" y="8095"/>
                      <a:pt x="6381" y="7711"/>
                    </a:cubicBezTo>
                    <a:cubicBezTo>
                      <a:pt x="6162" y="7273"/>
                      <a:pt x="5833" y="6890"/>
                      <a:pt x="5559" y="6479"/>
                    </a:cubicBezTo>
                    <a:cubicBezTo>
                      <a:pt x="5012" y="5740"/>
                      <a:pt x="4437" y="5028"/>
                      <a:pt x="3862" y="4343"/>
                    </a:cubicBezTo>
                    <a:cubicBezTo>
                      <a:pt x="2629" y="2865"/>
                      <a:pt x="1397" y="1413"/>
                      <a:pt x="83" y="44"/>
                    </a:cubicBezTo>
                    <a:cubicBezTo>
                      <a:pt x="72" y="12"/>
                      <a:pt x="57" y="1"/>
                      <a:pt x="4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4" name="Google Shape;1084;p38"/>
              <p:cNvSpPr/>
              <p:nvPr/>
            </p:nvSpPr>
            <p:spPr>
              <a:xfrm>
                <a:off x="7644925" y="3639725"/>
                <a:ext cx="126125" cy="233650"/>
              </a:xfrm>
              <a:custGeom>
                <a:avLst/>
                <a:gdLst/>
                <a:ahLst/>
                <a:cxnLst/>
                <a:rect l="l" t="t" r="r" b="b"/>
                <a:pathLst>
                  <a:path w="5045" h="9346" extrusionOk="0">
                    <a:moveTo>
                      <a:pt x="161" y="1"/>
                    </a:moveTo>
                    <a:cubicBezTo>
                      <a:pt x="81" y="1"/>
                      <a:pt x="0" y="71"/>
                      <a:pt x="34" y="172"/>
                    </a:cubicBezTo>
                    <a:cubicBezTo>
                      <a:pt x="855" y="2253"/>
                      <a:pt x="2224" y="4033"/>
                      <a:pt x="3238" y="6032"/>
                    </a:cubicBezTo>
                    <a:cubicBezTo>
                      <a:pt x="3593" y="6799"/>
                      <a:pt x="4004" y="7593"/>
                      <a:pt x="4388" y="8387"/>
                    </a:cubicBezTo>
                    <a:cubicBezTo>
                      <a:pt x="4497" y="8633"/>
                      <a:pt x="4689" y="9263"/>
                      <a:pt x="5017" y="9345"/>
                    </a:cubicBezTo>
                    <a:cubicBezTo>
                      <a:pt x="5045" y="9345"/>
                      <a:pt x="5045" y="9345"/>
                      <a:pt x="5045" y="9318"/>
                    </a:cubicBezTo>
                    <a:lnTo>
                      <a:pt x="5017" y="9318"/>
                    </a:lnTo>
                    <a:cubicBezTo>
                      <a:pt x="5045" y="9236"/>
                      <a:pt x="5045" y="9318"/>
                      <a:pt x="5045" y="9208"/>
                    </a:cubicBezTo>
                    <a:cubicBezTo>
                      <a:pt x="5045" y="9099"/>
                      <a:pt x="4963" y="9044"/>
                      <a:pt x="4935" y="8934"/>
                    </a:cubicBezTo>
                    <a:cubicBezTo>
                      <a:pt x="4826" y="8660"/>
                      <a:pt x="4744" y="8387"/>
                      <a:pt x="4607" y="8113"/>
                    </a:cubicBezTo>
                    <a:cubicBezTo>
                      <a:pt x="4251" y="7319"/>
                      <a:pt x="3867" y="6580"/>
                      <a:pt x="3511" y="5813"/>
                    </a:cubicBezTo>
                    <a:cubicBezTo>
                      <a:pt x="2498" y="3869"/>
                      <a:pt x="1102" y="2144"/>
                      <a:pt x="280" y="90"/>
                    </a:cubicBezTo>
                    <a:cubicBezTo>
                      <a:pt x="259" y="27"/>
                      <a:pt x="211" y="1"/>
                      <a:pt x="16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5" name="Google Shape;1085;p38"/>
              <p:cNvSpPr/>
              <p:nvPr/>
            </p:nvSpPr>
            <p:spPr>
              <a:xfrm>
                <a:off x="7723800" y="3611575"/>
                <a:ext cx="76000" cy="262200"/>
              </a:xfrm>
              <a:custGeom>
                <a:avLst/>
                <a:gdLst/>
                <a:ahLst/>
                <a:cxnLst/>
                <a:rect l="l" t="t" r="r" b="b"/>
                <a:pathLst>
                  <a:path w="3040" h="10488" extrusionOk="0">
                    <a:moveTo>
                      <a:pt x="281" y="1"/>
                    </a:moveTo>
                    <a:cubicBezTo>
                      <a:pt x="234" y="1"/>
                      <a:pt x="185" y="26"/>
                      <a:pt x="165" y="66"/>
                    </a:cubicBezTo>
                    <a:cubicBezTo>
                      <a:pt x="0" y="285"/>
                      <a:pt x="192" y="668"/>
                      <a:pt x="274" y="915"/>
                    </a:cubicBezTo>
                    <a:cubicBezTo>
                      <a:pt x="384" y="1326"/>
                      <a:pt x="521" y="1736"/>
                      <a:pt x="603" y="2147"/>
                    </a:cubicBezTo>
                    <a:cubicBezTo>
                      <a:pt x="877" y="3023"/>
                      <a:pt x="1233" y="3899"/>
                      <a:pt x="1561" y="4776"/>
                    </a:cubicBezTo>
                    <a:cubicBezTo>
                      <a:pt x="1944" y="5679"/>
                      <a:pt x="2191" y="6638"/>
                      <a:pt x="2355" y="7541"/>
                    </a:cubicBezTo>
                    <a:cubicBezTo>
                      <a:pt x="2465" y="8034"/>
                      <a:pt x="2519" y="8554"/>
                      <a:pt x="2629" y="9020"/>
                    </a:cubicBezTo>
                    <a:cubicBezTo>
                      <a:pt x="2711" y="9513"/>
                      <a:pt x="2766" y="9978"/>
                      <a:pt x="2930" y="10416"/>
                    </a:cubicBezTo>
                    <a:cubicBezTo>
                      <a:pt x="2982" y="10468"/>
                      <a:pt x="3012" y="10487"/>
                      <a:pt x="3027" y="10487"/>
                    </a:cubicBezTo>
                    <a:cubicBezTo>
                      <a:pt x="3036" y="10487"/>
                      <a:pt x="3040" y="10481"/>
                      <a:pt x="3040" y="10471"/>
                    </a:cubicBezTo>
                    <a:cubicBezTo>
                      <a:pt x="3040" y="10033"/>
                      <a:pt x="2958" y="9540"/>
                      <a:pt x="2875" y="9102"/>
                    </a:cubicBezTo>
                    <a:cubicBezTo>
                      <a:pt x="2821" y="8582"/>
                      <a:pt x="2739" y="8116"/>
                      <a:pt x="2684" y="7596"/>
                    </a:cubicBezTo>
                    <a:cubicBezTo>
                      <a:pt x="2547" y="6610"/>
                      <a:pt x="2328" y="5652"/>
                      <a:pt x="1944" y="4721"/>
                    </a:cubicBezTo>
                    <a:cubicBezTo>
                      <a:pt x="1616" y="3872"/>
                      <a:pt x="1342" y="2996"/>
                      <a:pt x="1068" y="2147"/>
                    </a:cubicBezTo>
                    <a:cubicBezTo>
                      <a:pt x="931" y="1736"/>
                      <a:pt x="822" y="1326"/>
                      <a:pt x="685" y="888"/>
                    </a:cubicBezTo>
                    <a:cubicBezTo>
                      <a:pt x="603" y="614"/>
                      <a:pt x="603" y="176"/>
                      <a:pt x="329" y="11"/>
                    </a:cubicBezTo>
                    <a:cubicBezTo>
                      <a:pt x="314" y="4"/>
                      <a:pt x="298" y="1"/>
                      <a:pt x="28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6" name="Google Shape;1086;p38"/>
              <p:cNvSpPr/>
              <p:nvPr/>
            </p:nvSpPr>
            <p:spPr>
              <a:xfrm>
                <a:off x="7911350" y="3671400"/>
                <a:ext cx="117575" cy="257850"/>
              </a:xfrm>
              <a:custGeom>
                <a:avLst/>
                <a:gdLst/>
                <a:ahLst/>
                <a:cxnLst/>
                <a:rect l="l" t="t" r="r" b="b"/>
                <a:pathLst>
                  <a:path w="4703" h="10314" extrusionOk="0">
                    <a:moveTo>
                      <a:pt x="4480" y="0"/>
                    </a:moveTo>
                    <a:cubicBezTo>
                      <a:pt x="4437" y="0"/>
                      <a:pt x="4392" y="17"/>
                      <a:pt x="4355" y="55"/>
                    </a:cubicBezTo>
                    <a:cubicBezTo>
                      <a:pt x="3999" y="384"/>
                      <a:pt x="3807" y="877"/>
                      <a:pt x="3588" y="1287"/>
                    </a:cubicBezTo>
                    <a:lnTo>
                      <a:pt x="2876" y="2629"/>
                    </a:lnTo>
                    <a:cubicBezTo>
                      <a:pt x="2383" y="3533"/>
                      <a:pt x="1972" y="4436"/>
                      <a:pt x="1562" y="5395"/>
                    </a:cubicBezTo>
                    <a:cubicBezTo>
                      <a:pt x="1233" y="6189"/>
                      <a:pt x="850" y="6983"/>
                      <a:pt x="576" y="7804"/>
                    </a:cubicBezTo>
                    <a:cubicBezTo>
                      <a:pt x="329" y="8544"/>
                      <a:pt x="1" y="9502"/>
                      <a:pt x="275" y="10296"/>
                    </a:cubicBezTo>
                    <a:cubicBezTo>
                      <a:pt x="263" y="10307"/>
                      <a:pt x="266" y="10314"/>
                      <a:pt x="275" y="10314"/>
                    </a:cubicBezTo>
                    <a:cubicBezTo>
                      <a:pt x="288" y="10314"/>
                      <a:pt x="313" y="10301"/>
                      <a:pt x="329" y="10269"/>
                    </a:cubicBezTo>
                    <a:cubicBezTo>
                      <a:pt x="576" y="9447"/>
                      <a:pt x="685" y="8626"/>
                      <a:pt x="1014" y="7832"/>
                    </a:cubicBezTo>
                    <a:cubicBezTo>
                      <a:pt x="1370" y="7010"/>
                      <a:pt x="1753" y="6189"/>
                      <a:pt x="2082" y="5367"/>
                    </a:cubicBezTo>
                    <a:cubicBezTo>
                      <a:pt x="2465" y="4518"/>
                      <a:pt x="2876" y="3615"/>
                      <a:pt x="3314" y="2793"/>
                    </a:cubicBezTo>
                    <a:cubicBezTo>
                      <a:pt x="3560" y="2383"/>
                      <a:pt x="3752" y="1945"/>
                      <a:pt x="3999" y="1534"/>
                    </a:cubicBezTo>
                    <a:cubicBezTo>
                      <a:pt x="4245" y="1123"/>
                      <a:pt x="4574" y="712"/>
                      <a:pt x="4683" y="274"/>
                    </a:cubicBezTo>
                    <a:cubicBezTo>
                      <a:pt x="4703" y="116"/>
                      <a:pt x="4594" y="0"/>
                      <a:pt x="448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7" name="Google Shape;1087;p38"/>
              <p:cNvSpPr/>
              <p:nvPr/>
            </p:nvSpPr>
            <p:spPr>
              <a:xfrm>
                <a:off x="7874700" y="3602600"/>
                <a:ext cx="90075" cy="287400"/>
              </a:xfrm>
              <a:custGeom>
                <a:avLst/>
                <a:gdLst/>
                <a:ahLst/>
                <a:cxnLst/>
                <a:rect l="l" t="t" r="r" b="b"/>
                <a:pathLst>
                  <a:path w="3603" h="11496" extrusionOk="0">
                    <a:moveTo>
                      <a:pt x="3325" y="1"/>
                    </a:moveTo>
                    <a:cubicBezTo>
                      <a:pt x="3288" y="1"/>
                      <a:pt x="3247" y="14"/>
                      <a:pt x="3219" y="42"/>
                    </a:cubicBezTo>
                    <a:cubicBezTo>
                      <a:pt x="3110" y="206"/>
                      <a:pt x="3137" y="398"/>
                      <a:pt x="3082" y="589"/>
                    </a:cubicBezTo>
                    <a:cubicBezTo>
                      <a:pt x="3000" y="863"/>
                      <a:pt x="2891" y="1110"/>
                      <a:pt x="2809" y="1356"/>
                    </a:cubicBezTo>
                    <a:cubicBezTo>
                      <a:pt x="2617" y="1767"/>
                      <a:pt x="2453" y="2123"/>
                      <a:pt x="2343" y="2533"/>
                    </a:cubicBezTo>
                    <a:cubicBezTo>
                      <a:pt x="2069" y="3574"/>
                      <a:pt x="1795" y="4587"/>
                      <a:pt x="1494" y="5600"/>
                    </a:cubicBezTo>
                    <a:cubicBezTo>
                      <a:pt x="837" y="7517"/>
                      <a:pt x="262" y="9379"/>
                      <a:pt x="16" y="11378"/>
                    </a:cubicBezTo>
                    <a:cubicBezTo>
                      <a:pt x="1" y="11453"/>
                      <a:pt x="60" y="11495"/>
                      <a:pt x="121" y="11495"/>
                    </a:cubicBezTo>
                    <a:cubicBezTo>
                      <a:pt x="171" y="11495"/>
                      <a:pt x="222" y="11467"/>
                      <a:pt x="235" y="11405"/>
                    </a:cubicBezTo>
                    <a:cubicBezTo>
                      <a:pt x="563" y="9351"/>
                      <a:pt x="1248" y="7407"/>
                      <a:pt x="1905" y="5463"/>
                    </a:cubicBezTo>
                    <a:cubicBezTo>
                      <a:pt x="2234" y="4450"/>
                      <a:pt x="2480" y="3437"/>
                      <a:pt x="2754" y="2397"/>
                    </a:cubicBezTo>
                    <a:cubicBezTo>
                      <a:pt x="2891" y="1958"/>
                      <a:pt x="3137" y="1548"/>
                      <a:pt x="3301" y="1110"/>
                    </a:cubicBezTo>
                    <a:cubicBezTo>
                      <a:pt x="3411" y="808"/>
                      <a:pt x="3603" y="343"/>
                      <a:pt x="3411" y="42"/>
                    </a:cubicBezTo>
                    <a:cubicBezTo>
                      <a:pt x="3397" y="14"/>
                      <a:pt x="3363" y="1"/>
                      <a:pt x="332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8" name="Google Shape;1088;p38"/>
              <p:cNvSpPr/>
              <p:nvPr/>
            </p:nvSpPr>
            <p:spPr>
              <a:xfrm>
                <a:off x="7842225" y="3580175"/>
                <a:ext cx="31500" cy="302950"/>
              </a:xfrm>
              <a:custGeom>
                <a:avLst/>
                <a:gdLst/>
                <a:ahLst/>
                <a:cxnLst/>
                <a:rect l="l" t="t" r="r" b="b"/>
                <a:pathLst>
                  <a:path w="1260" h="12118" extrusionOk="0">
                    <a:moveTo>
                      <a:pt x="972" y="1"/>
                    </a:moveTo>
                    <a:cubicBezTo>
                      <a:pt x="945" y="1"/>
                      <a:pt x="918" y="21"/>
                      <a:pt x="904" y="63"/>
                    </a:cubicBezTo>
                    <a:cubicBezTo>
                      <a:pt x="740" y="419"/>
                      <a:pt x="794" y="884"/>
                      <a:pt x="767" y="1240"/>
                    </a:cubicBezTo>
                    <a:cubicBezTo>
                      <a:pt x="740" y="1760"/>
                      <a:pt x="740" y="2308"/>
                      <a:pt x="685" y="2828"/>
                    </a:cubicBezTo>
                    <a:cubicBezTo>
                      <a:pt x="603" y="3841"/>
                      <a:pt x="493" y="4882"/>
                      <a:pt x="411" y="5895"/>
                    </a:cubicBezTo>
                    <a:cubicBezTo>
                      <a:pt x="192" y="7948"/>
                      <a:pt x="0" y="10002"/>
                      <a:pt x="192" y="12056"/>
                    </a:cubicBezTo>
                    <a:cubicBezTo>
                      <a:pt x="206" y="12097"/>
                      <a:pt x="240" y="12117"/>
                      <a:pt x="271" y="12117"/>
                    </a:cubicBezTo>
                    <a:cubicBezTo>
                      <a:pt x="302" y="12117"/>
                      <a:pt x="329" y="12097"/>
                      <a:pt x="329" y="12056"/>
                    </a:cubicBezTo>
                    <a:cubicBezTo>
                      <a:pt x="548" y="10002"/>
                      <a:pt x="685" y="7948"/>
                      <a:pt x="849" y="5895"/>
                    </a:cubicBezTo>
                    <a:cubicBezTo>
                      <a:pt x="904" y="4909"/>
                      <a:pt x="1013" y="3923"/>
                      <a:pt x="1096" y="2938"/>
                    </a:cubicBezTo>
                    <a:cubicBezTo>
                      <a:pt x="1123" y="2417"/>
                      <a:pt x="1150" y="1870"/>
                      <a:pt x="1150" y="1349"/>
                    </a:cubicBezTo>
                    <a:cubicBezTo>
                      <a:pt x="1150" y="939"/>
                      <a:pt x="1260" y="419"/>
                      <a:pt x="1041" y="63"/>
                    </a:cubicBezTo>
                    <a:cubicBezTo>
                      <a:pt x="1027" y="21"/>
                      <a:pt x="1000" y="1"/>
                      <a:pt x="972"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9" name="Google Shape;1089;p38"/>
              <p:cNvSpPr/>
              <p:nvPr/>
            </p:nvSpPr>
            <p:spPr>
              <a:xfrm>
                <a:off x="7795325" y="3583100"/>
                <a:ext cx="38700" cy="291450"/>
              </a:xfrm>
              <a:custGeom>
                <a:avLst/>
                <a:gdLst/>
                <a:ahLst/>
                <a:cxnLst/>
                <a:rect l="l" t="t" r="r" b="b"/>
                <a:pathLst>
                  <a:path w="1548" h="11658" extrusionOk="0">
                    <a:moveTo>
                      <a:pt x="196" y="0"/>
                    </a:moveTo>
                    <a:cubicBezTo>
                      <a:pt x="97" y="0"/>
                      <a:pt x="1" y="55"/>
                      <a:pt x="14" y="165"/>
                    </a:cubicBezTo>
                    <a:cubicBezTo>
                      <a:pt x="124" y="2191"/>
                      <a:pt x="535" y="4190"/>
                      <a:pt x="726" y="6189"/>
                    </a:cubicBezTo>
                    <a:cubicBezTo>
                      <a:pt x="945" y="7968"/>
                      <a:pt x="918" y="9885"/>
                      <a:pt x="1548" y="11637"/>
                    </a:cubicBezTo>
                    <a:cubicBezTo>
                      <a:pt x="1384" y="9803"/>
                      <a:pt x="1274" y="7941"/>
                      <a:pt x="1110" y="6106"/>
                    </a:cubicBezTo>
                    <a:cubicBezTo>
                      <a:pt x="945" y="4108"/>
                      <a:pt x="507" y="2163"/>
                      <a:pt x="398" y="165"/>
                    </a:cubicBezTo>
                    <a:cubicBezTo>
                      <a:pt x="398" y="55"/>
                      <a:pt x="295" y="0"/>
                      <a:pt x="196" y="0"/>
                    </a:cubicBezTo>
                    <a:close/>
                    <a:moveTo>
                      <a:pt x="1548" y="11637"/>
                    </a:moveTo>
                    <a:cubicBezTo>
                      <a:pt x="1534" y="11651"/>
                      <a:pt x="1534" y="11658"/>
                      <a:pt x="1538" y="11658"/>
                    </a:cubicBezTo>
                    <a:cubicBezTo>
                      <a:pt x="1541" y="11658"/>
                      <a:pt x="1548" y="11651"/>
                      <a:pt x="1548" y="11637"/>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0" name="Google Shape;1090;p38"/>
              <p:cNvSpPr/>
              <p:nvPr/>
            </p:nvSpPr>
            <p:spPr>
              <a:xfrm>
                <a:off x="7731325" y="3911225"/>
                <a:ext cx="241600" cy="222375"/>
              </a:xfrm>
              <a:custGeom>
                <a:avLst/>
                <a:gdLst/>
                <a:ahLst/>
                <a:cxnLst/>
                <a:rect l="l" t="t" r="r" b="b"/>
                <a:pathLst>
                  <a:path w="9664" h="8895" extrusionOk="0">
                    <a:moveTo>
                      <a:pt x="3596" y="0"/>
                    </a:moveTo>
                    <a:cubicBezTo>
                      <a:pt x="2717" y="0"/>
                      <a:pt x="1897" y="310"/>
                      <a:pt x="1315" y="1004"/>
                    </a:cubicBezTo>
                    <a:cubicBezTo>
                      <a:pt x="493" y="1962"/>
                      <a:pt x="220" y="3386"/>
                      <a:pt x="110" y="4618"/>
                    </a:cubicBezTo>
                    <a:cubicBezTo>
                      <a:pt x="1" y="6015"/>
                      <a:pt x="83" y="7713"/>
                      <a:pt x="1041" y="8863"/>
                    </a:cubicBezTo>
                    <a:cubicBezTo>
                      <a:pt x="1064" y="8886"/>
                      <a:pt x="1092" y="8894"/>
                      <a:pt x="1117" y="8894"/>
                    </a:cubicBezTo>
                    <a:cubicBezTo>
                      <a:pt x="1151" y="8894"/>
                      <a:pt x="1178" y="8878"/>
                      <a:pt x="1178" y="8863"/>
                    </a:cubicBezTo>
                    <a:cubicBezTo>
                      <a:pt x="767" y="7713"/>
                      <a:pt x="548" y="6508"/>
                      <a:pt x="603" y="5330"/>
                    </a:cubicBezTo>
                    <a:cubicBezTo>
                      <a:pt x="630" y="4126"/>
                      <a:pt x="877" y="2811"/>
                      <a:pt x="1479" y="1798"/>
                    </a:cubicBezTo>
                    <a:cubicBezTo>
                      <a:pt x="1976" y="1014"/>
                      <a:pt x="2692" y="724"/>
                      <a:pt x="3462" y="724"/>
                    </a:cubicBezTo>
                    <a:cubicBezTo>
                      <a:pt x="4601" y="724"/>
                      <a:pt x="5860" y="1358"/>
                      <a:pt x="6709" y="1962"/>
                    </a:cubicBezTo>
                    <a:cubicBezTo>
                      <a:pt x="7857" y="2771"/>
                      <a:pt x="8358" y="4176"/>
                      <a:pt x="9019" y="5348"/>
                    </a:cubicBezTo>
                    <a:lnTo>
                      <a:pt x="9019" y="5348"/>
                    </a:lnTo>
                    <a:cubicBezTo>
                      <a:pt x="9022" y="5385"/>
                      <a:pt x="9028" y="5423"/>
                      <a:pt x="9036" y="5467"/>
                    </a:cubicBezTo>
                    <a:cubicBezTo>
                      <a:pt x="9049" y="5460"/>
                      <a:pt x="9061" y="5453"/>
                      <a:pt x="9074" y="5446"/>
                    </a:cubicBezTo>
                    <a:lnTo>
                      <a:pt x="9074" y="5446"/>
                    </a:lnTo>
                    <a:cubicBezTo>
                      <a:pt x="9089" y="5471"/>
                      <a:pt x="9104" y="5497"/>
                      <a:pt x="9119" y="5522"/>
                    </a:cubicBezTo>
                    <a:cubicBezTo>
                      <a:pt x="9168" y="5604"/>
                      <a:pt x="9241" y="5637"/>
                      <a:pt x="9315" y="5637"/>
                    </a:cubicBezTo>
                    <a:cubicBezTo>
                      <a:pt x="9489" y="5637"/>
                      <a:pt x="9664" y="5457"/>
                      <a:pt x="9529" y="5303"/>
                    </a:cubicBezTo>
                    <a:cubicBezTo>
                      <a:pt x="9517" y="5284"/>
                      <a:pt x="9506" y="5267"/>
                      <a:pt x="9495" y="5251"/>
                    </a:cubicBezTo>
                    <a:lnTo>
                      <a:pt x="9495" y="5251"/>
                    </a:lnTo>
                    <a:cubicBezTo>
                      <a:pt x="9498" y="5250"/>
                      <a:pt x="9500" y="5249"/>
                      <a:pt x="9502" y="5248"/>
                    </a:cubicBezTo>
                    <a:cubicBezTo>
                      <a:pt x="8845" y="4016"/>
                      <a:pt x="8270" y="2702"/>
                      <a:pt x="7257" y="1661"/>
                    </a:cubicBezTo>
                    <a:cubicBezTo>
                      <a:pt x="6435" y="840"/>
                      <a:pt x="5340" y="237"/>
                      <a:pt x="4190" y="46"/>
                    </a:cubicBezTo>
                    <a:cubicBezTo>
                      <a:pt x="3990" y="16"/>
                      <a:pt x="3792" y="0"/>
                      <a:pt x="359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1" name="Google Shape;1091;p38"/>
              <p:cNvSpPr/>
              <p:nvPr/>
            </p:nvSpPr>
            <p:spPr>
              <a:xfrm>
                <a:off x="7751175" y="4064325"/>
                <a:ext cx="19200" cy="18500"/>
              </a:xfrm>
              <a:custGeom>
                <a:avLst/>
                <a:gdLst/>
                <a:ahLst/>
                <a:cxnLst/>
                <a:rect l="l" t="t" r="r" b="b"/>
                <a:pathLst>
                  <a:path w="768" h="740" extrusionOk="0">
                    <a:moveTo>
                      <a:pt x="713" y="439"/>
                    </a:moveTo>
                    <a:cubicBezTo>
                      <a:pt x="713" y="466"/>
                      <a:pt x="685" y="493"/>
                      <a:pt x="685" y="493"/>
                    </a:cubicBezTo>
                    <a:lnTo>
                      <a:pt x="630" y="575"/>
                    </a:lnTo>
                    <a:lnTo>
                      <a:pt x="621" y="582"/>
                    </a:lnTo>
                    <a:lnTo>
                      <a:pt x="621" y="582"/>
                    </a:lnTo>
                    <a:cubicBezTo>
                      <a:pt x="635" y="568"/>
                      <a:pt x="648" y="550"/>
                      <a:pt x="658" y="521"/>
                    </a:cubicBezTo>
                    <a:cubicBezTo>
                      <a:pt x="685" y="493"/>
                      <a:pt x="685" y="466"/>
                      <a:pt x="713" y="439"/>
                    </a:cubicBezTo>
                    <a:close/>
                    <a:moveTo>
                      <a:pt x="578" y="611"/>
                    </a:moveTo>
                    <a:lnTo>
                      <a:pt x="548" y="630"/>
                    </a:lnTo>
                    <a:cubicBezTo>
                      <a:pt x="556" y="622"/>
                      <a:pt x="566" y="617"/>
                      <a:pt x="578" y="611"/>
                    </a:cubicBezTo>
                    <a:close/>
                    <a:moveTo>
                      <a:pt x="384" y="0"/>
                    </a:moveTo>
                    <a:cubicBezTo>
                      <a:pt x="302" y="0"/>
                      <a:pt x="274" y="0"/>
                      <a:pt x="220" y="28"/>
                    </a:cubicBezTo>
                    <a:cubicBezTo>
                      <a:pt x="138" y="55"/>
                      <a:pt x="83" y="165"/>
                      <a:pt x="28" y="219"/>
                    </a:cubicBezTo>
                    <a:cubicBezTo>
                      <a:pt x="1" y="302"/>
                      <a:pt x="28" y="356"/>
                      <a:pt x="28" y="439"/>
                    </a:cubicBezTo>
                    <a:cubicBezTo>
                      <a:pt x="28" y="466"/>
                      <a:pt x="83" y="493"/>
                      <a:pt x="83" y="548"/>
                    </a:cubicBezTo>
                    <a:cubicBezTo>
                      <a:pt x="110" y="575"/>
                      <a:pt x="110" y="603"/>
                      <a:pt x="138" y="603"/>
                    </a:cubicBezTo>
                    <a:lnTo>
                      <a:pt x="165" y="630"/>
                    </a:lnTo>
                    <a:cubicBezTo>
                      <a:pt x="220" y="658"/>
                      <a:pt x="274" y="712"/>
                      <a:pt x="302" y="740"/>
                    </a:cubicBezTo>
                    <a:lnTo>
                      <a:pt x="411" y="740"/>
                    </a:lnTo>
                    <a:cubicBezTo>
                      <a:pt x="494" y="740"/>
                      <a:pt x="548" y="740"/>
                      <a:pt x="576" y="712"/>
                    </a:cubicBezTo>
                    <a:lnTo>
                      <a:pt x="685" y="603"/>
                    </a:lnTo>
                    <a:cubicBezTo>
                      <a:pt x="713" y="575"/>
                      <a:pt x="767" y="548"/>
                      <a:pt x="767" y="493"/>
                    </a:cubicBezTo>
                    <a:lnTo>
                      <a:pt x="767" y="356"/>
                    </a:lnTo>
                    <a:cubicBezTo>
                      <a:pt x="767" y="329"/>
                      <a:pt x="767" y="247"/>
                      <a:pt x="713" y="219"/>
                    </a:cubicBezTo>
                    <a:lnTo>
                      <a:pt x="713" y="302"/>
                    </a:lnTo>
                    <a:cubicBezTo>
                      <a:pt x="713" y="271"/>
                      <a:pt x="713" y="240"/>
                      <a:pt x="708" y="214"/>
                    </a:cubicBezTo>
                    <a:lnTo>
                      <a:pt x="708" y="214"/>
                    </a:lnTo>
                    <a:cubicBezTo>
                      <a:pt x="711" y="218"/>
                      <a:pt x="713" y="219"/>
                      <a:pt x="713" y="219"/>
                    </a:cubicBezTo>
                    <a:cubicBezTo>
                      <a:pt x="710" y="215"/>
                      <a:pt x="708" y="211"/>
                      <a:pt x="706" y="207"/>
                    </a:cubicBezTo>
                    <a:lnTo>
                      <a:pt x="706" y="207"/>
                    </a:lnTo>
                    <a:cubicBezTo>
                      <a:pt x="702" y="190"/>
                      <a:pt x="696" y="175"/>
                      <a:pt x="685" y="165"/>
                    </a:cubicBezTo>
                    <a:lnTo>
                      <a:pt x="685" y="165"/>
                    </a:lnTo>
                    <a:cubicBezTo>
                      <a:pt x="685" y="168"/>
                      <a:pt x="685" y="170"/>
                      <a:pt x="686" y="173"/>
                    </a:cubicBezTo>
                    <a:lnTo>
                      <a:pt x="686" y="173"/>
                    </a:lnTo>
                    <a:cubicBezTo>
                      <a:pt x="667" y="144"/>
                      <a:pt x="649" y="120"/>
                      <a:pt x="630" y="83"/>
                    </a:cubicBezTo>
                    <a:lnTo>
                      <a:pt x="630" y="83"/>
                    </a:lnTo>
                    <a:lnTo>
                      <a:pt x="685" y="165"/>
                    </a:lnTo>
                    <a:cubicBezTo>
                      <a:pt x="658" y="83"/>
                      <a:pt x="630" y="83"/>
                      <a:pt x="630" y="83"/>
                    </a:cubicBezTo>
                    <a:lnTo>
                      <a:pt x="630" y="83"/>
                    </a:lnTo>
                    <a:cubicBezTo>
                      <a:pt x="630" y="83"/>
                      <a:pt x="630" y="83"/>
                      <a:pt x="630" y="83"/>
                    </a:cubicBezTo>
                    <a:cubicBezTo>
                      <a:pt x="576" y="28"/>
                      <a:pt x="548" y="0"/>
                      <a:pt x="49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2" name="Google Shape;1092;p38"/>
              <p:cNvSpPr/>
              <p:nvPr/>
            </p:nvSpPr>
            <p:spPr>
              <a:xfrm>
                <a:off x="7753225" y="4025300"/>
                <a:ext cx="18525" cy="14400"/>
              </a:xfrm>
              <a:custGeom>
                <a:avLst/>
                <a:gdLst/>
                <a:ahLst/>
                <a:cxnLst/>
                <a:rect l="l" t="t" r="r" b="b"/>
                <a:pathLst>
                  <a:path w="741" h="576" extrusionOk="0">
                    <a:moveTo>
                      <a:pt x="357" y="1"/>
                    </a:moveTo>
                    <a:cubicBezTo>
                      <a:pt x="1" y="1"/>
                      <a:pt x="1" y="576"/>
                      <a:pt x="357" y="576"/>
                    </a:cubicBezTo>
                    <a:cubicBezTo>
                      <a:pt x="740" y="576"/>
                      <a:pt x="740" y="1"/>
                      <a:pt x="357"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3" name="Google Shape;1093;p38"/>
              <p:cNvSpPr/>
              <p:nvPr/>
            </p:nvSpPr>
            <p:spPr>
              <a:xfrm>
                <a:off x="7764175" y="3980125"/>
                <a:ext cx="17150" cy="13025"/>
              </a:xfrm>
              <a:custGeom>
                <a:avLst/>
                <a:gdLst/>
                <a:ahLst/>
                <a:cxnLst/>
                <a:rect l="l" t="t" r="r" b="b"/>
                <a:pathLst>
                  <a:path w="686" h="521" extrusionOk="0">
                    <a:moveTo>
                      <a:pt x="329" y="1"/>
                    </a:moveTo>
                    <a:cubicBezTo>
                      <a:pt x="1" y="1"/>
                      <a:pt x="1" y="521"/>
                      <a:pt x="329" y="521"/>
                    </a:cubicBezTo>
                    <a:cubicBezTo>
                      <a:pt x="685" y="521"/>
                      <a:pt x="685"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4" name="Google Shape;1094;p38"/>
              <p:cNvSpPr/>
              <p:nvPr/>
            </p:nvSpPr>
            <p:spPr>
              <a:xfrm>
                <a:off x="7788825" y="3961650"/>
                <a:ext cx="13025" cy="9600"/>
              </a:xfrm>
              <a:custGeom>
                <a:avLst/>
                <a:gdLst/>
                <a:ahLst/>
                <a:cxnLst/>
                <a:rect l="l" t="t" r="r" b="b"/>
                <a:pathLst>
                  <a:path w="521" h="384" extrusionOk="0">
                    <a:moveTo>
                      <a:pt x="247" y="0"/>
                    </a:moveTo>
                    <a:cubicBezTo>
                      <a:pt x="1" y="0"/>
                      <a:pt x="1" y="384"/>
                      <a:pt x="247" y="384"/>
                    </a:cubicBezTo>
                    <a:cubicBezTo>
                      <a:pt x="521" y="384"/>
                      <a:pt x="521" y="0"/>
                      <a:pt x="24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5" name="Google Shape;1095;p38"/>
              <p:cNvSpPr/>
              <p:nvPr/>
            </p:nvSpPr>
            <p:spPr>
              <a:xfrm>
                <a:off x="7823750" y="3948625"/>
                <a:ext cx="15075" cy="14400"/>
              </a:xfrm>
              <a:custGeom>
                <a:avLst/>
                <a:gdLst/>
                <a:ahLst/>
                <a:cxnLst/>
                <a:rect l="l" t="t" r="r" b="b"/>
                <a:pathLst>
                  <a:path w="603" h="576" extrusionOk="0">
                    <a:moveTo>
                      <a:pt x="329" y="1"/>
                    </a:moveTo>
                    <a:cubicBezTo>
                      <a:pt x="274" y="1"/>
                      <a:pt x="247" y="1"/>
                      <a:pt x="219" y="28"/>
                    </a:cubicBezTo>
                    <a:cubicBezTo>
                      <a:pt x="192" y="28"/>
                      <a:pt x="137" y="56"/>
                      <a:pt x="110" y="111"/>
                    </a:cubicBezTo>
                    <a:cubicBezTo>
                      <a:pt x="82" y="138"/>
                      <a:pt x="82" y="165"/>
                      <a:pt x="55" y="193"/>
                    </a:cubicBezTo>
                    <a:cubicBezTo>
                      <a:pt x="0" y="220"/>
                      <a:pt x="0" y="275"/>
                      <a:pt x="0" y="302"/>
                    </a:cubicBezTo>
                    <a:lnTo>
                      <a:pt x="0" y="384"/>
                    </a:lnTo>
                    <a:cubicBezTo>
                      <a:pt x="0" y="412"/>
                      <a:pt x="55" y="466"/>
                      <a:pt x="82" y="521"/>
                    </a:cubicBezTo>
                    <a:cubicBezTo>
                      <a:pt x="110" y="521"/>
                      <a:pt x="110" y="549"/>
                      <a:pt x="137" y="549"/>
                    </a:cubicBezTo>
                    <a:cubicBezTo>
                      <a:pt x="219" y="576"/>
                      <a:pt x="247" y="576"/>
                      <a:pt x="274" y="576"/>
                    </a:cubicBezTo>
                    <a:cubicBezTo>
                      <a:pt x="329" y="576"/>
                      <a:pt x="356" y="576"/>
                      <a:pt x="383" y="549"/>
                    </a:cubicBezTo>
                    <a:cubicBezTo>
                      <a:pt x="411" y="549"/>
                      <a:pt x="466" y="521"/>
                      <a:pt x="493" y="466"/>
                    </a:cubicBezTo>
                    <a:cubicBezTo>
                      <a:pt x="520" y="439"/>
                      <a:pt x="520" y="412"/>
                      <a:pt x="548" y="384"/>
                    </a:cubicBezTo>
                    <a:cubicBezTo>
                      <a:pt x="602" y="330"/>
                      <a:pt x="602" y="302"/>
                      <a:pt x="602" y="275"/>
                    </a:cubicBezTo>
                    <a:lnTo>
                      <a:pt x="602" y="193"/>
                    </a:lnTo>
                    <a:cubicBezTo>
                      <a:pt x="602" y="165"/>
                      <a:pt x="548" y="111"/>
                      <a:pt x="520" y="56"/>
                    </a:cubicBezTo>
                    <a:cubicBezTo>
                      <a:pt x="493" y="56"/>
                      <a:pt x="493" y="28"/>
                      <a:pt x="466" y="28"/>
                    </a:cubicBezTo>
                    <a:cubicBezTo>
                      <a:pt x="411" y="1"/>
                      <a:pt x="356"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6" name="Google Shape;1096;p38"/>
              <p:cNvSpPr/>
              <p:nvPr/>
            </p:nvSpPr>
            <p:spPr>
              <a:xfrm>
                <a:off x="7870975" y="3966425"/>
                <a:ext cx="13725" cy="14400"/>
              </a:xfrm>
              <a:custGeom>
                <a:avLst/>
                <a:gdLst/>
                <a:ahLst/>
                <a:cxnLst/>
                <a:rect l="l" t="t" r="r" b="b"/>
                <a:pathLst>
                  <a:path w="549" h="576" extrusionOk="0">
                    <a:moveTo>
                      <a:pt x="219" y="1"/>
                    </a:moveTo>
                    <a:cubicBezTo>
                      <a:pt x="165" y="1"/>
                      <a:pt x="165" y="28"/>
                      <a:pt x="137" y="28"/>
                    </a:cubicBezTo>
                    <a:cubicBezTo>
                      <a:pt x="110" y="83"/>
                      <a:pt x="83" y="83"/>
                      <a:pt x="83" y="110"/>
                    </a:cubicBezTo>
                    <a:cubicBezTo>
                      <a:pt x="0" y="165"/>
                      <a:pt x="0" y="193"/>
                      <a:pt x="0" y="247"/>
                    </a:cubicBezTo>
                    <a:lnTo>
                      <a:pt x="0" y="384"/>
                    </a:lnTo>
                    <a:cubicBezTo>
                      <a:pt x="0" y="412"/>
                      <a:pt x="28" y="494"/>
                      <a:pt x="83" y="521"/>
                    </a:cubicBezTo>
                    <a:cubicBezTo>
                      <a:pt x="110" y="521"/>
                      <a:pt x="110" y="549"/>
                      <a:pt x="137" y="549"/>
                    </a:cubicBezTo>
                    <a:cubicBezTo>
                      <a:pt x="165" y="576"/>
                      <a:pt x="247" y="576"/>
                      <a:pt x="274" y="576"/>
                    </a:cubicBezTo>
                    <a:cubicBezTo>
                      <a:pt x="302" y="576"/>
                      <a:pt x="329" y="576"/>
                      <a:pt x="384" y="549"/>
                    </a:cubicBezTo>
                    <a:cubicBezTo>
                      <a:pt x="411" y="549"/>
                      <a:pt x="438" y="521"/>
                      <a:pt x="493" y="494"/>
                    </a:cubicBezTo>
                    <a:cubicBezTo>
                      <a:pt x="521" y="439"/>
                      <a:pt x="548" y="412"/>
                      <a:pt x="548" y="357"/>
                    </a:cubicBezTo>
                    <a:lnTo>
                      <a:pt x="548" y="220"/>
                    </a:lnTo>
                    <a:cubicBezTo>
                      <a:pt x="548" y="165"/>
                      <a:pt x="521" y="165"/>
                      <a:pt x="521" y="138"/>
                    </a:cubicBezTo>
                    <a:cubicBezTo>
                      <a:pt x="521" y="110"/>
                      <a:pt x="466" y="83"/>
                      <a:pt x="438" y="83"/>
                    </a:cubicBezTo>
                    <a:cubicBezTo>
                      <a:pt x="438" y="83"/>
                      <a:pt x="411" y="28"/>
                      <a:pt x="384" y="28"/>
                    </a:cubicBezTo>
                    <a:cubicBezTo>
                      <a:pt x="329" y="28"/>
                      <a:pt x="302" y="1"/>
                      <a:pt x="27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7" name="Google Shape;1097;p38"/>
              <p:cNvSpPr/>
              <p:nvPr/>
            </p:nvSpPr>
            <p:spPr>
              <a:xfrm>
                <a:off x="7903825" y="4000650"/>
                <a:ext cx="17150" cy="17150"/>
              </a:xfrm>
              <a:custGeom>
                <a:avLst/>
                <a:gdLst/>
                <a:ahLst/>
                <a:cxnLst/>
                <a:rect l="l" t="t" r="r" b="b"/>
                <a:pathLst>
                  <a:path w="686" h="686" extrusionOk="0">
                    <a:moveTo>
                      <a:pt x="329" y="1"/>
                    </a:moveTo>
                    <a:cubicBezTo>
                      <a:pt x="302" y="1"/>
                      <a:pt x="220" y="1"/>
                      <a:pt x="192" y="28"/>
                    </a:cubicBezTo>
                    <a:cubicBezTo>
                      <a:pt x="165" y="28"/>
                      <a:pt x="138" y="83"/>
                      <a:pt x="138" y="83"/>
                    </a:cubicBezTo>
                    <a:cubicBezTo>
                      <a:pt x="83" y="83"/>
                      <a:pt x="83" y="110"/>
                      <a:pt x="55" y="138"/>
                    </a:cubicBezTo>
                    <a:cubicBezTo>
                      <a:pt x="28" y="165"/>
                      <a:pt x="28" y="193"/>
                      <a:pt x="1" y="247"/>
                    </a:cubicBezTo>
                    <a:lnTo>
                      <a:pt x="1" y="357"/>
                    </a:lnTo>
                    <a:lnTo>
                      <a:pt x="1" y="439"/>
                    </a:lnTo>
                    <a:cubicBezTo>
                      <a:pt x="1" y="494"/>
                      <a:pt x="28" y="521"/>
                      <a:pt x="28" y="521"/>
                    </a:cubicBezTo>
                    <a:cubicBezTo>
                      <a:pt x="55" y="549"/>
                      <a:pt x="55" y="576"/>
                      <a:pt x="83" y="631"/>
                    </a:cubicBezTo>
                    <a:cubicBezTo>
                      <a:pt x="192" y="658"/>
                      <a:pt x="275" y="686"/>
                      <a:pt x="302" y="686"/>
                    </a:cubicBezTo>
                    <a:lnTo>
                      <a:pt x="439" y="686"/>
                    </a:lnTo>
                    <a:cubicBezTo>
                      <a:pt x="466" y="686"/>
                      <a:pt x="439" y="686"/>
                      <a:pt x="494" y="658"/>
                    </a:cubicBezTo>
                    <a:lnTo>
                      <a:pt x="576" y="576"/>
                    </a:lnTo>
                    <a:lnTo>
                      <a:pt x="630" y="521"/>
                    </a:lnTo>
                    <a:cubicBezTo>
                      <a:pt x="685" y="494"/>
                      <a:pt x="685" y="439"/>
                      <a:pt x="685" y="384"/>
                    </a:cubicBezTo>
                    <a:lnTo>
                      <a:pt x="685" y="275"/>
                    </a:lnTo>
                    <a:cubicBezTo>
                      <a:pt x="685" y="247"/>
                      <a:pt x="685" y="220"/>
                      <a:pt x="630" y="220"/>
                    </a:cubicBezTo>
                    <a:cubicBezTo>
                      <a:pt x="630" y="165"/>
                      <a:pt x="603" y="138"/>
                      <a:pt x="576" y="110"/>
                    </a:cubicBezTo>
                    <a:lnTo>
                      <a:pt x="494" y="28"/>
                    </a:lnTo>
                    <a:cubicBezTo>
                      <a:pt x="466" y="28"/>
                      <a:pt x="439" y="1"/>
                      <a:pt x="4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8" name="Google Shape;1098;p38"/>
              <p:cNvSpPr/>
              <p:nvPr/>
            </p:nvSpPr>
            <p:spPr>
              <a:xfrm>
                <a:off x="7933275" y="4043800"/>
                <a:ext cx="16450" cy="15075"/>
              </a:xfrm>
              <a:custGeom>
                <a:avLst/>
                <a:gdLst/>
                <a:ahLst/>
                <a:cxnLst/>
                <a:rect l="l" t="t" r="r" b="b"/>
                <a:pathLst>
                  <a:path w="658" h="603" extrusionOk="0">
                    <a:moveTo>
                      <a:pt x="356" y="0"/>
                    </a:moveTo>
                    <a:cubicBezTo>
                      <a:pt x="329" y="0"/>
                      <a:pt x="274" y="0"/>
                      <a:pt x="219" y="27"/>
                    </a:cubicBezTo>
                    <a:cubicBezTo>
                      <a:pt x="192" y="27"/>
                      <a:pt x="137" y="55"/>
                      <a:pt x="110" y="82"/>
                    </a:cubicBezTo>
                    <a:cubicBezTo>
                      <a:pt x="82" y="137"/>
                      <a:pt x="55" y="164"/>
                      <a:pt x="55" y="192"/>
                    </a:cubicBezTo>
                    <a:cubicBezTo>
                      <a:pt x="0" y="219"/>
                      <a:pt x="0" y="274"/>
                      <a:pt x="0" y="329"/>
                    </a:cubicBezTo>
                    <a:lnTo>
                      <a:pt x="0" y="411"/>
                    </a:lnTo>
                    <a:cubicBezTo>
                      <a:pt x="0" y="465"/>
                      <a:pt x="55" y="493"/>
                      <a:pt x="82" y="548"/>
                    </a:cubicBezTo>
                    <a:cubicBezTo>
                      <a:pt x="110" y="548"/>
                      <a:pt x="110" y="575"/>
                      <a:pt x="137" y="575"/>
                    </a:cubicBezTo>
                    <a:cubicBezTo>
                      <a:pt x="219" y="602"/>
                      <a:pt x="274" y="602"/>
                      <a:pt x="329" y="602"/>
                    </a:cubicBezTo>
                    <a:cubicBezTo>
                      <a:pt x="356" y="602"/>
                      <a:pt x="383" y="602"/>
                      <a:pt x="466" y="575"/>
                    </a:cubicBezTo>
                    <a:cubicBezTo>
                      <a:pt x="493" y="575"/>
                      <a:pt x="520" y="548"/>
                      <a:pt x="548" y="493"/>
                    </a:cubicBezTo>
                    <a:cubicBezTo>
                      <a:pt x="602" y="465"/>
                      <a:pt x="630" y="438"/>
                      <a:pt x="630" y="411"/>
                    </a:cubicBezTo>
                    <a:cubicBezTo>
                      <a:pt x="657" y="356"/>
                      <a:pt x="657" y="329"/>
                      <a:pt x="657" y="274"/>
                    </a:cubicBezTo>
                    <a:lnTo>
                      <a:pt x="657" y="192"/>
                    </a:lnTo>
                    <a:cubicBezTo>
                      <a:pt x="657" y="137"/>
                      <a:pt x="630" y="82"/>
                      <a:pt x="602" y="55"/>
                    </a:cubicBezTo>
                    <a:cubicBezTo>
                      <a:pt x="548" y="55"/>
                      <a:pt x="548" y="27"/>
                      <a:pt x="520" y="27"/>
                    </a:cubicBezTo>
                    <a:cubicBezTo>
                      <a:pt x="493" y="0"/>
                      <a:pt x="411" y="0"/>
                      <a:pt x="35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9" name="Google Shape;1099;p38"/>
              <p:cNvSpPr/>
              <p:nvPr/>
            </p:nvSpPr>
            <p:spPr>
              <a:xfrm>
                <a:off x="7793625" y="3992850"/>
                <a:ext cx="118300" cy="134050"/>
              </a:xfrm>
              <a:custGeom>
                <a:avLst/>
                <a:gdLst/>
                <a:ahLst/>
                <a:cxnLst/>
                <a:rect l="l" t="t" r="r" b="b"/>
                <a:pathLst>
                  <a:path w="4732" h="5362" extrusionOk="0">
                    <a:moveTo>
                      <a:pt x="1969" y="1"/>
                    </a:moveTo>
                    <a:cubicBezTo>
                      <a:pt x="1488" y="1"/>
                      <a:pt x="1022" y="257"/>
                      <a:pt x="685" y="614"/>
                    </a:cubicBezTo>
                    <a:cubicBezTo>
                      <a:pt x="192" y="1189"/>
                      <a:pt x="0" y="2065"/>
                      <a:pt x="0" y="2805"/>
                    </a:cubicBezTo>
                    <a:cubicBezTo>
                      <a:pt x="0" y="3681"/>
                      <a:pt x="137" y="4639"/>
                      <a:pt x="657" y="5351"/>
                    </a:cubicBezTo>
                    <a:cubicBezTo>
                      <a:pt x="657" y="5358"/>
                      <a:pt x="664" y="5361"/>
                      <a:pt x="674" y="5361"/>
                    </a:cubicBezTo>
                    <a:cubicBezTo>
                      <a:pt x="704" y="5361"/>
                      <a:pt x="760" y="5331"/>
                      <a:pt x="740" y="5269"/>
                    </a:cubicBezTo>
                    <a:cubicBezTo>
                      <a:pt x="384" y="4612"/>
                      <a:pt x="247" y="3873"/>
                      <a:pt x="219" y="3161"/>
                    </a:cubicBezTo>
                    <a:cubicBezTo>
                      <a:pt x="192" y="2449"/>
                      <a:pt x="301" y="1627"/>
                      <a:pt x="685" y="998"/>
                    </a:cubicBezTo>
                    <a:cubicBezTo>
                      <a:pt x="963" y="570"/>
                      <a:pt x="1458" y="226"/>
                      <a:pt x="1974" y="226"/>
                    </a:cubicBezTo>
                    <a:cubicBezTo>
                      <a:pt x="2119" y="226"/>
                      <a:pt x="2266" y="253"/>
                      <a:pt x="2410" y="313"/>
                    </a:cubicBezTo>
                    <a:cubicBezTo>
                      <a:pt x="2957" y="559"/>
                      <a:pt x="3341" y="1134"/>
                      <a:pt x="3642" y="1655"/>
                    </a:cubicBezTo>
                    <a:cubicBezTo>
                      <a:pt x="3806" y="1956"/>
                      <a:pt x="3998" y="2257"/>
                      <a:pt x="4108" y="2558"/>
                    </a:cubicBezTo>
                    <a:cubicBezTo>
                      <a:pt x="4217" y="2777"/>
                      <a:pt x="4327" y="3051"/>
                      <a:pt x="4518" y="3188"/>
                    </a:cubicBezTo>
                    <a:cubicBezTo>
                      <a:pt x="4542" y="3200"/>
                      <a:pt x="4566" y="3205"/>
                      <a:pt x="4589" y="3205"/>
                    </a:cubicBezTo>
                    <a:cubicBezTo>
                      <a:pt x="4669" y="3205"/>
                      <a:pt x="4731" y="3137"/>
                      <a:pt x="4710" y="3051"/>
                    </a:cubicBezTo>
                    <a:cubicBezTo>
                      <a:pt x="4628" y="2805"/>
                      <a:pt x="4463" y="2613"/>
                      <a:pt x="4354" y="2367"/>
                    </a:cubicBezTo>
                    <a:cubicBezTo>
                      <a:pt x="4190" y="2065"/>
                      <a:pt x="4053" y="1792"/>
                      <a:pt x="3888" y="1518"/>
                    </a:cubicBezTo>
                    <a:cubicBezTo>
                      <a:pt x="3532" y="970"/>
                      <a:pt x="3122" y="340"/>
                      <a:pt x="2519" y="121"/>
                    </a:cubicBezTo>
                    <a:cubicBezTo>
                      <a:pt x="2338" y="38"/>
                      <a:pt x="2153" y="1"/>
                      <a:pt x="1969"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sp>
        <p:nvSpPr>
          <p:cNvPr id="1100" name="Google Shape;1100;p38"/>
          <p:cNvSpPr/>
          <p:nvPr/>
        </p:nvSpPr>
        <p:spPr>
          <a:xfrm>
            <a:off x="15619600" y="7699688"/>
            <a:ext cx="3809772" cy="2587320"/>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1101" name="Google Shape;1101;p38"/>
          <p:cNvGrpSpPr/>
          <p:nvPr/>
        </p:nvGrpSpPr>
        <p:grpSpPr>
          <a:xfrm>
            <a:off x="11856569" y="8800830"/>
            <a:ext cx="1469518" cy="2007244"/>
            <a:chOff x="-2382375" y="1262850"/>
            <a:chExt cx="735200" cy="1004225"/>
          </a:xfrm>
        </p:grpSpPr>
        <p:sp>
          <p:nvSpPr>
            <p:cNvPr id="1102" name="Google Shape;1102;p38"/>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3" name="Google Shape;1103;p38"/>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4" name="Google Shape;1104;p38"/>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5" name="Google Shape;1105;p38"/>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6" name="Google Shape;1106;p38"/>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7" name="Google Shape;1107;p38"/>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8" name="Google Shape;1108;p38"/>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9" name="Google Shape;1109;p38"/>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0" name="Google Shape;1110;p38"/>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1" name="Google Shape;1111;p38"/>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1112" name="Google Shape;1112;p38"/>
          <p:cNvSpPr/>
          <p:nvPr/>
        </p:nvSpPr>
        <p:spPr>
          <a:xfrm rot="1047440">
            <a:off x="3055210" y="9207764"/>
            <a:ext cx="1958116" cy="132985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grpSp>
        <p:nvGrpSpPr>
          <p:cNvPr id="1113" name="Google Shape;1113;p38"/>
          <p:cNvGrpSpPr/>
          <p:nvPr/>
        </p:nvGrpSpPr>
        <p:grpSpPr>
          <a:xfrm>
            <a:off x="-627476" y="8002815"/>
            <a:ext cx="3012888" cy="2667946"/>
            <a:chOff x="-3243425" y="3699175"/>
            <a:chExt cx="968650" cy="857750"/>
          </a:xfrm>
        </p:grpSpPr>
        <p:grpSp>
          <p:nvGrpSpPr>
            <p:cNvPr id="1114" name="Google Shape;1114;p38"/>
            <p:cNvGrpSpPr/>
            <p:nvPr/>
          </p:nvGrpSpPr>
          <p:grpSpPr>
            <a:xfrm>
              <a:off x="-2960700" y="3699175"/>
              <a:ext cx="275900" cy="814050"/>
              <a:chOff x="-2960700" y="3699175"/>
              <a:chExt cx="275900" cy="814050"/>
            </a:xfrm>
          </p:grpSpPr>
          <p:sp>
            <p:nvSpPr>
              <p:cNvPr id="1115" name="Google Shape;1115;p38"/>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16" name="Google Shape;1116;p38"/>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17" name="Google Shape;1117;p38"/>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18" name="Google Shape;1118;p38"/>
            <p:cNvGrpSpPr/>
            <p:nvPr/>
          </p:nvGrpSpPr>
          <p:grpSpPr>
            <a:xfrm>
              <a:off x="-3243425" y="3870975"/>
              <a:ext cx="327925" cy="642825"/>
              <a:chOff x="-3243425" y="3870975"/>
              <a:chExt cx="327925" cy="642825"/>
            </a:xfrm>
          </p:grpSpPr>
          <p:sp>
            <p:nvSpPr>
              <p:cNvPr id="1119" name="Google Shape;1119;p38"/>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20" name="Google Shape;1120;p38"/>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21" name="Google Shape;1121;p38"/>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22" name="Google Shape;1122;p38"/>
            <p:cNvGrpSpPr/>
            <p:nvPr/>
          </p:nvGrpSpPr>
          <p:grpSpPr>
            <a:xfrm>
              <a:off x="-2899775" y="3817600"/>
              <a:ext cx="557925" cy="689475"/>
              <a:chOff x="-2899775" y="3817600"/>
              <a:chExt cx="557925" cy="689475"/>
            </a:xfrm>
          </p:grpSpPr>
          <p:sp>
            <p:nvSpPr>
              <p:cNvPr id="1123" name="Google Shape;1123;p38"/>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24" name="Google Shape;1124;p38"/>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25" name="Google Shape;1125;p38"/>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26" name="Google Shape;1126;p38"/>
            <p:cNvGrpSpPr/>
            <p:nvPr/>
          </p:nvGrpSpPr>
          <p:grpSpPr>
            <a:xfrm>
              <a:off x="-2887450" y="4143425"/>
              <a:ext cx="612675" cy="413500"/>
              <a:chOff x="-2887450" y="4143425"/>
              <a:chExt cx="612675" cy="413500"/>
            </a:xfrm>
          </p:grpSpPr>
          <p:grpSp>
            <p:nvGrpSpPr>
              <p:cNvPr id="1127" name="Google Shape;1127;p38"/>
              <p:cNvGrpSpPr/>
              <p:nvPr/>
            </p:nvGrpSpPr>
            <p:grpSpPr>
              <a:xfrm>
                <a:off x="-2887450" y="4143425"/>
                <a:ext cx="612675" cy="413500"/>
                <a:chOff x="-2887450" y="4143425"/>
                <a:chExt cx="612675" cy="413500"/>
              </a:xfrm>
            </p:grpSpPr>
            <p:sp>
              <p:nvSpPr>
                <p:cNvPr id="1128" name="Google Shape;1128;p38"/>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29" name="Google Shape;1129;p38"/>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30" name="Google Shape;1130;p38"/>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1131" name="Google Shape;1131;p38"/>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nvGrpSpPr>
          <p:cNvPr id="1132" name="Google Shape;1132;p38"/>
          <p:cNvGrpSpPr/>
          <p:nvPr/>
        </p:nvGrpSpPr>
        <p:grpSpPr>
          <a:xfrm flipH="1">
            <a:off x="14959517" y="8800903"/>
            <a:ext cx="2266834" cy="2007306"/>
            <a:chOff x="-3243425" y="3699175"/>
            <a:chExt cx="968650" cy="857750"/>
          </a:xfrm>
        </p:grpSpPr>
        <p:grpSp>
          <p:nvGrpSpPr>
            <p:cNvPr id="1133" name="Google Shape;1133;p38"/>
            <p:cNvGrpSpPr/>
            <p:nvPr/>
          </p:nvGrpSpPr>
          <p:grpSpPr>
            <a:xfrm>
              <a:off x="-2960700" y="3699175"/>
              <a:ext cx="275900" cy="814050"/>
              <a:chOff x="-2960700" y="3699175"/>
              <a:chExt cx="275900" cy="814050"/>
            </a:xfrm>
          </p:grpSpPr>
          <p:sp>
            <p:nvSpPr>
              <p:cNvPr id="1134" name="Google Shape;1134;p38"/>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35" name="Google Shape;1135;p38"/>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36" name="Google Shape;1136;p38"/>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37" name="Google Shape;1137;p38"/>
            <p:cNvGrpSpPr/>
            <p:nvPr/>
          </p:nvGrpSpPr>
          <p:grpSpPr>
            <a:xfrm>
              <a:off x="-3243425" y="3870975"/>
              <a:ext cx="327925" cy="642825"/>
              <a:chOff x="-3243425" y="3870975"/>
              <a:chExt cx="327925" cy="642825"/>
            </a:xfrm>
          </p:grpSpPr>
          <p:sp>
            <p:nvSpPr>
              <p:cNvPr id="1138" name="Google Shape;1138;p38"/>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39" name="Google Shape;1139;p38"/>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40" name="Google Shape;1140;p38"/>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41" name="Google Shape;1141;p38"/>
            <p:cNvGrpSpPr/>
            <p:nvPr/>
          </p:nvGrpSpPr>
          <p:grpSpPr>
            <a:xfrm>
              <a:off x="-2899775" y="3817600"/>
              <a:ext cx="557925" cy="689475"/>
              <a:chOff x="-2899775" y="3817600"/>
              <a:chExt cx="557925" cy="689475"/>
            </a:xfrm>
          </p:grpSpPr>
          <p:sp>
            <p:nvSpPr>
              <p:cNvPr id="1142" name="Google Shape;1142;p38"/>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43" name="Google Shape;1143;p38"/>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44" name="Google Shape;1144;p38"/>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45" name="Google Shape;1145;p38"/>
            <p:cNvGrpSpPr/>
            <p:nvPr/>
          </p:nvGrpSpPr>
          <p:grpSpPr>
            <a:xfrm>
              <a:off x="-2887450" y="4143425"/>
              <a:ext cx="612675" cy="413500"/>
              <a:chOff x="-2887450" y="4143425"/>
              <a:chExt cx="612675" cy="413500"/>
            </a:xfrm>
          </p:grpSpPr>
          <p:grpSp>
            <p:nvGrpSpPr>
              <p:cNvPr id="1146" name="Google Shape;1146;p38"/>
              <p:cNvGrpSpPr/>
              <p:nvPr/>
            </p:nvGrpSpPr>
            <p:grpSpPr>
              <a:xfrm>
                <a:off x="-2887450" y="4143425"/>
                <a:ext cx="612675" cy="413500"/>
                <a:chOff x="-2887450" y="4143425"/>
                <a:chExt cx="612675" cy="413500"/>
              </a:xfrm>
            </p:grpSpPr>
            <p:sp>
              <p:nvSpPr>
                <p:cNvPr id="1147" name="Google Shape;1147;p38"/>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48" name="Google Shape;1148;p38"/>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49" name="Google Shape;1149;p38"/>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1150" name="Google Shape;1150;p38"/>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nvGrpSpPr>
          <p:cNvPr id="1151" name="Google Shape;1151;p38"/>
          <p:cNvGrpSpPr/>
          <p:nvPr/>
        </p:nvGrpSpPr>
        <p:grpSpPr>
          <a:xfrm rot="10800000">
            <a:off x="8769527" y="8376729"/>
            <a:ext cx="1307550" cy="1188600"/>
            <a:chOff x="7426700" y="3549450"/>
            <a:chExt cx="653775" cy="594300"/>
          </a:xfrm>
        </p:grpSpPr>
        <p:sp>
          <p:nvSpPr>
            <p:cNvPr id="1152" name="Google Shape;1152;p38"/>
            <p:cNvSpPr/>
            <p:nvPr/>
          </p:nvSpPr>
          <p:spPr>
            <a:xfrm>
              <a:off x="7426700" y="3549450"/>
              <a:ext cx="653775" cy="594300"/>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nvGrpSpPr>
            <p:cNvPr id="1153" name="Google Shape;1153;p38"/>
            <p:cNvGrpSpPr/>
            <p:nvPr/>
          </p:nvGrpSpPr>
          <p:grpSpPr>
            <a:xfrm>
              <a:off x="7460425" y="3580175"/>
              <a:ext cx="568500" cy="553425"/>
              <a:chOff x="7460425" y="3580175"/>
              <a:chExt cx="568500" cy="553425"/>
            </a:xfrm>
          </p:grpSpPr>
          <p:sp>
            <p:nvSpPr>
              <p:cNvPr id="1154" name="Google Shape;1154;p38"/>
              <p:cNvSpPr/>
              <p:nvPr/>
            </p:nvSpPr>
            <p:spPr>
              <a:xfrm>
                <a:off x="7933950" y="3694675"/>
                <a:ext cx="4125" cy="1400"/>
              </a:xfrm>
              <a:custGeom>
                <a:avLst/>
                <a:gdLst/>
                <a:ahLst/>
                <a:cxnLst/>
                <a:rect l="l" t="t" r="r" b="b"/>
                <a:pathLst>
                  <a:path w="165" h="56" extrusionOk="0">
                    <a:moveTo>
                      <a:pt x="0" y="0"/>
                    </a:moveTo>
                    <a:lnTo>
                      <a:pt x="0" y="28"/>
                    </a:lnTo>
                    <a:cubicBezTo>
                      <a:pt x="28" y="28"/>
                      <a:pt x="28" y="55"/>
                      <a:pt x="83" y="55"/>
                    </a:cubicBezTo>
                    <a:lnTo>
                      <a:pt x="165" y="55"/>
                    </a:lnTo>
                    <a:lnTo>
                      <a:pt x="165" y="28"/>
                    </a:lnTo>
                    <a:lnTo>
                      <a:pt x="165"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5" name="Google Shape;1155;p38"/>
              <p:cNvSpPr/>
              <p:nvPr/>
            </p:nvSpPr>
            <p:spPr>
              <a:xfrm>
                <a:off x="8007275" y="3718025"/>
                <a:ext cx="625" cy="625"/>
              </a:xfrm>
              <a:custGeom>
                <a:avLst/>
                <a:gdLst/>
                <a:ahLst/>
                <a:cxnLst/>
                <a:rect l="l" t="t" r="r" b="b"/>
                <a:pathLst>
                  <a:path w="25" h="25" extrusionOk="0">
                    <a:moveTo>
                      <a:pt x="6" y="0"/>
                    </a:moveTo>
                    <a:lnTo>
                      <a:pt x="6" y="0"/>
                    </a:lnTo>
                    <a:cubicBezTo>
                      <a:pt x="0" y="0"/>
                      <a:pt x="6" y="25"/>
                      <a:pt x="25" y="25"/>
                    </a:cubicBezTo>
                    <a:cubicBezTo>
                      <a:pt x="16" y="7"/>
                      <a:pt x="9" y="0"/>
                      <a:pt x="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6" name="Google Shape;1156;p38"/>
              <p:cNvSpPr/>
              <p:nvPr/>
            </p:nvSpPr>
            <p:spPr>
              <a:xfrm>
                <a:off x="7460425" y="3912100"/>
                <a:ext cx="253500" cy="101075"/>
              </a:xfrm>
              <a:custGeom>
                <a:avLst/>
                <a:gdLst/>
                <a:ahLst/>
                <a:cxnLst/>
                <a:rect l="l" t="t" r="r" b="b"/>
                <a:pathLst>
                  <a:path w="10140" h="4043" extrusionOk="0">
                    <a:moveTo>
                      <a:pt x="17" y="0"/>
                    </a:moveTo>
                    <a:cubicBezTo>
                      <a:pt x="10" y="0"/>
                      <a:pt x="1" y="25"/>
                      <a:pt x="21" y="66"/>
                    </a:cubicBezTo>
                    <a:cubicBezTo>
                      <a:pt x="651" y="531"/>
                      <a:pt x="1609" y="777"/>
                      <a:pt x="2321" y="1024"/>
                    </a:cubicBezTo>
                    <a:cubicBezTo>
                      <a:pt x="3170" y="1298"/>
                      <a:pt x="3991" y="1517"/>
                      <a:pt x="4840" y="1845"/>
                    </a:cubicBezTo>
                    <a:cubicBezTo>
                      <a:pt x="6565" y="2448"/>
                      <a:pt x="8098" y="3379"/>
                      <a:pt x="9823" y="4036"/>
                    </a:cubicBezTo>
                    <a:cubicBezTo>
                      <a:pt x="9841" y="4041"/>
                      <a:pt x="9857" y="4043"/>
                      <a:pt x="9873" y="4043"/>
                    </a:cubicBezTo>
                    <a:cubicBezTo>
                      <a:pt x="10037" y="4043"/>
                      <a:pt x="10140" y="3805"/>
                      <a:pt x="10015" y="3680"/>
                    </a:cubicBezTo>
                    <a:cubicBezTo>
                      <a:pt x="9906" y="3570"/>
                      <a:pt x="9878" y="3543"/>
                      <a:pt x="9741" y="3516"/>
                    </a:cubicBezTo>
                    <a:cubicBezTo>
                      <a:pt x="9727" y="3512"/>
                      <a:pt x="9713" y="3510"/>
                      <a:pt x="9700" y="3510"/>
                    </a:cubicBezTo>
                    <a:cubicBezTo>
                      <a:pt x="9661" y="3510"/>
                      <a:pt x="9628" y="3525"/>
                      <a:pt x="9605" y="3550"/>
                    </a:cubicBezTo>
                    <a:lnTo>
                      <a:pt x="9605" y="3550"/>
                    </a:lnTo>
                    <a:cubicBezTo>
                      <a:pt x="8047" y="2997"/>
                      <a:pt x="6574" y="2167"/>
                      <a:pt x="5004" y="1626"/>
                    </a:cubicBezTo>
                    <a:cubicBezTo>
                      <a:pt x="4183" y="1352"/>
                      <a:pt x="3361" y="1106"/>
                      <a:pt x="2540" y="832"/>
                    </a:cubicBezTo>
                    <a:cubicBezTo>
                      <a:pt x="2129" y="695"/>
                      <a:pt x="1746" y="613"/>
                      <a:pt x="1335" y="476"/>
                    </a:cubicBezTo>
                    <a:cubicBezTo>
                      <a:pt x="897" y="339"/>
                      <a:pt x="486" y="120"/>
                      <a:pt x="21" y="11"/>
                    </a:cubicBezTo>
                    <a:cubicBezTo>
                      <a:pt x="21" y="3"/>
                      <a:pt x="19" y="0"/>
                      <a:pt x="1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7" name="Google Shape;1157;p38"/>
              <p:cNvSpPr/>
              <p:nvPr/>
            </p:nvSpPr>
            <p:spPr>
              <a:xfrm>
                <a:off x="7470725" y="3812350"/>
                <a:ext cx="249100" cy="150225"/>
              </a:xfrm>
              <a:custGeom>
                <a:avLst/>
                <a:gdLst/>
                <a:ahLst/>
                <a:cxnLst/>
                <a:rect l="l" t="t" r="r" b="b"/>
                <a:pathLst>
                  <a:path w="9964" h="6009" extrusionOk="0">
                    <a:moveTo>
                      <a:pt x="143" y="0"/>
                    </a:moveTo>
                    <a:cubicBezTo>
                      <a:pt x="87" y="0"/>
                      <a:pt x="1" y="146"/>
                      <a:pt x="102" y="222"/>
                    </a:cubicBezTo>
                    <a:cubicBezTo>
                      <a:pt x="2019" y="1345"/>
                      <a:pt x="3935" y="2440"/>
                      <a:pt x="5852" y="3563"/>
                    </a:cubicBezTo>
                    <a:cubicBezTo>
                      <a:pt x="6509" y="3946"/>
                      <a:pt x="7139" y="4275"/>
                      <a:pt x="7796" y="4658"/>
                    </a:cubicBezTo>
                    <a:cubicBezTo>
                      <a:pt x="8344" y="4959"/>
                      <a:pt x="9056" y="5342"/>
                      <a:pt x="9411" y="5890"/>
                    </a:cubicBezTo>
                    <a:cubicBezTo>
                      <a:pt x="9462" y="5974"/>
                      <a:pt x="9537" y="6009"/>
                      <a:pt x="9613" y="6009"/>
                    </a:cubicBezTo>
                    <a:cubicBezTo>
                      <a:pt x="9787" y="6009"/>
                      <a:pt x="9964" y="5826"/>
                      <a:pt x="9850" y="5616"/>
                    </a:cubicBezTo>
                    <a:cubicBezTo>
                      <a:pt x="9521" y="5069"/>
                      <a:pt x="8864" y="4685"/>
                      <a:pt x="8316" y="4384"/>
                    </a:cubicBezTo>
                    <a:cubicBezTo>
                      <a:pt x="7632" y="3973"/>
                      <a:pt x="6920" y="3645"/>
                      <a:pt x="6180" y="3261"/>
                    </a:cubicBezTo>
                    <a:cubicBezTo>
                      <a:pt x="5277" y="2741"/>
                      <a:pt x="4373" y="2194"/>
                      <a:pt x="3442" y="1728"/>
                    </a:cubicBezTo>
                    <a:cubicBezTo>
                      <a:pt x="2347" y="1126"/>
                      <a:pt x="1252" y="578"/>
                      <a:pt x="157" y="3"/>
                    </a:cubicBezTo>
                    <a:cubicBezTo>
                      <a:pt x="152" y="1"/>
                      <a:pt x="148" y="0"/>
                      <a:pt x="14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8" name="Google Shape;1158;p38"/>
              <p:cNvSpPr/>
              <p:nvPr/>
            </p:nvSpPr>
            <p:spPr>
              <a:xfrm>
                <a:off x="7520900" y="3735975"/>
                <a:ext cx="204625" cy="187425"/>
              </a:xfrm>
              <a:custGeom>
                <a:avLst/>
                <a:gdLst/>
                <a:ahLst/>
                <a:cxnLst/>
                <a:rect l="l" t="t" r="r" b="b"/>
                <a:pathLst>
                  <a:path w="8185" h="7497" extrusionOk="0">
                    <a:moveTo>
                      <a:pt x="113" y="1"/>
                    </a:moveTo>
                    <a:cubicBezTo>
                      <a:pt x="57" y="1"/>
                      <a:pt x="0" y="78"/>
                      <a:pt x="39" y="156"/>
                    </a:cubicBezTo>
                    <a:cubicBezTo>
                      <a:pt x="559" y="840"/>
                      <a:pt x="1216" y="1415"/>
                      <a:pt x="1846" y="1963"/>
                    </a:cubicBezTo>
                    <a:cubicBezTo>
                      <a:pt x="2585" y="2565"/>
                      <a:pt x="3325" y="3168"/>
                      <a:pt x="4037" y="3743"/>
                    </a:cubicBezTo>
                    <a:cubicBezTo>
                      <a:pt x="5488" y="4920"/>
                      <a:pt x="6747" y="6180"/>
                      <a:pt x="8007" y="7466"/>
                    </a:cubicBezTo>
                    <a:cubicBezTo>
                      <a:pt x="8028" y="7488"/>
                      <a:pt x="8051" y="7496"/>
                      <a:pt x="8072" y="7496"/>
                    </a:cubicBezTo>
                    <a:cubicBezTo>
                      <a:pt x="8134" y="7496"/>
                      <a:pt x="8184" y="7425"/>
                      <a:pt x="8144" y="7384"/>
                    </a:cubicBezTo>
                    <a:cubicBezTo>
                      <a:pt x="7377" y="5769"/>
                      <a:pt x="5789" y="4591"/>
                      <a:pt x="4420" y="3551"/>
                    </a:cubicBezTo>
                    <a:cubicBezTo>
                      <a:pt x="3708" y="2949"/>
                      <a:pt x="2941" y="2401"/>
                      <a:pt x="2229" y="1826"/>
                    </a:cubicBezTo>
                    <a:cubicBezTo>
                      <a:pt x="1517" y="1251"/>
                      <a:pt x="860" y="621"/>
                      <a:pt x="176" y="46"/>
                    </a:cubicBezTo>
                    <a:cubicBezTo>
                      <a:pt x="160" y="14"/>
                      <a:pt x="137" y="1"/>
                      <a:pt x="11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9" name="Google Shape;1159;p38"/>
              <p:cNvSpPr/>
              <p:nvPr/>
            </p:nvSpPr>
            <p:spPr>
              <a:xfrm>
                <a:off x="7568400" y="3668250"/>
                <a:ext cx="175275" cy="227175"/>
              </a:xfrm>
              <a:custGeom>
                <a:avLst/>
                <a:gdLst/>
                <a:ahLst/>
                <a:cxnLst/>
                <a:rect l="l" t="t" r="r" b="b"/>
                <a:pathLst>
                  <a:path w="7011" h="9087" extrusionOk="0">
                    <a:moveTo>
                      <a:pt x="43" y="1"/>
                    </a:moveTo>
                    <a:cubicBezTo>
                      <a:pt x="21" y="1"/>
                      <a:pt x="1" y="28"/>
                      <a:pt x="1" y="44"/>
                    </a:cubicBezTo>
                    <a:cubicBezTo>
                      <a:pt x="987" y="1605"/>
                      <a:pt x="2273" y="2974"/>
                      <a:pt x="3451" y="4371"/>
                    </a:cubicBezTo>
                    <a:cubicBezTo>
                      <a:pt x="4053" y="5110"/>
                      <a:pt x="4656" y="5877"/>
                      <a:pt x="5203" y="6671"/>
                    </a:cubicBezTo>
                    <a:cubicBezTo>
                      <a:pt x="5477" y="7081"/>
                      <a:pt x="5751" y="7492"/>
                      <a:pt x="6052" y="7903"/>
                    </a:cubicBezTo>
                    <a:cubicBezTo>
                      <a:pt x="6326" y="8259"/>
                      <a:pt x="6518" y="8724"/>
                      <a:pt x="6846" y="9053"/>
                    </a:cubicBezTo>
                    <a:cubicBezTo>
                      <a:pt x="6862" y="9076"/>
                      <a:pt x="6882" y="9086"/>
                      <a:pt x="6902" y="9086"/>
                    </a:cubicBezTo>
                    <a:cubicBezTo>
                      <a:pt x="6954" y="9086"/>
                      <a:pt x="7010" y="9022"/>
                      <a:pt x="7010" y="8943"/>
                    </a:cubicBezTo>
                    <a:cubicBezTo>
                      <a:pt x="6901" y="8505"/>
                      <a:pt x="6600" y="8095"/>
                      <a:pt x="6381" y="7711"/>
                    </a:cubicBezTo>
                    <a:cubicBezTo>
                      <a:pt x="6162" y="7273"/>
                      <a:pt x="5833" y="6890"/>
                      <a:pt x="5559" y="6479"/>
                    </a:cubicBezTo>
                    <a:cubicBezTo>
                      <a:pt x="5012" y="5740"/>
                      <a:pt x="4437" y="5028"/>
                      <a:pt x="3862" y="4343"/>
                    </a:cubicBezTo>
                    <a:cubicBezTo>
                      <a:pt x="2629" y="2865"/>
                      <a:pt x="1397" y="1413"/>
                      <a:pt x="83" y="44"/>
                    </a:cubicBezTo>
                    <a:cubicBezTo>
                      <a:pt x="72" y="12"/>
                      <a:pt x="57" y="1"/>
                      <a:pt x="4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0" name="Google Shape;1160;p38"/>
              <p:cNvSpPr/>
              <p:nvPr/>
            </p:nvSpPr>
            <p:spPr>
              <a:xfrm>
                <a:off x="7644925" y="3639725"/>
                <a:ext cx="126125" cy="233650"/>
              </a:xfrm>
              <a:custGeom>
                <a:avLst/>
                <a:gdLst/>
                <a:ahLst/>
                <a:cxnLst/>
                <a:rect l="l" t="t" r="r" b="b"/>
                <a:pathLst>
                  <a:path w="5045" h="9346" extrusionOk="0">
                    <a:moveTo>
                      <a:pt x="161" y="1"/>
                    </a:moveTo>
                    <a:cubicBezTo>
                      <a:pt x="81" y="1"/>
                      <a:pt x="0" y="71"/>
                      <a:pt x="34" y="172"/>
                    </a:cubicBezTo>
                    <a:cubicBezTo>
                      <a:pt x="855" y="2253"/>
                      <a:pt x="2224" y="4033"/>
                      <a:pt x="3238" y="6032"/>
                    </a:cubicBezTo>
                    <a:cubicBezTo>
                      <a:pt x="3593" y="6799"/>
                      <a:pt x="4004" y="7593"/>
                      <a:pt x="4388" y="8387"/>
                    </a:cubicBezTo>
                    <a:cubicBezTo>
                      <a:pt x="4497" y="8633"/>
                      <a:pt x="4689" y="9263"/>
                      <a:pt x="5017" y="9345"/>
                    </a:cubicBezTo>
                    <a:cubicBezTo>
                      <a:pt x="5045" y="9345"/>
                      <a:pt x="5045" y="9345"/>
                      <a:pt x="5045" y="9318"/>
                    </a:cubicBezTo>
                    <a:lnTo>
                      <a:pt x="5017" y="9318"/>
                    </a:lnTo>
                    <a:cubicBezTo>
                      <a:pt x="5045" y="9236"/>
                      <a:pt x="5045" y="9318"/>
                      <a:pt x="5045" y="9208"/>
                    </a:cubicBezTo>
                    <a:cubicBezTo>
                      <a:pt x="5045" y="9099"/>
                      <a:pt x="4963" y="9044"/>
                      <a:pt x="4935" y="8934"/>
                    </a:cubicBezTo>
                    <a:cubicBezTo>
                      <a:pt x="4826" y="8660"/>
                      <a:pt x="4744" y="8387"/>
                      <a:pt x="4607" y="8113"/>
                    </a:cubicBezTo>
                    <a:cubicBezTo>
                      <a:pt x="4251" y="7319"/>
                      <a:pt x="3867" y="6580"/>
                      <a:pt x="3511" y="5813"/>
                    </a:cubicBezTo>
                    <a:cubicBezTo>
                      <a:pt x="2498" y="3869"/>
                      <a:pt x="1102" y="2144"/>
                      <a:pt x="280" y="90"/>
                    </a:cubicBezTo>
                    <a:cubicBezTo>
                      <a:pt x="259" y="27"/>
                      <a:pt x="211" y="1"/>
                      <a:pt x="16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1" name="Google Shape;1161;p38"/>
              <p:cNvSpPr/>
              <p:nvPr/>
            </p:nvSpPr>
            <p:spPr>
              <a:xfrm>
                <a:off x="7723800" y="3611575"/>
                <a:ext cx="76000" cy="262200"/>
              </a:xfrm>
              <a:custGeom>
                <a:avLst/>
                <a:gdLst/>
                <a:ahLst/>
                <a:cxnLst/>
                <a:rect l="l" t="t" r="r" b="b"/>
                <a:pathLst>
                  <a:path w="3040" h="10488" extrusionOk="0">
                    <a:moveTo>
                      <a:pt x="281" y="1"/>
                    </a:moveTo>
                    <a:cubicBezTo>
                      <a:pt x="234" y="1"/>
                      <a:pt x="185" y="26"/>
                      <a:pt x="165" y="66"/>
                    </a:cubicBezTo>
                    <a:cubicBezTo>
                      <a:pt x="0" y="285"/>
                      <a:pt x="192" y="668"/>
                      <a:pt x="274" y="915"/>
                    </a:cubicBezTo>
                    <a:cubicBezTo>
                      <a:pt x="384" y="1326"/>
                      <a:pt x="521" y="1736"/>
                      <a:pt x="603" y="2147"/>
                    </a:cubicBezTo>
                    <a:cubicBezTo>
                      <a:pt x="877" y="3023"/>
                      <a:pt x="1233" y="3899"/>
                      <a:pt x="1561" y="4776"/>
                    </a:cubicBezTo>
                    <a:cubicBezTo>
                      <a:pt x="1944" y="5679"/>
                      <a:pt x="2191" y="6638"/>
                      <a:pt x="2355" y="7541"/>
                    </a:cubicBezTo>
                    <a:cubicBezTo>
                      <a:pt x="2465" y="8034"/>
                      <a:pt x="2519" y="8554"/>
                      <a:pt x="2629" y="9020"/>
                    </a:cubicBezTo>
                    <a:cubicBezTo>
                      <a:pt x="2711" y="9513"/>
                      <a:pt x="2766" y="9978"/>
                      <a:pt x="2930" y="10416"/>
                    </a:cubicBezTo>
                    <a:cubicBezTo>
                      <a:pt x="2982" y="10468"/>
                      <a:pt x="3012" y="10487"/>
                      <a:pt x="3027" y="10487"/>
                    </a:cubicBezTo>
                    <a:cubicBezTo>
                      <a:pt x="3036" y="10487"/>
                      <a:pt x="3040" y="10481"/>
                      <a:pt x="3040" y="10471"/>
                    </a:cubicBezTo>
                    <a:cubicBezTo>
                      <a:pt x="3040" y="10033"/>
                      <a:pt x="2958" y="9540"/>
                      <a:pt x="2875" y="9102"/>
                    </a:cubicBezTo>
                    <a:cubicBezTo>
                      <a:pt x="2821" y="8582"/>
                      <a:pt x="2739" y="8116"/>
                      <a:pt x="2684" y="7596"/>
                    </a:cubicBezTo>
                    <a:cubicBezTo>
                      <a:pt x="2547" y="6610"/>
                      <a:pt x="2328" y="5652"/>
                      <a:pt x="1944" y="4721"/>
                    </a:cubicBezTo>
                    <a:cubicBezTo>
                      <a:pt x="1616" y="3872"/>
                      <a:pt x="1342" y="2996"/>
                      <a:pt x="1068" y="2147"/>
                    </a:cubicBezTo>
                    <a:cubicBezTo>
                      <a:pt x="931" y="1736"/>
                      <a:pt x="822" y="1326"/>
                      <a:pt x="685" y="888"/>
                    </a:cubicBezTo>
                    <a:cubicBezTo>
                      <a:pt x="603" y="614"/>
                      <a:pt x="603" y="176"/>
                      <a:pt x="329" y="11"/>
                    </a:cubicBezTo>
                    <a:cubicBezTo>
                      <a:pt x="314" y="4"/>
                      <a:pt x="298" y="1"/>
                      <a:pt x="28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2" name="Google Shape;1162;p38"/>
              <p:cNvSpPr/>
              <p:nvPr/>
            </p:nvSpPr>
            <p:spPr>
              <a:xfrm>
                <a:off x="7911350" y="3671400"/>
                <a:ext cx="117575" cy="257850"/>
              </a:xfrm>
              <a:custGeom>
                <a:avLst/>
                <a:gdLst/>
                <a:ahLst/>
                <a:cxnLst/>
                <a:rect l="l" t="t" r="r" b="b"/>
                <a:pathLst>
                  <a:path w="4703" h="10314" extrusionOk="0">
                    <a:moveTo>
                      <a:pt x="4480" y="0"/>
                    </a:moveTo>
                    <a:cubicBezTo>
                      <a:pt x="4437" y="0"/>
                      <a:pt x="4392" y="17"/>
                      <a:pt x="4355" y="55"/>
                    </a:cubicBezTo>
                    <a:cubicBezTo>
                      <a:pt x="3999" y="384"/>
                      <a:pt x="3807" y="877"/>
                      <a:pt x="3588" y="1287"/>
                    </a:cubicBezTo>
                    <a:lnTo>
                      <a:pt x="2876" y="2629"/>
                    </a:lnTo>
                    <a:cubicBezTo>
                      <a:pt x="2383" y="3533"/>
                      <a:pt x="1972" y="4436"/>
                      <a:pt x="1562" y="5395"/>
                    </a:cubicBezTo>
                    <a:cubicBezTo>
                      <a:pt x="1233" y="6189"/>
                      <a:pt x="850" y="6983"/>
                      <a:pt x="576" y="7804"/>
                    </a:cubicBezTo>
                    <a:cubicBezTo>
                      <a:pt x="329" y="8544"/>
                      <a:pt x="1" y="9502"/>
                      <a:pt x="275" y="10296"/>
                    </a:cubicBezTo>
                    <a:cubicBezTo>
                      <a:pt x="263" y="10307"/>
                      <a:pt x="266" y="10314"/>
                      <a:pt x="275" y="10314"/>
                    </a:cubicBezTo>
                    <a:cubicBezTo>
                      <a:pt x="288" y="10314"/>
                      <a:pt x="313" y="10301"/>
                      <a:pt x="329" y="10269"/>
                    </a:cubicBezTo>
                    <a:cubicBezTo>
                      <a:pt x="576" y="9447"/>
                      <a:pt x="685" y="8626"/>
                      <a:pt x="1014" y="7832"/>
                    </a:cubicBezTo>
                    <a:cubicBezTo>
                      <a:pt x="1370" y="7010"/>
                      <a:pt x="1753" y="6189"/>
                      <a:pt x="2082" y="5367"/>
                    </a:cubicBezTo>
                    <a:cubicBezTo>
                      <a:pt x="2465" y="4518"/>
                      <a:pt x="2876" y="3615"/>
                      <a:pt x="3314" y="2793"/>
                    </a:cubicBezTo>
                    <a:cubicBezTo>
                      <a:pt x="3560" y="2383"/>
                      <a:pt x="3752" y="1945"/>
                      <a:pt x="3999" y="1534"/>
                    </a:cubicBezTo>
                    <a:cubicBezTo>
                      <a:pt x="4245" y="1123"/>
                      <a:pt x="4574" y="712"/>
                      <a:pt x="4683" y="274"/>
                    </a:cubicBezTo>
                    <a:cubicBezTo>
                      <a:pt x="4703" y="116"/>
                      <a:pt x="4594" y="0"/>
                      <a:pt x="448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3" name="Google Shape;1163;p38"/>
              <p:cNvSpPr/>
              <p:nvPr/>
            </p:nvSpPr>
            <p:spPr>
              <a:xfrm>
                <a:off x="7874700" y="3602600"/>
                <a:ext cx="90075" cy="287400"/>
              </a:xfrm>
              <a:custGeom>
                <a:avLst/>
                <a:gdLst/>
                <a:ahLst/>
                <a:cxnLst/>
                <a:rect l="l" t="t" r="r" b="b"/>
                <a:pathLst>
                  <a:path w="3603" h="11496" extrusionOk="0">
                    <a:moveTo>
                      <a:pt x="3325" y="1"/>
                    </a:moveTo>
                    <a:cubicBezTo>
                      <a:pt x="3288" y="1"/>
                      <a:pt x="3247" y="14"/>
                      <a:pt x="3219" y="42"/>
                    </a:cubicBezTo>
                    <a:cubicBezTo>
                      <a:pt x="3110" y="206"/>
                      <a:pt x="3137" y="398"/>
                      <a:pt x="3082" y="589"/>
                    </a:cubicBezTo>
                    <a:cubicBezTo>
                      <a:pt x="3000" y="863"/>
                      <a:pt x="2891" y="1110"/>
                      <a:pt x="2809" y="1356"/>
                    </a:cubicBezTo>
                    <a:cubicBezTo>
                      <a:pt x="2617" y="1767"/>
                      <a:pt x="2453" y="2123"/>
                      <a:pt x="2343" y="2533"/>
                    </a:cubicBezTo>
                    <a:cubicBezTo>
                      <a:pt x="2069" y="3574"/>
                      <a:pt x="1795" y="4587"/>
                      <a:pt x="1494" y="5600"/>
                    </a:cubicBezTo>
                    <a:cubicBezTo>
                      <a:pt x="837" y="7517"/>
                      <a:pt x="262" y="9379"/>
                      <a:pt x="16" y="11378"/>
                    </a:cubicBezTo>
                    <a:cubicBezTo>
                      <a:pt x="1" y="11453"/>
                      <a:pt x="60" y="11495"/>
                      <a:pt x="121" y="11495"/>
                    </a:cubicBezTo>
                    <a:cubicBezTo>
                      <a:pt x="171" y="11495"/>
                      <a:pt x="222" y="11467"/>
                      <a:pt x="235" y="11405"/>
                    </a:cubicBezTo>
                    <a:cubicBezTo>
                      <a:pt x="563" y="9351"/>
                      <a:pt x="1248" y="7407"/>
                      <a:pt x="1905" y="5463"/>
                    </a:cubicBezTo>
                    <a:cubicBezTo>
                      <a:pt x="2234" y="4450"/>
                      <a:pt x="2480" y="3437"/>
                      <a:pt x="2754" y="2397"/>
                    </a:cubicBezTo>
                    <a:cubicBezTo>
                      <a:pt x="2891" y="1958"/>
                      <a:pt x="3137" y="1548"/>
                      <a:pt x="3301" y="1110"/>
                    </a:cubicBezTo>
                    <a:cubicBezTo>
                      <a:pt x="3411" y="808"/>
                      <a:pt x="3603" y="343"/>
                      <a:pt x="3411" y="42"/>
                    </a:cubicBezTo>
                    <a:cubicBezTo>
                      <a:pt x="3397" y="14"/>
                      <a:pt x="3363" y="1"/>
                      <a:pt x="332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4" name="Google Shape;1164;p38"/>
              <p:cNvSpPr/>
              <p:nvPr/>
            </p:nvSpPr>
            <p:spPr>
              <a:xfrm>
                <a:off x="7842225" y="3580175"/>
                <a:ext cx="31500" cy="302950"/>
              </a:xfrm>
              <a:custGeom>
                <a:avLst/>
                <a:gdLst/>
                <a:ahLst/>
                <a:cxnLst/>
                <a:rect l="l" t="t" r="r" b="b"/>
                <a:pathLst>
                  <a:path w="1260" h="12118" extrusionOk="0">
                    <a:moveTo>
                      <a:pt x="972" y="1"/>
                    </a:moveTo>
                    <a:cubicBezTo>
                      <a:pt x="945" y="1"/>
                      <a:pt x="918" y="21"/>
                      <a:pt x="904" y="63"/>
                    </a:cubicBezTo>
                    <a:cubicBezTo>
                      <a:pt x="740" y="419"/>
                      <a:pt x="794" y="884"/>
                      <a:pt x="767" y="1240"/>
                    </a:cubicBezTo>
                    <a:cubicBezTo>
                      <a:pt x="740" y="1760"/>
                      <a:pt x="740" y="2308"/>
                      <a:pt x="685" y="2828"/>
                    </a:cubicBezTo>
                    <a:cubicBezTo>
                      <a:pt x="603" y="3841"/>
                      <a:pt x="493" y="4882"/>
                      <a:pt x="411" y="5895"/>
                    </a:cubicBezTo>
                    <a:cubicBezTo>
                      <a:pt x="192" y="7948"/>
                      <a:pt x="0" y="10002"/>
                      <a:pt x="192" y="12056"/>
                    </a:cubicBezTo>
                    <a:cubicBezTo>
                      <a:pt x="206" y="12097"/>
                      <a:pt x="240" y="12117"/>
                      <a:pt x="271" y="12117"/>
                    </a:cubicBezTo>
                    <a:cubicBezTo>
                      <a:pt x="302" y="12117"/>
                      <a:pt x="329" y="12097"/>
                      <a:pt x="329" y="12056"/>
                    </a:cubicBezTo>
                    <a:cubicBezTo>
                      <a:pt x="548" y="10002"/>
                      <a:pt x="685" y="7948"/>
                      <a:pt x="849" y="5895"/>
                    </a:cubicBezTo>
                    <a:cubicBezTo>
                      <a:pt x="904" y="4909"/>
                      <a:pt x="1013" y="3923"/>
                      <a:pt x="1096" y="2938"/>
                    </a:cubicBezTo>
                    <a:cubicBezTo>
                      <a:pt x="1123" y="2417"/>
                      <a:pt x="1150" y="1870"/>
                      <a:pt x="1150" y="1349"/>
                    </a:cubicBezTo>
                    <a:cubicBezTo>
                      <a:pt x="1150" y="939"/>
                      <a:pt x="1260" y="419"/>
                      <a:pt x="1041" y="63"/>
                    </a:cubicBezTo>
                    <a:cubicBezTo>
                      <a:pt x="1027" y="21"/>
                      <a:pt x="1000" y="1"/>
                      <a:pt x="972"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5" name="Google Shape;1165;p38"/>
              <p:cNvSpPr/>
              <p:nvPr/>
            </p:nvSpPr>
            <p:spPr>
              <a:xfrm>
                <a:off x="7795325" y="3583100"/>
                <a:ext cx="38700" cy="291450"/>
              </a:xfrm>
              <a:custGeom>
                <a:avLst/>
                <a:gdLst/>
                <a:ahLst/>
                <a:cxnLst/>
                <a:rect l="l" t="t" r="r" b="b"/>
                <a:pathLst>
                  <a:path w="1548" h="11658" extrusionOk="0">
                    <a:moveTo>
                      <a:pt x="196" y="0"/>
                    </a:moveTo>
                    <a:cubicBezTo>
                      <a:pt x="97" y="0"/>
                      <a:pt x="1" y="55"/>
                      <a:pt x="14" y="165"/>
                    </a:cubicBezTo>
                    <a:cubicBezTo>
                      <a:pt x="124" y="2191"/>
                      <a:pt x="535" y="4190"/>
                      <a:pt x="726" y="6189"/>
                    </a:cubicBezTo>
                    <a:cubicBezTo>
                      <a:pt x="945" y="7968"/>
                      <a:pt x="918" y="9885"/>
                      <a:pt x="1548" y="11637"/>
                    </a:cubicBezTo>
                    <a:cubicBezTo>
                      <a:pt x="1384" y="9803"/>
                      <a:pt x="1274" y="7941"/>
                      <a:pt x="1110" y="6106"/>
                    </a:cubicBezTo>
                    <a:cubicBezTo>
                      <a:pt x="945" y="4108"/>
                      <a:pt x="507" y="2163"/>
                      <a:pt x="398" y="165"/>
                    </a:cubicBezTo>
                    <a:cubicBezTo>
                      <a:pt x="398" y="55"/>
                      <a:pt x="295" y="0"/>
                      <a:pt x="196" y="0"/>
                    </a:cubicBezTo>
                    <a:close/>
                    <a:moveTo>
                      <a:pt x="1548" y="11637"/>
                    </a:moveTo>
                    <a:cubicBezTo>
                      <a:pt x="1534" y="11651"/>
                      <a:pt x="1534" y="11658"/>
                      <a:pt x="1538" y="11658"/>
                    </a:cubicBezTo>
                    <a:cubicBezTo>
                      <a:pt x="1541" y="11658"/>
                      <a:pt x="1548" y="11651"/>
                      <a:pt x="1548" y="11637"/>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6" name="Google Shape;1166;p38"/>
              <p:cNvSpPr/>
              <p:nvPr/>
            </p:nvSpPr>
            <p:spPr>
              <a:xfrm>
                <a:off x="7731325" y="3911225"/>
                <a:ext cx="241600" cy="222375"/>
              </a:xfrm>
              <a:custGeom>
                <a:avLst/>
                <a:gdLst/>
                <a:ahLst/>
                <a:cxnLst/>
                <a:rect l="l" t="t" r="r" b="b"/>
                <a:pathLst>
                  <a:path w="9664" h="8895" extrusionOk="0">
                    <a:moveTo>
                      <a:pt x="3596" y="0"/>
                    </a:moveTo>
                    <a:cubicBezTo>
                      <a:pt x="2717" y="0"/>
                      <a:pt x="1897" y="310"/>
                      <a:pt x="1315" y="1004"/>
                    </a:cubicBezTo>
                    <a:cubicBezTo>
                      <a:pt x="493" y="1962"/>
                      <a:pt x="220" y="3386"/>
                      <a:pt x="110" y="4618"/>
                    </a:cubicBezTo>
                    <a:cubicBezTo>
                      <a:pt x="1" y="6015"/>
                      <a:pt x="83" y="7713"/>
                      <a:pt x="1041" y="8863"/>
                    </a:cubicBezTo>
                    <a:cubicBezTo>
                      <a:pt x="1064" y="8886"/>
                      <a:pt x="1092" y="8894"/>
                      <a:pt x="1117" y="8894"/>
                    </a:cubicBezTo>
                    <a:cubicBezTo>
                      <a:pt x="1151" y="8894"/>
                      <a:pt x="1178" y="8878"/>
                      <a:pt x="1178" y="8863"/>
                    </a:cubicBezTo>
                    <a:cubicBezTo>
                      <a:pt x="767" y="7713"/>
                      <a:pt x="548" y="6508"/>
                      <a:pt x="603" y="5330"/>
                    </a:cubicBezTo>
                    <a:cubicBezTo>
                      <a:pt x="630" y="4126"/>
                      <a:pt x="877" y="2811"/>
                      <a:pt x="1479" y="1798"/>
                    </a:cubicBezTo>
                    <a:cubicBezTo>
                      <a:pt x="1976" y="1014"/>
                      <a:pt x="2692" y="724"/>
                      <a:pt x="3462" y="724"/>
                    </a:cubicBezTo>
                    <a:cubicBezTo>
                      <a:pt x="4601" y="724"/>
                      <a:pt x="5860" y="1358"/>
                      <a:pt x="6709" y="1962"/>
                    </a:cubicBezTo>
                    <a:cubicBezTo>
                      <a:pt x="7857" y="2771"/>
                      <a:pt x="8358" y="4176"/>
                      <a:pt x="9019" y="5348"/>
                    </a:cubicBezTo>
                    <a:lnTo>
                      <a:pt x="9019" y="5348"/>
                    </a:lnTo>
                    <a:cubicBezTo>
                      <a:pt x="9022" y="5385"/>
                      <a:pt x="9028" y="5423"/>
                      <a:pt x="9036" y="5467"/>
                    </a:cubicBezTo>
                    <a:cubicBezTo>
                      <a:pt x="9049" y="5460"/>
                      <a:pt x="9061" y="5453"/>
                      <a:pt x="9074" y="5446"/>
                    </a:cubicBezTo>
                    <a:lnTo>
                      <a:pt x="9074" y="5446"/>
                    </a:lnTo>
                    <a:cubicBezTo>
                      <a:pt x="9089" y="5471"/>
                      <a:pt x="9104" y="5497"/>
                      <a:pt x="9119" y="5522"/>
                    </a:cubicBezTo>
                    <a:cubicBezTo>
                      <a:pt x="9168" y="5604"/>
                      <a:pt x="9241" y="5637"/>
                      <a:pt x="9315" y="5637"/>
                    </a:cubicBezTo>
                    <a:cubicBezTo>
                      <a:pt x="9489" y="5637"/>
                      <a:pt x="9664" y="5457"/>
                      <a:pt x="9529" y="5303"/>
                    </a:cubicBezTo>
                    <a:cubicBezTo>
                      <a:pt x="9517" y="5284"/>
                      <a:pt x="9506" y="5267"/>
                      <a:pt x="9495" y="5251"/>
                    </a:cubicBezTo>
                    <a:lnTo>
                      <a:pt x="9495" y="5251"/>
                    </a:lnTo>
                    <a:cubicBezTo>
                      <a:pt x="9498" y="5250"/>
                      <a:pt x="9500" y="5249"/>
                      <a:pt x="9502" y="5248"/>
                    </a:cubicBezTo>
                    <a:cubicBezTo>
                      <a:pt x="8845" y="4016"/>
                      <a:pt x="8270" y="2702"/>
                      <a:pt x="7257" y="1661"/>
                    </a:cubicBezTo>
                    <a:cubicBezTo>
                      <a:pt x="6435" y="840"/>
                      <a:pt x="5340" y="237"/>
                      <a:pt x="4190" y="46"/>
                    </a:cubicBezTo>
                    <a:cubicBezTo>
                      <a:pt x="3990" y="16"/>
                      <a:pt x="3792" y="0"/>
                      <a:pt x="359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7" name="Google Shape;1167;p38"/>
              <p:cNvSpPr/>
              <p:nvPr/>
            </p:nvSpPr>
            <p:spPr>
              <a:xfrm>
                <a:off x="7751175" y="4064325"/>
                <a:ext cx="19200" cy="18500"/>
              </a:xfrm>
              <a:custGeom>
                <a:avLst/>
                <a:gdLst/>
                <a:ahLst/>
                <a:cxnLst/>
                <a:rect l="l" t="t" r="r" b="b"/>
                <a:pathLst>
                  <a:path w="768" h="740" extrusionOk="0">
                    <a:moveTo>
                      <a:pt x="713" y="439"/>
                    </a:moveTo>
                    <a:cubicBezTo>
                      <a:pt x="713" y="466"/>
                      <a:pt x="685" y="493"/>
                      <a:pt x="685" y="493"/>
                    </a:cubicBezTo>
                    <a:lnTo>
                      <a:pt x="630" y="575"/>
                    </a:lnTo>
                    <a:lnTo>
                      <a:pt x="621" y="582"/>
                    </a:lnTo>
                    <a:lnTo>
                      <a:pt x="621" y="582"/>
                    </a:lnTo>
                    <a:cubicBezTo>
                      <a:pt x="635" y="568"/>
                      <a:pt x="648" y="550"/>
                      <a:pt x="658" y="521"/>
                    </a:cubicBezTo>
                    <a:cubicBezTo>
                      <a:pt x="685" y="493"/>
                      <a:pt x="685" y="466"/>
                      <a:pt x="713" y="439"/>
                    </a:cubicBezTo>
                    <a:close/>
                    <a:moveTo>
                      <a:pt x="578" y="611"/>
                    </a:moveTo>
                    <a:lnTo>
                      <a:pt x="548" y="630"/>
                    </a:lnTo>
                    <a:cubicBezTo>
                      <a:pt x="556" y="622"/>
                      <a:pt x="566" y="617"/>
                      <a:pt x="578" y="611"/>
                    </a:cubicBezTo>
                    <a:close/>
                    <a:moveTo>
                      <a:pt x="384" y="0"/>
                    </a:moveTo>
                    <a:cubicBezTo>
                      <a:pt x="302" y="0"/>
                      <a:pt x="274" y="0"/>
                      <a:pt x="220" y="28"/>
                    </a:cubicBezTo>
                    <a:cubicBezTo>
                      <a:pt x="138" y="55"/>
                      <a:pt x="83" y="165"/>
                      <a:pt x="28" y="219"/>
                    </a:cubicBezTo>
                    <a:cubicBezTo>
                      <a:pt x="1" y="302"/>
                      <a:pt x="28" y="356"/>
                      <a:pt x="28" y="439"/>
                    </a:cubicBezTo>
                    <a:cubicBezTo>
                      <a:pt x="28" y="466"/>
                      <a:pt x="83" y="493"/>
                      <a:pt x="83" y="548"/>
                    </a:cubicBezTo>
                    <a:cubicBezTo>
                      <a:pt x="110" y="575"/>
                      <a:pt x="110" y="603"/>
                      <a:pt x="138" y="603"/>
                    </a:cubicBezTo>
                    <a:lnTo>
                      <a:pt x="165" y="630"/>
                    </a:lnTo>
                    <a:cubicBezTo>
                      <a:pt x="220" y="658"/>
                      <a:pt x="274" y="712"/>
                      <a:pt x="302" y="740"/>
                    </a:cubicBezTo>
                    <a:lnTo>
                      <a:pt x="411" y="740"/>
                    </a:lnTo>
                    <a:cubicBezTo>
                      <a:pt x="494" y="740"/>
                      <a:pt x="548" y="740"/>
                      <a:pt x="576" y="712"/>
                    </a:cubicBezTo>
                    <a:lnTo>
                      <a:pt x="685" y="603"/>
                    </a:lnTo>
                    <a:cubicBezTo>
                      <a:pt x="713" y="575"/>
                      <a:pt x="767" y="548"/>
                      <a:pt x="767" y="493"/>
                    </a:cubicBezTo>
                    <a:lnTo>
                      <a:pt x="767" y="356"/>
                    </a:lnTo>
                    <a:cubicBezTo>
                      <a:pt x="767" y="329"/>
                      <a:pt x="767" y="247"/>
                      <a:pt x="713" y="219"/>
                    </a:cubicBezTo>
                    <a:lnTo>
                      <a:pt x="713" y="302"/>
                    </a:lnTo>
                    <a:cubicBezTo>
                      <a:pt x="713" y="271"/>
                      <a:pt x="713" y="240"/>
                      <a:pt x="708" y="214"/>
                    </a:cubicBezTo>
                    <a:lnTo>
                      <a:pt x="708" y="214"/>
                    </a:lnTo>
                    <a:cubicBezTo>
                      <a:pt x="711" y="218"/>
                      <a:pt x="713" y="219"/>
                      <a:pt x="713" y="219"/>
                    </a:cubicBezTo>
                    <a:cubicBezTo>
                      <a:pt x="710" y="215"/>
                      <a:pt x="708" y="211"/>
                      <a:pt x="706" y="207"/>
                    </a:cubicBezTo>
                    <a:lnTo>
                      <a:pt x="706" y="207"/>
                    </a:lnTo>
                    <a:cubicBezTo>
                      <a:pt x="702" y="190"/>
                      <a:pt x="696" y="175"/>
                      <a:pt x="685" y="165"/>
                    </a:cubicBezTo>
                    <a:lnTo>
                      <a:pt x="685" y="165"/>
                    </a:lnTo>
                    <a:cubicBezTo>
                      <a:pt x="685" y="168"/>
                      <a:pt x="685" y="170"/>
                      <a:pt x="686" y="173"/>
                    </a:cubicBezTo>
                    <a:lnTo>
                      <a:pt x="686" y="173"/>
                    </a:lnTo>
                    <a:cubicBezTo>
                      <a:pt x="667" y="144"/>
                      <a:pt x="649" y="120"/>
                      <a:pt x="630" y="83"/>
                    </a:cubicBezTo>
                    <a:lnTo>
                      <a:pt x="630" y="83"/>
                    </a:lnTo>
                    <a:lnTo>
                      <a:pt x="685" y="165"/>
                    </a:lnTo>
                    <a:cubicBezTo>
                      <a:pt x="658" y="83"/>
                      <a:pt x="630" y="83"/>
                      <a:pt x="630" y="83"/>
                    </a:cubicBezTo>
                    <a:lnTo>
                      <a:pt x="630" y="83"/>
                    </a:lnTo>
                    <a:cubicBezTo>
                      <a:pt x="630" y="83"/>
                      <a:pt x="630" y="83"/>
                      <a:pt x="630" y="83"/>
                    </a:cubicBezTo>
                    <a:cubicBezTo>
                      <a:pt x="576" y="28"/>
                      <a:pt x="548" y="0"/>
                      <a:pt x="49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8" name="Google Shape;1168;p38"/>
              <p:cNvSpPr/>
              <p:nvPr/>
            </p:nvSpPr>
            <p:spPr>
              <a:xfrm>
                <a:off x="7753225" y="4025300"/>
                <a:ext cx="18525" cy="14400"/>
              </a:xfrm>
              <a:custGeom>
                <a:avLst/>
                <a:gdLst/>
                <a:ahLst/>
                <a:cxnLst/>
                <a:rect l="l" t="t" r="r" b="b"/>
                <a:pathLst>
                  <a:path w="741" h="576" extrusionOk="0">
                    <a:moveTo>
                      <a:pt x="357" y="1"/>
                    </a:moveTo>
                    <a:cubicBezTo>
                      <a:pt x="1" y="1"/>
                      <a:pt x="1" y="576"/>
                      <a:pt x="357" y="576"/>
                    </a:cubicBezTo>
                    <a:cubicBezTo>
                      <a:pt x="740" y="576"/>
                      <a:pt x="740" y="1"/>
                      <a:pt x="357"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9" name="Google Shape;1169;p38"/>
              <p:cNvSpPr/>
              <p:nvPr/>
            </p:nvSpPr>
            <p:spPr>
              <a:xfrm>
                <a:off x="7764175" y="3980125"/>
                <a:ext cx="17150" cy="13025"/>
              </a:xfrm>
              <a:custGeom>
                <a:avLst/>
                <a:gdLst/>
                <a:ahLst/>
                <a:cxnLst/>
                <a:rect l="l" t="t" r="r" b="b"/>
                <a:pathLst>
                  <a:path w="686" h="521" extrusionOk="0">
                    <a:moveTo>
                      <a:pt x="329" y="1"/>
                    </a:moveTo>
                    <a:cubicBezTo>
                      <a:pt x="1" y="1"/>
                      <a:pt x="1" y="521"/>
                      <a:pt x="329" y="521"/>
                    </a:cubicBezTo>
                    <a:cubicBezTo>
                      <a:pt x="685" y="521"/>
                      <a:pt x="685"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0" name="Google Shape;1170;p38"/>
              <p:cNvSpPr/>
              <p:nvPr/>
            </p:nvSpPr>
            <p:spPr>
              <a:xfrm>
                <a:off x="7788825" y="3961650"/>
                <a:ext cx="13025" cy="9600"/>
              </a:xfrm>
              <a:custGeom>
                <a:avLst/>
                <a:gdLst/>
                <a:ahLst/>
                <a:cxnLst/>
                <a:rect l="l" t="t" r="r" b="b"/>
                <a:pathLst>
                  <a:path w="521" h="384" extrusionOk="0">
                    <a:moveTo>
                      <a:pt x="247" y="0"/>
                    </a:moveTo>
                    <a:cubicBezTo>
                      <a:pt x="1" y="0"/>
                      <a:pt x="1" y="384"/>
                      <a:pt x="247" y="384"/>
                    </a:cubicBezTo>
                    <a:cubicBezTo>
                      <a:pt x="521" y="384"/>
                      <a:pt x="521" y="0"/>
                      <a:pt x="24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1" name="Google Shape;1171;p38"/>
              <p:cNvSpPr/>
              <p:nvPr/>
            </p:nvSpPr>
            <p:spPr>
              <a:xfrm>
                <a:off x="7823750" y="3948625"/>
                <a:ext cx="15075" cy="14400"/>
              </a:xfrm>
              <a:custGeom>
                <a:avLst/>
                <a:gdLst/>
                <a:ahLst/>
                <a:cxnLst/>
                <a:rect l="l" t="t" r="r" b="b"/>
                <a:pathLst>
                  <a:path w="603" h="576" extrusionOk="0">
                    <a:moveTo>
                      <a:pt x="329" y="1"/>
                    </a:moveTo>
                    <a:cubicBezTo>
                      <a:pt x="274" y="1"/>
                      <a:pt x="247" y="1"/>
                      <a:pt x="219" y="28"/>
                    </a:cubicBezTo>
                    <a:cubicBezTo>
                      <a:pt x="192" y="28"/>
                      <a:pt x="137" y="56"/>
                      <a:pt x="110" y="111"/>
                    </a:cubicBezTo>
                    <a:cubicBezTo>
                      <a:pt x="82" y="138"/>
                      <a:pt x="82" y="165"/>
                      <a:pt x="55" y="193"/>
                    </a:cubicBezTo>
                    <a:cubicBezTo>
                      <a:pt x="0" y="220"/>
                      <a:pt x="0" y="275"/>
                      <a:pt x="0" y="302"/>
                    </a:cubicBezTo>
                    <a:lnTo>
                      <a:pt x="0" y="384"/>
                    </a:lnTo>
                    <a:cubicBezTo>
                      <a:pt x="0" y="412"/>
                      <a:pt x="55" y="466"/>
                      <a:pt x="82" y="521"/>
                    </a:cubicBezTo>
                    <a:cubicBezTo>
                      <a:pt x="110" y="521"/>
                      <a:pt x="110" y="549"/>
                      <a:pt x="137" y="549"/>
                    </a:cubicBezTo>
                    <a:cubicBezTo>
                      <a:pt x="219" y="576"/>
                      <a:pt x="247" y="576"/>
                      <a:pt x="274" y="576"/>
                    </a:cubicBezTo>
                    <a:cubicBezTo>
                      <a:pt x="329" y="576"/>
                      <a:pt x="356" y="576"/>
                      <a:pt x="383" y="549"/>
                    </a:cubicBezTo>
                    <a:cubicBezTo>
                      <a:pt x="411" y="549"/>
                      <a:pt x="466" y="521"/>
                      <a:pt x="493" y="466"/>
                    </a:cubicBezTo>
                    <a:cubicBezTo>
                      <a:pt x="520" y="439"/>
                      <a:pt x="520" y="412"/>
                      <a:pt x="548" y="384"/>
                    </a:cubicBezTo>
                    <a:cubicBezTo>
                      <a:pt x="602" y="330"/>
                      <a:pt x="602" y="302"/>
                      <a:pt x="602" y="275"/>
                    </a:cubicBezTo>
                    <a:lnTo>
                      <a:pt x="602" y="193"/>
                    </a:lnTo>
                    <a:cubicBezTo>
                      <a:pt x="602" y="165"/>
                      <a:pt x="548" y="111"/>
                      <a:pt x="520" y="56"/>
                    </a:cubicBezTo>
                    <a:cubicBezTo>
                      <a:pt x="493" y="56"/>
                      <a:pt x="493" y="28"/>
                      <a:pt x="466" y="28"/>
                    </a:cubicBezTo>
                    <a:cubicBezTo>
                      <a:pt x="411" y="1"/>
                      <a:pt x="356"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2" name="Google Shape;1172;p38"/>
              <p:cNvSpPr/>
              <p:nvPr/>
            </p:nvSpPr>
            <p:spPr>
              <a:xfrm>
                <a:off x="7870975" y="3966425"/>
                <a:ext cx="13725" cy="14400"/>
              </a:xfrm>
              <a:custGeom>
                <a:avLst/>
                <a:gdLst/>
                <a:ahLst/>
                <a:cxnLst/>
                <a:rect l="l" t="t" r="r" b="b"/>
                <a:pathLst>
                  <a:path w="549" h="576" extrusionOk="0">
                    <a:moveTo>
                      <a:pt x="219" y="1"/>
                    </a:moveTo>
                    <a:cubicBezTo>
                      <a:pt x="165" y="1"/>
                      <a:pt x="165" y="28"/>
                      <a:pt x="137" y="28"/>
                    </a:cubicBezTo>
                    <a:cubicBezTo>
                      <a:pt x="110" y="83"/>
                      <a:pt x="83" y="83"/>
                      <a:pt x="83" y="110"/>
                    </a:cubicBezTo>
                    <a:cubicBezTo>
                      <a:pt x="0" y="165"/>
                      <a:pt x="0" y="193"/>
                      <a:pt x="0" y="247"/>
                    </a:cubicBezTo>
                    <a:lnTo>
                      <a:pt x="0" y="384"/>
                    </a:lnTo>
                    <a:cubicBezTo>
                      <a:pt x="0" y="412"/>
                      <a:pt x="28" y="494"/>
                      <a:pt x="83" y="521"/>
                    </a:cubicBezTo>
                    <a:cubicBezTo>
                      <a:pt x="110" y="521"/>
                      <a:pt x="110" y="549"/>
                      <a:pt x="137" y="549"/>
                    </a:cubicBezTo>
                    <a:cubicBezTo>
                      <a:pt x="165" y="576"/>
                      <a:pt x="247" y="576"/>
                      <a:pt x="274" y="576"/>
                    </a:cubicBezTo>
                    <a:cubicBezTo>
                      <a:pt x="302" y="576"/>
                      <a:pt x="329" y="576"/>
                      <a:pt x="384" y="549"/>
                    </a:cubicBezTo>
                    <a:cubicBezTo>
                      <a:pt x="411" y="549"/>
                      <a:pt x="438" y="521"/>
                      <a:pt x="493" y="494"/>
                    </a:cubicBezTo>
                    <a:cubicBezTo>
                      <a:pt x="521" y="439"/>
                      <a:pt x="548" y="412"/>
                      <a:pt x="548" y="357"/>
                    </a:cubicBezTo>
                    <a:lnTo>
                      <a:pt x="548" y="220"/>
                    </a:lnTo>
                    <a:cubicBezTo>
                      <a:pt x="548" y="165"/>
                      <a:pt x="521" y="165"/>
                      <a:pt x="521" y="138"/>
                    </a:cubicBezTo>
                    <a:cubicBezTo>
                      <a:pt x="521" y="110"/>
                      <a:pt x="466" y="83"/>
                      <a:pt x="438" y="83"/>
                    </a:cubicBezTo>
                    <a:cubicBezTo>
                      <a:pt x="438" y="83"/>
                      <a:pt x="411" y="28"/>
                      <a:pt x="384" y="28"/>
                    </a:cubicBezTo>
                    <a:cubicBezTo>
                      <a:pt x="329" y="28"/>
                      <a:pt x="302" y="1"/>
                      <a:pt x="27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3" name="Google Shape;1173;p38"/>
              <p:cNvSpPr/>
              <p:nvPr/>
            </p:nvSpPr>
            <p:spPr>
              <a:xfrm>
                <a:off x="7903825" y="4000650"/>
                <a:ext cx="17150" cy="17150"/>
              </a:xfrm>
              <a:custGeom>
                <a:avLst/>
                <a:gdLst/>
                <a:ahLst/>
                <a:cxnLst/>
                <a:rect l="l" t="t" r="r" b="b"/>
                <a:pathLst>
                  <a:path w="686" h="686" extrusionOk="0">
                    <a:moveTo>
                      <a:pt x="329" y="1"/>
                    </a:moveTo>
                    <a:cubicBezTo>
                      <a:pt x="302" y="1"/>
                      <a:pt x="220" y="1"/>
                      <a:pt x="192" y="28"/>
                    </a:cubicBezTo>
                    <a:cubicBezTo>
                      <a:pt x="165" y="28"/>
                      <a:pt x="138" y="83"/>
                      <a:pt x="138" y="83"/>
                    </a:cubicBezTo>
                    <a:cubicBezTo>
                      <a:pt x="83" y="83"/>
                      <a:pt x="83" y="110"/>
                      <a:pt x="55" y="138"/>
                    </a:cubicBezTo>
                    <a:cubicBezTo>
                      <a:pt x="28" y="165"/>
                      <a:pt x="28" y="193"/>
                      <a:pt x="1" y="247"/>
                    </a:cubicBezTo>
                    <a:lnTo>
                      <a:pt x="1" y="357"/>
                    </a:lnTo>
                    <a:lnTo>
                      <a:pt x="1" y="439"/>
                    </a:lnTo>
                    <a:cubicBezTo>
                      <a:pt x="1" y="494"/>
                      <a:pt x="28" y="521"/>
                      <a:pt x="28" y="521"/>
                    </a:cubicBezTo>
                    <a:cubicBezTo>
                      <a:pt x="55" y="549"/>
                      <a:pt x="55" y="576"/>
                      <a:pt x="83" y="631"/>
                    </a:cubicBezTo>
                    <a:cubicBezTo>
                      <a:pt x="192" y="658"/>
                      <a:pt x="275" y="686"/>
                      <a:pt x="302" y="686"/>
                    </a:cubicBezTo>
                    <a:lnTo>
                      <a:pt x="439" y="686"/>
                    </a:lnTo>
                    <a:cubicBezTo>
                      <a:pt x="466" y="686"/>
                      <a:pt x="439" y="686"/>
                      <a:pt x="494" y="658"/>
                    </a:cubicBezTo>
                    <a:lnTo>
                      <a:pt x="576" y="576"/>
                    </a:lnTo>
                    <a:lnTo>
                      <a:pt x="630" y="521"/>
                    </a:lnTo>
                    <a:cubicBezTo>
                      <a:pt x="685" y="494"/>
                      <a:pt x="685" y="439"/>
                      <a:pt x="685" y="384"/>
                    </a:cubicBezTo>
                    <a:lnTo>
                      <a:pt x="685" y="275"/>
                    </a:lnTo>
                    <a:cubicBezTo>
                      <a:pt x="685" y="247"/>
                      <a:pt x="685" y="220"/>
                      <a:pt x="630" y="220"/>
                    </a:cubicBezTo>
                    <a:cubicBezTo>
                      <a:pt x="630" y="165"/>
                      <a:pt x="603" y="138"/>
                      <a:pt x="576" y="110"/>
                    </a:cubicBezTo>
                    <a:lnTo>
                      <a:pt x="494" y="28"/>
                    </a:lnTo>
                    <a:cubicBezTo>
                      <a:pt x="466" y="28"/>
                      <a:pt x="439" y="1"/>
                      <a:pt x="4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4" name="Google Shape;1174;p38"/>
              <p:cNvSpPr/>
              <p:nvPr/>
            </p:nvSpPr>
            <p:spPr>
              <a:xfrm>
                <a:off x="7933275" y="4043800"/>
                <a:ext cx="16450" cy="15075"/>
              </a:xfrm>
              <a:custGeom>
                <a:avLst/>
                <a:gdLst/>
                <a:ahLst/>
                <a:cxnLst/>
                <a:rect l="l" t="t" r="r" b="b"/>
                <a:pathLst>
                  <a:path w="658" h="603" extrusionOk="0">
                    <a:moveTo>
                      <a:pt x="356" y="0"/>
                    </a:moveTo>
                    <a:cubicBezTo>
                      <a:pt x="329" y="0"/>
                      <a:pt x="274" y="0"/>
                      <a:pt x="219" y="27"/>
                    </a:cubicBezTo>
                    <a:cubicBezTo>
                      <a:pt x="192" y="27"/>
                      <a:pt x="137" y="55"/>
                      <a:pt x="110" y="82"/>
                    </a:cubicBezTo>
                    <a:cubicBezTo>
                      <a:pt x="82" y="137"/>
                      <a:pt x="55" y="164"/>
                      <a:pt x="55" y="192"/>
                    </a:cubicBezTo>
                    <a:cubicBezTo>
                      <a:pt x="0" y="219"/>
                      <a:pt x="0" y="274"/>
                      <a:pt x="0" y="329"/>
                    </a:cubicBezTo>
                    <a:lnTo>
                      <a:pt x="0" y="411"/>
                    </a:lnTo>
                    <a:cubicBezTo>
                      <a:pt x="0" y="465"/>
                      <a:pt x="55" y="493"/>
                      <a:pt x="82" y="548"/>
                    </a:cubicBezTo>
                    <a:cubicBezTo>
                      <a:pt x="110" y="548"/>
                      <a:pt x="110" y="575"/>
                      <a:pt x="137" y="575"/>
                    </a:cubicBezTo>
                    <a:cubicBezTo>
                      <a:pt x="219" y="602"/>
                      <a:pt x="274" y="602"/>
                      <a:pt x="329" y="602"/>
                    </a:cubicBezTo>
                    <a:cubicBezTo>
                      <a:pt x="356" y="602"/>
                      <a:pt x="383" y="602"/>
                      <a:pt x="466" y="575"/>
                    </a:cubicBezTo>
                    <a:cubicBezTo>
                      <a:pt x="493" y="575"/>
                      <a:pt x="520" y="548"/>
                      <a:pt x="548" y="493"/>
                    </a:cubicBezTo>
                    <a:cubicBezTo>
                      <a:pt x="602" y="465"/>
                      <a:pt x="630" y="438"/>
                      <a:pt x="630" y="411"/>
                    </a:cubicBezTo>
                    <a:cubicBezTo>
                      <a:pt x="657" y="356"/>
                      <a:pt x="657" y="329"/>
                      <a:pt x="657" y="274"/>
                    </a:cubicBezTo>
                    <a:lnTo>
                      <a:pt x="657" y="192"/>
                    </a:lnTo>
                    <a:cubicBezTo>
                      <a:pt x="657" y="137"/>
                      <a:pt x="630" y="82"/>
                      <a:pt x="602" y="55"/>
                    </a:cubicBezTo>
                    <a:cubicBezTo>
                      <a:pt x="548" y="55"/>
                      <a:pt x="548" y="27"/>
                      <a:pt x="520" y="27"/>
                    </a:cubicBezTo>
                    <a:cubicBezTo>
                      <a:pt x="493" y="0"/>
                      <a:pt x="411" y="0"/>
                      <a:pt x="35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5" name="Google Shape;1175;p38"/>
              <p:cNvSpPr/>
              <p:nvPr/>
            </p:nvSpPr>
            <p:spPr>
              <a:xfrm>
                <a:off x="7793625" y="3992850"/>
                <a:ext cx="118300" cy="134050"/>
              </a:xfrm>
              <a:custGeom>
                <a:avLst/>
                <a:gdLst/>
                <a:ahLst/>
                <a:cxnLst/>
                <a:rect l="l" t="t" r="r" b="b"/>
                <a:pathLst>
                  <a:path w="4732" h="5362" extrusionOk="0">
                    <a:moveTo>
                      <a:pt x="1969" y="1"/>
                    </a:moveTo>
                    <a:cubicBezTo>
                      <a:pt x="1488" y="1"/>
                      <a:pt x="1022" y="257"/>
                      <a:pt x="685" y="614"/>
                    </a:cubicBezTo>
                    <a:cubicBezTo>
                      <a:pt x="192" y="1189"/>
                      <a:pt x="0" y="2065"/>
                      <a:pt x="0" y="2805"/>
                    </a:cubicBezTo>
                    <a:cubicBezTo>
                      <a:pt x="0" y="3681"/>
                      <a:pt x="137" y="4639"/>
                      <a:pt x="657" y="5351"/>
                    </a:cubicBezTo>
                    <a:cubicBezTo>
                      <a:pt x="657" y="5358"/>
                      <a:pt x="664" y="5361"/>
                      <a:pt x="674" y="5361"/>
                    </a:cubicBezTo>
                    <a:cubicBezTo>
                      <a:pt x="704" y="5361"/>
                      <a:pt x="760" y="5331"/>
                      <a:pt x="740" y="5269"/>
                    </a:cubicBezTo>
                    <a:cubicBezTo>
                      <a:pt x="384" y="4612"/>
                      <a:pt x="247" y="3873"/>
                      <a:pt x="219" y="3161"/>
                    </a:cubicBezTo>
                    <a:cubicBezTo>
                      <a:pt x="192" y="2449"/>
                      <a:pt x="301" y="1627"/>
                      <a:pt x="685" y="998"/>
                    </a:cubicBezTo>
                    <a:cubicBezTo>
                      <a:pt x="963" y="570"/>
                      <a:pt x="1458" y="226"/>
                      <a:pt x="1974" y="226"/>
                    </a:cubicBezTo>
                    <a:cubicBezTo>
                      <a:pt x="2119" y="226"/>
                      <a:pt x="2266" y="253"/>
                      <a:pt x="2410" y="313"/>
                    </a:cubicBezTo>
                    <a:cubicBezTo>
                      <a:pt x="2957" y="559"/>
                      <a:pt x="3341" y="1134"/>
                      <a:pt x="3642" y="1655"/>
                    </a:cubicBezTo>
                    <a:cubicBezTo>
                      <a:pt x="3806" y="1956"/>
                      <a:pt x="3998" y="2257"/>
                      <a:pt x="4108" y="2558"/>
                    </a:cubicBezTo>
                    <a:cubicBezTo>
                      <a:pt x="4217" y="2777"/>
                      <a:pt x="4327" y="3051"/>
                      <a:pt x="4518" y="3188"/>
                    </a:cubicBezTo>
                    <a:cubicBezTo>
                      <a:pt x="4542" y="3200"/>
                      <a:pt x="4566" y="3205"/>
                      <a:pt x="4589" y="3205"/>
                    </a:cubicBezTo>
                    <a:cubicBezTo>
                      <a:pt x="4669" y="3205"/>
                      <a:pt x="4731" y="3137"/>
                      <a:pt x="4710" y="3051"/>
                    </a:cubicBezTo>
                    <a:cubicBezTo>
                      <a:pt x="4628" y="2805"/>
                      <a:pt x="4463" y="2613"/>
                      <a:pt x="4354" y="2367"/>
                    </a:cubicBezTo>
                    <a:cubicBezTo>
                      <a:pt x="4190" y="2065"/>
                      <a:pt x="4053" y="1792"/>
                      <a:pt x="3888" y="1518"/>
                    </a:cubicBezTo>
                    <a:cubicBezTo>
                      <a:pt x="3532" y="970"/>
                      <a:pt x="3122" y="340"/>
                      <a:pt x="2519" y="121"/>
                    </a:cubicBezTo>
                    <a:cubicBezTo>
                      <a:pt x="2338" y="38"/>
                      <a:pt x="2153" y="1"/>
                      <a:pt x="1969"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sp>
        <p:nvSpPr>
          <p:cNvPr id="160" name="Rectangle 159"/>
          <p:cNvSpPr/>
          <p:nvPr/>
        </p:nvSpPr>
        <p:spPr>
          <a:xfrm>
            <a:off x="2732950" y="3450804"/>
            <a:ext cx="12883701" cy="3139321"/>
          </a:xfrm>
          <a:prstGeom prst="rect">
            <a:avLst/>
          </a:prstGeom>
        </p:spPr>
        <p:txBody>
          <a:bodyPr wrap="square">
            <a:spAutoFit/>
          </a:bodyPr>
          <a:lstStyle/>
          <a:p>
            <a:pPr marL="0" marR="0" lvl="0" indent="0" algn="ctr" defTabSz="914400" eaLnBrk="1" fontAlgn="auto" latinLnBrk="0" hangingPunct="1">
              <a:lnSpc>
                <a:spcPct val="150000"/>
              </a:lnSpc>
              <a:spcBef>
                <a:spcPts val="0"/>
              </a:spcBef>
              <a:spcAft>
                <a:spcPts val="0"/>
              </a:spcAft>
              <a:buClrTx/>
              <a:buSzTx/>
              <a:buFontTx/>
              <a:buNone/>
              <a:tabLst/>
              <a:defRPr/>
            </a:pPr>
            <a:r>
              <a:rPr lang="en-US" sz="6600" b="1" dirty="0">
                <a:latin typeface="Arial" panose="020B0604020202020204" pitchFamily="34" charset="0"/>
                <a:ea typeface="Calibri" panose="020F0502020204030204" pitchFamily="34" charset="0"/>
                <a:cs typeface="Arial" panose="020B0604020202020204" pitchFamily="34" charset="0"/>
              </a:rPr>
              <a:t>PHẦN 1:</a:t>
            </a:r>
          </a:p>
          <a:p>
            <a:pPr marL="0" marR="0" lvl="0" indent="0" algn="ctr" defTabSz="914400" eaLnBrk="1" fontAlgn="auto" latinLnBrk="0" hangingPunct="1">
              <a:lnSpc>
                <a:spcPct val="150000"/>
              </a:lnSpc>
              <a:spcBef>
                <a:spcPts val="0"/>
              </a:spcBef>
              <a:spcAft>
                <a:spcPts val="0"/>
              </a:spcAft>
              <a:buClrTx/>
              <a:buSzTx/>
              <a:buFontTx/>
              <a:buNone/>
              <a:tabLst/>
              <a:defRPr/>
            </a:pPr>
            <a:r>
              <a:rPr lang="en-US" sz="6600" b="1" dirty="0">
                <a:latin typeface="Arial" panose="020B0604020202020204" pitchFamily="34" charset="0"/>
                <a:ea typeface="Calibri" panose="020F0502020204030204" pitchFamily="34" charset="0"/>
                <a:cs typeface="Arial" panose="020B0604020202020204" pitchFamily="34" charset="0"/>
              </a:rPr>
              <a:t>NẤM GÂY HỎNG THỰC PHẨM</a:t>
            </a:r>
          </a:p>
        </p:txBody>
      </p:sp>
    </p:spTree>
  </p:cSld>
  <p:clrMapOvr>
    <a:masterClrMapping/>
  </p:clrMapOvr>
  <p:transition>
    <p:split orient="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2" name="Group 1"/>
          <p:cNvGrpSpPr/>
          <p:nvPr/>
        </p:nvGrpSpPr>
        <p:grpSpPr>
          <a:xfrm>
            <a:off x="-2143158" y="8685960"/>
            <a:ext cx="5575402" cy="3156385"/>
            <a:chOff x="-1968109" y="7476050"/>
            <a:chExt cx="7010111" cy="4140984"/>
          </a:xfrm>
        </p:grpSpPr>
        <p:grpSp>
          <p:nvGrpSpPr>
            <p:cNvPr id="697" name="Google Shape;697;p32"/>
            <p:cNvGrpSpPr/>
            <p:nvPr/>
          </p:nvGrpSpPr>
          <p:grpSpPr>
            <a:xfrm flipH="1">
              <a:off x="2157508" y="8287969"/>
              <a:ext cx="1764800" cy="3200370"/>
              <a:chOff x="3104575" y="4346000"/>
              <a:chExt cx="553125" cy="1003125"/>
            </a:xfrm>
          </p:grpSpPr>
          <p:sp>
            <p:nvSpPr>
              <p:cNvPr id="698" name="Google Shape;698;p32"/>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99" name="Google Shape;699;p32"/>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0" name="Google Shape;700;p32"/>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1" name="Google Shape;701;p32"/>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2" name="Google Shape;702;p32"/>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3" name="Google Shape;703;p32"/>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4" name="Google Shape;704;p32"/>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705" name="Google Shape;705;p32"/>
            <p:cNvSpPr/>
            <p:nvPr/>
          </p:nvSpPr>
          <p:spPr>
            <a:xfrm flipH="1">
              <a:off x="-1968109" y="7476050"/>
              <a:ext cx="5290150" cy="4140984"/>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706" name="Google Shape;706;p32"/>
            <p:cNvSpPr/>
            <p:nvPr/>
          </p:nvSpPr>
          <p:spPr>
            <a:xfrm flipH="1">
              <a:off x="42902" y="9278780"/>
              <a:ext cx="3195488" cy="217021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707" name="Google Shape;707;p32"/>
            <p:cNvGrpSpPr/>
            <p:nvPr/>
          </p:nvGrpSpPr>
          <p:grpSpPr>
            <a:xfrm>
              <a:off x="3117682" y="9036155"/>
              <a:ext cx="1924320" cy="1704006"/>
              <a:chOff x="-3243425" y="3699175"/>
              <a:chExt cx="968650" cy="857750"/>
            </a:xfrm>
          </p:grpSpPr>
          <p:grpSp>
            <p:nvGrpSpPr>
              <p:cNvPr id="708" name="Google Shape;708;p32"/>
              <p:cNvGrpSpPr/>
              <p:nvPr/>
            </p:nvGrpSpPr>
            <p:grpSpPr>
              <a:xfrm>
                <a:off x="-2960700" y="3699175"/>
                <a:ext cx="275900" cy="814050"/>
                <a:chOff x="-2960700" y="3699175"/>
                <a:chExt cx="275900" cy="814050"/>
              </a:xfrm>
            </p:grpSpPr>
            <p:sp>
              <p:nvSpPr>
                <p:cNvPr id="709" name="Google Shape;709;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0" name="Google Shape;710;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1" name="Google Shape;711;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2" name="Google Shape;712;p32"/>
              <p:cNvGrpSpPr/>
              <p:nvPr/>
            </p:nvGrpSpPr>
            <p:grpSpPr>
              <a:xfrm>
                <a:off x="-3243425" y="3870975"/>
                <a:ext cx="327925" cy="642825"/>
                <a:chOff x="-3243425" y="3870975"/>
                <a:chExt cx="327925" cy="642825"/>
              </a:xfrm>
            </p:grpSpPr>
            <p:sp>
              <p:nvSpPr>
                <p:cNvPr id="713" name="Google Shape;713;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4" name="Google Shape;714;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5" name="Google Shape;715;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6" name="Google Shape;716;p32"/>
              <p:cNvGrpSpPr/>
              <p:nvPr/>
            </p:nvGrpSpPr>
            <p:grpSpPr>
              <a:xfrm>
                <a:off x="-2899775" y="3817600"/>
                <a:ext cx="557925" cy="689475"/>
                <a:chOff x="-2899775" y="3817600"/>
                <a:chExt cx="557925" cy="689475"/>
              </a:xfrm>
            </p:grpSpPr>
            <p:sp>
              <p:nvSpPr>
                <p:cNvPr id="717" name="Google Shape;717;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8" name="Google Shape;718;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9" name="Google Shape;719;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20" name="Google Shape;720;p32"/>
              <p:cNvGrpSpPr/>
              <p:nvPr/>
            </p:nvGrpSpPr>
            <p:grpSpPr>
              <a:xfrm>
                <a:off x="-2887450" y="4143425"/>
                <a:ext cx="612675" cy="413500"/>
                <a:chOff x="-2887450" y="4143425"/>
                <a:chExt cx="612675" cy="413500"/>
              </a:xfrm>
            </p:grpSpPr>
            <p:grpSp>
              <p:nvGrpSpPr>
                <p:cNvPr id="721" name="Google Shape;721;p32"/>
                <p:cNvGrpSpPr/>
                <p:nvPr/>
              </p:nvGrpSpPr>
              <p:grpSpPr>
                <a:xfrm>
                  <a:off x="-2887450" y="4143425"/>
                  <a:ext cx="612675" cy="413500"/>
                  <a:chOff x="-2887450" y="4143425"/>
                  <a:chExt cx="612675" cy="413500"/>
                </a:xfrm>
              </p:grpSpPr>
              <p:sp>
                <p:nvSpPr>
                  <p:cNvPr id="722" name="Google Shape;722;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23" name="Google Shape;723;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24" name="Google Shape;724;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25" name="Google Shape;725;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grpSp>
        <p:nvGrpSpPr>
          <p:cNvPr id="3" name="Group 2"/>
          <p:cNvGrpSpPr/>
          <p:nvPr/>
        </p:nvGrpSpPr>
        <p:grpSpPr>
          <a:xfrm>
            <a:off x="16014208" y="8968773"/>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sp>
        <p:nvSpPr>
          <p:cNvPr id="65" name="TextBox 64">
            <a:extLst>
              <a:ext uri="{FF2B5EF4-FFF2-40B4-BE49-F238E27FC236}">
                <a16:creationId xmlns:a16="http://schemas.microsoft.com/office/drawing/2014/main" id="{23555D34-95C4-4780-5240-D6CDA9E7CEDB}"/>
              </a:ext>
            </a:extLst>
          </p:cNvPr>
          <p:cNvSpPr txBox="1"/>
          <p:nvPr/>
        </p:nvSpPr>
        <p:spPr>
          <a:xfrm>
            <a:off x="1485409" y="611722"/>
            <a:ext cx="15022440" cy="3785652"/>
          </a:xfrm>
          <a:prstGeom prst="rect">
            <a:avLst/>
          </a:prstGeom>
          <a:noFill/>
        </p:spPr>
        <p:txBody>
          <a:bodyPr wrap="square">
            <a:spAutoFit/>
          </a:bodyPr>
          <a:lstStyle/>
          <a:p>
            <a:pPr algn="just">
              <a:lnSpc>
                <a:spcPct val="150000"/>
              </a:lnSpc>
            </a:pPr>
            <a:r>
              <a:rPr lang="nl-NL" sz="4000" b="1" i="1" dirty="0">
                <a:latin typeface="Arial" panose="020B0604020202020204" pitchFamily="34" charset="0"/>
                <a:ea typeface="Calibri" panose="020F0502020204030204" pitchFamily="34" charset="0"/>
                <a:cs typeface="Arial" panose="020B0604020202020204" pitchFamily="34" charset="0"/>
              </a:rPr>
              <a:t>Hoạt động 1.1 và 1.2: </a:t>
            </a:r>
            <a:r>
              <a:rPr lang="nl-NL" sz="4000" dirty="0">
                <a:latin typeface="Arial" panose="020B0604020202020204" pitchFamily="34" charset="0"/>
                <a:ea typeface="Calibri" panose="020F0502020204030204" pitchFamily="34" charset="0"/>
                <a:cs typeface="Arial" panose="020B0604020202020204" pitchFamily="34" charset="0"/>
              </a:rPr>
              <a:t>Q</a:t>
            </a:r>
            <a:r>
              <a:rPr lang="nl-NL" sz="4000" dirty="0">
                <a:effectLst/>
                <a:latin typeface="Arial" panose="020B0604020202020204" pitchFamily="34" charset="0"/>
                <a:ea typeface="Calibri" panose="020F0502020204030204" pitchFamily="34" charset="0"/>
                <a:cs typeface="Arial" panose="020B0604020202020204" pitchFamily="34" charset="0"/>
              </a:rPr>
              <a:t>uan sát hình 1, 2 và cho biết:</a:t>
            </a:r>
          </a:p>
          <a:p>
            <a:pPr marL="571500" indent="-571500" algn="just">
              <a:lnSpc>
                <a:spcPct val="150000"/>
              </a:lnSpc>
              <a:buFont typeface="Arial" pitchFamily="34" charset="0"/>
              <a:buChar char="•"/>
            </a:pPr>
            <a:r>
              <a:rPr lang="nl-NL" sz="4000" dirty="0">
                <a:latin typeface="Arial" panose="020B0604020202020204" pitchFamily="34" charset="0"/>
                <a:ea typeface="Calibri" panose="020F0502020204030204" pitchFamily="34" charset="0"/>
                <a:cs typeface="Arial" panose="020B0604020202020204" pitchFamily="34" charset="0"/>
              </a:rPr>
              <a:t>Thực phẩm ở hình 1, 2 đã thay đổi như thế nào về màu sắc, hình dạng,... sau một khoảng thời gian? Vì sao?</a:t>
            </a:r>
          </a:p>
          <a:p>
            <a:pPr marL="571500" indent="-571500" algn="just">
              <a:lnSpc>
                <a:spcPct val="150000"/>
              </a:lnSpc>
              <a:buFont typeface="Arial" pitchFamily="34" charset="0"/>
              <a:buChar char="•"/>
            </a:pPr>
            <a:r>
              <a:rPr lang="nl-NL" sz="4000" dirty="0">
                <a:latin typeface="Arial" panose="020B0604020202020204" pitchFamily="34" charset="0"/>
                <a:ea typeface="Calibri" panose="020F0502020204030204" pitchFamily="34" charset="0"/>
                <a:cs typeface="Arial" panose="020B0604020202020204" pitchFamily="34" charset="0"/>
              </a:rPr>
              <a:t>Nấm mốc mọc trên thực phẩm thường có màu gì?</a:t>
            </a:r>
            <a:endParaRPr lang="en-US" sz="4000"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5444" y="4671093"/>
            <a:ext cx="9158180" cy="4297680"/>
          </a:xfrm>
          <a:prstGeom prst="rect">
            <a:avLst/>
          </a:prstGeom>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520557" y="4671093"/>
            <a:ext cx="8534400" cy="4297680"/>
          </a:xfrm>
          <a:prstGeom prst="rect">
            <a:avLst/>
          </a:prstGeom>
        </p:spPr>
      </p:pic>
    </p:spTree>
    <p:extLst>
      <p:ext uri="{BB962C8B-B14F-4D97-AF65-F5344CB8AC3E}">
        <p14:creationId xmlns:p14="http://schemas.microsoft.com/office/powerpoint/2010/main" val="3513763772"/>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barn(inVertical)">
                                      <p:cBhvr>
                                        <p:cTn id="13" dur="500"/>
                                        <p:tgtEl>
                                          <p:spTgt spid="65"/>
                                        </p:tgtEl>
                                      </p:cBhvr>
                                    </p:animEffect>
                                  </p:childTnLst>
                                </p:cTn>
                              </p:par>
                              <p:par>
                                <p:cTn id="14" presetID="16" presetClass="entr" presetSubtype="21"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barn(inVertical)">
                                      <p:cBhvr>
                                        <p:cTn id="16" dur="500"/>
                                        <p:tgtEl>
                                          <p:spTgt spid="4"/>
                                        </p:tgtEl>
                                      </p:cBhvr>
                                    </p:animEffect>
                                  </p:childTnLst>
                                </p:cTn>
                              </p:par>
                              <p:par>
                                <p:cTn id="17" presetID="16" presetClass="entr" presetSubtype="21"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arn(inVertical)">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2" name="Group 1"/>
          <p:cNvGrpSpPr/>
          <p:nvPr/>
        </p:nvGrpSpPr>
        <p:grpSpPr>
          <a:xfrm>
            <a:off x="-2143158" y="8685960"/>
            <a:ext cx="5575402" cy="3156385"/>
            <a:chOff x="-1968109" y="7476050"/>
            <a:chExt cx="7010111" cy="4140984"/>
          </a:xfrm>
        </p:grpSpPr>
        <p:grpSp>
          <p:nvGrpSpPr>
            <p:cNvPr id="697" name="Google Shape;697;p32"/>
            <p:cNvGrpSpPr/>
            <p:nvPr/>
          </p:nvGrpSpPr>
          <p:grpSpPr>
            <a:xfrm flipH="1">
              <a:off x="2157508" y="8287969"/>
              <a:ext cx="1764800" cy="3200370"/>
              <a:chOff x="3104575" y="4346000"/>
              <a:chExt cx="553125" cy="1003125"/>
            </a:xfrm>
          </p:grpSpPr>
          <p:sp>
            <p:nvSpPr>
              <p:cNvPr id="698" name="Google Shape;698;p32"/>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99" name="Google Shape;699;p32"/>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0" name="Google Shape;700;p32"/>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1" name="Google Shape;701;p32"/>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2" name="Google Shape;702;p32"/>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3" name="Google Shape;703;p32"/>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4" name="Google Shape;704;p32"/>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705" name="Google Shape;705;p32"/>
            <p:cNvSpPr/>
            <p:nvPr/>
          </p:nvSpPr>
          <p:spPr>
            <a:xfrm flipH="1">
              <a:off x="-1968109" y="7476050"/>
              <a:ext cx="5290150" cy="4140984"/>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706" name="Google Shape;706;p32"/>
            <p:cNvSpPr/>
            <p:nvPr/>
          </p:nvSpPr>
          <p:spPr>
            <a:xfrm flipH="1">
              <a:off x="42902" y="9278780"/>
              <a:ext cx="3195488" cy="217021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707" name="Google Shape;707;p32"/>
            <p:cNvGrpSpPr/>
            <p:nvPr/>
          </p:nvGrpSpPr>
          <p:grpSpPr>
            <a:xfrm>
              <a:off x="3117682" y="9036155"/>
              <a:ext cx="1924320" cy="1704006"/>
              <a:chOff x="-3243425" y="3699175"/>
              <a:chExt cx="968650" cy="857750"/>
            </a:xfrm>
          </p:grpSpPr>
          <p:grpSp>
            <p:nvGrpSpPr>
              <p:cNvPr id="708" name="Google Shape;708;p32"/>
              <p:cNvGrpSpPr/>
              <p:nvPr/>
            </p:nvGrpSpPr>
            <p:grpSpPr>
              <a:xfrm>
                <a:off x="-2960700" y="3699175"/>
                <a:ext cx="275900" cy="814050"/>
                <a:chOff x="-2960700" y="3699175"/>
                <a:chExt cx="275900" cy="814050"/>
              </a:xfrm>
            </p:grpSpPr>
            <p:sp>
              <p:nvSpPr>
                <p:cNvPr id="709" name="Google Shape;709;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0" name="Google Shape;710;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1" name="Google Shape;711;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2" name="Google Shape;712;p32"/>
              <p:cNvGrpSpPr/>
              <p:nvPr/>
            </p:nvGrpSpPr>
            <p:grpSpPr>
              <a:xfrm>
                <a:off x="-3243425" y="3870975"/>
                <a:ext cx="327925" cy="642825"/>
                <a:chOff x="-3243425" y="3870975"/>
                <a:chExt cx="327925" cy="642825"/>
              </a:xfrm>
            </p:grpSpPr>
            <p:sp>
              <p:nvSpPr>
                <p:cNvPr id="713" name="Google Shape;713;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4" name="Google Shape;714;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5" name="Google Shape;715;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6" name="Google Shape;716;p32"/>
              <p:cNvGrpSpPr/>
              <p:nvPr/>
            </p:nvGrpSpPr>
            <p:grpSpPr>
              <a:xfrm>
                <a:off x="-2899775" y="3817600"/>
                <a:ext cx="557925" cy="689475"/>
                <a:chOff x="-2899775" y="3817600"/>
                <a:chExt cx="557925" cy="689475"/>
              </a:xfrm>
            </p:grpSpPr>
            <p:sp>
              <p:nvSpPr>
                <p:cNvPr id="717" name="Google Shape;717;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8" name="Google Shape;718;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9" name="Google Shape;719;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20" name="Google Shape;720;p32"/>
              <p:cNvGrpSpPr/>
              <p:nvPr/>
            </p:nvGrpSpPr>
            <p:grpSpPr>
              <a:xfrm>
                <a:off x="-2887450" y="4143425"/>
                <a:ext cx="612675" cy="413500"/>
                <a:chOff x="-2887450" y="4143425"/>
                <a:chExt cx="612675" cy="413500"/>
              </a:xfrm>
            </p:grpSpPr>
            <p:grpSp>
              <p:nvGrpSpPr>
                <p:cNvPr id="721" name="Google Shape;721;p32"/>
                <p:cNvGrpSpPr/>
                <p:nvPr/>
              </p:nvGrpSpPr>
              <p:grpSpPr>
                <a:xfrm>
                  <a:off x="-2887450" y="4143425"/>
                  <a:ext cx="612675" cy="413500"/>
                  <a:chOff x="-2887450" y="4143425"/>
                  <a:chExt cx="612675" cy="413500"/>
                </a:xfrm>
              </p:grpSpPr>
              <p:sp>
                <p:nvSpPr>
                  <p:cNvPr id="722" name="Google Shape;722;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23" name="Google Shape;723;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24" name="Google Shape;724;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25" name="Google Shape;725;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grpSp>
        <p:nvGrpSpPr>
          <p:cNvPr id="3" name="Group 2"/>
          <p:cNvGrpSpPr/>
          <p:nvPr/>
        </p:nvGrpSpPr>
        <p:grpSpPr>
          <a:xfrm>
            <a:off x="16014208" y="8968773"/>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pic>
        <p:nvPicPr>
          <p:cNvPr id="65" name="Picture 6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5444" y="800100"/>
            <a:ext cx="9158180" cy="4297680"/>
          </a:xfrm>
          <a:prstGeom prst="rect">
            <a:avLst/>
          </a:prstGeom>
        </p:spPr>
      </p:pic>
      <p:pic>
        <p:nvPicPr>
          <p:cNvPr id="66" name="Picture 6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520557" y="800100"/>
            <a:ext cx="8534400" cy="4297680"/>
          </a:xfrm>
          <a:prstGeom prst="rect">
            <a:avLst/>
          </a:prstGeom>
        </p:spPr>
      </p:pic>
      <p:sp>
        <p:nvSpPr>
          <p:cNvPr id="67" name="Rounded Rectangular Callout 66"/>
          <p:cNvSpPr/>
          <p:nvPr/>
        </p:nvSpPr>
        <p:spPr>
          <a:xfrm>
            <a:off x="1751401" y="6078705"/>
            <a:ext cx="14342833" cy="2607255"/>
          </a:xfrm>
          <a:prstGeom prst="wedgeRoundRectCallout">
            <a:avLst>
              <a:gd name="adj1" fmla="val 57735"/>
              <a:gd name="adj2" fmla="val -3824"/>
              <a:gd name="adj3" fmla="val 16667"/>
            </a:avLst>
          </a:prstGeom>
          <a:solidFill>
            <a:schemeClr val="accent4">
              <a:lumMod val="40000"/>
              <a:lumOff val="60000"/>
            </a:schemeClr>
          </a:solidFill>
          <a:ln w="19050">
            <a:solidFill>
              <a:schemeClr val="accent4">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0" indent="-571500" algn="just">
              <a:lnSpc>
                <a:spcPct val="150000"/>
              </a:lnSpc>
              <a:buFont typeface="Arial" pitchFamily="34" charset="0"/>
              <a:buChar char="•"/>
            </a:pPr>
            <a:r>
              <a:rPr lang="vi-VN" sz="4000" dirty="0">
                <a:solidFill>
                  <a:srgbClr val="000000"/>
                </a:solidFill>
                <a:latin typeface="Arial" panose="020B0604020202020204" pitchFamily="34" charset="0"/>
                <a:cs typeface="Arial" panose="020B0604020202020204" pitchFamily="34" charset="0"/>
              </a:rPr>
              <a:t>Trên bề mặt thực phẩm xuất hiện các lớp màu trắng, xanh</a:t>
            </a:r>
          </a:p>
          <a:p>
            <a:pPr marL="571500" lvl="0" indent="-571500" algn="just">
              <a:lnSpc>
                <a:spcPct val="150000"/>
              </a:lnSpc>
              <a:buFont typeface="Arial" pitchFamily="34" charset="0"/>
              <a:buChar char="•"/>
            </a:pPr>
            <a:r>
              <a:rPr lang="vi-VN" sz="4000" dirty="0">
                <a:solidFill>
                  <a:srgbClr val="000000"/>
                </a:solidFill>
                <a:latin typeface="Arial" panose="020B0604020202020204" pitchFamily="34" charset="0"/>
                <a:cs typeface="Arial" panose="020B0604020202020204" pitchFamily="34" charset="0"/>
              </a:rPr>
              <a:t>Lớp mốc có màu trắng xanh</a:t>
            </a:r>
          </a:p>
        </p:txBody>
      </p:sp>
    </p:spTree>
    <p:extLst>
      <p:ext uri="{BB962C8B-B14F-4D97-AF65-F5344CB8AC3E}">
        <p14:creationId xmlns:p14="http://schemas.microsoft.com/office/powerpoint/2010/main" val="3042699073"/>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randombar(horizontal)">
                                      <p:cBhvr>
                                        <p:cTn id="7"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grpSp>
        <p:nvGrpSpPr>
          <p:cNvPr id="2" name="Group 1"/>
          <p:cNvGrpSpPr/>
          <p:nvPr/>
        </p:nvGrpSpPr>
        <p:grpSpPr>
          <a:xfrm>
            <a:off x="-2477167" y="8791556"/>
            <a:ext cx="5575402" cy="3156385"/>
            <a:chOff x="-1968109" y="7476050"/>
            <a:chExt cx="7010111" cy="4140984"/>
          </a:xfrm>
        </p:grpSpPr>
        <p:grpSp>
          <p:nvGrpSpPr>
            <p:cNvPr id="697" name="Google Shape;697;p32"/>
            <p:cNvGrpSpPr/>
            <p:nvPr/>
          </p:nvGrpSpPr>
          <p:grpSpPr>
            <a:xfrm flipH="1">
              <a:off x="2157508" y="8287969"/>
              <a:ext cx="1764800" cy="3200370"/>
              <a:chOff x="3104575" y="4346000"/>
              <a:chExt cx="553125" cy="1003125"/>
            </a:xfrm>
          </p:grpSpPr>
          <p:sp>
            <p:nvSpPr>
              <p:cNvPr id="698" name="Google Shape;698;p32"/>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99" name="Google Shape;699;p32"/>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0" name="Google Shape;700;p32"/>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1" name="Google Shape;701;p32"/>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2" name="Google Shape;702;p32"/>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3" name="Google Shape;703;p32"/>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4" name="Google Shape;704;p32"/>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705" name="Google Shape;705;p32"/>
            <p:cNvSpPr/>
            <p:nvPr/>
          </p:nvSpPr>
          <p:spPr>
            <a:xfrm flipH="1">
              <a:off x="-1968109" y="7476050"/>
              <a:ext cx="5290150" cy="4140984"/>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706" name="Google Shape;706;p32"/>
            <p:cNvSpPr/>
            <p:nvPr/>
          </p:nvSpPr>
          <p:spPr>
            <a:xfrm flipH="1">
              <a:off x="42902" y="9278780"/>
              <a:ext cx="3195488" cy="217021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707" name="Google Shape;707;p32"/>
            <p:cNvGrpSpPr/>
            <p:nvPr/>
          </p:nvGrpSpPr>
          <p:grpSpPr>
            <a:xfrm>
              <a:off x="3117682" y="9036155"/>
              <a:ext cx="1924320" cy="1704006"/>
              <a:chOff x="-3243425" y="3699175"/>
              <a:chExt cx="968650" cy="857750"/>
            </a:xfrm>
          </p:grpSpPr>
          <p:grpSp>
            <p:nvGrpSpPr>
              <p:cNvPr id="708" name="Google Shape;708;p32"/>
              <p:cNvGrpSpPr/>
              <p:nvPr/>
            </p:nvGrpSpPr>
            <p:grpSpPr>
              <a:xfrm>
                <a:off x="-2960700" y="3699175"/>
                <a:ext cx="275900" cy="814050"/>
                <a:chOff x="-2960700" y="3699175"/>
                <a:chExt cx="275900" cy="814050"/>
              </a:xfrm>
            </p:grpSpPr>
            <p:sp>
              <p:nvSpPr>
                <p:cNvPr id="709" name="Google Shape;709;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0" name="Google Shape;710;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1" name="Google Shape;711;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2" name="Google Shape;712;p32"/>
              <p:cNvGrpSpPr/>
              <p:nvPr/>
            </p:nvGrpSpPr>
            <p:grpSpPr>
              <a:xfrm>
                <a:off x="-3243425" y="3870975"/>
                <a:ext cx="327925" cy="642825"/>
                <a:chOff x="-3243425" y="3870975"/>
                <a:chExt cx="327925" cy="642825"/>
              </a:xfrm>
            </p:grpSpPr>
            <p:sp>
              <p:nvSpPr>
                <p:cNvPr id="713" name="Google Shape;713;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4" name="Google Shape;714;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5" name="Google Shape;715;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16" name="Google Shape;716;p32"/>
              <p:cNvGrpSpPr/>
              <p:nvPr/>
            </p:nvGrpSpPr>
            <p:grpSpPr>
              <a:xfrm>
                <a:off x="-2899775" y="3817600"/>
                <a:ext cx="557925" cy="689475"/>
                <a:chOff x="-2899775" y="3817600"/>
                <a:chExt cx="557925" cy="689475"/>
              </a:xfrm>
            </p:grpSpPr>
            <p:sp>
              <p:nvSpPr>
                <p:cNvPr id="717" name="Google Shape;717;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8" name="Google Shape;718;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19" name="Google Shape;719;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20" name="Google Shape;720;p32"/>
              <p:cNvGrpSpPr/>
              <p:nvPr/>
            </p:nvGrpSpPr>
            <p:grpSpPr>
              <a:xfrm>
                <a:off x="-2887450" y="4143425"/>
                <a:ext cx="612675" cy="413500"/>
                <a:chOff x="-2887450" y="4143425"/>
                <a:chExt cx="612675" cy="413500"/>
              </a:xfrm>
            </p:grpSpPr>
            <p:grpSp>
              <p:nvGrpSpPr>
                <p:cNvPr id="721" name="Google Shape;721;p32"/>
                <p:cNvGrpSpPr/>
                <p:nvPr/>
              </p:nvGrpSpPr>
              <p:grpSpPr>
                <a:xfrm>
                  <a:off x="-2887450" y="4143425"/>
                  <a:ext cx="612675" cy="413500"/>
                  <a:chOff x="-2887450" y="4143425"/>
                  <a:chExt cx="612675" cy="413500"/>
                </a:xfrm>
              </p:grpSpPr>
              <p:sp>
                <p:nvSpPr>
                  <p:cNvPr id="722" name="Google Shape;722;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23" name="Google Shape;723;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24" name="Google Shape;724;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25" name="Google Shape;725;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grpSp>
        <p:nvGrpSpPr>
          <p:cNvPr id="3" name="Group 2"/>
          <p:cNvGrpSpPr/>
          <p:nvPr/>
        </p:nvGrpSpPr>
        <p:grpSpPr>
          <a:xfrm>
            <a:off x="15895110" y="8878119"/>
            <a:ext cx="3419780" cy="2205193"/>
            <a:chOff x="14539168" y="7663200"/>
            <a:chExt cx="4644787" cy="3076724"/>
          </a:xfrm>
        </p:grpSpPr>
        <p:grpSp>
          <p:nvGrpSpPr>
            <p:cNvPr id="726" name="Google Shape;726;p32"/>
            <p:cNvGrpSpPr/>
            <p:nvPr/>
          </p:nvGrpSpPr>
          <p:grpSpPr>
            <a:xfrm flipH="1">
              <a:off x="14539168" y="9137450"/>
              <a:ext cx="1113680" cy="1521200"/>
              <a:chOff x="-2382375" y="1262850"/>
              <a:chExt cx="735200" cy="1004225"/>
            </a:xfrm>
          </p:grpSpPr>
          <p:sp>
            <p:nvSpPr>
              <p:cNvPr id="727" name="Google Shape;727;p32"/>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32"/>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9" name="Google Shape;729;p32"/>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32"/>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32"/>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2" name="Google Shape;732;p32"/>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32"/>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32"/>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5" name="Google Shape;735;p32"/>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32"/>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737" name="Google Shape;737;p32"/>
            <p:cNvSpPr/>
            <p:nvPr/>
          </p:nvSpPr>
          <p:spPr>
            <a:xfrm rot="-1047435" flipH="1">
              <a:off x="15091918" y="8509340"/>
              <a:ext cx="1235564" cy="83913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738" name="Google Shape;738;p32"/>
            <p:cNvSpPr/>
            <p:nvPr/>
          </p:nvSpPr>
          <p:spPr>
            <a:xfrm flipH="1">
              <a:off x="16043045" y="7663200"/>
              <a:ext cx="3140910" cy="297029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739" name="Google Shape;739;p32"/>
            <p:cNvGrpSpPr/>
            <p:nvPr/>
          </p:nvGrpSpPr>
          <p:grpSpPr>
            <a:xfrm flipH="1">
              <a:off x="15375173" y="9056332"/>
              <a:ext cx="1901266" cy="1683592"/>
              <a:chOff x="-3243425" y="3699175"/>
              <a:chExt cx="968650" cy="857750"/>
            </a:xfrm>
          </p:grpSpPr>
          <p:grpSp>
            <p:nvGrpSpPr>
              <p:cNvPr id="740" name="Google Shape;740;p32"/>
              <p:cNvGrpSpPr/>
              <p:nvPr/>
            </p:nvGrpSpPr>
            <p:grpSpPr>
              <a:xfrm>
                <a:off x="-2960700" y="3699175"/>
                <a:ext cx="275900" cy="814050"/>
                <a:chOff x="-2960700" y="3699175"/>
                <a:chExt cx="275900" cy="814050"/>
              </a:xfrm>
            </p:grpSpPr>
            <p:sp>
              <p:nvSpPr>
                <p:cNvPr id="741" name="Google Shape;741;p32"/>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2" name="Google Shape;742;p32"/>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3" name="Google Shape;743;p32"/>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4" name="Google Shape;744;p32"/>
              <p:cNvGrpSpPr/>
              <p:nvPr/>
            </p:nvGrpSpPr>
            <p:grpSpPr>
              <a:xfrm>
                <a:off x="-3243425" y="3870975"/>
                <a:ext cx="327925" cy="642825"/>
                <a:chOff x="-3243425" y="3870975"/>
                <a:chExt cx="327925" cy="642825"/>
              </a:xfrm>
            </p:grpSpPr>
            <p:sp>
              <p:nvSpPr>
                <p:cNvPr id="745" name="Google Shape;745;p32"/>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46" name="Google Shape;746;p32"/>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47" name="Google Shape;747;p32"/>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48" name="Google Shape;748;p32"/>
              <p:cNvGrpSpPr/>
              <p:nvPr/>
            </p:nvGrpSpPr>
            <p:grpSpPr>
              <a:xfrm>
                <a:off x="-2899775" y="3817600"/>
                <a:ext cx="557925" cy="689475"/>
                <a:chOff x="-2899775" y="3817600"/>
                <a:chExt cx="557925" cy="689475"/>
              </a:xfrm>
            </p:grpSpPr>
            <p:sp>
              <p:nvSpPr>
                <p:cNvPr id="749" name="Google Shape;749;p32"/>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0" name="Google Shape;750;p32"/>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1" name="Google Shape;751;p32"/>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752" name="Google Shape;752;p32"/>
              <p:cNvGrpSpPr/>
              <p:nvPr/>
            </p:nvGrpSpPr>
            <p:grpSpPr>
              <a:xfrm>
                <a:off x="-2887450" y="4143425"/>
                <a:ext cx="612675" cy="413500"/>
                <a:chOff x="-2887450" y="4143425"/>
                <a:chExt cx="612675" cy="413500"/>
              </a:xfrm>
            </p:grpSpPr>
            <p:grpSp>
              <p:nvGrpSpPr>
                <p:cNvPr id="753" name="Google Shape;753;p32"/>
                <p:cNvGrpSpPr/>
                <p:nvPr/>
              </p:nvGrpSpPr>
              <p:grpSpPr>
                <a:xfrm>
                  <a:off x="-2887450" y="4143425"/>
                  <a:ext cx="612675" cy="413500"/>
                  <a:chOff x="-2887450" y="4143425"/>
                  <a:chExt cx="612675" cy="413500"/>
                </a:xfrm>
              </p:grpSpPr>
              <p:sp>
                <p:nvSpPr>
                  <p:cNvPr id="754" name="Google Shape;754;p32"/>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755" name="Google Shape;755;p32"/>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756" name="Google Shape;756;p32"/>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757" name="Google Shape;757;p32"/>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sp>
        <p:nvSpPr>
          <p:cNvPr id="4" name="Rounded Rectangle 3"/>
          <p:cNvSpPr/>
          <p:nvPr/>
        </p:nvSpPr>
        <p:spPr>
          <a:xfrm>
            <a:off x="1459424" y="876300"/>
            <a:ext cx="15267236" cy="2590800"/>
          </a:xfrm>
          <a:prstGeom prst="round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indent="-571500" algn="just">
              <a:lnSpc>
                <a:spcPct val="150000"/>
              </a:lnSpc>
              <a:buFont typeface="Arial" pitchFamily="34" charset="0"/>
              <a:buChar char="•"/>
            </a:pPr>
            <a:r>
              <a:rPr lang="vi-VN" sz="4000" dirty="0">
                <a:solidFill>
                  <a:srgbClr val="000000"/>
                </a:solidFill>
              </a:rPr>
              <a:t>Làm thế nào để nhận biết thực phẩm đã bị nhiễm nấm mốc?</a:t>
            </a:r>
          </a:p>
          <a:p>
            <a:pPr marL="571500" indent="-571500" algn="just">
              <a:lnSpc>
                <a:spcPct val="150000"/>
              </a:lnSpc>
              <a:buFont typeface="Arial" pitchFamily="34" charset="0"/>
              <a:buChar char="•"/>
            </a:pPr>
            <a:r>
              <a:rPr lang="vi-VN" sz="4000" dirty="0">
                <a:solidFill>
                  <a:srgbClr val="000000"/>
                </a:solidFill>
              </a:rPr>
              <a:t>Nấm mốc gây những tác hại gì đến thực phẩm và sức khỏe con người?</a:t>
            </a:r>
          </a:p>
        </p:txBody>
      </p:sp>
      <p:sp>
        <p:nvSpPr>
          <p:cNvPr id="5" name="Rectangle 4"/>
          <p:cNvSpPr/>
          <p:nvPr/>
        </p:nvSpPr>
        <p:spPr>
          <a:xfrm>
            <a:off x="1337367" y="4000500"/>
            <a:ext cx="7353849" cy="5452128"/>
          </a:xfrm>
          <a:prstGeom prst="rect">
            <a:avLst/>
          </a:prstGeom>
          <a:solidFill>
            <a:schemeClr val="accent5"/>
          </a:solidFill>
          <a:ln>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4000" dirty="0">
                <a:solidFill>
                  <a:srgbClr val="000000"/>
                </a:solidFill>
              </a:rPr>
              <a:t>Dựa vào sự thay đổi màu sắc (lớp mốc trắng, xanh trên bề mặt thực phẩm), hình dạng, mùi vị của thực phẩm để nhận biết thực phẩm đã bị nhiễm nấm mốc</a:t>
            </a:r>
            <a:endParaRPr lang="en-US" sz="4000" dirty="0">
              <a:solidFill>
                <a:srgbClr val="000000"/>
              </a:solidFill>
            </a:endParaRPr>
          </a:p>
        </p:txBody>
      </p:sp>
      <p:sp>
        <p:nvSpPr>
          <p:cNvPr id="67" name="Rectangle 66"/>
          <p:cNvSpPr/>
          <p:nvPr/>
        </p:nvSpPr>
        <p:spPr>
          <a:xfrm>
            <a:off x="9139144" y="4000500"/>
            <a:ext cx="7886949" cy="5452128"/>
          </a:xfrm>
          <a:prstGeom prst="rect">
            <a:avLst/>
          </a:prstGeom>
          <a:solidFill>
            <a:schemeClr val="accent5"/>
          </a:solidFill>
          <a:ln>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4000" dirty="0">
                <a:solidFill>
                  <a:srgbClr val="000000"/>
                </a:solidFill>
              </a:rPr>
              <a:t>Nấm mốc gây những tác hại: có thể gây hỏng, ôi thiu, gây độc thực phẩm. Người ăn phải thức ăn nhiễm nấm mốc có thể bị suy gan, thận, có thể gây ung thư, thậm chí dẫn đến tử vong</a:t>
            </a:r>
            <a:endParaRPr lang="en-US" sz="4000" dirty="0">
              <a:solidFill>
                <a:srgbClr val="000000"/>
              </a:solidFill>
            </a:endParaRPr>
          </a:p>
        </p:txBody>
      </p:sp>
    </p:spTree>
    <p:extLst>
      <p:ext uri="{BB962C8B-B14F-4D97-AF65-F5344CB8AC3E}">
        <p14:creationId xmlns:p14="http://schemas.microsoft.com/office/powerpoint/2010/main" val="2563957425"/>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barn(inVertical)">
                                      <p:cBhvr>
                                        <p:cTn id="17"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sp>
        <p:nvSpPr>
          <p:cNvPr id="1020" name="Google Shape;1020;p38"/>
          <p:cNvSpPr/>
          <p:nvPr/>
        </p:nvSpPr>
        <p:spPr>
          <a:xfrm flipH="1">
            <a:off x="3169423" y="7924500"/>
            <a:ext cx="32950" cy="30200"/>
          </a:xfrm>
          <a:custGeom>
            <a:avLst/>
            <a:gdLst/>
            <a:ahLst/>
            <a:cxnLst/>
            <a:rect l="l" t="t" r="r" b="b"/>
            <a:pathLst>
              <a:path w="659" h="604" extrusionOk="0">
                <a:moveTo>
                  <a:pt x="412" y="1"/>
                </a:moveTo>
                <a:cubicBezTo>
                  <a:pt x="329" y="28"/>
                  <a:pt x="302" y="28"/>
                  <a:pt x="247" y="28"/>
                </a:cubicBezTo>
                <a:lnTo>
                  <a:pt x="193" y="28"/>
                </a:lnTo>
                <a:cubicBezTo>
                  <a:pt x="138" y="28"/>
                  <a:pt x="110" y="55"/>
                  <a:pt x="56" y="83"/>
                </a:cubicBezTo>
                <a:cubicBezTo>
                  <a:pt x="28" y="138"/>
                  <a:pt x="1" y="192"/>
                  <a:pt x="1" y="247"/>
                </a:cubicBezTo>
                <a:lnTo>
                  <a:pt x="1" y="411"/>
                </a:lnTo>
                <a:cubicBezTo>
                  <a:pt x="1" y="466"/>
                  <a:pt x="28" y="521"/>
                  <a:pt x="56" y="548"/>
                </a:cubicBezTo>
                <a:cubicBezTo>
                  <a:pt x="110" y="576"/>
                  <a:pt x="165" y="603"/>
                  <a:pt x="193" y="603"/>
                </a:cubicBezTo>
                <a:lnTo>
                  <a:pt x="412" y="603"/>
                </a:lnTo>
                <a:cubicBezTo>
                  <a:pt x="466" y="603"/>
                  <a:pt x="521" y="576"/>
                  <a:pt x="549" y="548"/>
                </a:cubicBezTo>
                <a:lnTo>
                  <a:pt x="603" y="466"/>
                </a:lnTo>
                <a:cubicBezTo>
                  <a:pt x="658" y="439"/>
                  <a:pt x="658" y="384"/>
                  <a:pt x="658" y="302"/>
                </a:cubicBezTo>
                <a:cubicBezTo>
                  <a:pt x="658" y="275"/>
                  <a:pt x="658" y="192"/>
                  <a:pt x="603" y="165"/>
                </a:cubicBezTo>
                <a:cubicBezTo>
                  <a:pt x="603" y="138"/>
                  <a:pt x="576" y="110"/>
                  <a:pt x="549" y="55"/>
                </a:cubicBezTo>
                <a:cubicBezTo>
                  <a:pt x="494" y="28"/>
                  <a:pt x="439" y="1"/>
                  <a:pt x="412" y="1"/>
                </a:cubicBezTo>
                <a:close/>
              </a:path>
            </a:pathLst>
          </a:custGeom>
          <a:solidFill>
            <a:srgbClr val="261E7A"/>
          </a:solidFill>
          <a:ln>
            <a:noFill/>
          </a:ln>
        </p:spPr>
        <p:txBody>
          <a:bodyPr spcFirstLastPara="1" wrap="square" lIns="182850" tIns="182850" rIns="182850" bIns="182850" anchor="ctr" anchorCtr="0">
            <a:noAutofit/>
          </a:bodyPr>
          <a:lstStyle/>
          <a:p>
            <a:endParaRPr/>
          </a:p>
        </p:txBody>
      </p:sp>
      <p:sp>
        <p:nvSpPr>
          <p:cNvPr id="1021" name="Google Shape;1021;p38"/>
          <p:cNvSpPr/>
          <p:nvPr/>
        </p:nvSpPr>
        <p:spPr>
          <a:xfrm flipH="1">
            <a:off x="14515424" y="2803268"/>
            <a:ext cx="335892" cy="119724"/>
          </a:xfrm>
          <a:custGeom>
            <a:avLst/>
            <a:gdLst/>
            <a:ahLst/>
            <a:cxnLst/>
            <a:rect l="l" t="t" r="r" b="b"/>
            <a:pathLst>
              <a:path w="2191" h="781" extrusionOk="0">
                <a:moveTo>
                  <a:pt x="2042" y="71"/>
                </a:moveTo>
                <a:cubicBezTo>
                  <a:pt x="2057" y="77"/>
                  <a:pt x="2069" y="84"/>
                  <a:pt x="2081" y="96"/>
                </a:cubicBezTo>
                <a:cubicBezTo>
                  <a:pt x="2072" y="88"/>
                  <a:pt x="2058" y="79"/>
                  <a:pt x="2042" y="71"/>
                </a:cubicBezTo>
                <a:close/>
                <a:moveTo>
                  <a:pt x="1694" y="0"/>
                </a:moveTo>
                <a:cubicBezTo>
                  <a:pt x="1643" y="0"/>
                  <a:pt x="1588" y="14"/>
                  <a:pt x="1533" y="41"/>
                </a:cubicBezTo>
                <a:lnTo>
                  <a:pt x="1123" y="124"/>
                </a:lnTo>
                <a:lnTo>
                  <a:pt x="712" y="233"/>
                </a:lnTo>
                <a:cubicBezTo>
                  <a:pt x="575" y="260"/>
                  <a:pt x="438" y="260"/>
                  <a:pt x="329" y="315"/>
                </a:cubicBezTo>
                <a:cubicBezTo>
                  <a:pt x="192" y="315"/>
                  <a:pt x="110" y="397"/>
                  <a:pt x="110" y="534"/>
                </a:cubicBezTo>
                <a:cubicBezTo>
                  <a:pt x="0" y="644"/>
                  <a:pt x="110" y="726"/>
                  <a:pt x="246" y="753"/>
                </a:cubicBezTo>
                <a:cubicBezTo>
                  <a:pt x="548" y="781"/>
                  <a:pt x="849" y="781"/>
                  <a:pt x="1150" y="781"/>
                </a:cubicBezTo>
                <a:cubicBezTo>
                  <a:pt x="1342" y="781"/>
                  <a:pt x="1506" y="753"/>
                  <a:pt x="1670" y="726"/>
                </a:cubicBezTo>
                <a:cubicBezTo>
                  <a:pt x="1813" y="678"/>
                  <a:pt x="2039" y="548"/>
                  <a:pt x="2095" y="353"/>
                </a:cubicBezTo>
                <a:lnTo>
                  <a:pt x="2095" y="353"/>
                </a:lnTo>
                <a:cubicBezTo>
                  <a:pt x="2111" y="330"/>
                  <a:pt x="2120" y="304"/>
                  <a:pt x="2163" y="260"/>
                </a:cubicBezTo>
                <a:cubicBezTo>
                  <a:pt x="2191" y="206"/>
                  <a:pt x="2163" y="96"/>
                  <a:pt x="2081" y="69"/>
                </a:cubicBezTo>
                <a:cubicBezTo>
                  <a:pt x="2054" y="69"/>
                  <a:pt x="2026" y="41"/>
                  <a:pt x="1971" y="41"/>
                </a:cubicBezTo>
                <a:cubicBezTo>
                  <a:pt x="1980" y="46"/>
                  <a:pt x="1988" y="49"/>
                  <a:pt x="1996" y="53"/>
                </a:cubicBezTo>
                <a:lnTo>
                  <a:pt x="1996" y="53"/>
                </a:lnTo>
                <a:cubicBezTo>
                  <a:pt x="1974" y="46"/>
                  <a:pt x="1955" y="41"/>
                  <a:pt x="1944" y="41"/>
                </a:cubicBezTo>
                <a:lnTo>
                  <a:pt x="1835" y="41"/>
                </a:lnTo>
                <a:cubicBezTo>
                  <a:pt x="1794" y="14"/>
                  <a:pt x="1746" y="0"/>
                  <a:pt x="169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2" name="Google Shape;1022;p38"/>
          <p:cNvSpPr/>
          <p:nvPr/>
        </p:nvSpPr>
        <p:spPr>
          <a:xfrm flipH="1">
            <a:off x="15325551" y="5171487"/>
            <a:ext cx="294038" cy="169850"/>
          </a:xfrm>
          <a:custGeom>
            <a:avLst/>
            <a:gdLst/>
            <a:ahLst/>
            <a:cxnLst/>
            <a:rect l="l" t="t" r="r" b="b"/>
            <a:pathLst>
              <a:path w="1918" h="1108" extrusionOk="0">
                <a:moveTo>
                  <a:pt x="1548" y="0"/>
                </a:moveTo>
                <a:cubicBezTo>
                  <a:pt x="1492" y="0"/>
                  <a:pt x="1443" y="13"/>
                  <a:pt x="1370" y="13"/>
                </a:cubicBezTo>
                <a:cubicBezTo>
                  <a:pt x="1260" y="13"/>
                  <a:pt x="1206" y="40"/>
                  <a:pt x="1123" y="95"/>
                </a:cubicBezTo>
                <a:cubicBezTo>
                  <a:pt x="1096" y="95"/>
                  <a:pt x="1096" y="95"/>
                  <a:pt x="1069" y="122"/>
                </a:cubicBezTo>
                <a:cubicBezTo>
                  <a:pt x="1096" y="122"/>
                  <a:pt x="1123" y="95"/>
                  <a:pt x="1178" y="95"/>
                </a:cubicBezTo>
                <a:cubicBezTo>
                  <a:pt x="1096" y="122"/>
                  <a:pt x="987" y="149"/>
                  <a:pt x="932" y="149"/>
                </a:cubicBezTo>
                <a:cubicBezTo>
                  <a:pt x="850" y="177"/>
                  <a:pt x="767" y="232"/>
                  <a:pt x="685" y="259"/>
                </a:cubicBezTo>
                <a:cubicBezTo>
                  <a:pt x="631" y="286"/>
                  <a:pt x="521" y="314"/>
                  <a:pt x="439" y="314"/>
                </a:cubicBezTo>
                <a:cubicBezTo>
                  <a:pt x="357" y="369"/>
                  <a:pt x="247" y="396"/>
                  <a:pt x="165" y="451"/>
                </a:cubicBezTo>
                <a:cubicBezTo>
                  <a:pt x="83" y="533"/>
                  <a:pt x="1" y="670"/>
                  <a:pt x="28" y="752"/>
                </a:cubicBezTo>
                <a:cubicBezTo>
                  <a:pt x="83" y="944"/>
                  <a:pt x="138" y="1080"/>
                  <a:pt x="275" y="1080"/>
                </a:cubicBezTo>
                <a:cubicBezTo>
                  <a:pt x="302" y="1080"/>
                  <a:pt x="384" y="1108"/>
                  <a:pt x="412" y="1108"/>
                </a:cubicBezTo>
                <a:lnTo>
                  <a:pt x="658" y="1108"/>
                </a:lnTo>
                <a:cubicBezTo>
                  <a:pt x="767" y="1108"/>
                  <a:pt x="904" y="1108"/>
                  <a:pt x="987" y="1080"/>
                </a:cubicBezTo>
                <a:cubicBezTo>
                  <a:pt x="1178" y="1053"/>
                  <a:pt x="1342" y="998"/>
                  <a:pt x="1479" y="944"/>
                </a:cubicBezTo>
                <a:cubicBezTo>
                  <a:pt x="1589" y="916"/>
                  <a:pt x="1644" y="834"/>
                  <a:pt x="1753" y="779"/>
                </a:cubicBezTo>
                <a:cubicBezTo>
                  <a:pt x="1863" y="670"/>
                  <a:pt x="1917" y="560"/>
                  <a:pt x="1917" y="396"/>
                </a:cubicBezTo>
                <a:cubicBezTo>
                  <a:pt x="1917" y="232"/>
                  <a:pt x="1781" y="95"/>
                  <a:pt x="1644" y="13"/>
                </a:cubicBezTo>
                <a:cubicBezTo>
                  <a:pt x="1607" y="3"/>
                  <a:pt x="1577" y="0"/>
                  <a:pt x="154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3" name="Google Shape;1023;p38"/>
          <p:cNvSpPr/>
          <p:nvPr/>
        </p:nvSpPr>
        <p:spPr>
          <a:xfrm flipH="1">
            <a:off x="14471271" y="6727586"/>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4" name="Google Shape;1024;p38"/>
          <p:cNvSpPr/>
          <p:nvPr/>
        </p:nvSpPr>
        <p:spPr>
          <a:xfrm flipH="1">
            <a:off x="16103597" y="5823702"/>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5" name="Google Shape;1025;p38"/>
          <p:cNvSpPr/>
          <p:nvPr/>
        </p:nvSpPr>
        <p:spPr>
          <a:xfrm flipH="1">
            <a:off x="16905905" y="4036513"/>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026" name="Google Shape;1026;p38"/>
          <p:cNvSpPr/>
          <p:nvPr/>
        </p:nvSpPr>
        <p:spPr>
          <a:xfrm flipH="1">
            <a:off x="15944138" y="32600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7" name="Google Shape;1027;p38"/>
          <p:cNvSpPr/>
          <p:nvPr/>
        </p:nvSpPr>
        <p:spPr>
          <a:xfrm flipH="1">
            <a:off x="10908663" y="1870768"/>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28" name="Google Shape;1028;p38"/>
          <p:cNvSpPr/>
          <p:nvPr/>
        </p:nvSpPr>
        <p:spPr>
          <a:xfrm flipH="1">
            <a:off x="13318450" y="10001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29" name="Google Shape;1029;p38"/>
          <p:cNvSpPr/>
          <p:nvPr/>
        </p:nvSpPr>
        <p:spPr>
          <a:xfrm flipH="1">
            <a:off x="13155464" y="65680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0" name="Google Shape;1030;p38"/>
          <p:cNvSpPr/>
          <p:nvPr/>
        </p:nvSpPr>
        <p:spPr>
          <a:xfrm flipH="1">
            <a:off x="12727914" y="88405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1" name="Google Shape;1031;p38"/>
          <p:cNvSpPr/>
          <p:nvPr/>
        </p:nvSpPr>
        <p:spPr>
          <a:xfrm flipH="1">
            <a:off x="11984731" y="8343212"/>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2" name="Google Shape;1032;p38"/>
          <p:cNvSpPr/>
          <p:nvPr/>
        </p:nvSpPr>
        <p:spPr>
          <a:xfrm flipH="1">
            <a:off x="11479938" y="703481"/>
            <a:ext cx="235324" cy="137046"/>
          </a:xfrm>
          <a:custGeom>
            <a:avLst/>
            <a:gdLst/>
            <a:ahLst/>
            <a:cxnLst/>
            <a:rect l="l" t="t" r="r" b="b"/>
            <a:pathLst>
              <a:path w="1535" h="894" extrusionOk="0">
                <a:moveTo>
                  <a:pt x="904" y="0"/>
                </a:moveTo>
                <a:cubicBezTo>
                  <a:pt x="863" y="0"/>
                  <a:pt x="822" y="7"/>
                  <a:pt x="767" y="21"/>
                </a:cubicBezTo>
                <a:cubicBezTo>
                  <a:pt x="658" y="21"/>
                  <a:pt x="521" y="21"/>
                  <a:pt x="411" y="48"/>
                </a:cubicBezTo>
                <a:cubicBezTo>
                  <a:pt x="329" y="48"/>
                  <a:pt x="220" y="103"/>
                  <a:pt x="138" y="158"/>
                </a:cubicBezTo>
                <a:cubicBezTo>
                  <a:pt x="83" y="240"/>
                  <a:pt x="1" y="322"/>
                  <a:pt x="55" y="432"/>
                </a:cubicBezTo>
                <a:cubicBezTo>
                  <a:pt x="55" y="541"/>
                  <a:pt x="83" y="651"/>
                  <a:pt x="138" y="705"/>
                </a:cubicBezTo>
                <a:cubicBezTo>
                  <a:pt x="220" y="787"/>
                  <a:pt x="329" y="842"/>
                  <a:pt x="411" y="842"/>
                </a:cubicBezTo>
                <a:cubicBezTo>
                  <a:pt x="521" y="842"/>
                  <a:pt x="658" y="842"/>
                  <a:pt x="767" y="870"/>
                </a:cubicBezTo>
                <a:cubicBezTo>
                  <a:pt x="840" y="870"/>
                  <a:pt x="889" y="894"/>
                  <a:pt x="946" y="894"/>
                </a:cubicBezTo>
                <a:cubicBezTo>
                  <a:pt x="974" y="894"/>
                  <a:pt x="1005" y="888"/>
                  <a:pt x="1041" y="870"/>
                </a:cubicBezTo>
                <a:cubicBezTo>
                  <a:pt x="1096" y="842"/>
                  <a:pt x="1151" y="842"/>
                  <a:pt x="1205" y="815"/>
                </a:cubicBezTo>
                <a:cubicBezTo>
                  <a:pt x="1266" y="800"/>
                  <a:pt x="1310" y="751"/>
                  <a:pt x="1346" y="692"/>
                </a:cubicBezTo>
                <a:lnTo>
                  <a:pt x="1346" y="692"/>
                </a:lnTo>
                <a:cubicBezTo>
                  <a:pt x="1377" y="671"/>
                  <a:pt x="1406" y="642"/>
                  <a:pt x="1452" y="596"/>
                </a:cubicBezTo>
                <a:cubicBezTo>
                  <a:pt x="1534" y="541"/>
                  <a:pt x="1534" y="377"/>
                  <a:pt x="1452" y="295"/>
                </a:cubicBezTo>
                <a:cubicBezTo>
                  <a:pt x="1409" y="280"/>
                  <a:pt x="1381" y="266"/>
                  <a:pt x="1352" y="244"/>
                </a:cubicBezTo>
                <a:lnTo>
                  <a:pt x="1352" y="244"/>
                </a:lnTo>
                <a:cubicBezTo>
                  <a:pt x="1314" y="185"/>
                  <a:pt x="1269" y="135"/>
                  <a:pt x="1205" y="103"/>
                </a:cubicBezTo>
                <a:cubicBezTo>
                  <a:pt x="1178" y="48"/>
                  <a:pt x="1096" y="48"/>
                  <a:pt x="1041" y="21"/>
                </a:cubicBezTo>
                <a:cubicBezTo>
                  <a:pt x="986" y="7"/>
                  <a:pt x="945" y="0"/>
                  <a:pt x="90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3" name="Google Shape;1033;p38"/>
          <p:cNvSpPr/>
          <p:nvPr/>
        </p:nvSpPr>
        <p:spPr>
          <a:xfrm flipH="1">
            <a:off x="12890860" y="1760805"/>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4" name="Google Shape;1034;p38"/>
          <p:cNvSpPr/>
          <p:nvPr/>
        </p:nvSpPr>
        <p:spPr>
          <a:xfrm flipH="1">
            <a:off x="6860040" y="2459283"/>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5" name="Google Shape;1035;p38"/>
          <p:cNvSpPr/>
          <p:nvPr/>
        </p:nvSpPr>
        <p:spPr>
          <a:xfrm flipH="1">
            <a:off x="16002911" y="236727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6" name="Google Shape;1036;p38"/>
          <p:cNvSpPr/>
          <p:nvPr/>
        </p:nvSpPr>
        <p:spPr>
          <a:xfrm flipH="1">
            <a:off x="17185888" y="84057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7" name="Google Shape;1037;p38"/>
          <p:cNvSpPr/>
          <p:nvPr/>
        </p:nvSpPr>
        <p:spPr>
          <a:xfrm flipH="1">
            <a:off x="15024461" y="1207879"/>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38" name="Google Shape;1038;p38"/>
          <p:cNvSpPr/>
          <p:nvPr/>
        </p:nvSpPr>
        <p:spPr>
          <a:xfrm flipH="1">
            <a:off x="16001500" y="70903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39" name="Google Shape;1039;p38"/>
          <p:cNvSpPr/>
          <p:nvPr/>
        </p:nvSpPr>
        <p:spPr>
          <a:xfrm rot="2700000">
            <a:off x="16941639" y="2057949"/>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040" name="Google Shape;1040;p38"/>
          <p:cNvSpPr/>
          <p:nvPr/>
        </p:nvSpPr>
        <p:spPr>
          <a:xfrm>
            <a:off x="1459758" y="4801092"/>
            <a:ext cx="335892" cy="119724"/>
          </a:xfrm>
          <a:custGeom>
            <a:avLst/>
            <a:gdLst/>
            <a:ahLst/>
            <a:cxnLst/>
            <a:rect l="l" t="t" r="r" b="b"/>
            <a:pathLst>
              <a:path w="2191" h="781" extrusionOk="0">
                <a:moveTo>
                  <a:pt x="2042" y="71"/>
                </a:moveTo>
                <a:cubicBezTo>
                  <a:pt x="2057" y="77"/>
                  <a:pt x="2069" y="84"/>
                  <a:pt x="2081" y="96"/>
                </a:cubicBezTo>
                <a:cubicBezTo>
                  <a:pt x="2072" y="88"/>
                  <a:pt x="2058" y="79"/>
                  <a:pt x="2042" y="71"/>
                </a:cubicBezTo>
                <a:close/>
                <a:moveTo>
                  <a:pt x="1694" y="0"/>
                </a:moveTo>
                <a:cubicBezTo>
                  <a:pt x="1643" y="0"/>
                  <a:pt x="1588" y="14"/>
                  <a:pt x="1533" y="41"/>
                </a:cubicBezTo>
                <a:lnTo>
                  <a:pt x="1123" y="124"/>
                </a:lnTo>
                <a:lnTo>
                  <a:pt x="712" y="233"/>
                </a:lnTo>
                <a:cubicBezTo>
                  <a:pt x="575" y="260"/>
                  <a:pt x="438" y="260"/>
                  <a:pt x="329" y="315"/>
                </a:cubicBezTo>
                <a:cubicBezTo>
                  <a:pt x="192" y="315"/>
                  <a:pt x="110" y="397"/>
                  <a:pt x="110" y="534"/>
                </a:cubicBezTo>
                <a:cubicBezTo>
                  <a:pt x="0" y="644"/>
                  <a:pt x="110" y="726"/>
                  <a:pt x="246" y="753"/>
                </a:cubicBezTo>
                <a:cubicBezTo>
                  <a:pt x="548" y="781"/>
                  <a:pt x="849" y="781"/>
                  <a:pt x="1150" y="781"/>
                </a:cubicBezTo>
                <a:cubicBezTo>
                  <a:pt x="1342" y="781"/>
                  <a:pt x="1506" y="753"/>
                  <a:pt x="1670" y="726"/>
                </a:cubicBezTo>
                <a:cubicBezTo>
                  <a:pt x="1813" y="678"/>
                  <a:pt x="2039" y="548"/>
                  <a:pt x="2095" y="353"/>
                </a:cubicBezTo>
                <a:lnTo>
                  <a:pt x="2095" y="353"/>
                </a:lnTo>
                <a:cubicBezTo>
                  <a:pt x="2111" y="330"/>
                  <a:pt x="2120" y="304"/>
                  <a:pt x="2163" y="260"/>
                </a:cubicBezTo>
                <a:cubicBezTo>
                  <a:pt x="2191" y="206"/>
                  <a:pt x="2163" y="96"/>
                  <a:pt x="2081" y="69"/>
                </a:cubicBezTo>
                <a:cubicBezTo>
                  <a:pt x="2054" y="69"/>
                  <a:pt x="2026" y="41"/>
                  <a:pt x="1971" y="41"/>
                </a:cubicBezTo>
                <a:cubicBezTo>
                  <a:pt x="1980" y="46"/>
                  <a:pt x="1988" y="49"/>
                  <a:pt x="1996" y="53"/>
                </a:cubicBezTo>
                <a:lnTo>
                  <a:pt x="1996" y="53"/>
                </a:lnTo>
                <a:cubicBezTo>
                  <a:pt x="1974" y="46"/>
                  <a:pt x="1955" y="41"/>
                  <a:pt x="1944" y="41"/>
                </a:cubicBezTo>
                <a:lnTo>
                  <a:pt x="1835" y="41"/>
                </a:lnTo>
                <a:cubicBezTo>
                  <a:pt x="1794" y="14"/>
                  <a:pt x="1746" y="0"/>
                  <a:pt x="1694"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1" name="Google Shape;1041;p38"/>
          <p:cNvSpPr/>
          <p:nvPr/>
        </p:nvSpPr>
        <p:spPr>
          <a:xfrm>
            <a:off x="1925233" y="6727612"/>
            <a:ext cx="424194" cy="148696"/>
          </a:xfrm>
          <a:custGeom>
            <a:avLst/>
            <a:gdLst/>
            <a:ahLst/>
            <a:cxnLst/>
            <a:rect l="l" t="t" r="r" b="b"/>
            <a:pathLst>
              <a:path w="2767" h="970" extrusionOk="0">
                <a:moveTo>
                  <a:pt x="2070" y="0"/>
                </a:moveTo>
                <a:cubicBezTo>
                  <a:pt x="1985" y="0"/>
                  <a:pt x="1899" y="7"/>
                  <a:pt x="1808" y="18"/>
                </a:cubicBezTo>
                <a:lnTo>
                  <a:pt x="1288" y="128"/>
                </a:lnTo>
                <a:cubicBezTo>
                  <a:pt x="1123" y="155"/>
                  <a:pt x="987" y="182"/>
                  <a:pt x="822" y="237"/>
                </a:cubicBezTo>
                <a:cubicBezTo>
                  <a:pt x="603" y="264"/>
                  <a:pt x="548" y="264"/>
                  <a:pt x="329" y="292"/>
                </a:cubicBezTo>
                <a:cubicBezTo>
                  <a:pt x="165" y="292"/>
                  <a:pt x="1" y="429"/>
                  <a:pt x="1" y="620"/>
                </a:cubicBezTo>
                <a:cubicBezTo>
                  <a:pt x="1" y="812"/>
                  <a:pt x="138" y="922"/>
                  <a:pt x="329" y="949"/>
                </a:cubicBezTo>
                <a:cubicBezTo>
                  <a:pt x="521" y="963"/>
                  <a:pt x="713" y="970"/>
                  <a:pt x="908" y="970"/>
                </a:cubicBezTo>
                <a:cubicBezTo>
                  <a:pt x="1103" y="970"/>
                  <a:pt x="1301" y="963"/>
                  <a:pt x="1507" y="949"/>
                </a:cubicBezTo>
                <a:cubicBezTo>
                  <a:pt x="1671" y="922"/>
                  <a:pt x="1835" y="867"/>
                  <a:pt x="2027" y="867"/>
                </a:cubicBezTo>
                <a:cubicBezTo>
                  <a:pt x="2219" y="839"/>
                  <a:pt x="2438" y="730"/>
                  <a:pt x="2575" y="593"/>
                </a:cubicBezTo>
                <a:cubicBezTo>
                  <a:pt x="2766" y="429"/>
                  <a:pt x="2629" y="155"/>
                  <a:pt x="2438" y="45"/>
                </a:cubicBezTo>
                <a:cubicBezTo>
                  <a:pt x="2309" y="13"/>
                  <a:pt x="2191" y="0"/>
                  <a:pt x="2070"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2" name="Google Shape;1042;p38"/>
          <p:cNvSpPr/>
          <p:nvPr/>
        </p:nvSpPr>
        <p:spPr>
          <a:xfrm>
            <a:off x="1380865" y="5951552"/>
            <a:ext cx="239462" cy="127848"/>
          </a:xfrm>
          <a:custGeom>
            <a:avLst/>
            <a:gdLst/>
            <a:ahLst/>
            <a:cxnLst/>
            <a:rect l="l" t="t" r="r" b="b"/>
            <a:pathLst>
              <a:path w="1562" h="834" extrusionOk="0">
                <a:moveTo>
                  <a:pt x="415" y="0"/>
                </a:moveTo>
                <a:cubicBezTo>
                  <a:pt x="266" y="0"/>
                  <a:pt x="102" y="120"/>
                  <a:pt x="55" y="259"/>
                </a:cubicBezTo>
                <a:cubicBezTo>
                  <a:pt x="1" y="368"/>
                  <a:pt x="55" y="478"/>
                  <a:pt x="83" y="533"/>
                </a:cubicBezTo>
                <a:cubicBezTo>
                  <a:pt x="138" y="670"/>
                  <a:pt x="220" y="697"/>
                  <a:pt x="274" y="752"/>
                </a:cubicBezTo>
                <a:cubicBezTo>
                  <a:pt x="466" y="807"/>
                  <a:pt x="630" y="834"/>
                  <a:pt x="795" y="834"/>
                </a:cubicBezTo>
                <a:cubicBezTo>
                  <a:pt x="904" y="834"/>
                  <a:pt x="1014" y="834"/>
                  <a:pt x="1069" y="807"/>
                </a:cubicBezTo>
                <a:cubicBezTo>
                  <a:pt x="1096" y="807"/>
                  <a:pt x="1151" y="807"/>
                  <a:pt x="1178" y="779"/>
                </a:cubicBezTo>
                <a:cubicBezTo>
                  <a:pt x="1288" y="752"/>
                  <a:pt x="1342" y="697"/>
                  <a:pt x="1425" y="670"/>
                </a:cubicBezTo>
                <a:cubicBezTo>
                  <a:pt x="1479" y="615"/>
                  <a:pt x="1507" y="533"/>
                  <a:pt x="1561" y="451"/>
                </a:cubicBezTo>
                <a:cubicBezTo>
                  <a:pt x="1561" y="341"/>
                  <a:pt x="1507" y="232"/>
                  <a:pt x="1425" y="149"/>
                </a:cubicBezTo>
                <a:cubicBezTo>
                  <a:pt x="1342" y="122"/>
                  <a:pt x="1233" y="95"/>
                  <a:pt x="1178" y="95"/>
                </a:cubicBezTo>
                <a:lnTo>
                  <a:pt x="740" y="95"/>
                </a:lnTo>
                <a:cubicBezTo>
                  <a:pt x="630" y="95"/>
                  <a:pt x="548" y="67"/>
                  <a:pt x="494" y="12"/>
                </a:cubicBezTo>
                <a:cubicBezTo>
                  <a:pt x="468" y="4"/>
                  <a:pt x="442" y="0"/>
                  <a:pt x="415"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3" name="Google Shape;1043;p38"/>
          <p:cNvSpPr/>
          <p:nvPr/>
        </p:nvSpPr>
        <p:spPr>
          <a:xfrm>
            <a:off x="3099877" y="5942387"/>
            <a:ext cx="360942" cy="343858"/>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sp>
        <p:nvSpPr>
          <p:cNvPr id="1044" name="Google Shape;1044;p38"/>
          <p:cNvSpPr/>
          <p:nvPr/>
        </p:nvSpPr>
        <p:spPr>
          <a:xfrm>
            <a:off x="6383200" y="70003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5" name="Google Shape;1045;p38"/>
          <p:cNvSpPr/>
          <p:nvPr/>
        </p:nvSpPr>
        <p:spPr>
          <a:xfrm>
            <a:off x="1459731" y="3378142"/>
            <a:ext cx="231030" cy="145324"/>
          </a:xfrm>
          <a:custGeom>
            <a:avLst/>
            <a:gdLst/>
            <a:ahLst/>
            <a:cxnLst/>
            <a:rect l="l" t="t" r="r" b="b"/>
            <a:pathLst>
              <a:path w="1507" h="948" extrusionOk="0">
                <a:moveTo>
                  <a:pt x="822" y="1"/>
                </a:moveTo>
                <a:cubicBezTo>
                  <a:pt x="740" y="1"/>
                  <a:pt x="631" y="28"/>
                  <a:pt x="521" y="83"/>
                </a:cubicBezTo>
                <a:cubicBezTo>
                  <a:pt x="412" y="110"/>
                  <a:pt x="330" y="138"/>
                  <a:pt x="220" y="192"/>
                </a:cubicBezTo>
                <a:cubicBezTo>
                  <a:pt x="138" y="247"/>
                  <a:pt x="83" y="329"/>
                  <a:pt x="56" y="439"/>
                </a:cubicBezTo>
                <a:cubicBezTo>
                  <a:pt x="1" y="521"/>
                  <a:pt x="56" y="603"/>
                  <a:pt x="83" y="685"/>
                </a:cubicBezTo>
                <a:cubicBezTo>
                  <a:pt x="105" y="860"/>
                  <a:pt x="250" y="948"/>
                  <a:pt x="391" y="948"/>
                </a:cubicBezTo>
                <a:cubicBezTo>
                  <a:pt x="426" y="948"/>
                  <a:pt x="461" y="943"/>
                  <a:pt x="494" y="932"/>
                </a:cubicBezTo>
                <a:cubicBezTo>
                  <a:pt x="549" y="877"/>
                  <a:pt x="631" y="877"/>
                  <a:pt x="740" y="877"/>
                </a:cubicBezTo>
                <a:lnTo>
                  <a:pt x="795" y="877"/>
                </a:lnTo>
                <a:cubicBezTo>
                  <a:pt x="905" y="877"/>
                  <a:pt x="959" y="849"/>
                  <a:pt x="1041" y="822"/>
                </a:cubicBezTo>
                <a:cubicBezTo>
                  <a:pt x="1069" y="822"/>
                  <a:pt x="1151" y="795"/>
                  <a:pt x="1206" y="795"/>
                </a:cubicBezTo>
                <a:cubicBezTo>
                  <a:pt x="1315" y="740"/>
                  <a:pt x="1370" y="685"/>
                  <a:pt x="1425" y="603"/>
                </a:cubicBezTo>
                <a:cubicBezTo>
                  <a:pt x="1480" y="521"/>
                  <a:pt x="1507" y="411"/>
                  <a:pt x="1452" y="302"/>
                </a:cubicBezTo>
                <a:cubicBezTo>
                  <a:pt x="1452" y="274"/>
                  <a:pt x="1425" y="274"/>
                  <a:pt x="1425" y="247"/>
                </a:cubicBezTo>
                <a:cubicBezTo>
                  <a:pt x="1343" y="165"/>
                  <a:pt x="1315" y="110"/>
                  <a:pt x="1206" y="83"/>
                </a:cubicBezTo>
                <a:lnTo>
                  <a:pt x="1151" y="83"/>
                </a:lnTo>
                <a:cubicBezTo>
                  <a:pt x="1041" y="28"/>
                  <a:pt x="932" y="28"/>
                  <a:pt x="822"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6" name="Google Shape;1046;p38"/>
          <p:cNvSpPr/>
          <p:nvPr/>
        </p:nvSpPr>
        <p:spPr>
          <a:xfrm>
            <a:off x="3753526" y="2789187"/>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47" name="Google Shape;1047;p38"/>
          <p:cNvSpPr/>
          <p:nvPr/>
        </p:nvSpPr>
        <p:spPr>
          <a:xfrm>
            <a:off x="4676674" y="67221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8" name="Google Shape;1048;p38"/>
          <p:cNvSpPr/>
          <p:nvPr/>
        </p:nvSpPr>
        <p:spPr>
          <a:xfrm>
            <a:off x="6043024" y="895865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49" name="Google Shape;1049;p38"/>
          <p:cNvSpPr/>
          <p:nvPr/>
        </p:nvSpPr>
        <p:spPr>
          <a:xfrm>
            <a:off x="6917133" y="8461286"/>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0" name="Google Shape;1050;p38"/>
          <p:cNvSpPr/>
          <p:nvPr/>
        </p:nvSpPr>
        <p:spPr>
          <a:xfrm>
            <a:off x="5955658" y="1878881"/>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1" name="Google Shape;1051;p38"/>
          <p:cNvSpPr/>
          <p:nvPr/>
        </p:nvSpPr>
        <p:spPr>
          <a:xfrm>
            <a:off x="4745962" y="593483"/>
            <a:ext cx="201596" cy="159734"/>
          </a:xfrm>
          <a:custGeom>
            <a:avLst/>
            <a:gdLst/>
            <a:ahLst/>
            <a:cxnLst/>
            <a:rect l="l" t="t" r="r" b="b"/>
            <a:pathLst>
              <a:path w="1315" h="1042" extrusionOk="0">
                <a:moveTo>
                  <a:pt x="607" y="0"/>
                </a:moveTo>
                <a:cubicBezTo>
                  <a:pt x="1" y="0"/>
                  <a:pt x="9" y="1041"/>
                  <a:pt x="630" y="1041"/>
                </a:cubicBezTo>
                <a:cubicBezTo>
                  <a:pt x="1288" y="1041"/>
                  <a:pt x="1315" y="1"/>
                  <a:pt x="630" y="1"/>
                </a:cubicBezTo>
                <a:cubicBezTo>
                  <a:pt x="622" y="0"/>
                  <a:pt x="615" y="0"/>
                  <a:pt x="607"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2" name="Google Shape;1052;p38"/>
          <p:cNvSpPr/>
          <p:nvPr/>
        </p:nvSpPr>
        <p:spPr>
          <a:xfrm>
            <a:off x="2885613" y="2485353"/>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3" name="Google Shape;1053;p38"/>
          <p:cNvSpPr/>
          <p:nvPr/>
        </p:nvSpPr>
        <p:spPr>
          <a:xfrm>
            <a:off x="1119550" y="958624"/>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4" name="Google Shape;1054;p38"/>
          <p:cNvSpPr/>
          <p:nvPr/>
        </p:nvSpPr>
        <p:spPr>
          <a:xfrm>
            <a:off x="3864063" y="1325953"/>
            <a:ext cx="222598" cy="107614"/>
          </a:xfrm>
          <a:custGeom>
            <a:avLst/>
            <a:gdLst/>
            <a:ahLst/>
            <a:cxnLst/>
            <a:rect l="l" t="t" r="r" b="b"/>
            <a:pathLst>
              <a:path w="1452" h="702" extrusionOk="0">
                <a:moveTo>
                  <a:pt x="83" y="275"/>
                </a:moveTo>
                <a:cubicBezTo>
                  <a:pt x="83" y="275"/>
                  <a:pt x="83" y="301"/>
                  <a:pt x="30" y="302"/>
                </a:cubicBezTo>
                <a:lnTo>
                  <a:pt x="30" y="302"/>
                </a:lnTo>
                <a:cubicBezTo>
                  <a:pt x="35" y="286"/>
                  <a:pt x="47" y="275"/>
                  <a:pt x="83" y="275"/>
                </a:cubicBezTo>
                <a:close/>
                <a:moveTo>
                  <a:pt x="767" y="1"/>
                </a:moveTo>
                <a:cubicBezTo>
                  <a:pt x="548" y="1"/>
                  <a:pt x="357" y="28"/>
                  <a:pt x="138" y="83"/>
                </a:cubicBezTo>
                <a:cubicBezTo>
                  <a:pt x="83" y="138"/>
                  <a:pt x="1" y="220"/>
                  <a:pt x="28" y="302"/>
                </a:cubicBezTo>
                <a:lnTo>
                  <a:pt x="28" y="329"/>
                </a:lnTo>
                <a:cubicBezTo>
                  <a:pt x="28" y="322"/>
                  <a:pt x="28" y="315"/>
                  <a:pt x="29" y="309"/>
                </a:cubicBezTo>
                <a:lnTo>
                  <a:pt x="29" y="309"/>
                </a:lnTo>
                <a:cubicBezTo>
                  <a:pt x="35" y="334"/>
                  <a:pt x="71" y="397"/>
                  <a:pt x="110" y="435"/>
                </a:cubicBezTo>
                <a:lnTo>
                  <a:pt x="110" y="435"/>
                </a:lnTo>
                <a:lnTo>
                  <a:pt x="110" y="439"/>
                </a:lnTo>
                <a:cubicBezTo>
                  <a:pt x="134" y="486"/>
                  <a:pt x="219" y="554"/>
                  <a:pt x="277" y="554"/>
                </a:cubicBezTo>
                <a:cubicBezTo>
                  <a:pt x="286" y="554"/>
                  <a:pt x="294" y="552"/>
                  <a:pt x="302" y="549"/>
                </a:cubicBezTo>
                <a:lnTo>
                  <a:pt x="521" y="549"/>
                </a:lnTo>
                <a:cubicBezTo>
                  <a:pt x="576" y="576"/>
                  <a:pt x="685" y="576"/>
                  <a:pt x="767" y="603"/>
                </a:cubicBezTo>
                <a:cubicBezTo>
                  <a:pt x="822" y="631"/>
                  <a:pt x="932" y="631"/>
                  <a:pt x="986" y="685"/>
                </a:cubicBezTo>
                <a:cubicBezTo>
                  <a:pt x="1026" y="695"/>
                  <a:pt x="1067" y="702"/>
                  <a:pt x="1104" y="702"/>
                </a:cubicBezTo>
                <a:cubicBezTo>
                  <a:pt x="1169" y="702"/>
                  <a:pt x="1225" y="683"/>
                  <a:pt x="1260" y="631"/>
                </a:cubicBezTo>
                <a:cubicBezTo>
                  <a:pt x="1288" y="603"/>
                  <a:pt x="1342" y="576"/>
                  <a:pt x="1370" y="576"/>
                </a:cubicBezTo>
                <a:cubicBezTo>
                  <a:pt x="1452" y="549"/>
                  <a:pt x="1452" y="439"/>
                  <a:pt x="1397" y="357"/>
                </a:cubicBezTo>
                <a:cubicBezTo>
                  <a:pt x="1397" y="329"/>
                  <a:pt x="1397" y="329"/>
                  <a:pt x="1370" y="302"/>
                </a:cubicBezTo>
                <a:cubicBezTo>
                  <a:pt x="1342" y="220"/>
                  <a:pt x="1315" y="165"/>
                  <a:pt x="1205" y="83"/>
                </a:cubicBezTo>
                <a:cubicBezTo>
                  <a:pt x="1178" y="56"/>
                  <a:pt x="1123" y="56"/>
                  <a:pt x="1096" y="56"/>
                </a:cubicBezTo>
                <a:cubicBezTo>
                  <a:pt x="986" y="28"/>
                  <a:pt x="904" y="1"/>
                  <a:pt x="767"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5" name="Google Shape;1055;p38"/>
          <p:cNvSpPr/>
          <p:nvPr/>
        </p:nvSpPr>
        <p:spPr>
          <a:xfrm>
            <a:off x="2665976" y="8271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56" name="Google Shape;1056;p38"/>
          <p:cNvSpPr/>
          <p:nvPr/>
        </p:nvSpPr>
        <p:spPr>
          <a:xfrm rot="-2700000" flipH="1">
            <a:off x="5108817" y="1080223"/>
            <a:ext cx="551418" cy="501254"/>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57" name="Google Shape;1057;p38"/>
          <p:cNvSpPr/>
          <p:nvPr/>
        </p:nvSpPr>
        <p:spPr>
          <a:xfrm rot="850676" flipH="1">
            <a:off x="1479423" y="2057930"/>
            <a:ext cx="551454" cy="501288"/>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58" name="Google Shape;1058;p38"/>
          <p:cNvSpPr/>
          <p:nvPr/>
        </p:nvSpPr>
        <p:spPr>
          <a:xfrm>
            <a:off x="7383708" y="973881"/>
            <a:ext cx="264604" cy="129074"/>
          </a:xfrm>
          <a:custGeom>
            <a:avLst/>
            <a:gdLst/>
            <a:ahLst/>
            <a:cxnLst/>
            <a:rect l="l" t="t" r="r" b="b"/>
            <a:pathLst>
              <a:path w="1726" h="842" extrusionOk="0">
                <a:moveTo>
                  <a:pt x="316" y="1"/>
                </a:moveTo>
                <a:cubicBezTo>
                  <a:pt x="205" y="1"/>
                  <a:pt x="106" y="58"/>
                  <a:pt x="83" y="172"/>
                </a:cubicBezTo>
                <a:cubicBezTo>
                  <a:pt x="1" y="391"/>
                  <a:pt x="83" y="500"/>
                  <a:pt x="220" y="555"/>
                </a:cubicBezTo>
                <a:cubicBezTo>
                  <a:pt x="412" y="637"/>
                  <a:pt x="658" y="692"/>
                  <a:pt x="877" y="774"/>
                </a:cubicBezTo>
                <a:cubicBezTo>
                  <a:pt x="959" y="802"/>
                  <a:pt x="1069" y="829"/>
                  <a:pt x="1206" y="829"/>
                </a:cubicBezTo>
                <a:cubicBezTo>
                  <a:pt x="1260" y="829"/>
                  <a:pt x="1315" y="841"/>
                  <a:pt x="1370" y="841"/>
                </a:cubicBezTo>
                <a:cubicBezTo>
                  <a:pt x="1397" y="841"/>
                  <a:pt x="1425" y="838"/>
                  <a:pt x="1452" y="829"/>
                </a:cubicBezTo>
                <a:cubicBezTo>
                  <a:pt x="1507" y="802"/>
                  <a:pt x="1589" y="774"/>
                  <a:pt x="1644" y="692"/>
                </a:cubicBezTo>
                <a:cubicBezTo>
                  <a:pt x="1726" y="637"/>
                  <a:pt x="1726" y="500"/>
                  <a:pt x="1644" y="446"/>
                </a:cubicBezTo>
                <a:cubicBezTo>
                  <a:pt x="1589" y="418"/>
                  <a:pt x="1534" y="363"/>
                  <a:pt x="1479" y="309"/>
                </a:cubicBezTo>
                <a:cubicBezTo>
                  <a:pt x="1452" y="281"/>
                  <a:pt x="1370" y="281"/>
                  <a:pt x="1342" y="281"/>
                </a:cubicBezTo>
                <a:lnTo>
                  <a:pt x="1315" y="281"/>
                </a:lnTo>
                <a:cubicBezTo>
                  <a:pt x="1206" y="281"/>
                  <a:pt x="1096" y="254"/>
                  <a:pt x="987" y="227"/>
                </a:cubicBezTo>
                <a:lnTo>
                  <a:pt x="384" y="8"/>
                </a:lnTo>
                <a:cubicBezTo>
                  <a:pt x="361" y="3"/>
                  <a:pt x="339" y="1"/>
                  <a:pt x="316"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59" name="Google Shape;1059;p38"/>
          <p:cNvSpPr/>
          <p:nvPr/>
        </p:nvSpPr>
        <p:spPr>
          <a:xfrm>
            <a:off x="9790833" y="8343212"/>
            <a:ext cx="209262" cy="119264"/>
          </a:xfrm>
          <a:custGeom>
            <a:avLst/>
            <a:gdLst/>
            <a:ahLst/>
            <a:cxnLst/>
            <a:rect l="l" t="t" r="r" b="b"/>
            <a:pathLst>
              <a:path w="1365" h="778" extrusionOk="0">
                <a:moveTo>
                  <a:pt x="1233" y="576"/>
                </a:moveTo>
                <a:cubicBezTo>
                  <a:pt x="1223" y="586"/>
                  <a:pt x="1213" y="595"/>
                  <a:pt x="1202" y="605"/>
                </a:cubicBezTo>
                <a:lnTo>
                  <a:pt x="1202" y="605"/>
                </a:lnTo>
                <a:cubicBezTo>
                  <a:pt x="1210" y="586"/>
                  <a:pt x="1217" y="576"/>
                  <a:pt x="1233" y="576"/>
                </a:cubicBezTo>
                <a:close/>
                <a:moveTo>
                  <a:pt x="658" y="1"/>
                </a:moveTo>
                <a:cubicBezTo>
                  <a:pt x="603" y="1"/>
                  <a:pt x="521" y="1"/>
                  <a:pt x="412" y="28"/>
                </a:cubicBezTo>
                <a:cubicBezTo>
                  <a:pt x="384" y="28"/>
                  <a:pt x="329" y="83"/>
                  <a:pt x="275" y="83"/>
                </a:cubicBezTo>
                <a:cubicBezTo>
                  <a:pt x="220" y="110"/>
                  <a:pt x="110" y="165"/>
                  <a:pt x="83" y="247"/>
                </a:cubicBezTo>
                <a:cubicBezTo>
                  <a:pt x="56" y="302"/>
                  <a:pt x="1" y="384"/>
                  <a:pt x="56" y="494"/>
                </a:cubicBezTo>
                <a:cubicBezTo>
                  <a:pt x="56" y="549"/>
                  <a:pt x="83" y="603"/>
                  <a:pt x="138" y="685"/>
                </a:cubicBezTo>
                <a:cubicBezTo>
                  <a:pt x="247" y="713"/>
                  <a:pt x="357" y="768"/>
                  <a:pt x="466" y="768"/>
                </a:cubicBezTo>
                <a:lnTo>
                  <a:pt x="822" y="768"/>
                </a:lnTo>
                <a:cubicBezTo>
                  <a:pt x="855" y="774"/>
                  <a:pt x="887" y="777"/>
                  <a:pt x="919" y="777"/>
                </a:cubicBezTo>
                <a:cubicBezTo>
                  <a:pt x="1000" y="777"/>
                  <a:pt x="1076" y="755"/>
                  <a:pt x="1136" y="704"/>
                </a:cubicBezTo>
                <a:lnTo>
                  <a:pt x="1136" y="704"/>
                </a:lnTo>
                <a:cubicBezTo>
                  <a:pt x="1299" y="651"/>
                  <a:pt x="1364" y="429"/>
                  <a:pt x="1288" y="302"/>
                </a:cubicBezTo>
                <a:cubicBezTo>
                  <a:pt x="1288" y="302"/>
                  <a:pt x="1288" y="278"/>
                  <a:pt x="1244" y="275"/>
                </a:cubicBezTo>
                <a:lnTo>
                  <a:pt x="1244" y="275"/>
                </a:lnTo>
                <a:cubicBezTo>
                  <a:pt x="1225" y="246"/>
                  <a:pt x="1213" y="217"/>
                  <a:pt x="1178" y="165"/>
                </a:cubicBezTo>
                <a:cubicBezTo>
                  <a:pt x="1151" y="138"/>
                  <a:pt x="1069" y="110"/>
                  <a:pt x="1014" y="56"/>
                </a:cubicBezTo>
                <a:cubicBezTo>
                  <a:pt x="904" y="28"/>
                  <a:pt x="768" y="1"/>
                  <a:pt x="658" y="1"/>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60" name="Google Shape;1060;p38"/>
          <p:cNvSpPr/>
          <p:nvPr/>
        </p:nvSpPr>
        <p:spPr>
          <a:xfrm>
            <a:off x="8193874" y="89967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61" name="Google Shape;1061;p38"/>
          <p:cNvSpPr/>
          <p:nvPr/>
        </p:nvSpPr>
        <p:spPr>
          <a:xfrm>
            <a:off x="11139724" y="9048400"/>
            <a:ext cx="340184" cy="159580"/>
          </a:xfrm>
          <a:custGeom>
            <a:avLst/>
            <a:gdLst/>
            <a:ahLst/>
            <a:cxnLst/>
            <a:rect l="l" t="t" r="r" b="b"/>
            <a:pathLst>
              <a:path w="2219" h="1041" extrusionOk="0">
                <a:moveTo>
                  <a:pt x="584" y="919"/>
                </a:moveTo>
                <a:cubicBezTo>
                  <a:pt x="599" y="931"/>
                  <a:pt x="630" y="931"/>
                  <a:pt x="630" y="931"/>
                </a:cubicBezTo>
                <a:lnTo>
                  <a:pt x="584" y="919"/>
                </a:lnTo>
                <a:close/>
                <a:moveTo>
                  <a:pt x="1205" y="0"/>
                </a:moveTo>
                <a:cubicBezTo>
                  <a:pt x="1041" y="0"/>
                  <a:pt x="849" y="55"/>
                  <a:pt x="712" y="82"/>
                </a:cubicBezTo>
                <a:cubicBezTo>
                  <a:pt x="685" y="82"/>
                  <a:pt x="657" y="110"/>
                  <a:pt x="630" y="110"/>
                </a:cubicBezTo>
                <a:lnTo>
                  <a:pt x="657" y="110"/>
                </a:lnTo>
                <a:lnTo>
                  <a:pt x="548" y="137"/>
                </a:lnTo>
                <a:cubicBezTo>
                  <a:pt x="493" y="137"/>
                  <a:pt x="411" y="192"/>
                  <a:pt x="356" y="192"/>
                </a:cubicBezTo>
                <a:cubicBezTo>
                  <a:pt x="0" y="274"/>
                  <a:pt x="0" y="794"/>
                  <a:pt x="301" y="876"/>
                </a:cubicBezTo>
                <a:cubicBezTo>
                  <a:pt x="384" y="876"/>
                  <a:pt x="438" y="904"/>
                  <a:pt x="520" y="904"/>
                </a:cubicBezTo>
                <a:lnTo>
                  <a:pt x="584" y="919"/>
                </a:lnTo>
                <a:cubicBezTo>
                  <a:pt x="579" y="916"/>
                  <a:pt x="575" y="910"/>
                  <a:pt x="575" y="904"/>
                </a:cubicBezTo>
                <a:lnTo>
                  <a:pt x="575" y="904"/>
                </a:lnTo>
                <a:cubicBezTo>
                  <a:pt x="630" y="931"/>
                  <a:pt x="657" y="931"/>
                  <a:pt x="712" y="958"/>
                </a:cubicBezTo>
                <a:cubicBezTo>
                  <a:pt x="849" y="1013"/>
                  <a:pt x="1068" y="1041"/>
                  <a:pt x="1205" y="1041"/>
                </a:cubicBezTo>
                <a:lnTo>
                  <a:pt x="1588" y="1041"/>
                </a:lnTo>
                <a:cubicBezTo>
                  <a:pt x="1643" y="1041"/>
                  <a:pt x="1725" y="1041"/>
                  <a:pt x="1780" y="1013"/>
                </a:cubicBezTo>
                <a:cubicBezTo>
                  <a:pt x="1862" y="1013"/>
                  <a:pt x="1890" y="958"/>
                  <a:pt x="1944" y="931"/>
                </a:cubicBezTo>
                <a:cubicBezTo>
                  <a:pt x="2136" y="876"/>
                  <a:pt x="2218" y="685"/>
                  <a:pt x="2218" y="520"/>
                </a:cubicBezTo>
                <a:cubicBezTo>
                  <a:pt x="2218" y="356"/>
                  <a:pt x="2136" y="192"/>
                  <a:pt x="1944" y="110"/>
                </a:cubicBezTo>
                <a:cubicBezTo>
                  <a:pt x="1890" y="82"/>
                  <a:pt x="1862" y="82"/>
                  <a:pt x="1780" y="55"/>
                </a:cubicBezTo>
                <a:cubicBezTo>
                  <a:pt x="1725" y="0"/>
                  <a:pt x="1643" y="0"/>
                  <a:pt x="1588" y="0"/>
                </a:cubicBezTo>
                <a:close/>
              </a:path>
            </a:pathLst>
          </a:custGeom>
          <a:solidFill>
            <a:schemeClr val="accent3"/>
          </a:solidFill>
          <a:ln>
            <a:noFill/>
          </a:ln>
        </p:spPr>
        <p:txBody>
          <a:bodyPr spcFirstLastPara="1" wrap="square" lIns="182850" tIns="182850" rIns="182850" bIns="182850" anchor="ctr" anchorCtr="0">
            <a:noAutofit/>
          </a:bodyPr>
          <a:lstStyle/>
          <a:p>
            <a:endParaRPr/>
          </a:p>
        </p:txBody>
      </p:sp>
      <p:sp>
        <p:nvSpPr>
          <p:cNvPr id="1062" name="Google Shape;1062;p38"/>
          <p:cNvSpPr/>
          <p:nvPr/>
        </p:nvSpPr>
        <p:spPr>
          <a:xfrm>
            <a:off x="10274500" y="866106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lt2"/>
          </a:solidFill>
          <a:ln>
            <a:noFill/>
          </a:ln>
        </p:spPr>
        <p:txBody>
          <a:bodyPr spcFirstLastPara="1" wrap="square" lIns="182850" tIns="182850" rIns="182850" bIns="182850" anchor="ctr" anchorCtr="0">
            <a:noAutofit/>
          </a:bodyPr>
          <a:lstStyle/>
          <a:p>
            <a:endParaRPr/>
          </a:p>
        </p:txBody>
      </p:sp>
      <p:sp>
        <p:nvSpPr>
          <p:cNvPr id="1063" name="Google Shape;1063;p38"/>
          <p:cNvSpPr/>
          <p:nvPr/>
        </p:nvSpPr>
        <p:spPr>
          <a:xfrm>
            <a:off x="7648300" y="8104813"/>
            <a:ext cx="443648" cy="422626"/>
          </a:xfrm>
          <a:custGeom>
            <a:avLst/>
            <a:gdLst/>
            <a:ahLst/>
            <a:cxnLst/>
            <a:rect l="l" t="t" r="r" b="b"/>
            <a:pathLst>
              <a:path w="3862" h="3679" extrusionOk="0">
                <a:moveTo>
                  <a:pt x="1813" y="1"/>
                </a:moveTo>
                <a:cubicBezTo>
                  <a:pt x="1736" y="1"/>
                  <a:pt x="1658" y="55"/>
                  <a:pt x="1644" y="172"/>
                </a:cubicBezTo>
                <a:cubicBezTo>
                  <a:pt x="1644" y="583"/>
                  <a:pt x="1562" y="1021"/>
                  <a:pt x="1534" y="1432"/>
                </a:cubicBezTo>
                <a:cubicBezTo>
                  <a:pt x="1096" y="1542"/>
                  <a:pt x="631" y="1487"/>
                  <a:pt x="220" y="1678"/>
                </a:cubicBezTo>
                <a:cubicBezTo>
                  <a:pt x="28" y="1733"/>
                  <a:pt x="1" y="1980"/>
                  <a:pt x="192" y="2034"/>
                </a:cubicBezTo>
                <a:cubicBezTo>
                  <a:pt x="631" y="2144"/>
                  <a:pt x="1041" y="2253"/>
                  <a:pt x="1507" y="2281"/>
                </a:cubicBezTo>
                <a:cubicBezTo>
                  <a:pt x="1534" y="2719"/>
                  <a:pt x="1589" y="3130"/>
                  <a:pt x="1781" y="3595"/>
                </a:cubicBezTo>
                <a:cubicBezTo>
                  <a:pt x="1796" y="3641"/>
                  <a:pt x="1854" y="3679"/>
                  <a:pt x="1907" y="3679"/>
                </a:cubicBezTo>
                <a:cubicBezTo>
                  <a:pt x="1949" y="3679"/>
                  <a:pt x="1988" y="3655"/>
                  <a:pt x="2000" y="3595"/>
                </a:cubicBezTo>
                <a:cubicBezTo>
                  <a:pt x="2082" y="3239"/>
                  <a:pt x="2137" y="2911"/>
                  <a:pt x="2219" y="2582"/>
                </a:cubicBezTo>
                <a:cubicBezTo>
                  <a:pt x="2219" y="2500"/>
                  <a:pt x="2246" y="2390"/>
                  <a:pt x="2246" y="2281"/>
                </a:cubicBezTo>
                <a:cubicBezTo>
                  <a:pt x="2410" y="2253"/>
                  <a:pt x="2602" y="2226"/>
                  <a:pt x="2766" y="2144"/>
                </a:cubicBezTo>
                <a:cubicBezTo>
                  <a:pt x="2821" y="2117"/>
                  <a:pt x="2931" y="2089"/>
                  <a:pt x="3013" y="2034"/>
                </a:cubicBezTo>
                <a:cubicBezTo>
                  <a:pt x="3150" y="2007"/>
                  <a:pt x="3314" y="1980"/>
                  <a:pt x="3451" y="1952"/>
                </a:cubicBezTo>
                <a:cubicBezTo>
                  <a:pt x="3506" y="1898"/>
                  <a:pt x="3588" y="1843"/>
                  <a:pt x="3588" y="1761"/>
                </a:cubicBezTo>
                <a:cubicBezTo>
                  <a:pt x="3615" y="1761"/>
                  <a:pt x="3642" y="1733"/>
                  <a:pt x="3697" y="1733"/>
                </a:cubicBezTo>
                <a:cubicBezTo>
                  <a:pt x="3862" y="1678"/>
                  <a:pt x="3834" y="1432"/>
                  <a:pt x="3642" y="1405"/>
                </a:cubicBezTo>
                <a:cubicBezTo>
                  <a:pt x="3562" y="1394"/>
                  <a:pt x="3481" y="1390"/>
                  <a:pt x="3399" y="1390"/>
                </a:cubicBezTo>
                <a:cubicBezTo>
                  <a:pt x="3062" y="1390"/>
                  <a:pt x="2713" y="1465"/>
                  <a:pt x="2383" y="1487"/>
                </a:cubicBezTo>
                <a:cubicBezTo>
                  <a:pt x="2273" y="1021"/>
                  <a:pt x="2137" y="583"/>
                  <a:pt x="1972" y="118"/>
                </a:cubicBezTo>
                <a:cubicBezTo>
                  <a:pt x="1947" y="41"/>
                  <a:pt x="1880" y="1"/>
                  <a:pt x="1813"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sp>
        <p:nvSpPr>
          <p:cNvPr id="1064" name="Google Shape;1064;p38"/>
          <p:cNvSpPr/>
          <p:nvPr/>
        </p:nvSpPr>
        <p:spPr>
          <a:xfrm>
            <a:off x="12639904" y="7699517"/>
            <a:ext cx="3190084" cy="3016982"/>
          </a:xfrm>
          <a:custGeom>
            <a:avLst/>
            <a:gdLst/>
            <a:ahLst/>
            <a:cxnLst/>
            <a:rect l="l" t="t" r="r" b="b"/>
            <a:pathLst>
              <a:path w="40142" h="37959" extrusionOk="0">
                <a:moveTo>
                  <a:pt x="21940" y="1"/>
                </a:moveTo>
                <a:cubicBezTo>
                  <a:pt x="21909" y="1"/>
                  <a:pt x="21879" y="3"/>
                  <a:pt x="21851" y="8"/>
                </a:cubicBezTo>
                <a:cubicBezTo>
                  <a:pt x="21714" y="35"/>
                  <a:pt x="21605" y="200"/>
                  <a:pt x="21495" y="282"/>
                </a:cubicBezTo>
                <a:cubicBezTo>
                  <a:pt x="21358" y="337"/>
                  <a:pt x="21167" y="309"/>
                  <a:pt x="21084" y="419"/>
                </a:cubicBezTo>
                <a:cubicBezTo>
                  <a:pt x="21030" y="528"/>
                  <a:pt x="21002" y="665"/>
                  <a:pt x="20920" y="802"/>
                </a:cubicBezTo>
                <a:cubicBezTo>
                  <a:pt x="20893" y="884"/>
                  <a:pt x="21002" y="1076"/>
                  <a:pt x="20948" y="1213"/>
                </a:cubicBezTo>
                <a:cubicBezTo>
                  <a:pt x="20920" y="1350"/>
                  <a:pt x="20893" y="1432"/>
                  <a:pt x="20893" y="1569"/>
                </a:cubicBezTo>
                <a:cubicBezTo>
                  <a:pt x="20865" y="1706"/>
                  <a:pt x="20811" y="1815"/>
                  <a:pt x="20811" y="1952"/>
                </a:cubicBezTo>
                <a:cubicBezTo>
                  <a:pt x="20865" y="2089"/>
                  <a:pt x="20865" y="2198"/>
                  <a:pt x="20865" y="2335"/>
                </a:cubicBezTo>
                <a:cubicBezTo>
                  <a:pt x="20893" y="2472"/>
                  <a:pt x="20865" y="2582"/>
                  <a:pt x="20893" y="2719"/>
                </a:cubicBezTo>
                <a:cubicBezTo>
                  <a:pt x="20920" y="2856"/>
                  <a:pt x="21030" y="2910"/>
                  <a:pt x="21057" y="3047"/>
                </a:cubicBezTo>
                <a:cubicBezTo>
                  <a:pt x="21084" y="3184"/>
                  <a:pt x="21084" y="3321"/>
                  <a:pt x="21139" y="3431"/>
                </a:cubicBezTo>
                <a:cubicBezTo>
                  <a:pt x="21167" y="3540"/>
                  <a:pt x="21139" y="3704"/>
                  <a:pt x="21167" y="3814"/>
                </a:cubicBezTo>
                <a:cubicBezTo>
                  <a:pt x="21221" y="3896"/>
                  <a:pt x="21221" y="4033"/>
                  <a:pt x="21304" y="4143"/>
                </a:cubicBezTo>
                <a:cubicBezTo>
                  <a:pt x="21331" y="4279"/>
                  <a:pt x="21495" y="4389"/>
                  <a:pt x="21577" y="4526"/>
                </a:cubicBezTo>
                <a:cubicBezTo>
                  <a:pt x="21632" y="4663"/>
                  <a:pt x="21687" y="4800"/>
                  <a:pt x="21742" y="4937"/>
                </a:cubicBezTo>
                <a:cubicBezTo>
                  <a:pt x="21824" y="5073"/>
                  <a:pt x="21906" y="5183"/>
                  <a:pt x="22015" y="5265"/>
                </a:cubicBezTo>
                <a:cubicBezTo>
                  <a:pt x="22098" y="5402"/>
                  <a:pt x="22125" y="5594"/>
                  <a:pt x="22234" y="5676"/>
                </a:cubicBezTo>
                <a:cubicBezTo>
                  <a:pt x="22317" y="5785"/>
                  <a:pt x="22508" y="5813"/>
                  <a:pt x="22645" y="5895"/>
                </a:cubicBezTo>
                <a:cubicBezTo>
                  <a:pt x="22590" y="5950"/>
                  <a:pt x="22508" y="6059"/>
                  <a:pt x="22454" y="6141"/>
                </a:cubicBezTo>
                <a:cubicBezTo>
                  <a:pt x="22399" y="6278"/>
                  <a:pt x="22289" y="6333"/>
                  <a:pt x="22234" y="6470"/>
                </a:cubicBezTo>
                <a:cubicBezTo>
                  <a:pt x="22152" y="6579"/>
                  <a:pt x="22152" y="6716"/>
                  <a:pt x="22125" y="6853"/>
                </a:cubicBezTo>
                <a:cubicBezTo>
                  <a:pt x="22098" y="6963"/>
                  <a:pt x="22043" y="7100"/>
                  <a:pt x="22015" y="7237"/>
                </a:cubicBezTo>
                <a:cubicBezTo>
                  <a:pt x="21988" y="7374"/>
                  <a:pt x="21961" y="7456"/>
                  <a:pt x="21906" y="7593"/>
                </a:cubicBezTo>
                <a:cubicBezTo>
                  <a:pt x="21879" y="7702"/>
                  <a:pt x="21851" y="7839"/>
                  <a:pt x="21824" y="7976"/>
                </a:cubicBezTo>
                <a:lnTo>
                  <a:pt x="21824" y="8387"/>
                </a:lnTo>
                <a:lnTo>
                  <a:pt x="21824" y="8797"/>
                </a:lnTo>
                <a:cubicBezTo>
                  <a:pt x="21769" y="8934"/>
                  <a:pt x="21769" y="9071"/>
                  <a:pt x="21769" y="9208"/>
                </a:cubicBezTo>
                <a:cubicBezTo>
                  <a:pt x="21769" y="9318"/>
                  <a:pt x="21714" y="9455"/>
                  <a:pt x="21714" y="9591"/>
                </a:cubicBezTo>
                <a:cubicBezTo>
                  <a:pt x="21714" y="9728"/>
                  <a:pt x="21687" y="9865"/>
                  <a:pt x="21687" y="10002"/>
                </a:cubicBezTo>
                <a:cubicBezTo>
                  <a:pt x="21687" y="10139"/>
                  <a:pt x="21742" y="10303"/>
                  <a:pt x="21742" y="10440"/>
                </a:cubicBezTo>
                <a:cubicBezTo>
                  <a:pt x="21742" y="10577"/>
                  <a:pt x="21687" y="10741"/>
                  <a:pt x="21687" y="10878"/>
                </a:cubicBezTo>
                <a:cubicBezTo>
                  <a:pt x="21687" y="11015"/>
                  <a:pt x="21742" y="11207"/>
                  <a:pt x="21742" y="11344"/>
                </a:cubicBezTo>
                <a:cubicBezTo>
                  <a:pt x="21742" y="11508"/>
                  <a:pt x="21824" y="11645"/>
                  <a:pt x="21851" y="11782"/>
                </a:cubicBezTo>
                <a:cubicBezTo>
                  <a:pt x="21879" y="11919"/>
                  <a:pt x="21961" y="12056"/>
                  <a:pt x="21988" y="12193"/>
                </a:cubicBezTo>
                <a:cubicBezTo>
                  <a:pt x="21988" y="12302"/>
                  <a:pt x="21851" y="12439"/>
                  <a:pt x="21879" y="12521"/>
                </a:cubicBezTo>
                <a:cubicBezTo>
                  <a:pt x="21906" y="12631"/>
                  <a:pt x="22015" y="12713"/>
                  <a:pt x="22043" y="12795"/>
                </a:cubicBezTo>
                <a:cubicBezTo>
                  <a:pt x="21879" y="12795"/>
                  <a:pt x="21824" y="12932"/>
                  <a:pt x="21687" y="13014"/>
                </a:cubicBezTo>
                <a:cubicBezTo>
                  <a:pt x="21577" y="13069"/>
                  <a:pt x="21440" y="13124"/>
                  <a:pt x="21331" y="13206"/>
                </a:cubicBezTo>
                <a:cubicBezTo>
                  <a:pt x="21221" y="13315"/>
                  <a:pt x="21084" y="13397"/>
                  <a:pt x="21030" y="13534"/>
                </a:cubicBezTo>
                <a:cubicBezTo>
                  <a:pt x="20948" y="13671"/>
                  <a:pt x="20893" y="13808"/>
                  <a:pt x="20865" y="13945"/>
                </a:cubicBezTo>
                <a:cubicBezTo>
                  <a:pt x="20783" y="14082"/>
                  <a:pt x="20756" y="14219"/>
                  <a:pt x="20729" y="14356"/>
                </a:cubicBezTo>
                <a:cubicBezTo>
                  <a:pt x="20674" y="14493"/>
                  <a:pt x="20646" y="14630"/>
                  <a:pt x="20646" y="14767"/>
                </a:cubicBezTo>
                <a:lnTo>
                  <a:pt x="20646" y="15177"/>
                </a:lnTo>
                <a:cubicBezTo>
                  <a:pt x="20646" y="15314"/>
                  <a:pt x="20674" y="15451"/>
                  <a:pt x="20674" y="15588"/>
                </a:cubicBezTo>
                <a:cubicBezTo>
                  <a:pt x="20674" y="15725"/>
                  <a:pt x="20865" y="15807"/>
                  <a:pt x="20893" y="15944"/>
                </a:cubicBezTo>
                <a:cubicBezTo>
                  <a:pt x="20920" y="16081"/>
                  <a:pt x="20811" y="16272"/>
                  <a:pt x="20865" y="16409"/>
                </a:cubicBezTo>
                <a:cubicBezTo>
                  <a:pt x="20865" y="16546"/>
                  <a:pt x="20893" y="16683"/>
                  <a:pt x="20920" y="16820"/>
                </a:cubicBezTo>
                <a:lnTo>
                  <a:pt x="21030" y="17231"/>
                </a:lnTo>
                <a:cubicBezTo>
                  <a:pt x="21057" y="17368"/>
                  <a:pt x="21139" y="17450"/>
                  <a:pt x="21194" y="17587"/>
                </a:cubicBezTo>
                <a:cubicBezTo>
                  <a:pt x="21276" y="17696"/>
                  <a:pt x="21440" y="17778"/>
                  <a:pt x="21495" y="17915"/>
                </a:cubicBezTo>
                <a:cubicBezTo>
                  <a:pt x="21577" y="17998"/>
                  <a:pt x="21577" y="18217"/>
                  <a:pt x="21632" y="18326"/>
                </a:cubicBezTo>
                <a:cubicBezTo>
                  <a:pt x="21714" y="18408"/>
                  <a:pt x="21824" y="18518"/>
                  <a:pt x="21906" y="18627"/>
                </a:cubicBezTo>
                <a:cubicBezTo>
                  <a:pt x="22015" y="18737"/>
                  <a:pt x="22125" y="18819"/>
                  <a:pt x="22234" y="18901"/>
                </a:cubicBezTo>
                <a:cubicBezTo>
                  <a:pt x="22371" y="18956"/>
                  <a:pt x="22454" y="19065"/>
                  <a:pt x="22590" y="19148"/>
                </a:cubicBezTo>
                <a:cubicBezTo>
                  <a:pt x="22659" y="19175"/>
                  <a:pt x="22748" y="19182"/>
                  <a:pt x="22837" y="19182"/>
                </a:cubicBezTo>
                <a:cubicBezTo>
                  <a:pt x="22926" y="19182"/>
                  <a:pt x="23015" y="19175"/>
                  <a:pt x="23083" y="19175"/>
                </a:cubicBezTo>
                <a:cubicBezTo>
                  <a:pt x="22974" y="19284"/>
                  <a:pt x="22864" y="19421"/>
                  <a:pt x="22809" y="19558"/>
                </a:cubicBezTo>
                <a:cubicBezTo>
                  <a:pt x="22700" y="19695"/>
                  <a:pt x="22700" y="19832"/>
                  <a:pt x="22645" y="19969"/>
                </a:cubicBezTo>
                <a:cubicBezTo>
                  <a:pt x="22590" y="20106"/>
                  <a:pt x="22426" y="20188"/>
                  <a:pt x="22399" y="20325"/>
                </a:cubicBezTo>
                <a:cubicBezTo>
                  <a:pt x="22371" y="20462"/>
                  <a:pt x="22317" y="20654"/>
                  <a:pt x="22289" y="20790"/>
                </a:cubicBezTo>
                <a:cubicBezTo>
                  <a:pt x="22289" y="20927"/>
                  <a:pt x="22371" y="21092"/>
                  <a:pt x="22371" y="21229"/>
                </a:cubicBezTo>
                <a:cubicBezTo>
                  <a:pt x="22371" y="21393"/>
                  <a:pt x="22426" y="21530"/>
                  <a:pt x="22426" y="21667"/>
                </a:cubicBezTo>
                <a:cubicBezTo>
                  <a:pt x="22426" y="21831"/>
                  <a:pt x="22289" y="21968"/>
                  <a:pt x="22289" y="22105"/>
                </a:cubicBezTo>
                <a:cubicBezTo>
                  <a:pt x="22289" y="22242"/>
                  <a:pt x="22454" y="22379"/>
                  <a:pt x="22454" y="22515"/>
                </a:cubicBezTo>
                <a:cubicBezTo>
                  <a:pt x="22454" y="22652"/>
                  <a:pt x="22426" y="22789"/>
                  <a:pt x="22454" y="22926"/>
                </a:cubicBezTo>
                <a:cubicBezTo>
                  <a:pt x="22454" y="23063"/>
                  <a:pt x="22399" y="23200"/>
                  <a:pt x="22426" y="23337"/>
                </a:cubicBezTo>
                <a:cubicBezTo>
                  <a:pt x="22454" y="23474"/>
                  <a:pt x="22563" y="23583"/>
                  <a:pt x="22590" y="23720"/>
                </a:cubicBezTo>
                <a:cubicBezTo>
                  <a:pt x="22645" y="23857"/>
                  <a:pt x="22782" y="23939"/>
                  <a:pt x="22809" y="24076"/>
                </a:cubicBezTo>
                <a:cubicBezTo>
                  <a:pt x="22864" y="24213"/>
                  <a:pt x="22809" y="24350"/>
                  <a:pt x="22864" y="24487"/>
                </a:cubicBezTo>
                <a:cubicBezTo>
                  <a:pt x="22946" y="24569"/>
                  <a:pt x="23083" y="24679"/>
                  <a:pt x="23138" y="24788"/>
                </a:cubicBezTo>
                <a:cubicBezTo>
                  <a:pt x="23193" y="24898"/>
                  <a:pt x="23193" y="25062"/>
                  <a:pt x="23220" y="25171"/>
                </a:cubicBezTo>
                <a:cubicBezTo>
                  <a:pt x="23138" y="25226"/>
                  <a:pt x="23056" y="25308"/>
                  <a:pt x="22974" y="25391"/>
                </a:cubicBezTo>
                <a:cubicBezTo>
                  <a:pt x="22837" y="25445"/>
                  <a:pt x="22700" y="25473"/>
                  <a:pt x="22590" y="25582"/>
                </a:cubicBezTo>
                <a:cubicBezTo>
                  <a:pt x="22508" y="25664"/>
                  <a:pt x="22426" y="25801"/>
                  <a:pt x="22371" y="25911"/>
                </a:cubicBezTo>
                <a:cubicBezTo>
                  <a:pt x="22289" y="26048"/>
                  <a:pt x="22180" y="26130"/>
                  <a:pt x="22125" y="26267"/>
                </a:cubicBezTo>
                <a:cubicBezTo>
                  <a:pt x="22098" y="26349"/>
                  <a:pt x="22015" y="26486"/>
                  <a:pt x="21988" y="26623"/>
                </a:cubicBezTo>
                <a:cubicBezTo>
                  <a:pt x="21961" y="26760"/>
                  <a:pt x="21961" y="26896"/>
                  <a:pt x="21906" y="27033"/>
                </a:cubicBezTo>
                <a:cubicBezTo>
                  <a:pt x="21879" y="27170"/>
                  <a:pt x="21824" y="27280"/>
                  <a:pt x="21769" y="27417"/>
                </a:cubicBezTo>
                <a:cubicBezTo>
                  <a:pt x="21742" y="27554"/>
                  <a:pt x="21824" y="27691"/>
                  <a:pt x="21769" y="27827"/>
                </a:cubicBezTo>
                <a:cubicBezTo>
                  <a:pt x="21769" y="27964"/>
                  <a:pt x="21687" y="28101"/>
                  <a:pt x="21687" y="28211"/>
                </a:cubicBezTo>
                <a:cubicBezTo>
                  <a:pt x="21687" y="28348"/>
                  <a:pt x="21632" y="28485"/>
                  <a:pt x="21605" y="28622"/>
                </a:cubicBezTo>
                <a:cubicBezTo>
                  <a:pt x="21577" y="28758"/>
                  <a:pt x="21632" y="28895"/>
                  <a:pt x="21605" y="29032"/>
                </a:cubicBezTo>
                <a:cubicBezTo>
                  <a:pt x="21605" y="29169"/>
                  <a:pt x="21550" y="29306"/>
                  <a:pt x="21495" y="29443"/>
                </a:cubicBezTo>
                <a:cubicBezTo>
                  <a:pt x="21468" y="29580"/>
                  <a:pt x="21468" y="29717"/>
                  <a:pt x="21440" y="29854"/>
                </a:cubicBezTo>
                <a:cubicBezTo>
                  <a:pt x="21440" y="29991"/>
                  <a:pt x="21358" y="30127"/>
                  <a:pt x="21331" y="30264"/>
                </a:cubicBezTo>
                <a:cubicBezTo>
                  <a:pt x="21304" y="30401"/>
                  <a:pt x="21331" y="30538"/>
                  <a:pt x="21304" y="30675"/>
                </a:cubicBezTo>
                <a:cubicBezTo>
                  <a:pt x="21276" y="30812"/>
                  <a:pt x="21304" y="30949"/>
                  <a:pt x="21276" y="31086"/>
                </a:cubicBezTo>
                <a:cubicBezTo>
                  <a:pt x="21276" y="31223"/>
                  <a:pt x="21139" y="31360"/>
                  <a:pt x="21139" y="31497"/>
                </a:cubicBezTo>
                <a:cubicBezTo>
                  <a:pt x="21084" y="31633"/>
                  <a:pt x="21167" y="31770"/>
                  <a:pt x="21167" y="31907"/>
                </a:cubicBezTo>
                <a:cubicBezTo>
                  <a:pt x="21139" y="32044"/>
                  <a:pt x="21139" y="32181"/>
                  <a:pt x="21139" y="32318"/>
                </a:cubicBezTo>
                <a:lnTo>
                  <a:pt x="21139" y="32729"/>
                </a:lnTo>
                <a:cubicBezTo>
                  <a:pt x="21139" y="32866"/>
                  <a:pt x="21002" y="33003"/>
                  <a:pt x="21002" y="33139"/>
                </a:cubicBezTo>
                <a:cubicBezTo>
                  <a:pt x="20948" y="33276"/>
                  <a:pt x="21057" y="33413"/>
                  <a:pt x="21057" y="33550"/>
                </a:cubicBezTo>
                <a:cubicBezTo>
                  <a:pt x="21057" y="33687"/>
                  <a:pt x="21002" y="33824"/>
                  <a:pt x="21002" y="33961"/>
                </a:cubicBezTo>
                <a:lnTo>
                  <a:pt x="21002" y="34426"/>
                </a:lnTo>
                <a:cubicBezTo>
                  <a:pt x="20948" y="34289"/>
                  <a:pt x="20920" y="34098"/>
                  <a:pt x="20893" y="33961"/>
                </a:cubicBezTo>
                <a:cubicBezTo>
                  <a:pt x="20865" y="33824"/>
                  <a:pt x="20729" y="33742"/>
                  <a:pt x="20646" y="33605"/>
                </a:cubicBezTo>
                <a:cubicBezTo>
                  <a:pt x="20592" y="33523"/>
                  <a:pt x="20646" y="33331"/>
                  <a:pt x="20592" y="33194"/>
                </a:cubicBezTo>
                <a:cubicBezTo>
                  <a:pt x="20537" y="33057"/>
                  <a:pt x="20373" y="33003"/>
                  <a:pt x="20318" y="32866"/>
                </a:cubicBezTo>
                <a:cubicBezTo>
                  <a:pt x="20263" y="32729"/>
                  <a:pt x="20373" y="32564"/>
                  <a:pt x="20318" y="32428"/>
                </a:cubicBezTo>
                <a:cubicBezTo>
                  <a:pt x="20236" y="32291"/>
                  <a:pt x="20181" y="32181"/>
                  <a:pt x="20126" y="32044"/>
                </a:cubicBezTo>
                <a:cubicBezTo>
                  <a:pt x="20071" y="31907"/>
                  <a:pt x="19934" y="31825"/>
                  <a:pt x="19907" y="31688"/>
                </a:cubicBezTo>
                <a:cubicBezTo>
                  <a:pt x="19852" y="31551"/>
                  <a:pt x="19770" y="31469"/>
                  <a:pt x="19715" y="31332"/>
                </a:cubicBezTo>
                <a:cubicBezTo>
                  <a:pt x="19688" y="31195"/>
                  <a:pt x="19688" y="31058"/>
                  <a:pt x="19661" y="30922"/>
                </a:cubicBezTo>
                <a:cubicBezTo>
                  <a:pt x="19633" y="30785"/>
                  <a:pt x="19496" y="30675"/>
                  <a:pt x="19442" y="30538"/>
                </a:cubicBezTo>
                <a:lnTo>
                  <a:pt x="19359" y="30127"/>
                </a:lnTo>
                <a:cubicBezTo>
                  <a:pt x="19305" y="29991"/>
                  <a:pt x="19387" y="29826"/>
                  <a:pt x="19359" y="29689"/>
                </a:cubicBezTo>
                <a:cubicBezTo>
                  <a:pt x="19277" y="29580"/>
                  <a:pt x="19250" y="29443"/>
                  <a:pt x="19223" y="29306"/>
                </a:cubicBezTo>
                <a:cubicBezTo>
                  <a:pt x="19168" y="29169"/>
                  <a:pt x="19113" y="29060"/>
                  <a:pt x="19086" y="28923"/>
                </a:cubicBezTo>
                <a:cubicBezTo>
                  <a:pt x="19031" y="28786"/>
                  <a:pt x="18894" y="28704"/>
                  <a:pt x="18867" y="28567"/>
                </a:cubicBezTo>
                <a:cubicBezTo>
                  <a:pt x="18812" y="28402"/>
                  <a:pt x="18812" y="28293"/>
                  <a:pt x="18757" y="28156"/>
                </a:cubicBezTo>
                <a:cubicBezTo>
                  <a:pt x="18730" y="28047"/>
                  <a:pt x="18675" y="27910"/>
                  <a:pt x="18620" y="27773"/>
                </a:cubicBezTo>
                <a:cubicBezTo>
                  <a:pt x="18593" y="27636"/>
                  <a:pt x="18483" y="27526"/>
                  <a:pt x="18456" y="27389"/>
                </a:cubicBezTo>
                <a:cubicBezTo>
                  <a:pt x="18401" y="27280"/>
                  <a:pt x="18456" y="27116"/>
                  <a:pt x="18401" y="26979"/>
                </a:cubicBezTo>
                <a:cubicBezTo>
                  <a:pt x="18346" y="26842"/>
                  <a:pt x="18209" y="26787"/>
                  <a:pt x="18155" y="26650"/>
                </a:cubicBezTo>
                <a:cubicBezTo>
                  <a:pt x="18127" y="26513"/>
                  <a:pt x="18073" y="26431"/>
                  <a:pt x="18018" y="26404"/>
                </a:cubicBezTo>
                <a:cubicBezTo>
                  <a:pt x="18018" y="26267"/>
                  <a:pt x="18045" y="26157"/>
                  <a:pt x="18045" y="26020"/>
                </a:cubicBezTo>
                <a:lnTo>
                  <a:pt x="18045" y="25637"/>
                </a:lnTo>
                <a:cubicBezTo>
                  <a:pt x="18045" y="25555"/>
                  <a:pt x="17990" y="25418"/>
                  <a:pt x="17990" y="25281"/>
                </a:cubicBezTo>
                <a:cubicBezTo>
                  <a:pt x="17990" y="25171"/>
                  <a:pt x="17936" y="25035"/>
                  <a:pt x="17936" y="24898"/>
                </a:cubicBezTo>
                <a:cubicBezTo>
                  <a:pt x="17908" y="24761"/>
                  <a:pt x="17853" y="24651"/>
                  <a:pt x="17799" y="24514"/>
                </a:cubicBezTo>
                <a:cubicBezTo>
                  <a:pt x="17771" y="24377"/>
                  <a:pt x="17771" y="24268"/>
                  <a:pt x="17744" y="24131"/>
                </a:cubicBezTo>
                <a:cubicBezTo>
                  <a:pt x="17717" y="24049"/>
                  <a:pt x="17744" y="23912"/>
                  <a:pt x="17717" y="23802"/>
                </a:cubicBezTo>
                <a:cubicBezTo>
                  <a:pt x="17662" y="23693"/>
                  <a:pt x="17744" y="23556"/>
                  <a:pt x="17717" y="23446"/>
                </a:cubicBezTo>
                <a:lnTo>
                  <a:pt x="17717" y="22954"/>
                </a:lnTo>
                <a:cubicBezTo>
                  <a:pt x="17717" y="22762"/>
                  <a:pt x="17634" y="22598"/>
                  <a:pt x="17634" y="22433"/>
                </a:cubicBezTo>
                <a:cubicBezTo>
                  <a:pt x="17634" y="22296"/>
                  <a:pt x="17525" y="22160"/>
                  <a:pt x="17525" y="22023"/>
                </a:cubicBezTo>
                <a:cubicBezTo>
                  <a:pt x="17525" y="21886"/>
                  <a:pt x="17634" y="21721"/>
                  <a:pt x="17634" y="21584"/>
                </a:cubicBezTo>
                <a:cubicBezTo>
                  <a:pt x="17607" y="21448"/>
                  <a:pt x="17634" y="21256"/>
                  <a:pt x="17607" y="21119"/>
                </a:cubicBezTo>
                <a:cubicBezTo>
                  <a:pt x="17580" y="20982"/>
                  <a:pt x="17443" y="20845"/>
                  <a:pt x="17388" y="20708"/>
                </a:cubicBezTo>
                <a:cubicBezTo>
                  <a:pt x="17361" y="20571"/>
                  <a:pt x="17306" y="20434"/>
                  <a:pt x="17251" y="20298"/>
                </a:cubicBezTo>
                <a:cubicBezTo>
                  <a:pt x="17224" y="20161"/>
                  <a:pt x="17333" y="19996"/>
                  <a:pt x="17251" y="19859"/>
                </a:cubicBezTo>
                <a:cubicBezTo>
                  <a:pt x="17224" y="19723"/>
                  <a:pt x="17059" y="19613"/>
                  <a:pt x="16977" y="19476"/>
                </a:cubicBezTo>
                <a:cubicBezTo>
                  <a:pt x="17059" y="19449"/>
                  <a:pt x="17196" y="19339"/>
                  <a:pt x="17224" y="19257"/>
                </a:cubicBezTo>
                <a:cubicBezTo>
                  <a:pt x="17306" y="19065"/>
                  <a:pt x="17251" y="18874"/>
                  <a:pt x="17306" y="18709"/>
                </a:cubicBezTo>
                <a:lnTo>
                  <a:pt x="17306" y="18244"/>
                </a:lnTo>
                <a:lnTo>
                  <a:pt x="17306" y="17806"/>
                </a:lnTo>
                <a:cubicBezTo>
                  <a:pt x="17306" y="17642"/>
                  <a:pt x="17251" y="17505"/>
                  <a:pt x="17251" y="17368"/>
                </a:cubicBezTo>
                <a:lnTo>
                  <a:pt x="17251" y="16984"/>
                </a:lnTo>
                <a:cubicBezTo>
                  <a:pt x="17224" y="16848"/>
                  <a:pt x="17224" y="16738"/>
                  <a:pt x="17196" y="16601"/>
                </a:cubicBezTo>
                <a:cubicBezTo>
                  <a:pt x="17169" y="16464"/>
                  <a:pt x="17114" y="16382"/>
                  <a:pt x="17087" y="16245"/>
                </a:cubicBezTo>
                <a:cubicBezTo>
                  <a:pt x="17059" y="16108"/>
                  <a:pt x="17087" y="15999"/>
                  <a:pt x="17059" y="15862"/>
                </a:cubicBezTo>
                <a:cubicBezTo>
                  <a:pt x="16977" y="15697"/>
                  <a:pt x="16840" y="15478"/>
                  <a:pt x="16786" y="15342"/>
                </a:cubicBezTo>
                <a:lnTo>
                  <a:pt x="16786" y="15342"/>
                </a:lnTo>
                <a:cubicBezTo>
                  <a:pt x="16869" y="15358"/>
                  <a:pt x="16992" y="15385"/>
                  <a:pt x="17095" y="15385"/>
                </a:cubicBezTo>
                <a:cubicBezTo>
                  <a:pt x="17161" y="15385"/>
                  <a:pt x="17219" y="15374"/>
                  <a:pt x="17251" y="15342"/>
                </a:cubicBezTo>
                <a:cubicBezTo>
                  <a:pt x="17361" y="15287"/>
                  <a:pt x="17497" y="15205"/>
                  <a:pt x="17580" y="15040"/>
                </a:cubicBezTo>
                <a:cubicBezTo>
                  <a:pt x="17634" y="14903"/>
                  <a:pt x="17744" y="14794"/>
                  <a:pt x="17771" y="14657"/>
                </a:cubicBezTo>
                <a:cubicBezTo>
                  <a:pt x="17853" y="14520"/>
                  <a:pt x="17771" y="14356"/>
                  <a:pt x="17799" y="14219"/>
                </a:cubicBezTo>
                <a:cubicBezTo>
                  <a:pt x="17853" y="14082"/>
                  <a:pt x="17908" y="13972"/>
                  <a:pt x="17936" y="13836"/>
                </a:cubicBezTo>
                <a:lnTo>
                  <a:pt x="18045" y="13425"/>
                </a:lnTo>
                <a:cubicBezTo>
                  <a:pt x="18073" y="13288"/>
                  <a:pt x="18209" y="13178"/>
                  <a:pt x="18264" y="13041"/>
                </a:cubicBezTo>
                <a:lnTo>
                  <a:pt x="18346" y="12631"/>
                </a:lnTo>
                <a:cubicBezTo>
                  <a:pt x="18401" y="12549"/>
                  <a:pt x="18319" y="12357"/>
                  <a:pt x="18346" y="12220"/>
                </a:cubicBezTo>
                <a:cubicBezTo>
                  <a:pt x="18401" y="12083"/>
                  <a:pt x="18346" y="11946"/>
                  <a:pt x="18401" y="11809"/>
                </a:cubicBezTo>
                <a:cubicBezTo>
                  <a:pt x="18428" y="11672"/>
                  <a:pt x="18565" y="11590"/>
                  <a:pt x="18593" y="11453"/>
                </a:cubicBezTo>
                <a:cubicBezTo>
                  <a:pt x="18620" y="11316"/>
                  <a:pt x="18565" y="11180"/>
                  <a:pt x="18565" y="11043"/>
                </a:cubicBezTo>
                <a:cubicBezTo>
                  <a:pt x="18565" y="10906"/>
                  <a:pt x="18593" y="10769"/>
                  <a:pt x="18593" y="10632"/>
                </a:cubicBezTo>
                <a:cubicBezTo>
                  <a:pt x="18620" y="10495"/>
                  <a:pt x="18593" y="10358"/>
                  <a:pt x="18593" y="10221"/>
                </a:cubicBezTo>
                <a:cubicBezTo>
                  <a:pt x="18593" y="10084"/>
                  <a:pt x="18702" y="9947"/>
                  <a:pt x="18702" y="9810"/>
                </a:cubicBezTo>
                <a:cubicBezTo>
                  <a:pt x="18730" y="9674"/>
                  <a:pt x="18757" y="9537"/>
                  <a:pt x="18757" y="9400"/>
                </a:cubicBezTo>
                <a:cubicBezTo>
                  <a:pt x="18757" y="9263"/>
                  <a:pt x="18565" y="9126"/>
                  <a:pt x="18565" y="8989"/>
                </a:cubicBezTo>
                <a:cubicBezTo>
                  <a:pt x="18565" y="8852"/>
                  <a:pt x="18702" y="8660"/>
                  <a:pt x="18702" y="8524"/>
                </a:cubicBezTo>
                <a:cubicBezTo>
                  <a:pt x="18675" y="8387"/>
                  <a:pt x="18538" y="8305"/>
                  <a:pt x="18483" y="8168"/>
                </a:cubicBezTo>
                <a:lnTo>
                  <a:pt x="18401" y="7757"/>
                </a:lnTo>
                <a:cubicBezTo>
                  <a:pt x="18346" y="7620"/>
                  <a:pt x="18428" y="7428"/>
                  <a:pt x="18401" y="7291"/>
                </a:cubicBezTo>
                <a:cubicBezTo>
                  <a:pt x="18346" y="7154"/>
                  <a:pt x="18292" y="7072"/>
                  <a:pt x="18209" y="6935"/>
                </a:cubicBezTo>
                <a:cubicBezTo>
                  <a:pt x="18182" y="6826"/>
                  <a:pt x="18155" y="6689"/>
                  <a:pt x="18073" y="6552"/>
                </a:cubicBezTo>
                <a:cubicBezTo>
                  <a:pt x="18018" y="6443"/>
                  <a:pt x="17881" y="6333"/>
                  <a:pt x="17799" y="6251"/>
                </a:cubicBezTo>
                <a:cubicBezTo>
                  <a:pt x="17744" y="6141"/>
                  <a:pt x="17662" y="6004"/>
                  <a:pt x="17580" y="5895"/>
                </a:cubicBezTo>
                <a:cubicBezTo>
                  <a:pt x="17497" y="5785"/>
                  <a:pt x="17443" y="5649"/>
                  <a:pt x="17333" y="5566"/>
                </a:cubicBezTo>
                <a:cubicBezTo>
                  <a:pt x="17224" y="5457"/>
                  <a:pt x="17032" y="5457"/>
                  <a:pt x="16922" y="5375"/>
                </a:cubicBezTo>
                <a:cubicBezTo>
                  <a:pt x="16813" y="5293"/>
                  <a:pt x="16786" y="5101"/>
                  <a:pt x="16649" y="5046"/>
                </a:cubicBezTo>
                <a:cubicBezTo>
                  <a:pt x="16621" y="5046"/>
                  <a:pt x="16649" y="5073"/>
                  <a:pt x="16621" y="5073"/>
                </a:cubicBezTo>
                <a:cubicBezTo>
                  <a:pt x="16649" y="4937"/>
                  <a:pt x="16512" y="4772"/>
                  <a:pt x="16512" y="4608"/>
                </a:cubicBezTo>
                <a:cubicBezTo>
                  <a:pt x="16512" y="4416"/>
                  <a:pt x="16539" y="4252"/>
                  <a:pt x="16512" y="4115"/>
                </a:cubicBezTo>
                <a:cubicBezTo>
                  <a:pt x="16512" y="3978"/>
                  <a:pt x="16567" y="3814"/>
                  <a:pt x="16539" y="3677"/>
                </a:cubicBezTo>
                <a:cubicBezTo>
                  <a:pt x="16512" y="3540"/>
                  <a:pt x="16512" y="3376"/>
                  <a:pt x="16484" y="3239"/>
                </a:cubicBezTo>
                <a:cubicBezTo>
                  <a:pt x="16430" y="3102"/>
                  <a:pt x="16375" y="2965"/>
                  <a:pt x="16293" y="2828"/>
                </a:cubicBezTo>
                <a:cubicBezTo>
                  <a:pt x="16238" y="2691"/>
                  <a:pt x="16074" y="2609"/>
                  <a:pt x="15992" y="2472"/>
                </a:cubicBezTo>
                <a:cubicBezTo>
                  <a:pt x="15937" y="2335"/>
                  <a:pt x="15937" y="2171"/>
                  <a:pt x="15855" y="2034"/>
                </a:cubicBezTo>
                <a:cubicBezTo>
                  <a:pt x="15855" y="2007"/>
                  <a:pt x="15800" y="2007"/>
                  <a:pt x="15745" y="1952"/>
                </a:cubicBezTo>
                <a:lnTo>
                  <a:pt x="15553" y="1651"/>
                </a:lnTo>
                <a:cubicBezTo>
                  <a:pt x="15471" y="1541"/>
                  <a:pt x="15471" y="1404"/>
                  <a:pt x="15417" y="1322"/>
                </a:cubicBezTo>
                <a:cubicBezTo>
                  <a:pt x="15334" y="1213"/>
                  <a:pt x="15252" y="1131"/>
                  <a:pt x="15170" y="1048"/>
                </a:cubicBezTo>
                <a:cubicBezTo>
                  <a:pt x="15115" y="939"/>
                  <a:pt x="15033" y="829"/>
                  <a:pt x="14924" y="775"/>
                </a:cubicBezTo>
                <a:cubicBezTo>
                  <a:pt x="14842" y="692"/>
                  <a:pt x="14787" y="528"/>
                  <a:pt x="14705" y="446"/>
                </a:cubicBezTo>
                <a:cubicBezTo>
                  <a:pt x="14650" y="446"/>
                  <a:pt x="14568" y="556"/>
                  <a:pt x="14513" y="556"/>
                </a:cubicBezTo>
                <a:cubicBezTo>
                  <a:pt x="14431" y="501"/>
                  <a:pt x="14321" y="446"/>
                  <a:pt x="14212" y="446"/>
                </a:cubicBezTo>
                <a:cubicBezTo>
                  <a:pt x="14120" y="446"/>
                  <a:pt x="14029" y="422"/>
                  <a:pt x="13946" y="422"/>
                </a:cubicBezTo>
                <a:cubicBezTo>
                  <a:pt x="13904" y="422"/>
                  <a:pt x="13865" y="428"/>
                  <a:pt x="13828" y="446"/>
                </a:cubicBezTo>
                <a:cubicBezTo>
                  <a:pt x="13774" y="501"/>
                  <a:pt x="13746" y="501"/>
                  <a:pt x="13664" y="528"/>
                </a:cubicBezTo>
                <a:cubicBezTo>
                  <a:pt x="13637" y="528"/>
                  <a:pt x="13609" y="528"/>
                  <a:pt x="13527" y="556"/>
                </a:cubicBezTo>
                <a:cubicBezTo>
                  <a:pt x="13390" y="638"/>
                  <a:pt x="13253" y="665"/>
                  <a:pt x="13144" y="720"/>
                </a:cubicBezTo>
                <a:cubicBezTo>
                  <a:pt x="13062" y="802"/>
                  <a:pt x="12980" y="939"/>
                  <a:pt x="12925" y="1048"/>
                </a:cubicBezTo>
                <a:cubicBezTo>
                  <a:pt x="12843" y="1131"/>
                  <a:pt x="12706" y="1213"/>
                  <a:pt x="12651" y="1322"/>
                </a:cubicBezTo>
                <a:cubicBezTo>
                  <a:pt x="12596" y="1404"/>
                  <a:pt x="12706" y="1596"/>
                  <a:pt x="12678" y="1733"/>
                </a:cubicBezTo>
                <a:cubicBezTo>
                  <a:pt x="12651" y="1870"/>
                  <a:pt x="12596" y="1952"/>
                  <a:pt x="12596" y="2089"/>
                </a:cubicBezTo>
                <a:cubicBezTo>
                  <a:pt x="12569" y="2226"/>
                  <a:pt x="12514" y="2335"/>
                  <a:pt x="12514" y="2472"/>
                </a:cubicBezTo>
                <a:cubicBezTo>
                  <a:pt x="12541" y="2609"/>
                  <a:pt x="12569" y="2719"/>
                  <a:pt x="12596" y="2856"/>
                </a:cubicBezTo>
                <a:cubicBezTo>
                  <a:pt x="12651" y="2993"/>
                  <a:pt x="12569" y="3129"/>
                  <a:pt x="12596" y="3266"/>
                </a:cubicBezTo>
                <a:cubicBezTo>
                  <a:pt x="12651" y="3376"/>
                  <a:pt x="12651" y="3513"/>
                  <a:pt x="12678" y="3650"/>
                </a:cubicBezTo>
                <a:cubicBezTo>
                  <a:pt x="12733" y="3732"/>
                  <a:pt x="12815" y="3869"/>
                  <a:pt x="12870" y="3978"/>
                </a:cubicBezTo>
                <a:cubicBezTo>
                  <a:pt x="12925" y="4115"/>
                  <a:pt x="13007" y="4225"/>
                  <a:pt x="13089" y="4334"/>
                </a:cubicBezTo>
                <a:cubicBezTo>
                  <a:pt x="13116" y="4416"/>
                  <a:pt x="13199" y="4553"/>
                  <a:pt x="13253" y="4663"/>
                </a:cubicBezTo>
                <a:cubicBezTo>
                  <a:pt x="13336" y="4800"/>
                  <a:pt x="13336" y="4937"/>
                  <a:pt x="13390" y="5046"/>
                </a:cubicBezTo>
                <a:cubicBezTo>
                  <a:pt x="13500" y="5156"/>
                  <a:pt x="13664" y="5183"/>
                  <a:pt x="13746" y="5293"/>
                </a:cubicBezTo>
                <a:cubicBezTo>
                  <a:pt x="13801" y="5429"/>
                  <a:pt x="13801" y="5594"/>
                  <a:pt x="13911" y="5703"/>
                </a:cubicBezTo>
                <a:lnTo>
                  <a:pt x="14212" y="6004"/>
                </a:lnTo>
                <a:cubicBezTo>
                  <a:pt x="14321" y="6114"/>
                  <a:pt x="14486" y="6059"/>
                  <a:pt x="14622" y="6141"/>
                </a:cubicBezTo>
                <a:cubicBezTo>
                  <a:pt x="14759" y="6196"/>
                  <a:pt x="14869" y="6333"/>
                  <a:pt x="15006" y="6333"/>
                </a:cubicBezTo>
                <a:cubicBezTo>
                  <a:pt x="15061" y="6333"/>
                  <a:pt x="15170" y="6306"/>
                  <a:pt x="15252" y="6306"/>
                </a:cubicBezTo>
                <a:lnTo>
                  <a:pt x="15280" y="6306"/>
                </a:lnTo>
                <a:cubicBezTo>
                  <a:pt x="15252" y="6443"/>
                  <a:pt x="15307" y="6607"/>
                  <a:pt x="15280" y="6744"/>
                </a:cubicBezTo>
                <a:lnTo>
                  <a:pt x="15170" y="7154"/>
                </a:lnTo>
                <a:cubicBezTo>
                  <a:pt x="15143" y="7291"/>
                  <a:pt x="15115" y="7428"/>
                  <a:pt x="15115" y="7565"/>
                </a:cubicBezTo>
                <a:cubicBezTo>
                  <a:pt x="15115" y="7702"/>
                  <a:pt x="15033" y="7839"/>
                  <a:pt x="15033" y="7976"/>
                </a:cubicBezTo>
                <a:cubicBezTo>
                  <a:pt x="15033" y="8113"/>
                  <a:pt x="15006" y="8250"/>
                  <a:pt x="15006" y="8387"/>
                </a:cubicBezTo>
                <a:cubicBezTo>
                  <a:pt x="15033" y="8524"/>
                  <a:pt x="15143" y="8660"/>
                  <a:pt x="15170" y="8797"/>
                </a:cubicBezTo>
                <a:cubicBezTo>
                  <a:pt x="15197" y="8934"/>
                  <a:pt x="15280" y="9071"/>
                  <a:pt x="15307" y="9208"/>
                </a:cubicBezTo>
                <a:cubicBezTo>
                  <a:pt x="15334" y="9345"/>
                  <a:pt x="15334" y="9482"/>
                  <a:pt x="15389" y="9619"/>
                </a:cubicBezTo>
                <a:cubicBezTo>
                  <a:pt x="15417" y="9756"/>
                  <a:pt x="15526" y="9865"/>
                  <a:pt x="15553" y="9975"/>
                </a:cubicBezTo>
                <a:cubicBezTo>
                  <a:pt x="15581" y="10084"/>
                  <a:pt x="15608" y="10221"/>
                  <a:pt x="15663" y="10303"/>
                </a:cubicBezTo>
                <a:cubicBezTo>
                  <a:pt x="15690" y="10413"/>
                  <a:pt x="15718" y="10550"/>
                  <a:pt x="15745" y="10659"/>
                </a:cubicBezTo>
                <a:cubicBezTo>
                  <a:pt x="15800" y="10769"/>
                  <a:pt x="15827" y="10906"/>
                  <a:pt x="15855" y="10988"/>
                </a:cubicBezTo>
                <a:cubicBezTo>
                  <a:pt x="15855" y="11125"/>
                  <a:pt x="15800" y="11262"/>
                  <a:pt x="15800" y="11399"/>
                </a:cubicBezTo>
                <a:cubicBezTo>
                  <a:pt x="15800" y="11536"/>
                  <a:pt x="15690" y="11672"/>
                  <a:pt x="15690" y="11809"/>
                </a:cubicBezTo>
                <a:cubicBezTo>
                  <a:pt x="15663" y="11946"/>
                  <a:pt x="15690" y="12083"/>
                  <a:pt x="15663" y="12220"/>
                </a:cubicBezTo>
                <a:cubicBezTo>
                  <a:pt x="15663" y="12330"/>
                  <a:pt x="15718" y="12494"/>
                  <a:pt x="15690" y="12631"/>
                </a:cubicBezTo>
                <a:cubicBezTo>
                  <a:pt x="15663" y="12768"/>
                  <a:pt x="15690" y="12905"/>
                  <a:pt x="15690" y="13041"/>
                </a:cubicBezTo>
                <a:cubicBezTo>
                  <a:pt x="15690" y="13178"/>
                  <a:pt x="15663" y="13315"/>
                  <a:pt x="15663" y="13452"/>
                </a:cubicBezTo>
                <a:cubicBezTo>
                  <a:pt x="15608" y="13589"/>
                  <a:pt x="15526" y="13699"/>
                  <a:pt x="15471" y="13836"/>
                </a:cubicBezTo>
                <a:cubicBezTo>
                  <a:pt x="15444" y="13972"/>
                  <a:pt x="15553" y="14109"/>
                  <a:pt x="15553" y="14246"/>
                </a:cubicBezTo>
                <a:cubicBezTo>
                  <a:pt x="15553" y="14383"/>
                  <a:pt x="15417" y="14520"/>
                  <a:pt x="15444" y="14630"/>
                </a:cubicBezTo>
                <a:cubicBezTo>
                  <a:pt x="15471" y="14739"/>
                  <a:pt x="15608" y="14821"/>
                  <a:pt x="15690" y="14931"/>
                </a:cubicBezTo>
                <a:cubicBezTo>
                  <a:pt x="15471" y="14958"/>
                  <a:pt x="15252" y="14958"/>
                  <a:pt x="15061" y="15095"/>
                </a:cubicBezTo>
                <a:lnTo>
                  <a:pt x="14759" y="15424"/>
                </a:lnTo>
                <a:cubicBezTo>
                  <a:pt x="14705" y="15506"/>
                  <a:pt x="14732" y="15697"/>
                  <a:pt x="14650" y="15834"/>
                </a:cubicBezTo>
                <a:cubicBezTo>
                  <a:pt x="14622" y="15971"/>
                  <a:pt x="14458" y="16053"/>
                  <a:pt x="14458" y="16190"/>
                </a:cubicBezTo>
                <a:cubicBezTo>
                  <a:pt x="14431" y="16327"/>
                  <a:pt x="14595" y="16464"/>
                  <a:pt x="14622" y="16601"/>
                </a:cubicBezTo>
                <a:lnTo>
                  <a:pt x="14732" y="16930"/>
                </a:lnTo>
                <a:cubicBezTo>
                  <a:pt x="14787" y="17012"/>
                  <a:pt x="14705" y="17149"/>
                  <a:pt x="14759" y="17258"/>
                </a:cubicBezTo>
                <a:cubicBezTo>
                  <a:pt x="14732" y="17395"/>
                  <a:pt x="14842" y="17505"/>
                  <a:pt x="14842" y="17614"/>
                </a:cubicBezTo>
                <a:cubicBezTo>
                  <a:pt x="14842" y="17751"/>
                  <a:pt x="14787" y="17888"/>
                  <a:pt x="14787" y="18025"/>
                </a:cubicBezTo>
                <a:cubicBezTo>
                  <a:pt x="14787" y="18162"/>
                  <a:pt x="14732" y="18299"/>
                  <a:pt x="14732" y="18436"/>
                </a:cubicBezTo>
                <a:cubicBezTo>
                  <a:pt x="14732" y="18573"/>
                  <a:pt x="14787" y="18709"/>
                  <a:pt x="14842" y="18846"/>
                </a:cubicBezTo>
                <a:cubicBezTo>
                  <a:pt x="14869" y="18983"/>
                  <a:pt x="14787" y="19148"/>
                  <a:pt x="14869" y="19284"/>
                </a:cubicBezTo>
                <a:cubicBezTo>
                  <a:pt x="14924" y="19449"/>
                  <a:pt x="15143" y="19558"/>
                  <a:pt x="15280" y="19668"/>
                </a:cubicBezTo>
                <a:cubicBezTo>
                  <a:pt x="15252" y="19805"/>
                  <a:pt x="15115" y="19887"/>
                  <a:pt x="15061" y="20024"/>
                </a:cubicBezTo>
                <a:cubicBezTo>
                  <a:pt x="15006" y="20161"/>
                  <a:pt x="15006" y="20352"/>
                  <a:pt x="14978" y="20489"/>
                </a:cubicBezTo>
                <a:cubicBezTo>
                  <a:pt x="14924" y="20626"/>
                  <a:pt x="14924" y="20763"/>
                  <a:pt x="14896" y="20900"/>
                </a:cubicBezTo>
                <a:cubicBezTo>
                  <a:pt x="14869" y="21064"/>
                  <a:pt x="14869" y="21201"/>
                  <a:pt x="14842" y="21338"/>
                </a:cubicBezTo>
                <a:cubicBezTo>
                  <a:pt x="14787" y="21475"/>
                  <a:pt x="14896" y="21639"/>
                  <a:pt x="14896" y="21776"/>
                </a:cubicBezTo>
                <a:cubicBezTo>
                  <a:pt x="14896" y="21913"/>
                  <a:pt x="14705" y="22050"/>
                  <a:pt x="14705" y="22187"/>
                </a:cubicBezTo>
                <a:cubicBezTo>
                  <a:pt x="14705" y="22324"/>
                  <a:pt x="14732" y="22488"/>
                  <a:pt x="14732" y="22625"/>
                </a:cubicBezTo>
                <a:lnTo>
                  <a:pt x="14732" y="23090"/>
                </a:lnTo>
                <a:cubicBezTo>
                  <a:pt x="14732" y="23255"/>
                  <a:pt x="14787" y="23392"/>
                  <a:pt x="14787" y="23529"/>
                </a:cubicBezTo>
                <a:cubicBezTo>
                  <a:pt x="14842" y="23665"/>
                  <a:pt x="14787" y="23802"/>
                  <a:pt x="14842" y="23939"/>
                </a:cubicBezTo>
                <a:lnTo>
                  <a:pt x="14924" y="24350"/>
                </a:lnTo>
                <a:cubicBezTo>
                  <a:pt x="14978" y="24487"/>
                  <a:pt x="14978" y="24624"/>
                  <a:pt x="15006" y="24761"/>
                </a:cubicBezTo>
                <a:cubicBezTo>
                  <a:pt x="15033" y="24898"/>
                  <a:pt x="15197" y="24952"/>
                  <a:pt x="15252" y="25089"/>
                </a:cubicBezTo>
                <a:cubicBezTo>
                  <a:pt x="15280" y="25226"/>
                  <a:pt x="15389" y="25336"/>
                  <a:pt x="15444" y="25473"/>
                </a:cubicBezTo>
                <a:cubicBezTo>
                  <a:pt x="15444" y="25582"/>
                  <a:pt x="15334" y="25719"/>
                  <a:pt x="15389" y="25774"/>
                </a:cubicBezTo>
                <a:cubicBezTo>
                  <a:pt x="15471" y="25883"/>
                  <a:pt x="15581" y="25993"/>
                  <a:pt x="15663" y="26130"/>
                </a:cubicBezTo>
                <a:cubicBezTo>
                  <a:pt x="15718" y="26267"/>
                  <a:pt x="15745" y="26404"/>
                  <a:pt x="15827" y="26541"/>
                </a:cubicBezTo>
                <a:cubicBezTo>
                  <a:pt x="15855" y="26677"/>
                  <a:pt x="15882" y="26814"/>
                  <a:pt x="15964" y="26951"/>
                </a:cubicBezTo>
                <a:cubicBezTo>
                  <a:pt x="16019" y="27088"/>
                  <a:pt x="16238" y="27143"/>
                  <a:pt x="16293" y="27280"/>
                </a:cubicBezTo>
                <a:cubicBezTo>
                  <a:pt x="16361" y="27416"/>
                  <a:pt x="16439" y="27467"/>
                  <a:pt x="16528" y="27467"/>
                </a:cubicBezTo>
                <a:cubicBezTo>
                  <a:pt x="16583" y="27467"/>
                  <a:pt x="16641" y="27448"/>
                  <a:pt x="16703" y="27417"/>
                </a:cubicBezTo>
                <a:cubicBezTo>
                  <a:pt x="16758" y="27499"/>
                  <a:pt x="16895" y="27608"/>
                  <a:pt x="16950" y="27663"/>
                </a:cubicBezTo>
                <a:cubicBezTo>
                  <a:pt x="16922" y="27800"/>
                  <a:pt x="16840" y="27937"/>
                  <a:pt x="16813" y="28074"/>
                </a:cubicBezTo>
                <a:cubicBezTo>
                  <a:pt x="16786" y="28211"/>
                  <a:pt x="16621" y="28320"/>
                  <a:pt x="16567" y="28457"/>
                </a:cubicBezTo>
                <a:cubicBezTo>
                  <a:pt x="16539" y="28594"/>
                  <a:pt x="16621" y="28731"/>
                  <a:pt x="16621" y="28868"/>
                </a:cubicBezTo>
                <a:cubicBezTo>
                  <a:pt x="16621" y="29005"/>
                  <a:pt x="16703" y="29142"/>
                  <a:pt x="16703" y="29279"/>
                </a:cubicBezTo>
                <a:cubicBezTo>
                  <a:pt x="16703" y="29416"/>
                  <a:pt x="16621" y="29552"/>
                  <a:pt x="16621" y="29689"/>
                </a:cubicBezTo>
                <a:cubicBezTo>
                  <a:pt x="16649" y="29826"/>
                  <a:pt x="16758" y="29963"/>
                  <a:pt x="16786" y="30100"/>
                </a:cubicBezTo>
                <a:cubicBezTo>
                  <a:pt x="16813" y="30237"/>
                  <a:pt x="16703" y="30401"/>
                  <a:pt x="16758" y="30538"/>
                </a:cubicBezTo>
                <a:cubicBezTo>
                  <a:pt x="16786" y="30675"/>
                  <a:pt x="16950" y="30785"/>
                  <a:pt x="16977" y="30922"/>
                </a:cubicBezTo>
                <a:cubicBezTo>
                  <a:pt x="17032" y="31058"/>
                  <a:pt x="16950" y="31223"/>
                  <a:pt x="16977" y="31360"/>
                </a:cubicBezTo>
                <a:cubicBezTo>
                  <a:pt x="17032" y="31497"/>
                  <a:pt x="17196" y="31606"/>
                  <a:pt x="17224" y="31743"/>
                </a:cubicBezTo>
                <a:cubicBezTo>
                  <a:pt x="17251" y="31880"/>
                  <a:pt x="17361" y="31989"/>
                  <a:pt x="17443" y="32126"/>
                </a:cubicBezTo>
                <a:cubicBezTo>
                  <a:pt x="17497" y="32263"/>
                  <a:pt x="17497" y="32400"/>
                  <a:pt x="17580" y="32537"/>
                </a:cubicBezTo>
                <a:cubicBezTo>
                  <a:pt x="17634" y="32674"/>
                  <a:pt x="17717" y="32756"/>
                  <a:pt x="17771" y="32893"/>
                </a:cubicBezTo>
                <a:cubicBezTo>
                  <a:pt x="17853" y="33003"/>
                  <a:pt x="17853" y="33167"/>
                  <a:pt x="17908" y="33304"/>
                </a:cubicBezTo>
                <a:cubicBezTo>
                  <a:pt x="18018" y="33441"/>
                  <a:pt x="18209" y="33495"/>
                  <a:pt x="18292" y="33578"/>
                </a:cubicBezTo>
                <a:cubicBezTo>
                  <a:pt x="18401" y="33714"/>
                  <a:pt x="18319" y="33934"/>
                  <a:pt x="18428" y="34043"/>
                </a:cubicBezTo>
                <a:cubicBezTo>
                  <a:pt x="18483" y="34180"/>
                  <a:pt x="18593" y="34262"/>
                  <a:pt x="18702" y="34372"/>
                </a:cubicBezTo>
                <a:cubicBezTo>
                  <a:pt x="18812" y="34481"/>
                  <a:pt x="18949" y="34536"/>
                  <a:pt x="19031" y="34645"/>
                </a:cubicBezTo>
                <a:cubicBezTo>
                  <a:pt x="19140" y="34755"/>
                  <a:pt x="19140" y="34864"/>
                  <a:pt x="19250" y="34947"/>
                </a:cubicBezTo>
                <a:cubicBezTo>
                  <a:pt x="19140" y="34892"/>
                  <a:pt x="19113" y="34892"/>
                  <a:pt x="19003" y="34810"/>
                </a:cubicBezTo>
                <a:cubicBezTo>
                  <a:pt x="18894" y="34755"/>
                  <a:pt x="18867" y="34618"/>
                  <a:pt x="18757" y="34536"/>
                </a:cubicBezTo>
                <a:cubicBezTo>
                  <a:pt x="18675" y="34481"/>
                  <a:pt x="18538" y="34481"/>
                  <a:pt x="18428" y="34399"/>
                </a:cubicBezTo>
                <a:cubicBezTo>
                  <a:pt x="18346" y="34372"/>
                  <a:pt x="18264" y="34372"/>
                  <a:pt x="18182" y="34344"/>
                </a:cubicBezTo>
                <a:cubicBezTo>
                  <a:pt x="18073" y="34262"/>
                  <a:pt x="18045" y="34070"/>
                  <a:pt x="17936" y="33988"/>
                </a:cubicBezTo>
                <a:cubicBezTo>
                  <a:pt x="17853" y="33906"/>
                  <a:pt x="17662" y="33934"/>
                  <a:pt x="17580" y="33824"/>
                </a:cubicBezTo>
                <a:cubicBezTo>
                  <a:pt x="17470" y="33714"/>
                  <a:pt x="17443" y="33578"/>
                  <a:pt x="17333" y="33495"/>
                </a:cubicBezTo>
                <a:cubicBezTo>
                  <a:pt x="17224" y="33413"/>
                  <a:pt x="17169" y="33304"/>
                  <a:pt x="17059" y="33222"/>
                </a:cubicBezTo>
                <a:cubicBezTo>
                  <a:pt x="16950" y="33112"/>
                  <a:pt x="16813" y="33085"/>
                  <a:pt x="16703" y="32975"/>
                </a:cubicBezTo>
                <a:cubicBezTo>
                  <a:pt x="16621" y="32866"/>
                  <a:pt x="16621" y="32701"/>
                  <a:pt x="16512" y="32592"/>
                </a:cubicBezTo>
                <a:cubicBezTo>
                  <a:pt x="16402" y="32482"/>
                  <a:pt x="16293" y="32428"/>
                  <a:pt x="16211" y="32318"/>
                </a:cubicBezTo>
                <a:cubicBezTo>
                  <a:pt x="16101" y="32208"/>
                  <a:pt x="15964" y="32181"/>
                  <a:pt x="15855" y="32072"/>
                </a:cubicBezTo>
                <a:cubicBezTo>
                  <a:pt x="15800" y="31989"/>
                  <a:pt x="15745" y="31853"/>
                  <a:pt x="15663" y="31743"/>
                </a:cubicBezTo>
                <a:cubicBezTo>
                  <a:pt x="15553" y="31661"/>
                  <a:pt x="15471" y="31579"/>
                  <a:pt x="15389" y="31469"/>
                </a:cubicBezTo>
                <a:cubicBezTo>
                  <a:pt x="15280" y="31360"/>
                  <a:pt x="15170" y="31305"/>
                  <a:pt x="15061" y="31195"/>
                </a:cubicBezTo>
                <a:cubicBezTo>
                  <a:pt x="14978" y="31086"/>
                  <a:pt x="14842" y="31031"/>
                  <a:pt x="14732" y="30922"/>
                </a:cubicBezTo>
                <a:lnTo>
                  <a:pt x="14431" y="30620"/>
                </a:lnTo>
                <a:cubicBezTo>
                  <a:pt x="14349" y="30511"/>
                  <a:pt x="14294" y="30374"/>
                  <a:pt x="14184" y="30264"/>
                </a:cubicBezTo>
                <a:cubicBezTo>
                  <a:pt x="14102" y="30155"/>
                  <a:pt x="14020" y="30073"/>
                  <a:pt x="13911" y="29963"/>
                </a:cubicBezTo>
                <a:cubicBezTo>
                  <a:pt x="13828" y="29826"/>
                  <a:pt x="13883" y="29607"/>
                  <a:pt x="13774" y="29525"/>
                </a:cubicBezTo>
                <a:cubicBezTo>
                  <a:pt x="13664" y="29388"/>
                  <a:pt x="13500" y="29333"/>
                  <a:pt x="13390" y="29251"/>
                </a:cubicBezTo>
                <a:cubicBezTo>
                  <a:pt x="13336" y="29142"/>
                  <a:pt x="13363" y="28895"/>
                  <a:pt x="13253" y="28786"/>
                </a:cubicBezTo>
                <a:cubicBezTo>
                  <a:pt x="13144" y="28704"/>
                  <a:pt x="12952" y="28704"/>
                  <a:pt x="12843" y="28594"/>
                </a:cubicBezTo>
                <a:cubicBezTo>
                  <a:pt x="12733" y="28485"/>
                  <a:pt x="12678" y="28348"/>
                  <a:pt x="12541" y="28293"/>
                </a:cubicBezTo>
                <a:cubicBezTo>
                  <a:pt x="12405" y="28211"/>
                  <a:pt x="12268" y="28183"/>
                  <a:pt x="12131" y="28156"/>
                </a:cubicBezTo>
                <a:cubicBezTo>
                  <a:pt x="12103" y="28156"/>
                  <a:pt x="12158" y="28101"/>
                  <a:pt x="12158" y="28101"/>
                </a:cubicBezTo>
                <a:cubicBezTo>
                  <a:pt x="12158" y="28074"/>
                  <a:pt x="12131" y="28074"/>
                  <a:pt x="12131" y="28047"/>
                </a:cubicBezTo>
                <a:cubicBezTo>
                  <a:pt x="12186" y="27937"/>
                  <a:pt x="12131" y="27773"/>
                  <a:pt x="12158" y="27636"/>
                </a:cubicBezTo>
                <a:cubicBezTo>
                  <a:pt x="12186" y="27499"/>
                  <a:pt x="12268" y="27362"/>
                  <a:pt x="12268" y="27225"/>
                </a:cubicBezTo>
                <a:cubicBezTo>
                  <a:pt x="12295" y="27088"/>
                  <a:pt x="12405" y="26951"/>
                  <a:pt x="12405" y="26814"/>
                </a:cubicBezTo>
                <a:cubicBezTo>
                  <a:pt x="12405" y="26677"/>
                  <a:pt x="12295" y="26541"/>
                  <a:pt x="12295" y="26404"/>
                </a:cubicBezTo>
                <a:cubicBezTo>
                  <a:pt x="12295" y="26267"/>
                  <a:pt x="12268" y="26130"/>
                  <a:pt x="12268" y="25993"/>
                </a:cubicBezTo>
                <a:cubicBezTo>
                  <a:pt x="12268" y="25856"/>
                  <a:pt x="12322" y="25719"/>
                  <a:pt x="12322" y="25582"/>
                </a:cubicBezTo>
                <a:cubicBezTo>
                  <a:pt x="12322" y="25445"/>
                  <a:pt x="12268" y="25308"/>
                  <a:pt x="12240" y="25171"/>
                </a:cubicBezTo>
                <a:cubicBezTo>
                  <a:pt x="12240" y="25035"/>
                  <a:pt x="12158" y="24898"/>
                  <a:pt x="12131" y="24761"/>
                </a:cubicBezTo>
                <a:cubicBezTo>
                  <a:pt x="12103" y="24624"/>
                  <a:pt x="12186" y="24460"/>
                  <a:pt x="12158" y="24323"/>
                </a:cubicBezTo>
                <a:cubicBezTo>
                  <a:pt x="12131" y="24186"/>
                  <a:pt x="12021" y="24049"/>
                  <a:pt x="11994" y="23912"/>
                </a:cubicBezTo>
                <a:cubicBezTo>
                  <a:pt x="11994" y="23775"/>
                  <a:pt x="12021" y="23638"/>
                  <a:pt x="11994" y="23501"/>
                </a:cubicBezTo>
                <a:cubicBezTo>
                  <a:pt x="11966" y="23364"/>
                  <a:pt x="11884" y="23227"/>
                  <a:pt x="11857" y="23090"/>
                </a:cubicBezTo>
                <a:cubicBezTo>
                  <a:pt x="11830" y="22954"/>
                  <a:pt x="11912" y="22762"/>
                  <a:pt x="11884" y="22625"/>
                </a:cubicBezTo>
                <a:cubicBezTo>
                  <a:pt x="11857" y="22488"/>
                  <a:pt x="11693" y="22433"/>
                  <a:pt x="11638" y="22296"/>
                </a:cubicBezTo>
                <a:cubicBezTo>
                  <a:pt x="11610" y="22160"/>
                  <a:pt x="11583" y="22050"/>
                  <a:pt x="11556" y="21913"/>
                </a:cubicBezTo>
                <a:cubicBezTo>
                  <a:pt x="11501" y="21804"/>
                  <a:pt x="11446" y="21721"/>
                  <a:pt x="11419" y="21584"/>
                </a:cubicBezTo>
                <a:cubicBezTo>
                  <a:pt x="11364" y="21475"/>
                  <a:pt x="11337" y="21338"/>
                  <a:pt x="11282" y="21229"/>
                </a:cubicBezTo>
                <a:cubicBezTo>
                  <a:pt x="11200" y="21119"/>
                  <a:pt x="11227" y="20955"/>
                  <a:pt x="11172" y="20845"/>
                </a:cubicBezTo>
                <a:cubicBezTo>
                  <a:pt x="11090" y="20708"/>
                  <a:pt x="10926" y="20681"/>
                  <a:pt x="10871" y="20571"/>
                </a:cubicBezTo>
                <a:cubicBezTo>
                  <a:pt x="10789" y="20489"/>
                  <a:pt x="10734" y="20380"/>
                  <a:pt x="10625" y="20298"/>
                </a:cubicBezTo>
                <a:cubicBezTo>
                  <a:pt x="10515" y="20243"/>
                  <a:pt x="10460" y="20106"/>
                  <a:pt x="10351" y="20079"/>
                </a:cubicBezTo>
                <a:cubicBezTo>
                  <a:pt x="10241" y="19996"/>
                  <a:pt x="10105" y="19942"/>
                  <a:pt x="9995" y="19942"/>
                </a:cubicBezTo>
                <a:cubicBezTo>
                  <a:pt x="9975" y="19928"/>
                  <a:pt x="9949" y="19923"/>
                  <a:pt x="9920" y="19923"/>
                </a:cubicBezTo>
                <a:cubicBezTo>
                  <a:pt x="9827" y="19923"/>
                  <a:pt x="9701" y="19976"/>
                  <a:pt x="9639" y="19996"/>
                </a:cubicBezTo>
                <a:cubicBezTo>
                  <a:pt x="9584" y="19832"/>
                  <a:pt x="9447" y="19695"/>
                  <a:pt x="9283" y="19695"/>
                </a:cubicBezTo>
                <a:cubicBezTo>
                  <a:pt x="9310" y="19558"/>
                  <a:pt x="9393" y="19421"/>
                  <a:pt x="9393" y="19284"/>
                </a:cubicBezTo>
                <a:cubicBezTo>
                  <a:pt x="9393" y="19148"/>
                  <a:pt x="9365" y="19011"/>
                  <a:pt x="9365" y="18874"/>
                </a:cubicBezTo>
                <a:cubicBezTo>
                  <a:pt x="9310" y="18737"/>
                  <a:pt x="9256" y="18600"/>
                  <a:pt x="9228" y="18463"/>
                </a:cubicBezTo>
                <a:cubicBezTo>
                  <a:pt x="9174" y="18299"/>
                  <a:pt x="9119" y="18189"/>
                  <a:pt x="9091" y="18052"/>
                </a:cubicBezTo>
                <a:cubicBezTo>
                  <a:pt x="9037" y="17915"/>
                  <a:pt x="9037" y="17778"/>
                  <a:pt x="9009" y="17642"/>
                </a:cubicBezTo>
                <a:cubicBezTo>
                  <a:pt x="8955" y="17505"/>
                  <a:pt x="8982" y="17368"/>
                  <a:pt x="8955" y="17231"/>
                </a:cubicBezTo>
                <a:cubicBezTo>
                  <a:pt x="8900" y="17094"/>
                  <a:pt x="8818" y="16984"/>
                  <a:pt x="8763" y="16848"/>
                </a:cubicBezTo>
                <a:cubicBezTo>
                  <a:pt x="8735" y="16711"/>
                  <a:pt x="8626" y="16601"/>
                  <a:pt x="8571" y="16464"/>
                </a:cubicBezTo>
                <a:cubicBezTo>
                  <a:pt x="8489" y="16327"/>
                  <a:pt x="8489" y="16190"/>
                  <a:pt x="8434" y="16053"/>
                </a:cubicBezTo>
                <a:cubicBezTo>
                  <a:pt x="8352" y="15917"/>
                  <a:pt x="8270" y="15834"/>
                  <a:pt x="8188" y="15697"/>
                </a:cubicBezTo>
                <a:cubicBezTo>
                  <a:pt x="8160" y="15588"/>
                  <a:pt x="8078" y="15451"/>
                  <a:pt x="8024" y="15314"/>
                </a:cubicBezTo>
                <a:cubicBezTo>
                  <a:pt x="7941" y="15177"/>
                  <a:pt x="7941" y="15040"/>
                  <a:pt x="7887" y="14903"/>
                </a:cubicBezTo>
                <a:cubicBezTo>
                  <a:pt x="7804" y="14767"/>
                  <a:pt x="7722" y="14657"/>
                  <a:pt x="7640" y="14547"/>
                </a:cubicBezTo>
                <a:cubicBezTo>
                  <a:pt x="7722" y="14465"/>
                  <a:pt x="7777" y="14328"/>
                  <a:pt x="7859" y="14219"/>
                </a:cubicBezTo>
                <a:cubicBezTo>
                  <a:pt x="7941" y="14109"/>
                  <a:pt x="7941" y="13972"/>
                  <a:pt x="8024" y="13836"/>
                </a:cubicBezTo>
                <a:cubicBezTo>
                  <a:pt x="8078" y="13726"/>
                  <a:pt x="8270" y="13671"/>
                  <a:pt x="8325" y="13534"/>
                </a:cubicBezTo>
                <a:cubicBezTo>
                  <a:pt x="8352" y="13397"/>
                  <a:pt x="8325" y="13233"/>
                  <a:pt x="8352" y="13096"/>
                </a:cubicBezTo>
                <a:cubicBezTo>
                  <a:pt x="8434" y="12959"/>
                  <a:pt x="8489" y="12850"/>
                  <a:pt x="8544" y="12713"/>
                </a:cubicBezTo>
                <a:lnTo>
                  <a:pt x="8626" y="12302"/>
                </a:lnTo>
                <a:cubicBezTo>
                  <a:pt x="8708" y="12165"/>
                  <a:pt x="8681" y="12028"/>
                  <a:pt x="8708" y="11891"/>
                </a:cubicBezTo>
                <a:lnTo>
                  <a:pt x="8818" y="11481"/>
                </a:lnTo>
                <a:cubicBezTo>
                  <a:pt x="8818" y="11344"/>
                  <a:pt x="8982" y="11234"/>
                  <a:pt x="9009" y="11097"/>
                </a:cubicBezTo>
                <a:cubicBezTo>
                  <a:pt x="9037" y="10961"/>
                  <a:pt x="9119" y="10851"/>
                  <a:pt x="9146" y="10714"/>
                </a:cubicBezTo>
                <a:cubicBezTo>
                  <a:pt x="9174" y="10577"/>
                  <a:pt x="9091" y="10413"/>
                  <a:pt x="9119" y="10276"/>
                </a:cubicBezTo>
                <a:cubicBezTo>
                  <a:pt x="9146" y="10139"/>
                  <a:pt x="9365" y="10030"/>
                  <a:pt x="9393" y="9893"/>
                </a:cubicBezTo>
                <a:cubicBezTo>
                  <a:pt x="9420" y="9783"/>
                  <a:pt x="9365" y="9619"/>
                  <a:pt x="9365" y="9482"/>
                </a:cubicBezTo>
                <a:cubicBezTo>
                  <a:pt x="9365" y="9345"/>
                  <a:pt x="9283" y="9208"/>
                  <a:pt x="9283" y="9071"/>
                </a:cubicBezTo>
                <a:lnTo>
                  <a:pt x="9283" y="8660"/>
                </a:lnTo>
                <a:cubicBezTo>
                  <a:pt x="9256" y="8524"/>
                  <a:pt x="9256" y="8387"/>
                  <a:pt x="9228" y="8250"/>
                </a:cubicBezTo>
                <a:cubicBezTo>
                  <a:pt x="9228" y="8113"/>
                  <a:pt x="9283" y="7976"/>
                  <a:pt x="9256" y="7839"/>
                </a:cubicBezTo>
                <a:cubicBezTo>
                  <a:pt x="9228" y="7729"/>
                  <a:pt x="9174" y="7565"/>
                  <a:pt x="9119" y="7456"/>
                </a:cubicBezTo>
                <a:cubicBezTo>
                  <a:pt x="9037" y="7319"/>
                  <a:pt x="8982" y="7182"/>
                  <a:pt x="8872" y="7100"/>
                </a:cubicBezTo>
                <a:cubicBezTo>
                  <a:pt x="8763" y="6990"/>
                  <a:pt x="8626" y="6963"/>
                  <a:pt x="8489" y="6881"/>
                </a:cubicBezTo>
                <a:cubicBezTo>
                  <a:pt x="8453" y="6866"/>
                  <a:pt x="8417" y="6861"/>
                  <a:pt x="8382" y="6861"/>
                </a:cubicBezTo>
                <a:cubicBezTo>
                  <a:pt x="8301" y="6861"/>
                  <a:pt x="8221" y="6886"/>
                  <a:pt x="8140" y="6886"/>
                </a:cubicBezTo>
                <a:cubicBezTo>
                  <a:pt x="8119" y="6886"/>
                  <a:pt x="8099" y="6885"/>
                  <a:pt x="8078" y="6881"/>
                </a:cubicBezTo>
                <a:cubicBezTo>
                  <a:pt x="7941" y="6881"/>
                  <a:pt x="7859" y="6853"/>
                  <a:pt x="7722" y="6853"/>
                </a:cubicBezTo>
                <a:cubicBezTo>
                  <a:pt x="7613" y="6853"/>
                  <a:pt x="7503" y="6963"/>
                  <a:pt x="7366" y="6990"/>
                </a:cubicBezTo>
                <a:cubicBezTo>
                  <a:pt x="7350" y="6993"/>
                  <a:pt x="7334" y="6995"/>
                  <a:pt x="7318" y="6995"/>
                </a:cubicBezTo>
                <a:cubicBezTo>
                  <a:pt x="7232" y="6995"/>
                  <a:pt x="7140" y="6959"/>
                  <a:pt x="7060" y="6959"/>
                </a:cubicBezTo>
                <a:cubicBezTo>
                  <a:pt x="7022" y="6959"/>
                  <a:pt x="6987" y="6967"/>
                  <a:pt x="6956" y="6990"/>
                </a:cubicBezTo>
                <a:cubicBezTo>
                  <a:pt x="6819" y="7045"/>
                  <a:pt x="6682" y="7045"/>
                  <a:pt x="6572" y="7127"/>
                </a:cubicBezTo>
                <a:cubicBezTo>
                  <a:pt x="6490" y="7182"/>
                  <a:pt x="6435" y="7401"/>
                  <a:pt x="6353" y="7510"/>
                </a:cubicBezTo>
                <a:cubicBezTo>
                  <a:pt x="6216" y="7593"/>
                  <a:pt x="6079" y="7647"/>
                  <a:pt x="5970" y="7729"/>
                </a:cubicBezTo>
                <a:cubicBezTo>
                  <a:pt x="5860" y="7866"/>
                  <a:pt x="5723" y="7949"/>
                  <a:pt x="5669" y="8085"/>
                </a:cubicBezTo>
                <a:cubicBezTo>
                  <a:pt x="5587" y="8222"/>
                  <a:pt x="5614" y="8387"/>
                  <a:pt x="5587" y="8524"/>
                </a:cubicBezTo>
                <a:cubicBezTo>
                  <a:pt x="5532" y="8660"/>
                  <a:pt x="5422" y="8797"/>
                  <a:pt x="5395" y="8934"/>
                </a:cubicBezTo>
                <a:cubicBezTo>
                  <a:pt x="5340" y="9099"/>
                  <a:pt x="5450" y="9290"/>
                  <a:pt x="5450" y="9427"/>
                </a:cubicBezTo>
                <a:cubicBezTo>
                  <a:pt x="5450" y="9564"/>
                  <a:pt x="5395" y="9728"/>
                  <a:pt x="5395" y="9865"/>
                </a:cubicBezTo>
                <a:cubicBezTo>
                  <a:pt x="5395" y="10002"/>
                  <a:pt x="5422" y="10112"/>
                  <a:pt x="5422" y="10249"/>
                </a:cubicBezTo>
                <a:cubicBezTo>
                  <a:pt x="5422" y="10385"/>
                  <a:pt x="5313" y="10468"/>
                  <a:pt x="5313" y="10605"/>
                </a:cubicBezTo>
                <a:cubicBezTo>
                  <a:pt x="5313" y="10741"/>
                  <a:pt x="5395" y="10851"/>
                  <a:pt x="5395" y="10988"/>
                </a:cubicBezTo>
                <a:cubicBezTo>
                  <a:pt x="5395" y="11125"/>
                  <a:pt x="5450" y="11234"/>
                  <a:pt x="5477" y="11371"/>
                </a:cubicBezTo>
                <a:cubicBezTo>
                  <a:pt x="5532" y="11508"/>
                  <a:pt x="5559" y="11645"/>
                  <a:pt x="5587" y="11755"/>
                </a:cubicBezTo>
                <a:cubicBezTo>
                  <a:pt x="5614" y="11837"/>
                  <a:pt x="5559" y="12028"/>
                  <a:pt x="5614" y="12111"/>
                </a:cubicBezTo>
                <a:cubicBezTo>
                  <a:pt x="5669" y="12247"/>
                  <a:pt x="5806" y="12357"/>
                  <a:pt x="5806" y="12494"/>
                </a:cubicBezTo>
                <a:cubicBezTo>
                  <a:pt x="5833" y="12631"/>
                  <a:pt x="5669" y="12768"/>
                  <a:pt x="5696" y="12905"/>
                </a:cubicBezTo>
                <a:cubicBezTo>
                  <a:pt x="5723" y="13014"/>
                  <a:pt x="5860" y="13124"/>
                  <a:pt x="5888" y="13261"/>
                </a:cubicBezTo>
                <a:cubicBezTo>
                  <a:pt x="5888" y="13397"/>
                  <a:pt x="5833" y="13480"/>
                  <a:pt x="5860" y="13617"/>
                </a:cubicBezTo>
                <a:cubicBezTo>
                  <a:pt x="5806" y="13753"/>
                  <a:pt x="5860" y="13945"/>
                  <a:pt x="5860" y="14082"/>
                </a:cubicBezTo>
                <a:cubicBezTo>
                  <a:pt x="5751" y="14109"/>
                  <a:pt x="5614" y="14164"/>
                  <a:pt x="5559" y="14274"/>
                </a:cubicBezTo>
                <a:cubicBezTo>
                  <a:pt x="5477" y="14383"/>
                  <a:pt x="5422" y="14520"/>
                  <a:pt x="5422" y="14630"/>
                </a:cubicBezTo>
                <a:cubicBezTo>
                  <a:pt x="5395" y="14684"/>
                  <a:pt x="5422" y="14794"/>
                  <a:pt x="5422" y="14903"/>
                </a:cubicBezTo>
                <a:cubicBezTo>
                  <a:pt x="5395" y="14986"/>
                  <a:pt x="5340" y="15122"/>
                  <a:pt x="5313" y="15259"/>
                </a:cubicBezTo>
                <a:cubicBezTo>
                  <a:pt x="5285" y="15396"/>
                  <a:pt x="5313" y="15533"/>
                  <a:pt x="5285" y="15670"/>
                </a:cubicBezTo>
                <a:cubicBezTo>
                  <a:pt x="5258" y="15780"/>
                  <a:pt x="5148" y="15917"/>
                  <a:pt x="5148" y="16053"/>
                </a:cubicBezTo>
                <a:cubicBezTo>
                  <a:pt x="5121" y="16190"/>
                  <a:pt x="5203" y="16327"/>
                  <a:pt x="5203" y="16464"/>
                </a:cubicBezTo>
                <a:cubicBezTo>
                  <a:pt x="5258" y="16601"/>
                  <a:pt x="5121" y="16738"/>
                  <a:pt x="5121" y="16875"/>
                </a:cubicBezTo>
                <a:cubicBezTo>
                  <a:pt x="5121" y="17012"/>
                  <a:pt x="5148" y="17149"/>
                  <a:pt x="5176" y="17286"/>
                </a:cubicBezTo>
                <a:cubicBezTo>
                  <a:pt x="5203" y="17423"/>
                  <a:pt x="5285" y="17532"/>
                  <a:pt x="5313" y="17669"/>
                </a:cubicBezTo>
                <a:cubicBezTo>
                  <a:pt x="5340" y="17806"/>
                  <a:pt x="5422" y="17915"/>
                  <a:pt x="5450" y="18052"/>
                </a:cubicBezTo>
                <a:cubicBezTo>
                  <a:pt x="5477" y="18189"/>
                  <a:pt x="5614" y="18244"/>
                  <a:pt x="5669" y="18381"/>
                </a:cubicBezTo>
                <a:cubicBezTo>
                  <a:pt x="5696" y="18490"/>
                  <a:pt x="5614" y="18655"/>
                  <a:pt x="5696" y="18792"/>
                </a:cubicBezTo>
                <a:cubicBezTo>
                  <a:pt x="5751" y="18928"/>
                  <a:pt x="5860" y="19038"/>
                  <a:pt x="5943" y="19148"/>
                </a:cubicBezTo>
                <a:cubicBezTo>
                  <a:pt x="5997" y="19230"/>
                  <a:pt x="6025" y="19421"/>
                  <a:pt x="6107" y="19504"/>
                </a:cubicBezTo>
                <a:cubicBezTo>
                  <a:pt x="6162" y="19613"/>
                  <a:pt x="6381" y="19640"/>
                  <a:pt x="6435" y="19750"/>
                </a:cubicBezTo>
                <a:cubicBezTo>
                  <a:pt x="6545" y="19887"/>
                  <a:pt x="6545" y="20024"/>
                  <a:pt x="6654" y="20133"/>
                </a:cubicBezTo>
                <a:cubicBezTo>
                  <a:pt x="6764" y="20243"/>
                  <a:pt x="6846" y="20325"/>
                  <a:pt x="6956" y="20407"/>
                </a:cubicBezTo>
                <a:cubicBezTo>
                  <a:pt x="7120" y="20544"/>
                  <a:pt x="7339" y="20571"/>
                  <a:pt x="7503" y="20654"/>
                </a:cubicBezTo>
                <a:cubicBezTo>
                  <a:pt x="7640" y="20708"/>
                  <a:pt x="7750" y="20790"/>
                  <a:pt x="7887" y="20818"/>
                </a:cubicBezTo>
                <a:cubicBezTo>
                  <a:pt x="8024" y="20818"/>
                  <a:pt x="8160" y="20927"/>
                  <a:pt x="8297" y="20927"/>
                </a:cubicBezTo>
                <a:cubicBezTo>
                  <a:pt x="8434" y="20927"/>
                  <a:pt x="8544" y="20818"/>
                  <a:pt x="8681" y="20790"/>
                </a:cubicBezTo>
                <a:lnTo>
                  <a:pt x="8681" y="20790"/>
                </a:lnTo>
                <a:cubicBezTo>
                  <a:pt x="8626" y="20873"/>
                  <a:pt x="8599" y="20982"/>
                  <a:pt x="8571" y="21119"/>
                </a:cubicBezTo>
                <a:cubicBezTo>
                  <a:pt x="8489" y="21256"/>
                  <a:pt x="8571" y="21393"/>
                  <a:pt x="8544" y="21530"/>
                </a:cubicBezTo>
                <a:cubicBezTo>
                  <a:pt x="8489" y="21667"/>
                  <a:pt x="8434" y="21776"/>
                  <a:pt x="8434" y="21913"/>
                </a:cubicBezTo>
                <a:cubicBezTo>
                  <a:pt x="8407" y="22023"/>
                  <a:pt x="8297" y="22160"/>
                  <a:pt x="8297" y="22296"/>
                </a:cubicBezTo>
                <a:cubicBezTo>
                  <a:pt x="8297" y="22433"/>
                  <a:pt x="8407" y="22570"/>
                  <a:pt x="8407" y="22707"/>
                </a:cubicBezTo>
                <a:lnTo>
                  <a:pt x="8407" y="23118"/>
                </a:lnTo>
                <a:cubicBezTo>
                  <a:pt x="8434" y="23255"/>
                  <a:pt x="8325" y="23392"/>
                  <a:pt x="8325" y="23529"/>
                </a:cubicBezTo>
                <a:cubicBezTo>
                  <a:pt x="8325" y="23665"/>
                  <a:pt x="8352" y="23802"/>
                  <a:pt x="8407" y="23939"/>
                </a:cubicBezTo>
                <a:cubicBezTo>
                  <a:pt x="8434" y="24076"/>
                  <a:pt x="8462" y="24158"/>
                  <a:pt x="8489" y="24295"/>
                </a:cubicBezTo>
                <a:cubicBezTo>
                  <a:pt x="8544" y="24405"/>
                  <a:pt x="8571" y="24542"/>
                  <a:pt x="8599" y="24679"/>
                </a:cubicBezTo>
                <a:cubicBezTo>
                  <a:pt x="8626" y="24816"/>
                  <a:pt x="8735" y="24952"/>
                  <a:pt x="8763" y="25089"/>
                </a:cubicBezTo>
                <a:cubicBezTo>
                  <a:pt x="8818" y="25226"/>
                  <a:pt x="8872" y="25363"/>
                  <a:pt x="8900" y="25500"/>
                </a:cubicBezTo>
                <a:cubicBezTo>
                  <a:pt x="8955" y="25637"/>
                  <a:pt x="8900" y="25801"/>
                  <a:pt x="8982" y="25938"/>
                </a:cubicBezTo>
                <a:cubicBezTo>
                  <a:pt x="9037" y="26075"/>
                  <a:pt x="9174" y="26185"/>
                  <a:pt x="9256" y="26321"/>
                </a:cubicBezTo>
                <a:cubicBezTo>
                  <a:pt x="9310" y="26458"/>
                  <a:pt x="9256" y="26623"/>
                  <a:pt x="9310" y="26760"/>
                </a:cubicBezTo>
                <a:cubicBezTo>
                  <a:pt x="9393" y="26896"/>
                  <a:pt x="9420" y="27006"/>
                  <a:pt x="9502" y="27143"/>
                </a:cubicBezTo>
                <a:cubicBezTo>
                  <a:pt x="9530" y="27280"/>
                  <a:pt x="9557" y="27389"/>
                  <a:pt x="9639" y="27526"/>
                </a:cubicBezTo>
                <a:cubicBezTo>
                  <a:pt x="9694" y="27636"/>
                  <a:pt x="9831" y="27718"/>
                  <a:pt x="9913" y="27827"/>
                </a:cubicBezTo>
                <a:cubicBezTo>
                  <a:pt x="9968" y="27937"/>
                  <a:pt x="10077" y="28047"/>
                  <a:pt x="10132" y="28129"/>
                </a:cubicBezTo>
                <a:cubicBezTo>
                  <a:pt x="10214" y="28238"/>
                  <a:pt x="10214" y="28402"/>
                  <a:pt x="10324" y="28512"/>
                </a:cubicBezTo>
                <a:cubicBezTo>
                  <a:pt x="10406" y="28622"/>
                  <a:pt x="10488" y="28758"/>
                  <a:pt x="10625" y="28813"/>
                </a:cubicBezTo>
                <a:cubicBezTo>
                  <a:pt x="10625" y="28841"/>
                  <a:pt x="10618" y="28841"/>
                  <a:pt x="10611" y="28841"/>
                </a:cubicBezTo>
                <a:cubicBezTo>
                  <a:pt x="10604" y="28841"/>
                  <a:pt x="10597" y="28841"/>
                  <a:pt x="10597" y="28868"/>
                </a:cubicBezTo>
                <a:cubicBezTo>
                  <a:pt x="10543" y="29005"/>
                  <a:pt x="10625" y="29142"/>
                  <a:pt x="10625" y="29279"/>
                </a:cubicBezTo>
                <a:cubicBezTo>
                  <a:pt x="10625" y="29416"/>
                  <a:pt x="10543" y="29552"/>
                  <a:pt x="10597" y="29689"/>
                </a:cubicBezTo>
                <a:cubicBezTo>
                  <a:pt x="10625" y="29826"/>
                  <a:pt x="10762" y="29908"/>
                  <a:pt x="10789" y="30045"/>
                </a:cubicBezTo>
                <a:cubicBezTo>
                  <a:pt x="10871" y="30182"/>
                  <a:pt x="10789" y="30319"/>
                  <a:pt x="10871" y="30456"/>
                </a:cubicBezTo>
                <a:cubicBezTo>
                  <a:pt x="10926" y="30593"/>
                  <a:pt x="10953" y="30730"/>
                  <a:pt x="11035" y="30839"/>
                </a:cubicBezTo>
                <a:cubicBezTo>
                  <a:pt x="11090" y="30949"/>
                  <a:pt x="11227" y="31058"/>
                  <a:pt x="11309" y="31141"/>
                </a:cubicBezTo>
                <a:cubicBezTo>
                  <a:pt x="11419" y="31250"/>
                  <a:pt x="11364" y="31469"/>
                  <a:pt x="11474" y="31551"/>
                </a:cubicBezTo>
                <a:cubicBezTo>
                  <a:pt x="11583" y="31661"/>
                  <a:pt x="11720" y="31688"/>
                  <a:pt x="11830" y="31798"/>
                </a:cubicBezTo>
                <a:cubicBezTo>
                  <a:pt x="11912" y="31907"/>
                  <a:pt x="12049" y="31935"/>
                  <a:pt x="12158" y="32044"/>
                </a:cubicBezTo>
                <a:cubicBezTo>
                  <a:pt x="12268" y="32154"/>
                  <a:pt x="12377" y="32291"/>
                  <a:pt x="12459" y="32345"/>
                </a:cubicBezTo>
                <a:cubicBezTo>
                  <a:pt x="12596" y="32455"/>
                  <a:pt x="12706" y="32564"/>
                  <a:pt x="12815" y="32619"/>
                </a:cubicBezTo>
                <a:cubicBezTo>
                  <a:pt x="12952" y="32701"/>
                  <a:pt x="13062" y="32756"/>
                  <a:pt x="13144" y="32838"/>
                </a:cubicBezTo>
                <a:cubicBezTo>
                  <a:pt x="13253" y="32893"/>
                  <a:pt x="13390" y="32920"/>
                  <a:pt x="13500" y="33003"/>
                </a:cubicBezTo>
                <a:cubicBezTo>
                  <a:pt x="13609" y="33057"/>
                  <a:pt x="13664" y="33194"/>
                  <a:pt x="13774" y="33276"/>
                </a:cubicBezTo>
                <a:cubicBezTo>
                  <a:pt x="13828" y="33386"/>
                  <a:pt x="14047" y="33331"/>
                  <a:pt x="14157" y="33441"/>
                </a:cubicBezTo>
                <a:cubicBezTo>
                  <a:pt x="14239" y="33523"/>
                  <a:pt x="14212" y="33714"/>
                  <a:pt x="14321" y="33824"/>
                </a:cubicBezTo>
                <a:cubicBezTo>
                  <a:pt x="14431" y="33934"/>
                  <a:pt x="14595" y="33934"/>
                  <a:pt x="14705" y="34016"/>
                </a:cubicBezTo>
                <a:cubicBezTo>
                  <a:pt x="14787" y="34125"/>
                  <a:pt x="14869" y="34235"/>
                  <a:pt x="14978" y="34344"/>
                </a:cubicBezTo>
                <a:cubicBezTo>
                  <a:pt x="15061" y="34426"/>
                  <a:pt x="15143" y="34536"/>
                  <a:pt x="15252" y="34618"/>
                </a:cubicBezTo>
                <a:cubicBezTo>
                  <a:pt x="15334" y="34700"/>
                  <a:pt x="15471" y="34755"/>
                  <a:pt x="15581" y="34810"/>
                </a:cubicBezTo>
                <a:cubicBezTo>
                  <a:pt x="15690" y="34892"/>
                  <a:pt x="15663" y="34974"/>
                  <a:pt x="15745" y="35056"/>
                </a:cubicBezTo>
                <a:cubicBezTo>
                  <a:pt x="15608" y="35029"/>
                  <a:pt x="15581" y="34974"/>
                  <a:pt x="15444" y="34947"/>
                </a:cubicBezTo>
                <a:cubicBezTo>
                  <a:pt x="15428" y="34943"/>
                  <a:pt x="15413" y="34942"/>
                  <a:pt x="15397" y="34942"/>
                </a:cubicBezTo>
                <a:cubicBezTo>
                  <a:pt x="15304" y="34942"/>
                  <a:pt x="15211" y="34990"/>
                  <a:pt x="15117" y="34990"/>
                </a:cubicBezTo>
                <a:cubicBezTo>
                  <a:pt x="15089" y="34990"/>
                  <a:pt x="15061" y="34985"/>
                  <a:pt x="15033" y="34974"/>
                </a:cubicBezTo>
                <a:cubicBezTo>
                  <a:pt x="14896" y="34947"/>
                  <a:pt x="14787" y="34837"/>
                  <a:pt x="14650" y="34810"/>
                </a:cubicBezTo>
                <a:cubicBezTo>
                  <a:pt x="14513" y="34782"/>
                  <a:pt x="14376" y="34782"/>
                  <a:pt x="14239" y="34755"/>
                </a:cubicBezTo>
                <a:cubicBezTo>
                  <a:pt x="14102" y="34673"/>
                  <a:pt x="14047" y="34509"/>
                  <a:pt x="13911" y="34481"/>
                </a:cubicBezTo>
                <a:lnTo>
                  <a:pt x="13500" y="34372"/>
                </a:lnTo>
                <a:cubicBezTo>
                  <a:pt x="13363" y="34289"/>
                  <a:pt x="13226" y="34289"/>
                  <a:pt x="13089" y="34235"/>
                </a:cubicBezTo>
                <a:cubicBezTo>
                  <a:pt x="12952" y="34153"/>
                  <a:pt x="12815" y="34153"/>
                  <a:pt x="12678" y="34098"/>
                </a:cubicBezTo>
                <a:cubicBezTo>
                  <a:pt x="12569" y="34016"/>
                  <a:pt x="12432" y="33988"/>
                  <a:pt x="12295" y="33934"/>
                </a:cubicBezTo>
                <a:cubicBezTo>
                  <a:pt x="12186" y="33851"/>
                  <a:pt x="12131" y="33660"/>
                  <a:pt x="12021" y="33578"/>
                </a:cubicBezTo>
                <a:cubicBezTo>
                  <a:pt x="11884" y="33523"/>
                  <a:pt x="11720" y="33523"/>
                  <a:pt x="11610" y="33441"/>
                </a:cubicBezTo>
                <a:cubicBezTo>
                  <a:pt x="11474" y="33331"/>
                  <a:pt x="11446" y="33167"/>
                  <a:pt x="11337" y="33112"/>
                </a:cubicBezTo>
                <a:cubicBezTo>
                  <a:pt x="11282" y="33030"/>
                  <a:pt x="11145" y="32975"/>
                  <a:pt x="11063" y="32866"/>
                </a:cubicBezTo>
                <a:cubicBezTo>
                  <a:pt x="11008" y="32756"/>
                  <a:pt x="10899" y="32647"/>
                  <a:pt x="10816" y="32564"/>
                </a:cubicBezTo>
                <a:cubicBezTo>
                  <a:pt x="10762" y="32455"/>
                  <a:pt x="10597" y="32428"/>
                  <a:pt x="10515" y="32318"/>
                </a:cubicBezTo>
                <a:cubicBezTo>
                  <a:pt x="10406" y="32236"/>
                  <a:pt x="10324" y="32154"/>
                  <a:pt x="10241" y="32044"/>
                </a:cubicBezTo>
                <a:cubicBezTo>
                  <a:pt x="10132" y="31962"/>
                  <a:pt x="10077" y="31825"/>
                  <a:pt x="9968" y="31743"/>
                </a:cubicBezTo>
                <a:cubicBezTo>
                  <a:pt x="9858" y="31633"/>
                  <a:pt x="9858" y="31469"/>
                  <a:pt x="9776" y="31360"/>
                </a:cubicBezTo>
                <a:cubicBezTo>
                  <a:pt x="9666" y="31250"/>
                  <a:pt x="9530" y="31195"/>
                  <a:pt x="9420" y="31086"/>
                </a:cubicBezTo>
                <a:cubicBezTo>
                  <a:pt x="9310" y="31004"/>
                  <a:pt x="9174" y="30949"/>
                  <a:pt x="9091" y="30839"/>
                </a:cubicBezTo>
                <a:cubicBezTo>
                  <a:pt x="8982" y="30730"/>
                  <a:pt x="8900" y="30566"/>
                  <a:pt x="8818" y="30511"/>
                </a:cubicBezTo>
                <a:cubicBezTo>
                  <a:pt x="8681" y="30401"/>
                  <a:pt x="8544" y="30401"/>
                  <a:pt x="8407" y="30319"/>
                </a:cubicBezTo>
                <a:cubicBezTo>
                  <a:pt x="8297" y="30264"/>
                  <a:pt x="8160" y="30237"/>
                  <a:pt x="8024" y="30182"/>
                </a:cubicBezTo>
                <a:cubicBezTo>
                  <a:pt x="8024" y="30045"/>
                  <a:pt x="8051" y="29908"/>
                  <a:pt x="8024" y="29772"/>
                </a:cubicBezTo>
                <a:cubicBezTo>
                  <a:pt x="8024" y="29635"/>
                  <a:pt x="7996" y="29498"/>
                  <a:pt x="7941" y="29361"/>
                </a:cubicBezTo>
                <a:cubicBezTo>
                  <a:pt x="7914" y="29279"/>
                  <a:pt x="7804" y="29169"/>
                  <a:pt x="7777" y="29032"/>
                </a:cubicBezTo>
                <a:cubicBezTo>
                  <a:pt x="7722" y="28895"/>
                  <a:pt x="7722" y="28758"/>
                  <a:pt x="7668" y="28649"/>
                </a:cubicBezTo>
                <a:cubicBezTo>
                  <a:pt x="7722" y="28485"/>
                  <a:pt x="7668" y="28348"/>
                  <a:pt x="7668" y="28183"/>
                </a:cubicBezTo>
                <a:cubicBezTo>
                  <a:pt x="7668" y="27992"/>
                  <a:pt x="7503" y="27855"/>
                  <a:pt x="7476" y="27718"/>
                </a:cubicBezTo>
                <a:cubicBezTo>
                  <a:pt x="7476" y="27581"/>
                  <a:pt x="7531" y="27444"/>
                  <a:pt x="7503" y="27307"/>
                </a:cubicBezTo>
                <a:lnTo>
                  <a:pt x="7394" y="26896"/>
                </a:lnTo>
                <a:cubicBezTo>
                  <a:pt x="7366" y="26760"/>
                  <a:pt x="7257" y="26677"/>
                  <a:pt x="7229" y="26541"/>
                </a:cubicBezTo>
                <a:cubicBezTo>
                  <a:pt x="7202" y="26404"/>
                  <a:pt x="7229" y="26212"/>
                  <a:pt x="7202" y="26075"/>
                </a:cubicBezTo>
                <a:cubicBezTo>
                  <a:pt x="7175" y="25938"/>
                  <a:pt x="7065" y="25856"/>
                  <a:pt x="6983" y="25719"/>
                </a:cubicBezTo>
                <a:cubicBezTo>
                  <a:pt x="6928" y="25582"/>
                  <a:pt x="6956" y="25445"/>
                  <a:pt x="6901" y="25308"/>
                </a:cubicBezTo>
                <a:cubicBezTo>
                  <a:pt x="6846" y="25171"/>
                  <a:pt x="6791" y="25062"/>
                  <a:pt x="6709" y="24925"/>
                </a:cubicBezTo>
                <a:cubicBezTo>
                  <a:pt x="6654" y="24816"/>
                  <a:pt x="6435" y="24816"/>
                  <a:pt x="6381" y="24706"/>
                </a:cubicBezTo>
                <a:cubicBezTo>
                  <a:pt x="6299" y="24624"/>
                  <a:pt x="6271" y="24514"/>
                  <a:pt x="6216" y="24405"/>
                </a:cubicBezTo>
                <a:cubicBezTo>
                  <a:pt x="6134" y="24295"/>
                  <a:pt x="6134" y="24131"/>
                  <a:pt x="6079" y="24076"/>
                </a:cubicBezTo>
                <a:cubicBezTo>
                  <a:pt x="6079" y="23994"/>
                  <a:pt x="5943" y="23967"/>
                  <a:pt x="5943" y="23885"/>
                </a:cubicBezTo>
                <a:cubicBezTo>
                  <a:pt x="5888" y="23748"/>
                  <a:pt x="5997" y="23611"/>
                  <a:pt x="5970" y="23474"/>
                </a:cubicBezTo>
                <a:cubicBezTo>
                  <a:pt x="5943" y="23337"/>
                  <a:pt x="5943" y="23200"/>
                  <a:pt x="5888" y="23063"/>
                </a:cubicBezTo>
                <a:cubicBezTo>
                  <a:pt x="5833" y="22926"/>
                  <a:pt x="5751" y="22844"/>
                  <a:pt x="5696" y="22707"/>
                </a:cubicBezTo>
                <a:cubicBezTo>
                  <a:pt x="5669" y="22570"/>
                  <a:pt x="5532" y="22488"/>
                  <a:pt x="5450" y="22351"/>
                </a:cubicBezTo>
                <a:cubicBezTo>
                  <a:pt x="5422" y="22242"/>
                  <a:pt x="5450" y="22077"/>
                  <a:pt x="5395" y="21940"/>
                </a:cubicBezTo>
                <a:cubicBezTo>
                  <a:pt x="5340" y="21804"/>
                  <a:pt x="5148" y="21776"/>
                  <a:pt x="5066" y="21667"/>
                </a:cubicBezTo>
                <a:cubicBezTo>
                  <a:pt x="5012" y="21557"/>
                  <a:pt x="5121" y="21365"/>
                  <a:pt x="5039" y="21256"/>
                </a:cubicBezTo>
                <a:cubicBezTo>
                  <a:pt x="4984" y="21146"/>
                  <a:pt x="4875" y="21064"/>
                  <a:pt x="4793" y="20955"/>
                </a:cubicBezTo>
                <a:cubicBezTo>
                  <a:pt x="4738" y="20845"/>
                  <a:pt x="4628" y="20736"/>
                  <a:pt x="4573" y="20654"/>
                </a:cubicBezTo>
                <a:cubicBezTo>
                  <a:pt x="4491" y="20544"/>
                  <a:pt x="4354" y="20462"/>
                  <a:pt x="4300" y="20380"/>
                </a:cubicBezTo>
                <a:cubicBezTo>
                  <a:pt x="4190" y="20270"/>
                  <a:pt x="4081" y="20161"/>
                  <a:pt x="4026" y="20051"/>
                </a:cubicBezTo>
                <a:cubicBezTo>
                  <a:pt x="3944" y="19969"/>
                  <a:pt x="3834" y="19859"/>
                  <a:pt x="3779" y="19750"/>
                </a:cubicBezTo>
                <a:cubicBezTo>
                  <a:pt x="3697" y="19613"/>
                  <a:pt x="3643" y="19504"/>
                  <a:pt x="3533" y="19421"/>
                </a:cubicBezTo>
                <a:cubicBezTo>
                  <a:pt x="3423" y="19312"/>
                  <a:pt x="3478" y="19093"/>
                  <a:pt x="3369" y="19011"/>
                </a:cubicBezTo>
                <a:cubicBezTo>
                  <a:pt x="3259" y="18928"/>
                  <a:pt x="3068" y="18928"/>
                  <a:pt x="2958" y="18874"/>
                </a:cubicBezTo>
                <a:cubicBezTo>
                  <a:pt x="2821" y="18764"/>
                  <a:pt x="2657" y="18655"/>
                  <a:pt x="2520" y="18600"/>
                </a:cubicBezTo>
                <a:cubicBezTo>
                  <a:pt x="2602" y="18518"/>
                  <a:pt x="2848" y="18408"/>
                  <a:pt x="2931" y="18326"/>
                </a:cubicBezTo>
                <a:cubicBezTo>
                  <a:pt x="2985" y="18217"/>
                  <a:pt x="2985" y="18080"/>
                  <a:pt x="3013" y="17943"/>
                </a:cubicBezTo>
                <a:cubicBezTo>
                  <a:pt x="3095" y="17833"/>
                  <a:pt x="3095" y="17696"/>
                  <a:pt x="3122" y="17559"/>
                </a:cubicBezTo>
                <a:cubicBezTo>
                  <a:pt x="3122" y="17423"/>
                  <a:pt x="3259" y="17313"/>
                  <a:pt x="3287" y="17176"/>
                </a:cubicBezTo>
                <a:lnTo>
                  <a:pt x="3287" y="16765"/>
                </a:lnTo>
                <a:cubicBezTo>
                  <a:pt x="3287" y="16683"/>
                  <a:pt x="3204" y="16546"/>
                  <a:pt x="3204" y="16409"/>
                </a:cubicBezTo>
                <a:lnTo>
                  <a:pt x="3204" y="16026"/>
                </a:lnTo>
                <a:cubicBezTo>
                  <a:pt x="3204" y="15889"/>
                  <a:pt x="3259" y="15752"/>
                  <a:pt x="3259" y="15615"/>
                </a:cubicBezTo>
                <a:cubicBezTo>
                  <a:pt x="3232" y="15506"/>
                  <a:pt x="3259" y="15369"/>
                  <a:pt x="3232" y="15232"/>
                </a:cubicBezTo>
                <a:cubicBezTo>
                  <a:pt x="3204" y="15095"/>
                  <a:pt x="2985" y="15040"/>
                  <a:pt x="2958" y="14903"/>
                </a:cubicBezTo>
                <a:cubicBezTo>
                  <a:pt x="2931" y="14767"/>
                  <a:pt x="3068" y="14630"/>
                  <a:pt x="3013" y="14493"/>
                </a:cubicBezTo>
                <a:cubicBezTo>
                  <a:pt x="2985" y="14356"/>
                  <a:pt x="2848" y="14274"/>
                  <a:pt x="2821" y="14137"/>
                </a:cubicBezTo>
                <a:cubicBezTo>
                  <a:pt x="2794" y="14000"/>
                  <a:pt x="2794" y="13863"/>
                  <a:pt x="2712" y="13753"/>
                </a:cubicBezTo>
                <a:cubicBezTo>
                  <a:pt x="2657" y="13671"/>
                  <a:pt x="2547" y="13562"/>
                  <a:pt x="2465" y="13452"/>
                </a:cubicBezTo>
                <a:cubicBezTo>
                  <a:pt x="2410" y="13315"/>
                  <a:pt x="2410" y="13178"/>
                  <a:pt x="2328" y="13069"/>
                </a:cubicBezTo>
                <a:cubicBezTo>
                  <a:pt x="2273" y="12987"/>
                  <a:pt x="2246" y="12877"/>
                  <a:pt x="2137" y="12768"/>
                </a:cubicBezTo>
                <a:cubicBezTo>
                  <a:pt x="2027" y="12658"/>
                  <a:pt x="1972" y="12576"/>
                  <a:pt x="1863" y="12494"/>
                </a:cubicBezTo>
                <a:cubicBezTo>
                  <a:pt x="1753" y="12439"/>
                  <a:pt x="1589" y="12384"/>
                  <a:pt x="1479" y="12357"/>
                </a:cubicBezTo>
                <a:cubicBezTo>
                  <a:pt x="1342" y="12330"/>
                  <a:pt x="1233" y="12330"/>
                  <a:pt x="1096" y="12302"/>
                </a:cubicBezTo>
                <a:cubicBezTo>
                  <a:pt x="959" y="12302"/>
                  <a:pt x="877" y="12302"/>
                  <a:pt x="767" y="12357"/>
                </a:cubicBezTo>
                <a:cubicBezTo>
                  <a:pt x="658" y="12439"/>
                  <a:pt x="603" y="12494"/>
                  <a:pt x="548" y="12631"/>
                </a:cubicBezTo>
                <a:cubicBezTo>
                  <a:pt x="548" y="12637"/>
                  <a:pt x="545" y="12639"/>
                  <a:pt x="539" y="12639"/>
                </a:cubicBezTo>
                <a:cubicBezTo>
                  <a:pt x="523" y="12639"/>
                  <a:pt x="492" y="12623"/>
                  <a:pt x="476" y="12623"/>
                </a:cubicBezTo>
                <a:cubicBezTo>
                  <a:pt x="470" y="12623"/>
                  <a:pt x="466" y="12625"/>
                  <a:pt x="466" y="12631"/>
                </a:cubicBezTo>
                <a:cubicBezTo>
                  <a:pt x="329" y="12713"/>
                  <a:pt x="357" y="12905"/>
                  <a:pt x="357" y="13069"/>
                </a:cubicBezTo>
                <a:cubicBezTo>
                  <a:pt x="357" y="13151"/>
                  <a:pt x="247" y="13178"/>
                  <a:pt x="247" y="13261"/>
                </a:cubicBezTo>
                <a:cubicBezTo>
                  <a:pt x="220" y="13397"/>
                  <a:pt x="357" y="13562"/>
                  <a:pt x="329" y="13699"/>
                </a:cubicBezTo>
                <a:cubicBezTo>
                  <a:pt x="329" y="13836"/>
                  <a:pt x="247" y="13972"/>
                  <a:pt x="220" y="14109"/>
                </a:cubicBezTo>
                <a:cubicBezTo>
                  <a:pt x="220" y="14246"/>
                  <a:pt x="192" y="14383"/>
                  <a:pt x="192" y="14520"/>
                </a:cubicBezTo>
                <a:cubicBezTo>
                  <a:pt x="192" y="14657"/>
                  <a:pt x="83" y="14794"/>
                  <a:pt x="83" y="14931"/>
                </a:cubicBezTo>
                <a:cubicBezTo>
                  <a:pt x="83" y="15068"/>
                  <a:pt x="1" y="15205"/>
                  <a:pt x="1" y="15342"/>
                </a:cubicBezTo>
                <a:cubicBezTo>
                  <a:pt x="1" y="15478"/>
                  <a:pt x="220" y="15615"/>
                  <a:pt x="220" y="15752"/>
                </a:cubicBezTo>
                <a:cubicBezTo>
                  <a:pt x="220" y="15889"/>
                  <a:pt x="138" y="16026"/>
                  <a:pt x="138" y="16163"/>
                </a:cubicBezTo>
                <a:cubicBezTo>
                  <a:pt x="138" y="16300"/>
                  <a:pt x="1" y="16437"/>
                  <a:pt x="1" y="16574"/>
                </a:cubicBezTo>
                <a:cubicBezTo>
                  <a:pt x="1" y="16711"/>
                  <a:pt x="110" y="16848"/>
                  <a:pt x="110" y="16984"/>
                </a:cubicBezTo>
                <a:cubicBezTo>
                  <a:pt x="110" y="17121"/>
                  <a:pt x="192" y="17258"/>
                  <a:pt x="220" y="17395"/>
                </a:cubicBezTo>
                <a:cubicBezTo>
                  <a:pt x="247" y="17532"/>
                  <a:pt x="220" y="17669"/>
                  <a:pt x="247" y="17806"/>
                </a:cubicBezTo>
                <a:cubicBezTo>
                  <a:pt x="275" y="17943"/>
                  <a:pt x="275" y="18107"/>
                  <a:pt x="357" y="18217"/>
                </a:cubicBezTo>
                <a:cubicBezTo>
                  <a:pt x="412" y="18353"/>
                  <a:pt x="548" y="18408"/>
                  <a:pt x="658" y="18518"/>
                </a:cubicBezTo>
                <a:cubicBezTo>
                  <a:pt x="767" y="18627"/>
                  <a:pt x="904" y="18737"/>
                  <a:pt x="1014" y="18792"/>
                </a:cubicBezTo>
                <a:cubicBezTo>
                  <a:pt x="904" y="18901"/>
                  <a:pt x="877" y="19038"/>
                  <a:pt x="795" y="19175"/>
                </a:cubicBezTo>
                <a:lnTo>
                  <a:pt x="685" y="19586"/>
                </a:lnTo>
                <a:cubicBezTo>
                  <a:pt x="658" y="19723"/>
                  <a:pt x="658" y="19859"/>
                  <a:pt x="658" y="19996"/>
                </a:cubicBezTo>
                <a:cubicBezTo>
                  <a:pt x="631" y="20161"/>
                  <a:pt x="521" y="20298"/>
                  <a:pt x="521" y="20434"/>
                </a:cubicBezTo>
                <a:cubicBezTo>
                  <a:pt x="548" y="20571"/>
                  <a:pt x="685" y="20681"/>
                  <a:pt x="740" y="20818"/>
                </a:cubicBezTo>
                <a:cubicBezTo>
                  <a:pt x="767" y="20927"/>
                  <a:pt x="631" y="21092"/>
                  <a:pt x="658" y="21229"/>
                </a:cubicBezTo>
                <a:cubicBezTo>
                  <a:pt x="685" y="21365"/>
                  <a:pt x="822" y="21475"/>
                  <a:pt x="904" y="21557"/>
                </a:cubicBezTo>
                <a:cubicBezTo>
                  <a:pt x="959" y="21694"/>
                  <a:pt x="1041" y="21804"/>
                  <a:pt x="1096" y="21913"/>
                </a:cubicBezTo>
                <a:cubicBezTo>
                  <a:pt x="1178" y="22023"/>
                  <a:pt x="1178" y="22187"/>
                  <a:pt x="1233" y="22296"/>
                </a:cubicBezTo>
                <a:lnTo>
                  <a:pt x="1342" y="22707"/>
                </a:lnTo>
                <a:cubicBezTo>
                  <a:pt x="1370" y="22844"/>
                  <a:pt x="1479" y="22926"/>
                  <a:pt x="1562" y="23063"/>
                </a:cubicBezTo>
                <a:cubicBezTo>
                  <a:pt x="1589" y="23200"/>
                  <a:pt x="1644" y="23310"/>
                  <a:pt x="1726" y="23446"/>
                </a:cubicBezTo>
                <a:cubicBezTo>
                  <a:pt x="1781" y="23583"/>
                  <a:pt x="1890" y="23665"/>
                  <a:pt x="1972" y="23802"/>
                </a:cubicBezTo>
                <a:cubicBezTo>
                  <a:pt x="2027" y="23939"/>
                  <a:pt x="2000" y="24104"/>
                  <a:pt x="2054" y="24213"/>
                </a:cubicBezTo>
                <a:cubicBezTo>
                  <a:pt x="2137" y="24295"/>
                  <a:pt x="2273" y="24405"/>
                  <a:pt x="2328" y="24514"/>
                </a:cubicBezTo>
                <a:cubicBezTo>
                  <a:pt x="2410" y="24651"/>
                  <a:pt x="2383" y="24843"/>
                  <a:pt x="2465" y="24952"/>
                </a:cubicBezTo>
                <a:cubicBezTo>
                  <a:pt x="2547" y="25062"/>
                  <a:pt x="2684" y="25171"/>
                  <a:pt x="2794" y="25254"/>
                </a:cubicBezTo>
                <a:cubicBezTo>
                  <a:pt x="2876" y="25363"/>
                  <a:pt x="3095" y="25336"/>
                  <a:pt x="3204" y="25445"/>
                </a:cubicBezTo>
                <a:cubicBezTo>
                  <a:pt x="3287" y="25527"/>
                  <a:pt x="3369" y="25664"/>
                  <a:pt x="3506" y="25746"/>
                </a:cubicBezTo>
                <a:cubicBezTo>
                  <a:pt x="3643" y="25801"/>
                  <a:pt x="3779" y="25883"/>
                  <a:pt x="3916" y="25911"/>
                </a:cubicBezTo>
                <a:cubicBezTo>
                  <a:pt x="3962" y="25920"/>
                  <a:pt x="4011" y="25923"/>
                  <a:pt x="4060" y="25923"/>
                </a:cubicBezTo>
                <a:cubicBezTo>
                  <a:pt x="4160" y="25923"/>
                  <a:pt x="4263" y="25911"/>
                  <a:pt x="4354" y="25911"/>
                </a:cubicBezTo>
                <a:cubicBezTo>
                  <a:pt x="4354" y="26048"/>
                  <a:pt x="4437" y="26212"/>
                  <a:pt x="4464" y="26349"/>
                </a:cubicBezTo>
                <a:lnTo>
                  <a:pt x="4464" y="26486"/>
                </a:lnTo>
                <a:lnTo>
                  <a:pt x="4464" y="26896"/>
                </a:lnTo>
                <a:cubicBezTo>
                  <a:pt x="4464" y="27033"/>
                  <a:pt x="4519" y="27170"/>
                  <a:pt x="4519" y="27307"/>
                </a:cubicBezTo>
                <a:lnTo>
                  <a:pt x="4519" y="27718"/>
                </a:lnTo>
                <a:cubicBezTo>
                  <a:pt x="4519" y="27855"/>
                  <a:pt x="4491" y="27992"/>
                  <a:pt x="4491" y="28129"/>
                </a:cubicBezTo>
                <a:cubicBezTo>
                  <a:pt x="4491" y="28266"/>
                  <a:pt x="4464" y="28402"/>
                  <a:pt x="4464" y="28539"/>
                </a:cubicBezTo>
                <a:cubicBezTo>
                  <a:pt x="4464" y="28676"/>
                  <a:pt x="4519" y="28813"/>
                  <a:pt x="4573" y="28950"/>
                </a:cubicBezTo>
                <a:cubicBezTo>
                  <a:pt x="4573" y="29087"/>
                  <a:pt x="4628" y="29224"/>
                  <a:pt x="4656" y="29361"/>
                </a:cubicBezTo>
                <a:cubicBezTo>
                  <a:pt x="4710" y="29470"/>
                  <a:pt x="4601" y="29635"/>
                  <a:pt x="4628" y="29772"/>
                </a:cubicBezTo>
                <a:cubicBezTo>
                  <a:pt x="4656" y="29881"/>
                  <a:pt x="4710" y="30018"/>
                  <a:pt x="4738" y="30155"/>
                </a:cubicBezTo>
                <a:cubicBezTo>
                  <a:pt x="4765" y="30292"/>
                  <a:pt x="4929" y="30374"/>
                  <a:pt x="4984" y="30511"/>
                </a:cubicBezTo>
                <a:cubicBezTo>
                  <a:pt x="5012" y="30648"/>
                  <a:pt x="4984" y="30812"/>
                  <a:pt x="5039" y="30922"/>
                </a:cubicBezTo>
                <a:cubicBezTo>
                  <a:pt x="5121" y="31058"/>
                  <a:pt x="5203" y="31141"/>
                  <a:pt x="5285" y="31250"/>
                </a:cubicBezTo>
                <a:cubicBezTo>
                  <a:pt x="5395" y="31360"/>
                  <a:pt x="5422" y="31497"/>
                  <a:pt x="5532" y="31606"/>
                </a:cubicBezTo>
                <a:cubicBezTo>
                  <a:pt x="5587" y="31688"/>
                  <a:pt x="5806" y="31688"/>
                  <a:pt x="5888" y="31770"/>
                </a:cubicBezTo>
                <a:cubicBezTo>
                  <a:pt x="5997" y="31825"/>
                  <a:pt x="6134" y="31825"/>
                  <a:pt x="6271" y="31880"/>
                </a:cubicBezTo>
                <a:cubicBezTo>
                  <a:pt x="6353" y="31907"/>
                  <a:pt x="6353" y="31962"/>
                  <a:pt x="6408" y="31962"/>
                </a:cubicBezTo>
                <a:lnTo>
                  <a:pt x="6353" y="32044"/>
                </a:lnTo>
                <a:cubicBezTo>
                  <a:pt x="6435" y="32181"/>
                  <a:pt x="6682" y="32181"/>
                  <a:pt x="6819" y="32208"/>
                </a:cubicBezTo>
                <a:cubicBezTo>
                  <a:pt x="6846" y="32318"/>
                  <a:pt x="6956" y="32455"/>
                  <a:pt x="7038" y="32592"/>
                </a:cubicBezTo>
                <a:cubicBezTo>
                  <a:pt x="7093" y="32729"/>
                  <a:pt x="7038" y="32920"/>
                  <a:pt x="7093" y="33030"/>
                </a:cubicBezTo>
                <a:cubicBezTo>
                  <a:pt x="7175" y="33167"/>
                  <a:pt x="7229" y="33304"/>
                  <a:pt x="7312" y="33413"/>
                </a:cubicBezTo>
                <a:cubicBezTo>
                  <a:pt x="7394" y="33523"/>
                  <a:pt x="7585" y="33578"/>
                  <a:pt x="7640" y="33687"/>
                </a:cubicBezTo>
                <a:cubicBezTo>
                  <a:pt x="7722" y="33797"/>
                  <a:pt x="7750" y="33934"/>
                  <a:pt x="7859" y="34016"/>
                </a:cubicBezTo>
                <a:cubicBezTo>
                  <a:pt x="7941" y="34125"/>
                  <a:pt x="8024" y="34235"/>
                  <a:pt x="8133" y="34344"/>
                </a:cubicBezTo>
                <a:cubicBezTo>
                  <a:pt x="8215" y="34426"/>
                  <a:pt x="8407" y="34426"/>
                  <a:pt x="8489" y="34536"/>
                </a:cubicBezTo>
                <a:cubicBezTo>
                  <a:pt x="8599" y="34645"/>
                  <a:pt x="8681" y="34755"/>
                  <a:pt x="8763" y="34837"/>
                </a:cubicBezTo>
                <a:cubicBezTo>
                  <a:pt x="8872" y="34919"/>
                  <a:pt x="8982" y="35056"/>
                  <a:pt x="9091" y="35111"/>
                </a:cubicBezTo>
                <a:cubicBezTo>
                  <a:pt x="9228" y="35220"/>
                  <a:pt x="9283" y="35357"/>
                  <a:pt x="9393" y="35439"/>
                </a:cubicBezTo>
                <a:cubicBezTo>
                  <a:pt x="9502" y="35522"/>
                  <a:pt x="9666" y="35522"/>
                  <a:pt x="9776" y="35604"/>
                </a:cubicBezTo>
                <a:cubicBezTo>
                  <a:pt x="9913" y="35659"/>
                  <a:pt x="9968" y="35850"/>
                  <a:pt x="10077" y="35905"/>
                </a:cubicBezTo>
                <a:cubicBezTo>
                  <a:pt x="10109" y="35929"/>
                  <a:pt x="10151" y="35937"/>
                  <a:pt x="10197" y="35937"/>
                </a:cubicBezTo>
                <a:cubicBezTo>
                  <a:pt x="10273" y="35937"/>
                  <a:pt x="10359" y="35916"/>
                  <a:pt x="10430" y="35916"/>
                </a:cubicBezTo>
                <a:cubicBezTo>
                  <a:pt x="10462" y="35916"/>
                  <a:pt x="10491" y="35920"/>
                  <a:pt x="10515" y="35932"/>
                </a:cubicBezTo>
                <a:cubicBezTo>
                  <a:pt x="10625" y="36015"/>
                  <a:pt x="10652" y="36206"/>
                  <a:pt x="10789" y="36288"/>
                </a:cubicBezTo>
                <a:cubicBezTo>
                  <a:pt x="10899" y="36316"/>
                  <a:pt x="11035" y="36316"/>
                  <a:pt x="11172" y="36398"/>
                </a:cubicBezTo>
                <a:cubicBezTo>
                  <a:pt x="11309" y="36453"/>
                  <a:pt x="11446" y="36425"/>
                  <a:pt x="11583" y="36453"/>
                </a:cubicBezTo>
                <a:cubicBezTo>
                  <a:pt x="11720" y="36480"/>
                  <a:pt x="11775" y="36672"/>
                  <a:pt x="11912" y="36699"/>
                </a:cubicBezTo>
                <a:cubicBezTo>
                  <a:pt x="12049" y="36726"/>
                  <a:pt x="12158" y="36836"/>
                  <a:pt x="12295" y="36863"/>
                </a:cubicBezTo>
                <a:cubicBezTo>
                  <a:pt x="12324" y="36869"/>
                  <a:pt x="12353" y="36871"/>
                  <a:pt x="12382" y="36871"/>
                </a:cubicBezTo>
                <a:cubicBezTo>
                  <a:pt x="12461" y="36871"/>
                  <a:pt x="12540" y="36855"/>
                  <a:pt x="12619" y="36855"/>
                </a:cubicBezTo>
                <a:cubicBezTo>
                  <a:pt x="12648" y="36855"/>
                  <a:pt x="12677" y="36858"/>
                  <a:pt x="12706" y="36863"/>
                </a:cubicBezTo>
                <a:cubicBezTo>
                  <a:pt x="12843" y="36891"/>
                  <a:pt x="12980" y="36891"/>
                  <a:pt x="13116" y="36945"/>
                </a:cubicBezTo>
                <a:cubicBezTo>
                  <a:pt x="13253" y="36973"/>
                  <a:pt x="13363" y="37028"/>
                  <a:pt x="13500" y="37082"/>
                </a:cubicBezTo>
                <a:cubicBezTo>
                  <a:pt x="13637" y="37110"/>
                  <a:pt x="13746" y="37219"/>
                  <a:pt x="13883" y="37247"/>
                </a:cubicBezTo>
                <a:cubicBezTo>
                  <a:pt x="14020" y="37274"/>
                  <a:pt x="14157" y="37274"/>
                  <a:pt x="14294" y="37301"/>
                </a:cubicBezTo>
                <a:cubicBezTo>
                  <a:pt x="14431" y="37356"/>
                  <a:pt x="14568" y="37356"/>
                  <a:pt x="14705" y="37384"/>
                </a:cubicBezTo>
                <a:cubicBezTo>
                  <a:pt x="14842" y="37384"/>
                  <a:pt x="14978" y="37411"/>
                  <a:pt x="15115" y="37411"/>
                </a:cubicBezTo>
                <a:lnTo>
                  <a:pt x="15526" y="37411"/>
                </a:lnTo>
                <a:cubicBezTo>
                  <a:pt x="15663" y="37411"/>
                  <a:pt x="15800" y="37356"/>
                  <a:pt x="15937" y="37356"/>
                </a:cubicBezTo>
                <a:cubicBezTo>
                  <a:pt x="16074" y="37384"/>
                  <a:pt x="16156" y="37438"/>
                  <a:pt x="16293" y="37438"/>
                </a:cubicBezTo>
                <a:cubicBezTo>
                  <a:pt x="16430" y="37438"/>
                  <a:pt x="16567" y="37411"/>
                  <a:pt x="16703" y="37411"/>
                </a:cubicBezTo>
                <a:cubicBezTo>
                  <a:pt x="16813" y="37411"/>
                  <a:pt x="16950" y="37520"/>
                  <a:pt x="17087" y="37520"/>
                </a:cubicBezTo>
                <a:cubicBezTo>
                  <a:pt x="17224" y="37520"/>
                  <a:pt x="17333" y="37630"/>
                  <a:pt x="17470" y="37630"/>
                </a:cubicBezTo>
                <a:cubicBezTo>
                  <a:pt x="17516" y="37639"/>
                  <a:pt x="17558" y="37642"/>
                  <a:pt x="17600" y="37642"/>
                </a:cubicBezTo>
                <a:cubicBezTo>
                  <a:pt x="17683" y="37642"/>
                  <a:pt x="17762" y="37630"/>
                  <a:pt x="17853" y="37630"/>
                </a:cubicBezTo>
                <a:cubicBezTo>
                  <a:pt x="17990" y="37630"/>
                  <a:pt x="18073" y="37548"/>
                  <a:pt x="18209" y="37548"/>
                </a:cubicBezTo>
                <a:cubicBezTo>
                  <a:pt x="18346" y="37548"/>
                  <a:pt x="18456" y="37493"/>
                  <a:pt x="18593" y="37493"/>
                </a:cubicBezTo>
                <a:cubicBezTo>
                  <a:pt x="18702" y="37493"/>
                  <a:pt x="18839" y="37575"/>
                  <a:pt x="18976" y="37575"/>
                </a:cubicBezTo>
                <a:cubicBezTo>
                  <a:pt x="19113" y="37575"/>
                  <a:pt x="19223" y="37630"/>
                  <a:pt x="19359" y="37630"/>
                </a:cubicBezTo>
                <a:cubicBezTo>
                  <a:pt x="19496" y="37630"/>
                  <a:pt x="19578" y="37438"/>
                  <a:pt x="19715" y="37438"/>
                </a:cubicBezTo>
                <a:cubicBezTo>
                  <a:pt x="19825" y="37438"/>
                  <a:pt x="19962" y="37493"/>
                  <a:pt x="20099" y="37493"/>
                </a:cubicBezTo>
                <a:cubicBezTo>
                  <a:pt x="20236" y="37520"/>
                  <a:pt x="20373" y="37657"/>
                  <a:pt x="20509" y="37685"/>
                </a:cubicBezTo>
                <a:cubicBezTo>
                  <a:pt x="20530" y="37689"/>
                  <a:pt x="20550" y="37690"/>
                  <a:pt x="20571" y="37690"/>
                </a:cubicBezTo>
                <a:cubicBezTo>
                  <a:pt x="20673" y="37690"/>
                  <a:pt x="20784" y="37652"/>
                  <a:pt x="20886" y="37652"/>
                </a:cubicBezTo>
                <a:cubicBezTo>
                  <a:pt x="20907" y="37652"/>
                  <a:pt x="20928" y="37653"/>
                  <a:pt x="20948" y="37657"/>
                </a:cubicBezTo>
                <a:cubicBezTo>
                  <a:pt x="21084" y="37685"/>
                  <a:pt x="21221" y="37794"/>
                  <a:pt x="21358" y="37794"/>
                </a:cubicBezTo>
                <a:cubicBezTo>
                  <a:pt x="21386" y="37800"/>
                  <a:pt x="21413" y="37802"/>
                  <a:pt x="21440" y="37802"/>
                </a:cubicBezTo>
                <a:cubicBezTo>
                  <a:pt x="21550" y="37802"/>
                  <a:pt x="21659" y="37767"/>
                  <a:pt x="21769" y="37767"/>
                </a:cubicBezTo>
                <a:cubicBezTo>
                  <a:pt x="21906" y="37767"/>
                  <a:pt x="22043" y="37712"/>
                  <a:pt x="22180" y="37712"/>
                </a:cubicBezTo>
                <a:cubicBezTo>
                  <a:pt x="22317" y="37767"/>
                  <a:pt x="22454" y="37794"/>
                  <a:pt x="22590" y="37794"/>
                </a:cubicBezTo>
                <a:cubicBezTo>
                  <a:pt x="22727" y="37794"/>
                  <a:pt x="22864" y="37959"/>
                  <a:pt x="23001" y="37959"/>
                </a:cubicBezTo>
                <a:cubicBezTo>
                  <a:pt x="23248" y="37959"/>
                  <a:pt x="23494" y="37822"/>
                  <a:pt x="23576" y="37685"/>
                </a:cubicBezTo>
                <a:lnTo>
                  <a:pt x="23795" y="37685"/>
                </a:lnTo>
                <a:cubicBezTo>
                  <a:pt x="23932" y="37685"/>
                  <a:pt x="24096" y="37657"/>
                  <a:pt x="24233" y="37657"/>
                </a:cubicBezTo>
                <a:cubicBezTo>
                  <a:pt x="24398" y="37657"/>
                  <a:pt x="24535" y="37548"/>
                  <a:pt x="24671" y="37548"/>
                </a:cubicBezTo>
                <a:cubicBezTo>
                  <a:pt x="24863" y="37548"/>
                  <a:pt x="25000" y="37548"/>
                  <a:pt x="25137" y="37520"/>
                </a:cubicBezTo>
                <a:cubicBezTo>
                  <a:pt x="25157" y="37516"/>
                  <a:pt x="25178" y="37515"/>
                  <a:pt x="25199" y="37515"/>
                </a:cubicBezTo>
                <a:cubicBezTo>
                  <a:pt x="25300" y="37515"/>
                  <a:pt x="25412" y="37554"/>
                  <a:pt x="25513" y="37554"/>
                </a:cubicBezTo>
                <a:cubicBezTo>
                  <a:pt x="25534" y="37554"/>
                  <a:pt x="25555" y="37552"/>
                  <a:pt x="25575" y="37548"/>
                </a:cubicBezTo>
                <a:cubicBezTo>
                  <a:pt x="25712" y="37520"/>
                  <a:pt x="25876" y="37384"/>
                  <a:pt x="26013" y="37356"/>
                </a:cubicBezTo>
                <a:cubicBezTo>
                  <a:pt x="26123" y="37493"/>
                  <a:pt x="26260" y="37575"/>
                  <a:pt x="26424" y="37575"/>
                </a:cubicBezTo>
                <a:cubicBezTo>
                  <a:pt x="26546" y="37575"/>
                  <a:pt x="26667" y="37662"/>
                  <a:pt x="26789" y="37662"/>
                </a:cubicBezTo>
                <a:cubicBezTo>
                  <a:pt x="26804" y="37662"/>
                  <a:pt x="26819" y="37660"/>
                  <a:pt x="26835" y="37657"/>
                </a:cubicBezTo>
                <a:cubicBezTo>
                  <a:pt x="26971" y="37630"/>
                  <a:pt x="27081" y="37548"/>
                  <a:pt x="27218" y="37520"/>
                </a:cubicBezTo>
                <a:cubicBezTo>
                  <a:pt x="27286" y="37507"/>
                  <a:pt x="27355" y="37507"/>
                  <a:pt x="27423" y="37507"/>
                </a:cubicBezTo>
                <a:cubicBezTo>
                  <a:pt x="27492" y="37507"/>
                  <a:pt x="27560" y="37507"/>
                  <a:pt x="27629" y="37493"/>
                </a:cubicBezTo>
                <a:cubicBezTo>
                  <a:pt x="27738" y="37438"/>
                  <a:pt x="27793" y="37247"/>
                  <a:pt x="27930" y="37219"/>
                </a:cubicBezTo>
                <a:cubicBezTo>
                  <a:pt x="27952" y="37208"/>
                  <a:pt x="27977" y="37204"/>
                  <a:pt x="28003" y="37204"/>
                </a:cubicBezTo>
                <a:cubicBezTo>
                  <a:pt x="28091" y="37204"/>
                  <a:pt x="28196" y="37251"/>
                  <a:pt x="28293" y="37251"/>
                </a:cubicBezTo>
                <a:cubicBezTo>
                  <a:pt x="28309" y="37251"/>
                  <a:pt x="28325" y="37250"/>
                  <a:pt x="28341" y="37247"/>
                </a:cubicBezTo>
                <a:cubicBezTo>
                  <a:pt x="28477" y="37165"/>
                  <a:pt x="28505" y="36973"/>
                  <a:pt x="28642" y="36945"/>
                </a:cubicBezTo>
                <a:cubicBezTo>
                  <a:pt x="28691" y="36929"/>
                  <a:pt x="28739" y="36925"/>
                  <a:pt x="28787" y="36925"/>
                </a:cubicBezTo>
                <a:cubicBezTo>
                  <a:pt x="28838" y="36925"/>
                  <a:pt x="28889" y="36930"/>
                  <a:pt x="28937" y="36930"/>
                </a:cubicBezTo>
                <a:cubicBezTo>
                  <a:pt x="28997" y="36930"/>
                  <a:pt x="29054" y="36923"/>
                  <a:pt x="29107" y="36891"/>
                </a:cubicBezTo>
                <a:cubicBezTo>
                  <a:pt x="29244" y="36836"/>
                  <a:pt x="29354" y="36726"/>
                  <a:pt x="29491" y="36672"/>
                </a:cubicBezTo>
                <a:cubicBezTo>
                  <a:pt x="29573" y="36617"/>
                  <a:pt x="29737" y="36617"/>
                  <a:pt x="29874" y="36562"/>
                </a:cubicBezTo>
                <a:cubicBezTo>
                  <a:pt x="30038" y="36480"/>
                  <a:pt x="30093" y="36343"/>
                  <a:pt x="30230" y="36288"/>
                </a:cubicBezTo>
                <a:cubicBezTo>
                  <a:pt x="30285" y="36247"/>
                  <a:pt x="30360" y="36247"/>
                  <a:pt x="30439" y="36247"/>
                </a:cubicBezTo>
                <a:cubicBezTo>
                  <a:pt x="30517" y="36247"/>
                  <a:pt x="30599" y="36247"/>
                  <a:pt x="30668" y="36206"/>
                </a:cubicBezTo>
                <a:cubicBezTo>
                  <a:pt x="30805" y="36151"/>
                  <a:pt x="30887" y="35987"/>
                  <a:pt x="31024" y="35905"/>
                </a:cubicBezTo>
                <a:cubicBezTo>
                  <a:pt x="31161" y="35850"/>
                  <a:pt x="31325" y="35850"/>
                  <a:pt x="31462" y="35768"/>
                </a:cubicBezTo>
                <a:cubicBezTo>
                  <a:pt x="31572" y="35713"/>
                  <a:pt x="31681" y="35576"/>
                  <a:pt x="31763" y="35494"/>
                </a:cubicBezTo>
                <a:cubicBezTo>
                  <a:pt x="31873" y="35439"/>
                  <a:pt x="31982" y="35303"/>
                  <a:pt x="32092" y="35220"/>
                </a:cubicBezTo>
                <a:cubicBezTo>
                  <a:pt x="32229" y="35166"/>
                  <a:pt x="32393" y="35166"/>
                  <a:pt x="32503" y="35084"/>
                </a:cubicBezTo>
                <a:cubicBezTo>
                  <a:pt x="32639" y="35029"/>
                  <a:pt x="32694" y="34892"/>
                  <a:pt x="32804" y="34810"/>
                </a:cubicBezTo>
                <a:cubicBezTo>
                  <a:pt x="32941" y="34755"/>
                  <a:pt x="33078" y="34700"/>
                  <a:pt x="33187" y="34645"/>
                </a:cubicBezTo>
                <a:cubicBezTo>
                  <a:pt x="33269" y="34536"/>
                  <a:pt x="33406" y="34481"/>
                  <a:pt x="33516" y="34399"/>
                </a:cubicBezTo>
                <a:cubicBezTo>
                  <a:pt x="33625" y="34344"/>
                  <a:pt x="33680" y="34153"/>
                  <a:pt x="33789" y="34098"/>
                </a:cubicBezTo>
                <a:cubicBezTo>
                  <a:pt x="33899" y="34016"/>
                  <a:pt x="34008" y="33934"/>
                  <a:pt x="34091" y="33824"/>
                </a:cubicBezTo>
                <a:cubicBezTo>
                  <a:pt x="34200" y="33714"/>
                  <a:pt x="34337" y="33687"/>
                  <a:pt x="34447" y="33578"/>
                </a:cubicBezTo>
                <a:cubicBezTo>
                  <a:pt x="34556" y="33523"/>
                  <a:pt x="34693" y="33441"/>
                  <a:pt x="34775" y="33331"/>
                </a:cubicBezTo>
                <a:cubicBezTo>
                  <a:pt x="34857" y="33276"/>
                  <a:pt x="34912" y="33139"/>
                  <a:pt x="35022" y="33030"/>
                </a:cubicBezTo>
                <a:cubicBezTo>
                  <a:pt x="35131" y="32920"/>
                  <a:pt x="35186" y="32838"/>
                  <a:pt x="35295" y="32729"/>
                </a:cubicBezTo>
                <a:cubicBezTo>
                  <a:pt x="35378" y="32619"/>
                  <a:pt x="35569" y="32592"/>
                  <a:pt x="35651" y="32482"/>
                </a:cubicBezTo>
                <a:cubicBezTo>
                  <a:pt x="35706" y="32373"/>
                  <a:pt x="35734" y="32208"/>
                  <a:pt x="35816" y="32099"/>
                </a:cubicBezTo>
                <a:cubicBezTo>
                  <a:pt x="35870" y="31962"/>
                  <a:pt x="35980" y="31880"/>
                  <a:pt x="36062" y="31770"/>
                </a:cubicBezTo>
                <a:cubicBezTo>
                  <a:pt x="36144" y="31661"/>
                  <a:pt x="36144" y="31524"/>
                  <a:pt x="36226" y="31387"/>
                </a:cubicBezTo>
                <a:cubicBezTo>
                  <a:pt x="36254" y="31250"/>
                  <a:pt x="36336" y="31141"/>
                  <a:pt x="36363" y="31004"/>
                </a:cubicBezTo>
                <a:cubicBezTo>
                  <a:pt x="36418" y="30867"/>
                  <a:pt x="36500" y="30785"/>
                  <a:pt x="36528" y="30648"/>
                </a:cubicBezTo>
                <a:cubicBezTo>
                  <a:pt x="36555" y="30511"/>
                  <a:pt x="36692" y="30401"/>
                  <a:pt x="36747" y="30264"/>
                </a:cubicBezTo>
                <a:cubicBezTo>
                  <a:pt x="36774" y="30237"/>
                  <a:pt x="36747" y="30155"/>
                  <a:pt x="36747" y="30100"/>
                </a:cubicBezTo>
                <a:cubicBezTo>
                  <a:pt x="36774" y="29963"/>
                  <a:pt x="36829" y="29826"/>
                  <a:pt x="36884" y="29689"/>
                </a:cubicBezTo>
                <a:cubicBezTo>
                  <a:pt x="36911" y="29552"/>
                  <a:pt x="36829" y="29361"/>
                  <a:pt x="36884" y="29224"/>
                </a:cubicBezTo>
                <a:cubicBezTo>
                  <a:pt x="36911" y="29087"/>
                  <a:pt x="36966" y="28950"/>
                  <a:pt x="37020" y="28813"/>
                </a:cubicBezTo>
                <a:lnTo>
                  <a:pt x="37103" y="28402"/>
                </a:lnTo>
                <a:cubicBezTo>
                  <a:pt x="37157" y="28266"/>
                  <a:pt x="37239" y="28129"/>
                  <a:pt x="37294" y="27992"/>
                </a:cubicBezTo>
                <a:cubicBezTo>
                  <a:pt x="37322" y="27855"/>
                  <a:pt x="37294" y="27718"/>
                  <a:pt x="37322" y="27581"/>
                </a:cubicBezTo>
                <a:cubicBezTo>
                  <a:pt x="37349" y="27444"/>
                  <a:pt x="37349" y="27307"/>
                  <a:pt x="37376" y="27170"/>
                </a:cubicBezTo>
                <a:cubicBezTo>
                  <a:pt x="37431" y="27033"/>
                  <a:pt x="37486" y="26951"/>
                  <a:pt x="37513" y="26814"/>
                </a:cubicBezTo>
                <a:cubicBezTo>
                  <a:pt x="37513" y="26677"/>
                  <a:pt x="37568" y="26541"/>
                  <a:pt x="37595" y="26404"/>
                </a:cubicBezTo>
                <a:cubicBezTo>
                  <a:pt x="37623" y="26267"/>
                  <a:pt x="37623" y="26130"/>
                  <a:pt x="37623" y="25993"/>
                </a:cubicBezTo>
                <a:cubicBezTo>
                  <a:pt x="37623" y="25856"/>
                  <a:pt x="37787" y="25746"/>
                  <a:pt x="37787" y="25610"/>
                </a:cubicBezTo>
                <a:cubicBezTo>
                  <a:pt x="37787" y="25473"/>
                  <a:pt x="37760" y="25336"/>
                  <a:pt x="37760" y="25199"/>
                </a:cubicBezTo>
                <a:cubicBezTo>
                  <a:pt x="37760" y="25062"/>
                  <a:pt x="37705" y="24925"/>
                  <a:pt x="37705" y="24788"/>
                </a:cubicBezTo>
                <a:cubicBezTo>
                  <a:pt x="37705" y="24651"/>
                  <a:pt x="37650" y="24542"/>
                  <a:pt x="37650" y="24432"/>
                </a:cubicBezTo>
                <a:cubicBezTo>
                  <a:pt x="37623" y="24295"/>
                  <a:pt x="37705" y="24213"/>
                  <a:pt x="37650" y="24104"/>
                </a:cubicBezTo>
                <a:cubicBezTo>
                  <a:pt x="37787" y="24104"/>
                  <a:pt x="37897" y="24021"/>
                  <a:pt x="38006" y="23994"/>
                </a:cubicBezTo>
                <a:cubicBezTo>
                  <a:pt x="38075" y="23980"/>
                  <a:pt x="38143" y="23980"/>
                  <a:pt x="38212" y="23980"/>
                </a:cubicBezTo>
                <a:cubicBezTo>
                  <a:pt x="38280" y="23980"/>
                  <a:pt x="38348" y="23980"/>
                  <a:pt x="38417" y="23967"/>
                </a:cubicBezTo>
                <a:cubicBezTo>
                  <a:pt x="38554" y="23939"/>
                  <a:pt x="38691" y="23857"/>
                  <a:pt x="38800" y="23802"/>
                </a:cubicBezTo>
                <a:cubicBezTo>
                  <a:pt x="38882" y="23720"/>
                  <a:pt x="38882" y="23529"/>
                  <a:pt x="38992" y="23419"/>
                </a:cubicBezTo>
                <a:cubicBezTo>
                  <a:pt x="39101" y="23310"/>
                  <a:pt x="39266" y="23282"/>
                  <a:pt x="39348" y="23173"/>
                </a:cubicBezTo>
                <a:cubicBezTo>
                  <a:pt x="39430" y="23063"/>
                  <a:pt x="39540" y="22981"/>
                  <a:pt x="39622" y="22871"/>
                </a:cubicBezTo>
                <a:cubicBezTo>
                  <a:pt x="39676" y="22735"/>
                  <a:pt x="39704" y="22625"/>
                  <a:pt x="39786" y="22488"/>
                </a:cubicBezTo>
                <a:cubicBezTo>
                  <a:pt x="39841" y="22379"/>
                  <a:pt x="39950" y="22296"/>
                  <a:pt x="39978" y="22160"/>
                </a:cubicBezTo>
                <a:cubicBezTo>
                  <a:pt x="40032" y="22050"/>
                  <a:pt x="39950" y="21913"/>
                  <a:pt x="39978" y="21776"/>
                </a:cubicBezTo>
                <a:cubicBezTo>
                  <a:pt x="40032" y="21639"/>
                  <a:pt x="40060" y="21530"/>
                  <a:pt x="40060" y="21393"/>
                </a:cubicBezTo>
                <a:cubicBezTo>
                  <a:pt x="40087" y="21256"/>
                  <a:pt x="40115" y="21146"/>
                  <a:pt x="40115" y="21009"/>
                </a:cubicBezTo>
                <a:cubicBezTo>
                  <a:pt x="40115" y="20873"/>
                  <a:pt x="40060" y="20790"/>
                  <a:pt x="40060" y="20654"/>
                </a:cubicBezTo>
                <a:cubicBezTo>
                  <a:pt x="40060" y="20517"/>
                  <a:pt x="40115" y="20407"/>
                  <a:pt x="40115" y="20270"/>
                </a:cubicBezTo>
                <a:cubicBezTo>
                  <a:pt x="40115" y="20133"/>
                  <a:pt x="40142" y="20024"/>
                  <a:pt x="40115" y="19887"/>
                </a:cubicBezTo>
                <a:cubicBezTo>
                  <a:pt x="40115" y="19750"/>
                  <a:pt x="40087" y="19613"/>
                  <a:pt x="40060" y="19531"/>
                </a:cubicBezTo>
                <a:cubicBezTo>
                  <a:pt x="40032" y="19421"/>
                  <a:pt x="39978" y="19284"/>
                  <a:pt x="39923" y="19175"/>
                </a:cubicBezTo>
                <a:cubicBezTo>
                  <a:pt x="39841" y="19038"/>
                  <a:pt x="39622" y="19038"/>
                  <a:pt x="39266" y="18545"/>
                </a:cubicBezTo>
                <a:cubicBezTo>
                  <a:pt x="39293" y="18545"/>
                  <a:pt x="39293" y="18408"/>
                  <a:pt x="39348" y="18381"/>
                </a:cubicBezTo>
                <a:cubicBezTo>
                  <a:pt x="39375" y="18381"/>
                  <a:pt x="39348" y="18326"/>
                  <a:pt x="39375" y="18271"/>
                </a:cubicBezTo>
                <a:cubicBezTo>
                  <a:pt x="39375" y="18267"/>
                  <a:pt x="39377" y="18266"/>
                  <a:pt x="39381" y="18266"/>
                </a:cubicBezTo>
                <a:cubicBezTo>
                  <a:pt x="39404" y="18266"/>
                  <a:pt x="39485" y="18326"/>
                  <a:pt x="39485" y="18326"/>
                </a:cubicBezTo>
                <a:cubicBezTo>
                  <a:pt x="39498" y="18299"/>
                  <a:pt x="39533" y="18299"/>
                  <a:pt x="39567" y="18299"/>
                </a:cubicBezTo>
                <a:cubicBezTo>
                  <a:pt x="39601" y="18299"/>
                  <a:pt x="39635" y="18299"/>
                  <a:pt x="39649" y="18271"/>
                </a:cubicBezTo>
                <a:cubicBezTo>
                  <a:pt x="39676" y="18217"/>
                  <a:pt x="39567" y="18052"/>
                  <a:pt x="39622" y="17998"/>
                </a:cubicBezTo>
                <a:lnTo>
                  <a:pt x="39676" y="17998"/>
                </a:lnTo>
                <a:cubicBezTo>
                  <a:pt x="39786" y="17915"/>
                  <a:pt x="39813" y="17778"/>
                  <a:pt x="39895" y="17642"/>
                </a:cubicBezTo>
                <a:cubicBezTo>
                  <a:pt x="39950" y="17505"/>
                  <a:pt x="40060" y="17368"/>
                  <a:pt x="40087" y="17231"/>
                </a:cubicBezTo>
                <a:cubicBezTo>
                  <a:pt x="40115" y="17094"/>
                  <a:pt x="40032" y="16902"/>
                  <a:pt x="40032" y="16765"/>
                </a:cubicBezTo>
                <a:cubicBezTo>
                  <a:pt x="40032" y="16601"/>
                  <a:pt x="40087" y="16464"/>
                  <a:pt x="40087" y="16327"/>
                </a:cubicBezTo>
                <a:cubicBezTo>
                  <a:pt x="40087" y="16190"/>
                  <a:pt x="40032" y="16053"/>
                  <a:pt x="39978" y="15889"/>
                </a:cubicBezTo>
                <a:cubicBezTo>
                  <a:pt x="39950" y="15752"/>
                  <a:pt x="39950" y="15588"/>
                  <a:pt x="39895" y="15451"/>
                </a:cubicBezTo>
                <a:cubicBezTo>
                  <a:pt x="39813" y="15259"/>
                  <a:pt x="39841" y="15095"/>
                  <a:pt x="39786" y="14958"/>
                </a:cubicBezTo>
                <a:cubicBezTo>
                  <a:pt x="39759" y="14821"/>
                  <a:pt x="39622" y="14767"/>
                  <a:pt x="39567" y="14630"/>
                </a:cubicBezTo>
                <a:cubicBezTo>
                  <a:pt x="39540" y="14520"/>
                  <a:pt x="39567" y="14301"/>
                  <a:pt x="39512" y="14219"/>
                </a:cubicBezTo>
                <a:cubicBezTo>
                  <a:pt x="39430" y="14109"/>
                  <a:pt x="39238" y="14109"/>
                  <a:pt x="39129" y="14000"/>
                </a:cubicBezTo>
                <a:cubicBezTo>
                  <a:pt x="39019" y="13890"/>
                  <a:pt x="38992" y="13726"/>
                  <a:pt x="38882" y="13671"/>
                </a:cubicBezTo>
                <a:cubicBezTo>
                  <a:pt x="38860" y="13649"/>
                  <a:pt x="38829" y="13641"/>
                  <a:pt x="38794" y="13641"/>
                </a:cubicBezTo>
                <a:cubicBezTo>
                  <a:pt x="38700" y="13641"/>
                  <a:pt x="38571" y="13699"/>
                  <a:pt x="38472" y="13699"/>
                </a:cubicBezTo>
                <a:cubicBezTo>
                  <a:pt x="38369" y="13699"/>
                  <a:pt x="38266" y="13652"/>
                  <a:pt x="38187" y="13652"/>
                </a:cubicBezTo>
                <a:cubicBezTo>
                  <a:pt x="38160" y="13652"/>
                  <a:pt x="38136" y="13658"/>
                  <a:pt x="38116" y="13671"/>
                </a:cubicBezTo>
                <a:cubicBezTo>
                  <a:pt x="38006" y="13699"/>
                  <a:pt x="37924" y="13836"/>
                  <a:pt x="37842" y="13890"/>
                </a:cubicBezTo>
                <a:cubicBezTo>
                  <a:pt x="37732" y="13972"/>
                  <a:pt x="37595" y="14027"/>
                  <a:pt x="37513" y="14137"/>
                </a:cubicBezTo>
                <a:cubicBezTo>
                  <a:pt x="37459" y="14246"/>
                  <a:pt x="37376" y="14383"/>
                  <a:pt x="37349" y="14520"/>
                </a:cubicBezTo>
                <a:cubicBezTo>
                  <a:pt x="37294" y="14657"/>
                  <a:pt x="37294" y="14794"/>
                  <a:pt x="37239" y="14931"/>
                </a:cubicBezTo>
                <a:cubicBezTo>
                  <a:pt x="37185" y="15040"/>
                  <a:pt x="37239" y="15177"/>
                  <a:pt x="37212" y="15314"/>
                </a:cubicBezTo>
                <a:cubicBezTo>
                  <a:pt x="37185" y="15396"/>
                  <a:pt x="37020" y="15506"/>
                  <a:pt x="37020" y="15643"/>
                </a:cubicBezTo>
                <a:lnTo>
                  <a:pt x="37020" y="16026"/>
                </a:lnTo>
                <a:cubicBezTo>
                  <a:pt x="37020" y="16163"/>
                  <a:pt x="37103" y="16272"/>
                  <a:pt x="37103" y="16409"/>
                </a:cubicBezTo>
                <a:cubicBezTo>
                  <a:pt x="37103" y="16492"/>
                  <a:pt x="37020" y="16628"/>
                  <a:pt x="37048" y="16765"/>
                </a:cubicBezTo>
                <a:cubicBezTo>
                  <a:pt x="37048" y="16902"/>
                  <a:pt x="37103" y="17012"/>
                  <a:pt x="37157" y="17149"/>
                </a:cubicBezTo>
                <a:cubicBezTo>
                  <a:pt x="37185" y="17258"/>
                  <a:pt x="37239" y="17395"/>
                  <a:pt x="37294" y="17505"/>
                </a:cubicBezTo>
                <a:cubicBezTo>
                  <a:pt x="37322" y="17587"/>
                  <a:pt x="37294" y="17778"/>
                  <a:pt x="37322" y="17861"/>
                </a:cubicBezTo>
                <a:cubicBezTo>
                  <a:pt x="37349" y="17998"/>
                  <a:pt x="37568" y="18080"/>
                  <a:pt x="37623" y="18189"/>
                </a:cubicBezTo>
                <a:cubicBezTo>
                  <a:pt x="37732" y="18271"/>
                  <a:pt x="37842" y="18353"/>
                  <a:pt x="37979" y="18408"/>
                </a:cubicBezTo>
                <a:cubicBezTo>
                  <a:pt x="38006" y="18490"/>
                  <a:pt x="38061" y="18545"/>
                  <a:pt x="38116" y="18627"/>
                </a:cubicBezTo>
                <a:cubicBezTo>
                  <a:pt x="38061" y="18627"/>
                  <a:pt x="38006" y="18737"/>
                  <a:pt x="38006" y="18737"/>
                </a:cubicBezTo>
                <a:cubicBezTo>
                  <a:pt x="37869" y="18792"/>
                  <a:pt x="37705" y="18792"/>
                  <a:pt x="37595" y="18874"/>
                </a:cubicBezTo>
                <a:cubicBezTo>
                  <a:pt x="37486" y="18928"/>
                  <a:pt x="37376" y="19038"/>
                  <a:pt x="37294" y="19148"/>
                </a:cubicBezTo>
                <a:cubicBezTo>
                  <a:pt x="37185" y="19230"/>
                  <a:pt x="37157" y="19421"/>
                  <a:pt x="37075" y="19504"/>
                </a:cubicBezTo>
                <a:cubicBezTo>
                  <a:pt x="36966" y="19640"/>
                  <a:pt x="36801" y="19695"/>
                  <a:pt x="36747" y="19832"/>
                </a:cubicBezTo>
                <a:cubicBezTo>
                  <a:pt x="36664" y="19969"/>
                  <a:pt x="36637" y="20106"/>
                  <a:pt x="36555" y="20243"/>
                </a:cubicBezTo>
                <a:cubicBezTo>
                  <a:pt x="36528" y="20325"/>
                  <a:pt x="36418" y="20462"/>
                  <a:pt x="36391" y="20599"/>
                </a:cubicBezTo>
                <a:cubicBezTo>
                  <a:pt x="36336" y="20736"/>
                  <a:pt x="36473" y="20927"/>
                  <a:pt x="36418" y="21064"/>
                </a:cubicBezTo>
                <a:lnTo>
                  <a:pt x="36336" y="21475"/>
                </a:lnTo>
                <a:cubicBezTo>
                  <a:pt x="36254" y="21612"/>
                  <a:pt x="36226" y="21749"/>
                  <a:pt x="36199" y="21886"/>
                </a:cubicBezTo>
                <a:cubicBezTo>
                  <a:pt x="36144" y="22023"/>
                  <a:pt x="36226" y="22160"/>
                  <a:pt x="36226" y="22296"/>
                </a:cubicBezTo>
                <a:cubicBezTo>
                  <a:pt x="36226" y="22433"/>
                  <a:pt x="36226" y="22570"/>
                  <a:pt x="36254" y="22707"/>
                </a:cubicBezTo>
                <a:cubicBezTo>
                  <a:pt x="36226" y="22707"/>
                  <a:pt x="36117" y="22652"/>
                  <a:pt x="36089" y="22652"/>
                </a:cubicBezTo>
                <a:cubicBezTo>
                  <a:pt x="35953" y="22735"/>
                  <a:pt x="35925" y="22926"/>
                  <a:pt x="35816" y="23008"/>
                </a:cubicBezTo>
                <a:cubicBezTo>
                  <a:pt x="35706" y="23118"/>
                  <a:pt x="35542" y="23145"/>
                  <a:pt x="35460" y="23255"/>
                </a:cubicBezTo>
                <a:cubicBezTo>
                  <a:pt x="35405" y="23337"/>
                  <a:pt x="35405" y="23474"/>
                  <a:pt x="35323" y="23611"/>
                </a:cubicBezTo>
                <a:cubicBezTo>
                  <a:pt x="35268" y="23748"/>
                  <a:pt x="35158" y="23857"/>
                  <a:pt x="35131" y="23994"/>
                </a:cubicBezTo>
                <a:cubicBezTo>
                  <a:pt x="35104" y="24131"/>
                  <a:pt x="35158" y="24268"/>
                  <a:pt x="35131" y="24405"/>
                </a:cubicBezTo>
                <a:cubicBezTo>
                  <a:pt x="35104" y="24542"/>
                  <a:pt x="34994" y="24679"/>
                  <a:pt x="34994" y="24816"/>
                </a:cubicBezTo>
                <a:cubicBezTo>
                  <a:pt x="34967" y="24952"/>
                  <a:pt x="35049" y="25089"/>
                  <a:pt x="35049" y="25226"/>
                </a:cubicBezTo>
                <a:cubicBezTo>
                  <a:pt x="35049" y="25363"/>
                  <a:pt x="35022" y="25500"/>
                  <a:pt x="35022" y="25637"/>
                </a:cubicBezTo>
                <a:cubicBezTo>
                  <a:pt x="35022" y="25746"/>
                  <a:pt x="34912" y="25801"/>
                  <a:pt x="34912" y="25883"/>
                </a:cubicBezTo>
                <a:cubicBezTo>
                  <a:pt x="34912" y="26020"/>
                  <a:pt x="35049" y="26157"/>
                  <a:pt x="35049" y="26294"/>
                </a:cubicBezTo>
                <a:cubicBezTo>
                  <a:pt x="35022" y="26431"/>
                  <a:pt x="34967" y="26541"/>
                  <a:pt x="34967" y="26677"/>
                </a:cubicBezTo>
                <a:cubicBezTo>
                  <a:pt x="34912" y="26814"/>
                  <a:pt x="34830" y="26896"/>
                  <a:pt x="34830" y="27033"/>
                </a:cubicBezTo>
                <a:cubicBezTo>
                  <a:pt x="34830" y="27170"/>
                  <a:pt x="34857" y="27307"/>
                  <a:pt x="34857" y="27444"/>
                </a:cubicBezTo>
                <a:cubicBezTo>
                  <a:pt x="34857" y="27554"/>
                  <a:pt x="34912" y="27691"/>
                  <a:pt x="34912" y="27827"/>
                </a:cubicBezTo>
                <a:cubicBezTo>
                  <a:pt x="34912" y="27964"/>
                  <a:pt x="34967" y="28074"/>
                  <a:pt x="34967" y="28211"/>
                </a:cubicBezTo>
                <a:cubicBezTo>
                  <a:pt x="34967" y="28348"/>
                  <a:pt x="34885" y="28485"/>
                  <a:pt x="34885" y="28594"/>
                </a:cubicBezTo>
                <a:cubicBezTo>
                  <a:pt x="34885" y="28758"/>
                  <a:pt x="34857" y="28813"/>
                  <a:pt x="34857" y="28923"/>
                </a:cubicBezTo>
                <a:cubicBezTo>
                  <a:pt x="34748" y="28923"/>
                  <a:pt x="34693" y="28950"/>
                  <a:pt x="34583" y="28950"/>
                </a:cubicBezTo>
                <a:cubicBezTo>
                  <a:pt x="34447" y="28950"/>
                  <a:pt x="34337" y="29032"/>
                  <a:pt x="34200" y="29087"/>
                </a:cubicBezTo>
                <a:cubicBezTo>
                  <a:pt x="34063" y="29169"/>
                  <a:pt x="33954" y="29279"/>
                  <a:pt x="33872" y="29333"/>
                </a:cubicBezTo>
                <a:cubicBezTo>
                  <a:pt x="33762" y="29443"/>
                  <a:pt x="33598" y="29443"/>
                  <a:pt x="33488" y="29498"/>
                </a:cubicBezTo>
                <a:cubicBezTo>
                  <a:pt x="33379" y="29607"/>
                  <a:pt x="33406" y="29826"/>
                  <a:pt x="33324" y="29908"/>
                </a:cubicBezTo>
                <a:cubicBezTo>
                  <a:pt x="33214" y="30018"/>
                  <a:pt x="33050" y="30018"/>
                  <a:pt x="32941" y="30127"/>
                </a:cubicBezTo>
                <a:cubicBezTo>
                  <a:pt x="32831" y="30237"/>
                  <a:pt x="32694" y="30292"/>
                  <a:pt x="32639" y="30401"/>
                </a:cubicBezTo>
                <a:cubicBezTo>
                  <a:pt x="32530" y="30538"/>
                  <a:pt x="32393" y="30703"/>
                  <a:pt x="32283" y="30839"/>
                </a:cubicBezTo>
                <a:cubicBezTo>
                  <a:pt x="32229" y="30922"/>
                  <a:pt x="32283" y="31086"/>
                  <a:pt x="32256" y="31141"/>
                </a:cubicBezTo>
                <a:cubicBezTo>
                  <a:pt x="32231" y="31166"/>
                  <a:pt x="32208" y="31173"/>
                  <a:pt x="32187" y="31173"/>
                </a:cubicBezTo>
                <a:cubicBezTo>
                  <a:pt x="32163" y="31173"/>
                  <a:pt x="32142" y="31163"/>
                  <a:pt x="32125" y="31163"/>
                </a:cubicBezTo>
                <a:cubicBezTo>
                  <a:pt x="32111" y="31163"/>
                  <a:pt x="32100" y="31170"/>
                  <a:pt x="32092" y="31195"/>
                </a:cubicBezTo>
                <a:cubicBezTo>
                  <a:pt x="31982" y="31278"/>
                  <a:pt x="31900" y="31414"/>
                  <a:pt x="31818" y="31524"/>
                </a:cubicBezTo>
                <a:lnTo>
                  <a:pt x="31489" y="31825"/>
                </a:lnTo>
                <a:cubicBezTo>
                  <a:pt x="31407" y="31935"/>
                  <a:pt x="31325" y="32072"/>
                  <a:pt x="31216" y="32181"/>
                </a:cubicBezTo>
                <a:cubicBezTo>
                  <a:pt x="31133" y="32291"/>
                  <a:pt x="30997" y="32345"/>
                  <a:pt x="30887" y="32455"/>
                </a:cubicBezTo>
                <a:cubicBezTo>
                  <a:pt x="30750" y="32510"/>
                  <a:pt x="30613" y="32592"/>
                  <a:pt x="30504" y="32701"/>
                </a:cubicBezTo>
                <a:cubicBezTo>
                  <a:pt x="30394" y="32783"/>
                  <a:pt x="30230" y="32838"/>
                  <a:pt x="30120" y="32920"/>
                </a:cubicBezTo>
                <a:cubicBezTo>
                  <a:pt x="30038" y="33030"/>
                  <a:pt x="29929" y="33167"/>
                  <a:pt x="29792" y="33276"/>
                </a:cubicBezTo>
                <a:cubicBezTo>
                  <a:pt x="29655" y="33331"/>
                  <a:pt x="29491" y="33386"/>
                  <a:pt x="29354" y="33468"/>
                </a:cubicBezTo>
                <a:cubicBezTo>
                  <a:pt x="29217" y="33578"/>
                  <a:pt x="29107" y="33687"/>
                  <a:pt x="28998" y="33797"/>
                </a:cubicBezTo>
                <a:cubicBezTo>
                  <a:pt x="28861" y="33851"/>
                  <a:pt x="28724" y="34016"/>
                  <a:pt x="28560" y="34098"/>
                </a:cubicBezTo>
                <a:cubicBezTo>
                  <a:pt x="28423" y="34125"/>
                  <a:pt x="28313" y="34235"/>
                  <a:pt x="28176" y="34289"/>
                </a:cubicBezTo>
                <a:cubicBezTo>
                  <a:pt x="28136" y="34306"/>
                  <a:pt x="28092" y="34310"/>
                  <a:pt x="28048" y="34310"/>
                </a:cubicBezTo>
                <a:cubicBezTo>
                  <a:pt x="28002" y="34310"/>
                  <a:pt x="27954" y="34305"/>
                  <a:pt x="27907" y="34305"/>
                </a:cubicBezTo>
                <a:cubicBezTo>
                  <a:pt x="27849" y="34305"/>
                  <a:pt x="27791" y="34312"/>
                  <a:pt x="27738" y="34344"/>
                </a:cubicBezTo>
                <a:cubicBezTo>
                  <a:pt x="27601" y="34399"/>
                  <a:pt x="27464" y="34399"/>
                  <a:pt x="27327" y="34481"/>
                </a:cubicBezTo>
                <a:cubicBezTo>
                  <a:pt x="27191" y="34509"/>
                  <a:pt x="27026" y="34673"/>
                  <a:pt x="26889" y="34700"/>
                </a:cubicBezTo>
                <a:cubicBezTo>
                  <a:pt x="26971" y="34618"/>
                  <a:pt x="27191" y="34509"/>
                  <a:pt x="27300" y="34426"/>
                </a:cubicBezTo>
                <a:cubicBezTo>
                  <a:pt x="27437" y="34344"/>
                  <a:pt x="27601" y="34344"/>
                  <a:pt x="27711" y="34262"/>
                </a:cubicBezTo>
                <a:cubicBezTo>
                  <a:pt x="27793" y="34153"/>
                  <a:pt x="27930" y="34098"/>
                  <a:pt x="28039" y="33988"/>
                </a:cubicBezTo>
                <a:cubicBezTo>
                  <a:pt x="28149" y="33879"/>
                  <a:pt x="28204" y="33742"/>
                  <a:pt x="28313" y="33660"/>
                </a:cubicBezTo>
                <a:cubicBezTo>
                  <a:pt x="28423" y="33578"/>
                  <a:pt x="28450" y="33413"/>
                  <a:pt x="28560" y="33304"/>
                </a:cubicBezTo>
                <a:cubicBezTo>
                  <a:pt x="28669" y="33194"/>
                  <a:pt x="28833" y="33167"/>
                  <a:pt x="28943" y="33057"/>
                </a:cubicBezTo>
                <a:cubicBezTo>
                  <a:pt x="29025" y="32975"/>
                  <a:pt x="29107" y="32866"/>
                  <a:pt x="29217" y="32756"/>
                </a:cubicBezTo>
                <a:cubicBezTo>
                  <a:pt x="29299" y="32647"/>
                  <a:pt x="29436" y="32592"/>
                  <a:pt x="29545" y="32482"/>
                </a:cubicBezTo>
                <a:cubicBezTo>
                  <a:pt x="29655" y="32373"/>
                  <a:pt x="29655" y="32181"/>
                  <a:pt x="29710" y="32072"/>
                </a:cubicBezTo>
                <a:cubicBezTo>
                  <a:pt x="29819" y="31962"/>
                  <a:pt x="29929" y="31880"/>
                  <a:pt x="29983" y="31743"/>
                </a:cubicBezTo>
                <a:cubicBezTo>
                  <a:pt x="30093" y="31606"/>
                  <a:pt x="30230" y="31524"/>
                  <a:pt x="30312" y="31387"/>
                </a:cubicBezTo>
                <a:cubicBezTo>
                  <a:pt x="30367" y="31250"/>
                  <a:pt x="30394" y="31113"/>
                  <a:pt x="30476" y="30976"/>
                </a:cubicBezTo>
                <a:cubicBezTo>
                  <a:pt x="30531" y="30867"/>
                  <a:pt x="30613" y="30730"/>
                  <a:pt x="30668" y="30593"/>
                </a:cubicBezTo>
                <a:cubicBezTo>
                  <a:pt x="30777" y="30511"/>
                  <a:pt x="30942" y="30429"/>
                  <a:pt x="31024" y="30292"/>
                </a:cubicBezTo>
                <a:cubicBezTo>
                  <a:pt x="31079" y="30155"/>
                  <a:pt x="31133" y="30018"/>
                  <a:pt x="31188" y="29881"/>
                </a:cubicBezTo>
                <a:cubicBezTo>
                  <a:pt x="31270" y="29772"/>
                  <a:pt x="31188" y="29607"/>
                  <a:pt x="31270" y="29470"/>
                </a:cubicBezTo>
                <a:cubicBezTo>
                  <a:pt x="31325" y="29333"/>
                  <a:pt x="31435" y="29279"/>
                  <a:pt x="31489" y="29142"/>
                </a:cubicBezTo>
                <a:cubicBezTo>
                  <a:pt x="31572" y="29005"/>
                  <a:pt x="31544" y="28868"/>
                  <a:pt x="31599" y="28731"/>
                </a:cubicBezTo>
                <a:cubicBezTo>
                  <a:pt x="31626" y="28622"/>
                  <a:pt x="31763" y="28512"/>
                  <a:pt x="31818" y="28375"/>
                </a:cubicBezTo>
                <a:cubicBezTo>
                  <a:pt x="31873" y="28238"/>
                  <a:pt x="31982" y="28129"/>
                  <a:pt x="32010" y="27992"/>
                </a:cubicBezTo>
                <a:cubicBezTo>
                  <a:pt x="32037" y="27855"/>
                  <a:pt x="31955" y="27718"/>
                  <a:pt x="31982" y="27581"/>
                </a:cubicBezTo>
                <a:cubicBezTo>
                  <a:pt x="31982" y="27444"/>
                  <a:pt x="32010" y="27307"/>
                  <a:pt x="32010" y="27170"/>
                </a:cubicBezTo>
                <a:cubicBezTo>
                  <a:pt x="32010" y="27088"/>
                  <a:pt x="31982" y="26951"/>
                  <a:pt x="31955" y="26760"/>
                </a:cubicBezTo>
                <a:cubicBezTo>
                  <a:pt x="31900" y="26595"/>
                  <a:pt x="32010" y="26431"/>
                  <a:pt x="31955" y="26294"/>
                </a:cubicBezTo>
                <a:cubicBezTo>
                  <a:pt x="31873" y="26157"/>
                  <a:pt x="31763" y="26048"/>
                  <a:pt x="31708" y="25938"/>
                </a:cubicBezTo>
                <a:cubicBezTo>
                  <a:pt x="31845" y="25911"/>
                  <a:pt x="31845" y="25746"/>
                  <a:pt x="31900" y="25637"/>
                </a:cubicBezTo>
                <a:lnTo>
                  <a:pt x="31982" y="25610"/>
                </a:lnTo>
                <a:cubicBezTo>
                  <a:pt x="32147" y="25527"/>
                  <a:pt x="32393" y="25445"/>
                  <a:pt x="32420" y="25199"/>
                </a:cubicBezTo>
                <a:cubicBezTo>
                  <a:pt x="32448" y="25089"/>
                  <a:pt x="32366" y="24952"/>
                  <a:pt x="32366" y="24843"/>
                </a:cubicBezTo>
                <a:cubicBezTo>
                  <a:pt x="32366" y="24706"/>
                  <a:pt x="32420" y="24624"/>
                  <a:pt x="32420" y="24514"/>
                </a:cubicBezTo>
                <a:lnTo>
                  <a:pt x="32366" y="24487"/>
                </a:lnTo>
                <a:cubicBezTo>
                  <a:pt x="32393" y="24377"/>
                  <a:pt x="32420" y="24240"/>
                  <a:pt x="32448" y="24104"/>
                </a:cubicBezTo>
                <a:cubicBezTo>
                  <a:pt x="32503" y="23967"/>
                  <a:pt x="32448" y="23830"/>
                  <a:pt x="32503" y="23693"/>
                </a:cubicBezTo>
                <a:cubicBezTo>
                  <a:pt x="32530" y="23556"/>
                  <a:pt x="32530" y="23419"/>
                  <a:pt x="32557" y="23282"/>
                </a:cubicBezTo>
                <a:cubicBezTo>
                  <a:pt x="32585" y="23173"/>
                  <a:pt x="32694" y="23036"/>
                  <a:pt x="32694" y="22899"/>
                </a:cubicBezTo>
                <a:cubicBezTo>
                  <a:pt x="32694" y="22762"/>
                  <a:pt x="32722" y="22625"/>
                  <a:pt x="32722" y="22488"/>
                </a:cubicBezTo>
                <a:cubicBezTo>
                  <a:pt x="32776" y="22351"/>
                  <a:pt x="32722" y="22214"/>
                  <a:pt x="32722" y="22077"/>
                </a:cubicBezTo>
                <a:cubicBezTo>
                  <a:pt x="32776" y="21940"/>
                  <a:pt x="32831" y="21804"/>
                  <a:pt x="32831" y="21667"/>
                </a:cubicBezTo>
                <a:cubicBezTo>
                  <a:pt x="32831" y="21530"/>
                  <a:pt x="32913" y="21393"/>
                  <a:pt x="32913" y="21256"/>
                </a:cubicBezTo>
                <a:cubicBezTo>
                  <a:pt x="32941" y="21119"/>
                  <a:pt x="32913" y="20982"/>
                  <a:pt x="32913" y="20845"/>
                </a:cubicBezTo>
                <a:cubicBezTo>
                  <a:pt x="32913" y="20708"/>
                  <a:pt x="32858" y="20571"/>
                  <a:pt x="32858" y="20434"/>
                </a:cubicBezTo>
                <a:cubicBezTo>
                  <a:pt x="32858" y="20298"/>
                  <a:pt x="32776" y="20161"/>
                  <a:pt x="32776" y="20024"/>
                </a:cubicBezTo>
                <a:cubicBezTo>
                  <a:pt x="32776" y="19887"/>
                  <a:pt x="32831" y="19750"/>
                  <a:pt x="32831" y="19613"/>
                </a:cubicBezTo>
                <a:cubicBezTo>
                  <a:pt x="32831" y="19476"/>
                  <a:pt x="32667" y="19339"/>
                  <a:pt x="32667" y="19202"/>
                </a:cubicBezTo>
                <a:cubicBezTo>
                  <a:pt x="32667" y="19065"/>
                  <a:pt x="32694" y="18928"/>
                  <a:pt x="32667" y="18792"/>
                </a:cubicBezTo>
                <a:cubicBezTo>
                  <a:pt x="32667" y="18655"/>
                  <a:pt x="32639" y="18518"/>
                  <a:pt x="32585" y="18381"/>
                </a:cubicBezTo>
                <a:cubicBezTo>
                  <a:pt x="32557" y="18271"/>
                  <a:pt x="32585" y="18134"/>
                  <a:pt x="32557" y="18052"/>
                </a:cubicBezTo>
                <a:cubicBezTo>
                  <a:pt x="32530" y="17943"/>
                  <a:pt x="32557" y="17806"/>
                  <a:pt x="32530" y="17696"/>
                </a:cubicBezTo>
                <a:cubicBezTo>
                  <a:pt x="32503" y="17587"/>
                  <a:pt x="32448" y="17532"/>
                  <a:pt x="32393" y="17423"/>
                </a:cubicBezTo>
                <a:cubicBezTo>
                  <a:pt x="32420" y="17368"/>
                  <a:pt x="32393" y="17258"/>
                  <a:pt x="32420" y="17176"/>
                </a:cubicBezTo>
                <a:cubicBezTo>
                  <a:pt x="32530" y="17149"/>
                  <a:pt x="32639" y="17094"/>
                  <a:pt x="32694" y="17012"/>
                </a:cubicBezTo>
                <a:cubicBezTo>
                  <a:pt x="32776" y="16957"/>
                  <a:pt x="32694" y="16820"/>
                  <a:pt x="32722" y="16738"/>
                </a:cubicBezTo>
                <a:cubicBezTo>
                  <a:pt x="32804" y="16628"/>
                  <a:pt x="32941" y="16574"/>
                  <a:pt x="32995" y="16464"/>
                </a:cubicBezTo>
                <a:cubicBezTo>
                  <a:pt x="33078" y="16355"/>
                  <a:pt x="33242" y="16327"/>
                  <a:pt x="33324" y="16218"/>
                </a:cubicBezTo>
                <a:cubicBezTo>
                  <a:pt x="33379" y="16136"/>
                  <a:pt x="33351" y="15944"/>
                  <a:pt x="33406" y="15862"/>
                </a:cubicBezTo>
                <a:cubicBezTo>
                  <a:pt x="33488" y="15725"/>
                  <a:pt x="33543" y="15615"/>
                  <a:pt x="33625" y="15506"/>
                </a:cubicBezTo>
                <a:cubicBezTo>
                  <a:pt x="33680" y="15396"/>
                  <a:pt x="33789" y="15314"/>
                  <a:pt x="33872" y="15205"/>
                </a:cubicBezTo>
                <a:cubicBezTo>
                  <a:pt x="33926" y="15068"/>
                  <a:pt x="33899" y="14903"/>
                  <a:pt x="33926" y="14794"/>
                </a:cubicBezTo>
                <a:cubicBezTo>
                  <a:pt x="34008" y="14684"/>
                  <a:pt x="34145" y="14575"/>
                  <a:pt x="34173" y="14493"/>
                </a:cubicBezTo>
                <a:cubicBezTo>
                  <a:pt x="34228" y="14356"/>
                  <a:pt x="34200" y="14219"/>
                  <a:pt x="34282" y="14082"/>
                </a:cubicBezTo>
                <a:cubicBezTo>
                  <a:pt x="34310" y="13972"/>
                  <a:pt x="34282" y="13808"/>
                  <a:pt x="34310" y="13671"/>
                </a:cubicBezTo>
                <a:cubicBezTo>
                  <a:pt x="34364" y="13534"/>
                  <a:pt x="34501" y="13425"/>
                  <a:pt x="34556" y="13288"/>
                </a:cubicBezTo>
                <a:cubicBezTo>
                  <a:pt x="34611" y="13151"/>
                  <a:pt x="34720" y="13041"/>
                  <a:pt x="34748" y="12905"/>
                </a:cubicBezTo>
                <a:cubicBezTo>
                  <a:pt x="34775" y="12768"/>
                  <a:pt x="34748" y="12631"/>
                  <a:pt x="34775" y="12494"/>
                </a:cubicBezTo>
                <a:cubicBezTo>
                  <a:pt x="34830" y="12357"/>
                  <a:pt x="34775" y="12220"/>
                  <a:pt x="34775" y="12083"/>
                </a:cubicBezTo>
                <a:cubicBezTo>
                  <a:pt x="34775" y="11946"/>
                  <a:pt x="34720" y="11809"/>
                  <a:pt x="34720" y="11672"/>
                </a:cubicBezTo>
                <a:cubicBezTo>
                  <a:pt x="34720" y="11536"/>
                  <a:pt x="34857" y="11399"/>
                  <a:pt x="34830" y="11262"/>
                </a:cubicBezTo>
                <a:cubicBezTo>
                  <a:pt x="34830" y="11125"/>
                  <a:pt x="34748" y="11015"/>
                  <a:pt x="34720" y="10933"/>
                </a:cubicBezTo>
                <a:lnTo>
                  <a:pt x="34501" y="10605"/>
                </a:lnTo>
                <a:cubicBezTo>
                  <a:pt x="34447" y="10522"/>
                  <a:pt x="34364" y="10440"/>
                  <a:pt x="34282" y="10385"/>
                </a:cubicBezTo>
                <a:lnTo>
                  <a:pt x="34282" y="10002"/>
                </a:lnTo>
                <a:cubicBezTo>
                  <a:pt x="34282" y="9865"/>
                  <a:pt x="34173" y="9756"/>
                  <a:pt x="34173" y="9619"/>
                </a:cubicBezTo>
                <a:cubicBezTo>
                  <a:pt x="34173" y="9509"/>
                  <a:pt x="34282" y="9372"/>
                  <a:pt x="34282" y="9235"/>
                </a:cubicBezTo>
                <a:cubicBezTo>
                  <a:pt x="34228" y="9099"/>
                  <a:pt x="34091" y="9016"/>
                  <a:pt x="34091" y="8880"/>
                </a:cubicBezTo>
                <a:lnTo>
                  <a:pt x="34091" y="8496"/>
                </a:lnTo>
                <a:cubicBezTo>
                  <a:pt x="34091" y="8359"/>
                  <a:pt x="34091" y="8250"/>
                  <a:pt x="34063" y="8113"/>
                </a:cubicBezTo>
                <a:cubicBezTo>
                  <a:pt x="34036" y="7976"/>
                  <a:pt x="34036" y="7866"/>
                  <a:pt x="34008" y="7729"/>
                </a:cubicBezTo>
                <a:cubicBezTo>
                  <a:pt x="34008" y="7647"/>
                  <a:pt x="34036" y="7510"/>
                  <a:pt x="34008" y="7374"/>
                </a:cubicBezTo>
                <a:cubicBezTo>
                  <a:pt x="33954" y="7237"/>
                  <a:pt x="33899" y="7100"/>
                  <a:pt x="33872" y="6963"/>
                </a:cubicBezTo>
                <a:cubicBezTo>
                  <a:pt x="33817" y="6826"/>
                  <a:pt x="33926" y="6634"/>
                  <a:pt x="33899" y="6497"/>
                </a:cubicBezTo>
                <a:cubicBezTo>
                  <a:pt x="33817" y="6360"/>
                  <a:pt x="33762" y="6224"/>
                  <a:pt x="33735" y="6087"/>
                </a:cubicBezTo>
                <a:cubicBezTo>
                  <a:pt x="33680" y="5950"/>
                  <a:pt x="33598" y="5868"/>
                  <a:pt x="33516" y="5731"/>
                </a:cubicBezTo>
                <a:cubicBezTo>
                  <a:pt x="33461" y="5594"/>
                  <a:pt x="33351" y="5484"/>
                  <a:pt x="33269" y="5375"/>
                </a:cubicBezTo>
                <a:cubicBezTo>
                  <a:pt x="33214" y="5265"/>
                  <a:pt x="33105" y="5183"/>
                  <a:pt x="32995" y="5073"/>
                </a:cubicBezTo>
                <a:cubicBezTo>
                  <a:pt x="32941" y="4964"/>
                  <a:pt x="32858" y="4800"/>
                  <a:pt x="32776" y="4718"/>
                </a:cubicBezTo>
                <a:cubicBezTo>
                  <a:pt x="32639" y="4635"/>
                  <a:pt x="32503" y="4581"/>
                  <a:pt x="32366" y="4553"/>
                </a:cubicBezTo>
                <a:cubicBezTo>
                  <a:pt x="32229" y="4498"/>
                  <a:pt x="32092" y="4444"/>
                  <a:pt x="31955" y="4444"/>
                </a:cubicBezTo>
                <a:cubicBezTo>
                  <a:pt x="31845" y="4444"/>
                  <a:pt x="31708" y="4444"/>
                  <a:pt x="31599" y="4526"/>
                </a:cubicBezTo>
                <a:cubicBezTo>
                  <a:pt x="31462" y="4553"/>
                  <a:pt x="31325" y="4635"/>
                  <a:pt x="31270" y="4718"/>
                </a:cubicBezTo>
                <a:cubicBezTo>
                  <a:pt x="31188" y="4827"/>
                  <a:pt x="31188" y="4991"/>
                  <a:pt x="31188" y="5128"/>
                </a:cubicBezTo>
                <a:cubicBezTo>
                  <a:pt x="31188" y="5265"/>
                  <a:pt x="31216" y="5402"/>
                  <a:pt x="31216" y="5539"/>
                </a:cubicBezTo>
                <a:lnTo>
                  <a:pt x="31216" y="5621"/>
                </a:lnTo>
                <a:lnTo>
                  <a:pt x="31133" y="5621"/>
                </a:lnTo>
                <a:cubicBezTo>
                  <a:pt x="31024" y="5731"/>
                  <a:pt x="30887" y="5868"/>
                  <a:pt x="30860" y="6004"/>
                </a:cubicBezTo>
                <a:cubicBezTo>
                  <a:pt x="30860" y="6141"/>
                  <a:pt x="30942" y="6306"/>
                  <a:pt x="31024" y="6443"/>
                </a:cubicBezTo>
                <a:cubicBezTo>
                  <a:pt x="31051" y="6497"/>
                  <a:pt x="31161" y="6579"/>
                  <a:pt x="31216" y="6634"/>
                </a:cubicBezTo>
                <a:cubicBezTo>
                  <a:pt x="31216" y="6771"/>
                  <a:pt x="31270" y="6908"/>
                  <a:pt x="31270" y="7045"/>
                </a:cubicBezTo>
                <a:cubicBezTo>
                  <a:pt x="31298" y="7182"/>
                  <a:pt x="31216" y="7319"/>
                  <a:pt x="31216" y="7456"/>
                </a:cubicBezTo>
                <a:cubicBezTo>
                  <a:pt x="31216" y="7593"/>
                  <a:pt x="31298" y="7729"/>
                  <a:pt x="31325" y="7866"/>
                </a:cubicBezTo>
                <a:cubicBezTo>
                  <a:pt x="31352" y="8003"/>
                  <a:pt x="31298" y="8140"/>
                  <a:pt x="31325" y="8277"/>
                </a:cubicBezTo>
                <a:cubicBezTo>
                  <a:pt x="31352" y="8387"/>
                  <a:pt x="31489" y="8496"/>
                  <a:pt x="31544" y="8606"/>
                </a:cubicBezTo>
                <a:cubicBezTo>
                  <a:pt x="31572" y="8688"/>
                  <a:pt x="31681" y="8797"/>
                  <a:pt x="31736" y="8907"/>
                </a:cubicBezTo>
                <a:cubicBezTo>
                  <a:pt x="31818" y="9016"/>
                  <a:pt x="31736" y="9181"/>
                  <a:pt x="31818" y="9290"/>
                </a:cubicBezTo>
                <a:cubicBezTo>
                  <a:pt x="31845" y="9372"/>
                  <a:pt x="31955" y="9482"/>
                  <a:pt x="32010" y="9591"/>
                </a:cubicBezTo>
                <a:cubicBezTo>
                  <a:pt x="32092" y="9756"/>
                  <a:pt x="32147" y="9893"/>
                  <a:pt x="32229" y="10030"/>
                </a:cubicBezTo>
                <a:cubicBezTo>
                  <a:pt x="32283" y="10166"/>
                  <a:pt x="32420" y="10331"/>
                  <a:pt x="32503" y="10468"/>
                </a:cubicBezTo>
                <a:cubicBezTo>
                  <a:pt x="32366" y="10577"/>
                  <a:pt x="32147" y="10659"/>
                  <a:pt x="32092" y="10796"/>
                </a:cubicBezTo>
                <a:cubicBezTo>
                  <a:pt x="32010" y="10878"/>
                  <a:pt x="31873" y="10988"/>
                  <a:pt x="31818" y="11125"/>
                </a:cubicBezTo>
                <a:cubicBezTo>
                  <a:pt x="31736" y="11234"/>
                  <a:pt x="31818" y="11426"/>
                  <a:pt x="31763" y="11563"/>
                </a:cubicBezTo>
                <a:cubicBezTo>
                  <a:pt x="31736" y="11700"/>
                  <a:pt x="31626" y="11837"/>
                  <a:pt x="31599" y="11974"/>
                </a:cubicBezTo>
                <a:cubicBezTo>
                  <a:pt x="31572" y="12111"/>
                  <a:pt x="31599" y="12302"/>
                  <a:pt x="31572" y="12439"/>
                </a:cubicBezTo>
                <a:cubicBezTo>
                  <a:pt x="31572" y="12603"/>
                  <a:pt x="31489" y="12740"/>
                  <a:pt x="31489" y="12877"/>
                </a:cubicBezTo>
                <a:lnTo>
                  <a:pt x="31489" y="13315"/>
                </a:lnTo>
                <a:cubicBezTo>
                  <a:pt x="31489" y="13452"/>
                  <a:pt x="31407" y="13562"/>
                  <a:pt x="31407" y="13699"/>
                </a:cubicBezTo>
                <a:cubicBezTo>
                  <a:pt x="31407" y="13808"/>
                  <a:pt x="31352" y="13945"/>
                  <a:pt x="31352" y="14082"/>
                </a:cubicBezTo>
                <a:cubicBezTo>
                  <a:pt x="31325" y="14219"/>
                  <a:pt x="31325" y="14301"/>
                  <a:pt x="31325" y="14438"/>
                </a:cubicBezTo>
                <a:cubicBezTo>
                  <a:pt x="31298" y="14630"/>
                  <a:pt x="31435" y="14767"/>
                  <a:pt x="31435" y="14931"/>
                </a:cubicBezTo>
                <a:cubicBezTo>
                  <a:pt x="31435" y="15068"/>
                  <a:pt x="31352" y="15205"/>
                  <a:pt x="31352" y="15342"/>
                </a:cubicBezTo>
                <a:cubicBezTo>
                  <a:pt x="31352" y="15478"/>
                  <a:pt x="31325" y="15615"/>
                  <a:pt x="31325" y="15752"/>
                </a:cubicBezTo>
                <a:cubicBezTo>
                  <a:pt x="31325" y="15889"/>
                  <a:pt x="31298" y="16026"/>
                  <a:pt x="31298" y="16163"/>
                </a:cubicBezTo>
                <a:cubicBezTo>
                  <a:pt x="31270" y="16327"/>
                  <a:pt x="31325" y="16437"/>
                  <a:pt x="31298" y="16574"/>
                </a:cubicBezTo>
                <a:cubicBezTo>
                  <a:pt x="31079" y="16574"/>
                  <a:pt x="30942" y="16628"/>
                  <a:pt x="30777" y="16738"/>
                </a:cubicBezTo>
                <a:cubicBezTo>
                  <a:pt x="30641" y="16820"/>
                  <a:pt x="30613" y="16902"/>
                  <a:pt x="30531" y="17094"/>
                </a:cubicBezTo>
                <a:cubicBezTo>
                  <a:pt x="30476" y="17231"/>
                  <a:pt x="30367" y="17368"/>
                  <a:pt x="30339" y="17505"/>
                </a:cubicBezTo>
                <a:cubicBezTo>
                  <a:pt x="30312" y="17642"/>
                  <a:pt x="30312" y="17806"/>
                  <a:pt x="30257" y="17943"/>
                </a:cubicBezTo>
                <a:cubicBezTo>
                  <a:pt x="30230" y="18080"/>
                  <a:pt x="30202" y="18189"/>
                  <a:pt x="30175" y="18326"/>
                </a:cubicBezTo>
                <a:cubicBezTo>
                  <a:pt x="30120" y="18408"/>
                  <a:pt x="30093" y="18545"/>
                  <a:pt x="30093" y="18682"/>
                </a:cubicBezTo>
                <a:cubicBezTo>
                  <a:pt x="30066" y="18819"/>
                  <a:pt x="30038" y="18956"/>
                  <a:pt x="30038" y="19093"/>
                </a:cubicBezTo>
                <a:cubicBezTo>
                  <a:pt x="29983" y="19230"/>
                  <a:pt x="30038" y="19367"/>
                  <a:pt x="30038" y="19504"/>
                </a:cubicBezTo>
                <a:cubicBezTo>
                  <a:pt x="30038" y="19613"/>
                  <a:pt x="29983" y="19750"/>
                  <a:pt x="29983" y="19887"/>
                </a:cubicBezTo>
                <a:cubicBezTo>
                  <a:pt x="29983" y="20024"/>
                  <a:pt x="30066" y="20188"/>
                  <a:pt x="30066" y="20298"/>
                </a:cubicBezTo>
                <a:lnTo>
                  <a:pt x="30066" y="20681"/>
                </a:lnTo>
                <a:cubicBezTo>
                  <a:pt x="30066" y="20818"/>
                  <a:pt x="29956" y="20955"/>
                  <a:pt x="29956" y="21092"/>
                </a:cubicBezTo>
                <a:cubicBezTo>
                  <a:pt x="29956" y="21229"/>
                  <a:pt x="29929" y="21365"/>
                  <a:pt x="29929" y="21502"/>
                </a:cubicBezTo>
                <a:cubicBezTo>
                  <a:pt x="29929" y="21639"/>
                  <a:pt x="29901" y="21776"/>
                  <a:pt x="29901" y="21913"/>
                </a:cubicBezTo>
                <a:cubicBezTo>
                  <a:pt x="29901" y="22050"/>
                  <a:pt x="30093" y="22160"/>
                  <a:pt x="30093" y="22296"/>
                </a:cubicBezTo>
                <a:cubicBezTo>
                  <a:pt x="30120" y="22433"/>
                  <a:pt x="30038" y="22570"/>
                  <a:pt x="30038" y="22707"/>
                </a:cubicBezTo>
                <a:cubicBezTo>
                  <a:pt x="30038" y="22844"/>
                  <a:pt x="30093" y="22981"/>
                  <a:pt x="30093" y="23118"/>
                </a:cubicBezTo>
                <a:cubicBezTo>
                  <a:pt x="30120" y="23255"/>
                  <a:pt x="30175" y="23392"/>
                  <a:pt x="30175" y="23529"/>
                </a:cubicBezTo>
                <a:lnTo>
                  <a:pt x="30175" y="23939"/>
                </a:lnTo>
                <a:cubicBezTo>
                  <a:pt x="30175" y="24076"/>
                  <a:pt x="30120" y="24213"/>
                  <a:pt x="30175" y="24350"/>
                </a:cubicBezTo>
                <a:cubicBezTo>
                  <a:pt x="30175" y="24514"/>
                  <a:pt x="30257" y="24624"/>
                  <a:pt x="30312" y="24761"/>
                </a:cubicBezTo>
                <a:cubicBezTo>
                  <a:pt x="30367" y="24898"/>
                  <a:pt x="30339" y="24980"/>
                  <a:pt x="30394" y="25117"/>
                </a:cubicBezTo>
                <a:cubicBezTo>
                  <a:pt x="30326" y="25103"/>
                  <a:pt x="30271" y="25096"/>
                  <a:pt x="30209" y="25096"/>
                </a:cubicBezTo>
                <a:cubicBezTo>
                  <a:pt x="30148" y="25096"/>
                  <a:pt x="30079" y="25103"/>
                  <a:pt x="29983" y="25117"/>
                </a:cubicBezTo>
                <a:cubicBezTo>
                  <a:pt x="29847" y="25117"/>
                  <a:pt x="29764" y="25117"/>
                  <a:pt x="29627" y="25199"/>
                </a:cubicBezTo>
                <a:cubicBezTo>
                  <a:pt x="29491" y="25226"/>
                  <a:pt x="29299" y="25226"/>
                  <a:pt x="29217" y="25336"/>
                </a:cubicBezTo>
                <a:cubicBezTo>
                  <a:pt x="29107" y="25445"/>
                  <a:pt x="29080" y="25582"/>
                  <a:pt x="28970" y="25664"/>
                </a:cubicBezTo>
                <a:cubicBezTo>
                  <a:pt x="28888" y="25774"/>
                  <a:pt x="28751" y="25883"/>
                  <a:pt x="28696" y="25993"/>
                </a:cubicBezTo>
                <a:cubicBezTo>
                  <a:pt x="28614" y="26130"/>
                  <a:pt x="28587" y="26267"/>
                  <a:pt x="28532" y="26349"/>
                </a:cubicBezTo>
                <a:cubicBezTo>
                  <a:pt x="28450" y="26458"/>
                  <a:pt x="28450" y="26623"/>
                  <a:pt x="28395" y="26732"/>
                </a:cubicBezTo>
                <a:cubicBezTo>
                  <a:pt x="28313" y="26869"/>
                  <a:pt x="28258" y="27006"/>
                  <a:pt x="28204" y="27116"/>
                </a:cubicBezTo>
                <a:cubicBezTo>
                  <a:pt x="28149" y="27225"/>
                  <a:pt x="28039" y="27362"/>
                  <a:pt x="28012" y="27499"/>
                </a:cubicBezTo>
                <a:cubicBezTo>
                  <a:pt x="27985" y="27636"/>
                  <a:pt x="27902" y="27773"/>
                  <a:pt x="27875" y="27910"/>
                </a:cubicBezTo>
                <a:cubicBezTo>
                  <a:pt x="27848" y="28047"/>
                  <a:pt x="27738" y="28183"/>
                  <a:pt x="27711" y="28320"/>
                </a:cubicBezTo>
                <a:lnTo>
                  <a:pt x="27601" y="28731"/>
                </a:lnTo>
                <a:cubicBezTo>
                  <a:pt x="27574" y="28868"/>
                  <a:pt x="27601" y="29032"/>
                  <a:pt x="27574" y="29169"/>
                </a:cubicBezTo>
                <a:cubicBezTo>
                  <a:pt x="27492" y="29306"/>
                  <a:pt x="27437" y="29443"/>
                  <a:pt x="27382" y="29580"/>
                </a:cubicBezTo>
                <a:cubicBezTo>
                  <a:pt x="27327" y="29717"/>
                  <a:pt x="27245" y="29826"/>
                  <a:pt x="27191" y="29963"/>
                </a:cubicBezTo>
                <a:cubicBezTo>
                  <a:pt x="27163" y="30100"/>
                  <a:pt x="27054" y="30182"/>
                  <a:pt x="26971" y="30319"/>
                </a:cubicBezTo>
                <a:cubicBezTo>
                  <a:pt x="26944" y="30456"/>
                  <a:pt x="26917" y="30593"/>
                  <a:pt x="26835" y="30730"/>
                </a:cubicBezTo>
                <a:cubicBezTo>
                  <a:pt x="26780" y="30867"/>
                  <a:pt x="26780" y="31086"/>
                  <a:pt x="26698" y="31195"/>
                </a:cubicBezTo>
                <a:cubicBezTo>
                  <a:pt x="26616" y="31278"/>
                  <a:pt x="26533" y="31414"/>
                  <a:pt x="26424" y="31524"/>
                </a:cubicBezTo>
                <a:cubicBezTo>
                  <a:pt x="26342" y="31661"/>
                  <a:pt x="26150" y="31688"/>
                  <a:pt x="26068" y="31798"/>
                </a:cubicBezTo>
                <a:cubicBezTo>
                  <a:pt x="25958" y="31907"/>
                  <a:pt x="25931" y="32072"/>
                  <a:pt x="25821" y="32181"/>
                </a:cubicBezTo>
                <a:cubicBezTo>
                  <a:pt x="25712" y="32291"/>
                  <a:pt x="25548" y="32318"/>
                  <a:pt x="25438" y="32428"/>
                </a:cubicBezTo>
                <a:cubicBezTo>
                  <a:pt x="25329" y="32510"/>
                  <a:pt x="25274" y="32647"/>
                  <a:pt x="25164" y="32756"/>
                </a:cubicBezTo>
                <a:cubicBezTo>
                  <a:pt x="25055" y="32866"/>
                  <a:pt x="24918" y="32920"/>
                  <a:pt x="24836" y="33030"/>
                </a:cubicBezTo>
                <a:lnTo>
                  <a:pt x="24507" y="33331"/>
                </a:lnTo>
                <a:cubicBezTo>
                  <a:pt x="24425" y="33441"/>
                  <a:pt x="24343" y="33578"/>
                  <a:pt x="24233" y="33687"/>
                </a:cubicBezTo>
                <a:cubicBezTo>
                  <a:pt x="24151" y="33797"/>
                  <a:pt x="24042" y="33934"/>
                  <a:pt x="23960" y="34016"/>
                </a:cubicBezTo>
                <a:cubicBezTo>
                  <a:pt x="23877" y="34153"/>
                  <a:pt x="23905" y="34344"/>
                  <a:pt x="23823" y="34481"/>
                </a:cubicBezTo>
                <a:cubicBezTo>
                  <a:pt x="23740" y="34618"/>
                  <a:pt x="23631" y="34673"/>
                  <a:pt x="23549" y="34810"/>
                </a:cubicBezTo>
                <a:cubicBezTo>
                  <a:pt x="23494" y="34947"/>
                  <a:pt x="23467" y="35084"/>
                  <a:pt x="23467" y="35220"/>
                </a:cubicBezTo>
                <a:cubicBezTo>
                  <a:pt x="23412" y="35220"/>
                  <a:pt x="23467" y="35248"/>
                  <a:pt x="23467" y="35248"/>
                </a:cubicBezTo>
                <a:cubicBezTo>
                  <a:pt x="23357" y="35248"/>
                  <a:pt x="23193" y="35193"/>
                  <a:pt x="23083" y="35193"/>
                </a:cubicBezTo>
                <a:cubicBezTo>
                  <a:pt x="23193" y="35084"/>
                  <a:pt x="23330" y="34947"/>
                  <a:pt x="23384" y="34810"/>
                </a:cubicBezTo>
                <a:cubicBezTo>
                  <a:pt x="23467" y="34673"/>
                  <a:pt x="23631" y="34618"/>
                  <a:pt x="23686" y="34481"/>
                </a:cubicBezTo>
                <a:cubicBezTo>
                  <a:pt x="23768" y="34344"/>
                  <a:pt x="23686" y="34153"/>
                  <a:pt x="23768" y="34016"/>
                </a:cubicBezTo>
                <a:cubicBezTo>
                  <a:pt x="23795" y="33879"/>
                  <a:pt x="23823" y="33742"/>
                  <a:pt x="23905" y="33605"/>
                </a:cubicBezTo>
                <a:cubicBezTo>
                  <a:pt x="23960" y="33468"/>
                  <a:pt x="24042" y="33331"/>
                  <a:pt x="24069" y="33194"/>
                </a:cubicBezTo>
                <a:cubicBezTo>
                  <a:pt x="24151" y="33057"/>
                  <a:pt x="24206" y="32975"/>
                  <a:pt x="24233" y="32838"/>
                </a:cubicBezTo>
                <a:cubicBezTo>
                  <a:pt x="24315" y="32701"/>
                  <a:pt x="24452" y="32619"/>
                  <a:pt x="24480" y="32482"/>
                </a:cubicBezTo>
                <a:cubicBezTo>
                  <a:pt x="24507" y="32373"/>
                  <a:pt x="24507" y="32236"/>
                  <a:pt x="24562" y="32099"/>
                </a:cubicBezTo>
                <a:cubicBezTo>
                  <a:pt x="24589" y="32017"/>
                  <a:pt x="24589" y="31880"/>
                  <a:pt x="24617" y="31743"/>
                </a:cubicBezTo>
                <a:cubicBezTo>
                  <a:pt x="24644" y="31606"/>
                  <a:pt x="24699" y="31497"/>
                  <a:pt x="24726" y="31360"/>
                </a:cubicBezTo>
                <a:cubicBezTo>
                  <a:pt x="24754" y="31223"/>
                  <a:pt x="24617" y="31086"/>
                  <a:pt x="24644" y="30949"/>
                </a:cubicBezTo>
                <a:lnTo>
                  <a:pt x="24644" y="30538"/>
                </a:lnTo>
                <a:cubicBezTo>
                  <a:pt x="24699" y="30401"/>
                  <a:pt x="24836" y="30292"/>
                  <a:pt x="24836" y="30155"/>
                </a:cubicBezTo>
                <a:cubicBezTo>
                  <a:pt x="24836" y="30045"/>
                  <a:pt x="24890" y="29908"/>
                  <a:pt x="24890" y="29772"/>
                </a:cubicBezTo>
                <a:cubicBezTo>
                  <a:pt x="24918" y="29635"/>
                  <a:pt x="24754" y="29498"/>
                  <a:pt x="24754" y="29361"/>
                </a:cubicBezTo>
                <a:cubicBezTo>
                  <a:pt x="24754" y="29279"/>
                  <a:pt x="24836" y="29142"/>
                  <a:pt x="24836" y="29005"/>
                </a:cubicBezTo>
                <a:cubicBezTo>
                  <a:pt x="24836" y="28895"/>
                  <a:pt x="24781" y="28758"/>
                  <a:pt x="24781" y="28622"/>
                </a:cubicBezTo>
                <a:cubicBezTo>
                  <a:pt x="24781" y="28512"/>
                  <a:pt x="24863" y="28375"/>
                  <a:pt x="24863" y="28238"/>
                </a:cubicBezTo>
                <a:cubicBezTo>
                  <a:pt x="24836" y="28101"/>
                  <a:pt x="24890" y="27992"/>
                  <a:pt x="24890" y="27855"/>
                </a:cubicBezTo>
                <a:lnTo>
                  <a:pt x="24890" y="27444"/>
                </a:lnTo>
                <a:cubicBezTo>
                  <a:pt x="24918" y="27307"/>
                  <a:pt x="24918" y="27170"/>
                  <a:pt x="24918" y="27033"/>
                </a:cubicBezTo>
                <a:cubicBezTo>
                  <a:pt x="24918" y="26896"/>
                  <a:pt x="24863" y="26760"/>
                  <a:pt x="24863" y="26623"/>
                </a:cubicBezTo>
                <a:cubicBezTo>
                  <a:pt x="24836" y="26486"/>
                  <a:pt x="24754" y="26349"/>
                  <a:pt x="24726" y="26212"/>
                </a:cubicBezTo>
                <a:cubicBezTo>
                  <a:pt x="24699" y="26130"/>
                  <a:pt x="24699" y="26048"/>
                  <a:pt x="24644" y="25938"/>
                </a:cubicBezTo>
                <a:cubicBezTo>
                  <a:pt x="24781" y="25883"/>
                  <a:pt x="24918" y="25774"/>
                  <a:pt x="25027" y="25664"/>
                </a:cubicBezTo>
                <a:cubicBezTo>
                  <a:pt x="25137" y="25527"/>
                  <a:pt x="25301" y="25445"/>
                  <a:pt x="25383" y="25308"/>
                </a:cubicBezTo>
                <a:cubicBezTo>
                  <a:pt x="25411" y="25171"/>
                  <a:pt x="25301" y="24952"/>
                  <a:pt x="25329" y="24816"/>
                </a:cubicBezTo>
                <a:cubicBezTo>
                  <a:pt x="25411" y="24679"/>
                  <a:pt x="25520" y="24542"/>
                  <a:pt x="25548" y="24405"/>
                </a:cubicBezTo>
                <a:cubicBezTo>
                  <a:pt x="25575" y="24268"/>
                  <a:pt x="25548" y="24104"/>
                  <a:pt x="25575" y="23967"/>
                </a:cubicBezTo>
                <a:cubicBezTo>
                  <a:pt x="25657" y="23830"/>
                  <a:pt x="25739" y="23693"/>
                  <a:pt x="25821" y="23556"/>
                </a:cubicBezTo>
                <a:cubicBezTo>
                  <a:pt x="25849" y="23419"/>
                  <a:pt x="25876" y="23310"/>
                  <a:pt x="25931" y="23173"/>
                </a:cubicBezTo>
                <a:cubicBezTo>
                  <a:pt x="25958" y="23063"/>
                  <a:pt x="25958" y="22926"/>
                  <a:pt x="25986" y="22789"/>
                </a:cubicBezTo>
                <a:cubicBezTo>
                  <a:pt x="26013" y="22652"/>
                  <a:pt x="26068" y="22570"/>
                  <a:pt x="26095" y="22433"/>
                </a:cubicBezTo>
                <a:cubicBezTo>
                  <a:pt x="26095" y="22296"/>
                  <a:pt x="26232" y="22187"/>
                  <a:pt x="26232" y="22050"/>
                </a:cubicBezTo>
                <a:lnTo>
                  <a:pt x="26232" y="21639"/>
                </a:lnTo>
                <a:cubicBezTo>
                  <a:pt x="26232" y="21530"/>
                  <a:pt x="26123" y="21393"/>
                  <a:pt x="26123" y="21256"/>
                </a:cubicBezTo>
                <a:cubicBezTo>
                  <a:pt x="26095" y="21119"/>
                  <a:pt x="26068" y="21009"/>
                  <a:pt x="26013" y="20873"/>
                </a:cubicBezTo>
                <a:cubicBezTo>
                  <a:pt x="26013" y="20736"/>
                  <a:pt x="26095" y="20599"/>
                  <a:pt x="26068" y="20462"/>
                </a:cubicBezTo>
                <a:cubicBezTo>
                  <a:pt x="26013" y="20325"/>
                  <a:pt x="25958" y="20243"/>
                  <a:pt x="25931" y="20106"/>
                </a:cubicBezTo>
                <a:cubicBezTo>
                  <a:pt x="25876" y="19996"/>
                  <a:pt x="25685" y="19914"/>
                  <a:pt x="25602" y="19832"/>
                </a:cubicBezTo>
                <a:cubicBezTo>
                  <a:pt x="25548" y="19695"/>
                  <a:pt x="25548" y="19558"/>
                  <a:pt x="25465" y="19449"/>
                </a:cubicBezTo>
                <a:cubicBezTo>
                  <a:pt x="25411" y="19339"/>
                  <a:pt x="25329" y="19202"/>
                  <a:pt x="25246" y="19148"/>
                </a:cubicBezTo>
                <a:cubicBezTo>
                  <a:pt x="25137" y="19065"/>
                  <a:pt x="25027" y="18956"/>
                  <a:pt x="24918" y="18901"/>
                </a:cubicBezTo>
                <a:cubicBezTo>
                  <a:pt x="24836" y="18874"/>
                  <a:pt x="24699" y="18792"/>
                  <a:pt x="24562" y="18764"/>
                </a:cubicBezTo>
                <a:cubicBezTo>
                  <a:pt x="24535" y="18759"/>
                  <a:pt x="24507" y="18757"/>
                  <a:pt x="24480" y="18757"/>
                </a:cubicBezTo>
                <a:cubicBezTo>
                  <a:pt x="24388" y="18757"/>
                  <a:pt x="24297" y="18781"/>
                  <a:pt x="24206" y="18789"/>
                </a:cubicBezTo>
                <a:lnTo>
                  <a:pt x="24206" y="18789"/>
                </a:lnTo>
                <a:cubicBezTo>
                  <a:pt x="24204" y="18653"/>
                  <a:pt x="24069" y="18517"/>
                  <a:pt x="24069" y="18381"/>
                </a:cubicBezTo>
                <a:cubicBezTo>
                  <a:pt x="24151" y="18271"/>
                  <a:pt x="24179" y="18134"/>
                  <a:pt x="24206" y="17998"/>
                </a:cubicBezTo>
                <a:cubicBezTo>
                  <a:pt x="24233" y="17915"/>
                  <a:pt x="24370" y="17806"/>
                  <a:pt x="24425" y="17669"/>
                </a:cubicBezTo>
                <a:cubicBezTo>
                  <a:pt x="24452" y="17532"/>
                  <a:pt x="24507" y="17395"/>
                  <a:pt x="24507" y="17258"/>
                </a:cubicBezTo>
                <a:cubicBezTo>
                  <a:pt x="24507" y="17121"/>
                  <a:pt x="24452" y="16984"/>
                  <a:pt x="24452" y="16848"/>
                </a:cubicBezTo>
                <a:cubicBezTo>
                  <a:pt x="24452" y="16711"/>
                  <a:pt x="24425" y="16574"/>
                  <a:pt x="24425" y="16437"/>
                </a:cubicBezTo>
                <a:cubicBezTo>
                  <a:pt x="24425" y="16327"/>
                  <a:pt x="24370" y="16190"/>
                  <a:pt x="24343" y="16053"/>
                </a:cubicBezTo>
                <a:cubicBezTo>
                  <a:pt x="24315" y="15917"/>
                  <a:pt x="24343" y="15780"/>
                  <a:pt x="24315" y="15643"/>
                </a:cubicBezTo>
                <a:cubicBezTo>
                  <a:pt x="24288" y="15506"/>
                  <a:pt x="24315" y="15369"/>
                  <a:pt x="24288" y="15232"/>
                </a:cubicBezTo>
                <a:cubicBezTo>
                  <a:pt x="24233" y="15122"/>
                  <a:pt x="24179" y="15040"/>
                  <a:pt x="24151" y="14903"/>
                </a:cubicBezTo>
                <a:cubicBezTo>
                  <a:pt x="24096" y="14794"/>
                  <a:pt x="24042" y="14657"/>
                  <a:pt x="24014" y="14547"/>
                </a:cubicBezTo>
                <a:cubicBezTo>
                  <a:pt x="23932" y="14438"/>
                  <a:pt x="23960" y="14274"/>
                  <a:pt x="23905" y="14164"/>
                </a:cubicBezTo>
                <a:cubicBezTo>
                  <a:pt x="23823" y="14082"/>
                  <a:pt x="23686" y="14000"/>
                  <a:pt x="23631" y="13890"/>
                </a:cubicBezTo>
                <a:lnTo>
                  <a:pt x="23412" y="13589"/>
                </a:lnTo>
                <a:lnTo>
                  <a:pt x="23138" y="13315"/>
                </a:lnTo>
                <a:lnTo>
                  <a:pt x="23220" y="13315"/>
                </a:lnTo>
                <a:cubicBezTo>
                  <a:pt x="23357" y="13261"/>
                  <a:pt x="23467" y="13151"/>
                  <a:pt x="23549" y="13041"/>
                </a:cubicBezTo>
                <a:cubicBezTo>
                  <a:pt x="23658" y="12932"/>
                  <a:pt x="23740" y="12795"/>
                  <a:pt x="23823" y="12713"/>
                </a:cubicBezTo>
                <a:cubicBezTo>
                  <a:pt x="23932" y="12603"/>
                  <a:pt x="23932" y="12439"/>
                  <a:pt x="24014" y="12330"/>
                </a:cubicBezTo>
                <a:cubicBezTo>
                  <a:pt x="24069" y="12193"/>
                  <a:pt x="24179" y="12111"/>
                  <a:pt x="24233" y="11974"/>
                </a:cubicBezTo>
                <a:cubicBezTo>
                  <a:pt x="24288" y="11837"/>
                  <a:pt x="24425" y="11782"/>
                  <a:pt x="24480" y="11645"/>
                </a:cubicBezTo>
                <a:cubicBezTo>
                  <a:pt x="24562" y="11508"/>
                  <a:pt x="24480" y="11344"/>
                  <a:pt x="24507" y="11207"/>
                </a:cubicBezTo>
                <a:cubicBezTo>
                  <a:pt x="24562" y="11070"/>
                  <a:pt x="24644" y="10961"/>
                  <a:pt x="24699" y="10824"/>
                </a:cubicBezTo>
                <a:cubicBezTo>
                  <a:pt x="24726" y="10687"/>
                  <a:pt x="24699" y="10550"/>
                  <a:pt x="24726" y="10413"/>
                </a:cubicBezTo>
                <a:cubicBezTo>
                  <a:pt x="24754" y="10276"/>
                  <a:pt x="24890" y="10166"/>
                  <a:pt x="24918" y="10030"/>
                </a:cubicBezTo>
                <a:cubicBezTo>
                  <a:pt x="24973" y="9893"/>
                  <a:pt x="24973" y="9756"/>
                  <a:pt x="25000" y="9619"/>
                </a:cubicBezTo>
                <a:cubicBezTo>
                  <a:pt x="25027" y="9482"/>
                  <a:pt x="25055" y="9372"/>
                  <a:pt x="25055" y="9235"/>
                </a:cubicBezTo>
                <a:cubicBezTo>
                  <a:pt x="25055" y="9153"/>
                  <a:pt x="25000" y="9016"/>
                  <a:pt x="25000" y="8880"/>
                </a:cubicBezTo>
                <a:cubicBezTo>
                  <a:pt x="25027" y="8743"/>
                  <a:pt x="25027" y="8633"/>
                  <a:pt x="25027" y="8496"/>
                </a:cubicBezTo>
                <a:cubicBezTo>
                  <a:pt x="25027" y="8359"/>
                  <a:pt x="25246" y="8250"/>
                  <a:pt x="25246" y="8113"/>
                </a:cubicBezTo>
                <a:cubicBezTo>
                  <a:pt x="25246" y="8003"/>
                  <a:pt x="25192" y="7866"/>
                  <a:pt x="25192" y="7729"/>
                </a:cubicBezTo>
                <a:cubicBezTo>
                  <a:pt x="25192" y="7593"/>
                  <a:pt x="25164" y="7510"/>
                  <a:pt x="25164" y="7374"/>
                </a:cubicBezTo>
                <a:lnTo>
                  <a:pt x="25164" y="7264"/>
                </a:lnTo>
                <a:cubicBezTo>
                  <a:pt x="25164" y="7154"/>
                  <a:pt x="25110" y="7018"/>
                  <a:pt x="25110" y="6881"/>
                </a:cubicBezTo>
                <a:cubicBezTo>
                  <a:pt x="25110" y="6744"/>
                  <a:pt x="25137" y="6634"/>
                  <a:pt x="25137" y="6497"/>
                </a:cubicBezTo>
                <a:cubicBezTo>
                  <a:pt x="25137" y="6360"/>
                  <a:pt x="25192" y="6224"/>
                  <a:pt x="25164" y="6087"/>
                </a:cubicBezTo>
                <a:cubicBezTo>
                  <a:pt x="25137" y="6004"/>
                  <a:pt x="24918" y="5922"/>
                  <a:pt x="24863" y="5813"/>
                </a:cubicBezTo>
                <a:cubicBezTo>
                  <a:pt x="24754" y="5676"/>
                  <a:pt x="24726" y="5539"/>
                  <a:pt x="24589" y="5484"/>
                </a:cubicBezTo>
                <a:cubicBezTo>
                  <a:pt x="24480" y="5375"/>
                  <a:pt x="24288" y="5347"/>
                  <a:pt x="24151" y="5320"/>
                </a:cubicBezTo>
                <a:cubicBezTo>
                  <a:pt x="24179" y="5183"/>
                  <a:pt x="24233" y="4964"/>
                  <a:pt x="24233" y="4827"/>
                </a:cubicBezTo>
                <a:cubicBezTo>
                  <a:pt x="24288" y="4663"/>
                  <a:pt x="24343" y="4526"/>
                  <a:pt x="24343" y="4389"/>
                </a:cubicBezTo>
                <a:cubicBezTo>
                  <a:pt x="24343" y="4225"/>
                  <a:pt x="24233" y="4088"/>
                  <a:pt x="24233" y="3951"/>
                </a:cubicBezTo>
                <a:cubicBezTo>
                  <a:pt x="24206" y="3814"/>
                  <a:pt x="24288" y="3622"/>
                  <a:pt x="24288" y="3485"/>
                </a:cubicBezTo>
                <a:cubicBezTo>
                  <a:pt x="24288" y="3348"/>
                  <a:pt x="24096" y="3266"/>
                  <a:pt x="24096" y="3129"/>
                </a:cubicBezTo>
                <a:cubicBezTo>
                  <a:pt x="24096" y="3020"/>
                  <a:pt x="24151" y="2883"/>
                  <a:pt x="24096" y="2746"/>
                </a:cubicBezTo>
                <a:cubicBezTo>
                  <a:pt x="24069" y="2609"/>
                  <a:pt x="24151" y="2472"/>
                  <a:pt x="24096" y="2335"/>
                </a:cubicBezTo>
                <a:cubicBezTo>
                  <a:pt x="24069" y="2198"/>
                  <a:pt x="24014" y="2089"/>
                  <a:pt x="23960" y="1952"/>
                </a:cubicBezTo>
                <a:cubicBezTo>
                  <a:pt x="23932" y="1815"/>
                  <a:pt x="23877" y="1706"/>
                  <a:pt x="23823" y="1569"/>
                </a:cubicBezTo>
                <a:cubicBezTo>
                  <a:pt x="23768" y="1432"/>
                  <a:pt x="23686" y="1350"/>
                  <a:pt x="23631" y="1240"/>
                </a:cubicBezTo>
                <a:cubicBezTo>
                  <a:pt x="23549" y="1131"/>
                  <a:pt x="23549" y="966"/>
                  <a:pt x="23494" y="857"/>
                </a:cubicBezTo>
                <a:cubicBezTo>
                  <a:pt x="23384" y="747"/>
                  <a:pt x="23275" y="692"/>
                  <a:pt x="23193" y="583"/>
                </a:cubicBezTo>
                <a:cubicBezTo>
                  <a:pt x="23083" y="473"/>
                  <a:pt x="22864" y="473"/>
                  <a:pt x="22727" y="419"/>
                </a:cubicBezTo>
                <a:cubicBezTo>
                  <a:pt x="22590" y="309"/>
                  <a:pt x="22508" y="172"/>
                  <a:pt x="22317" y="145"/>
                </a:cubicBezTo>
                <a:cubicBezTo>
                  <a:pt x="22249" y="54"/>
                  <a:pt x="22087" y="1"/>
                  <a:pt x="21940"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grpSp>
        <p:nvGrpSpPr>
          <p:cNvPr id="1065" name="Google Shape;1065;p38"/>
          <p:cNvGrpSpPr/>
          <p:nvPr/>
        </p:nvGrpSpPr>
        <p:grpSpPr>
          <a:xfrm>
            <a:off x="4795258" y="7607819"/>
            <a:ext cx="1764800" cy="3200370"/>
            <a:chOff x="3104575" y="4346000"/>
            <a:chExt cx="553125" cy="1003125"/>
          </a:xfrm>
        </p:grpSpPr>
        <p:sp>
          <p:nvSpPr>
            <p:cNvPr id="1066" name="Google Shape;1066;p38"/>
            <p:cNvSpPr/>
            <p:nvPr/>
          </p:nvSpPr>
          <p:spPr>
            <a:xfrm>
              <a:off x="3207950" y="4444400"/>
              <a:ext cx="239600" cy="890775"/>
            </a:xfrm>
            <a:custGeom>
              <a:avLst/>
              <a:gdLst/>
              <a:ahLst/>
              <a:cxnLst/>
              <a:rect l="l" t="t" r="r" b="b"/>
              <a:pathLst>
                <a:path w="9584" h="35631" extrusionOk="0">
                  <a:moveTo>
                    <a:pt x="4187" y="16724"/>
                  </a:moveTo>
                  <a:cubicBezTo>
                    <a:pt x="4188" y="16728"/>
                    <a:pt x="4189" y="16733"/>
                    <a:pt x="4189" y="16738"/>
                  </a:cubicBezTo>
                  <a:cubicBezTo>
                    <a:pt x="4189" y="16733"/>
                    <a:pt x="4189" y="16729"/>
                    <a:pt x="4187" y="16724"/>
                  </a:cubicBezTo>
                  <a:close/>
                  <a:moveTo>
                    <a:pt x="5778" y="23446"/>
                  </a:moveTo>
                  <a:lnTo>
                    <a:pt x="5778" y="23446"/>
                  </a:lnTo>
                  <a:cubicBezTo>
                    <a:pt x="5783" y="23497"/>
                    <a:pt x="5789" y="23548"/>
                    <a:pt x="5794" y="23599"/>
                  </a:cubicBezTo>
                  <a:lnTo>
                    <a:pt x="5794" y="23599"/>
                  </a:lnTo>
                  <a:cubicBezTo>
                    <a:pt x="5786" y="23552"/>
                    <a:pt x="5778" y="23508"/>
                    <a:pt x="5778" y="23446"/>
                  </a:cubicBezTo>
                  <a:close/>
                  <a:moveTo>
                    <a:pt x="7557" y="27937"/>
                  </a:moveTo>
                  <a:lnTo>
                    <a:pt x="7557" y="27937"/>
                  </a:lnTo>
                  <a:cubicBezTo>
                    <a:pt x="7554" y="27964"/>
                    <a:pt x="7551" y="27990"/>
                    <a:pt x="7547" y="28017"/>
                  </a:cubicBezTo>
                  <a:lnTo>
                    <a:pt x="7547" y="28017"/>
                  </a:lnTo>
                  <a:cubicBezTo>
                    <a:pt x="7553" y="27993"/>
                    <a:pt x="7557" y="27967"/>
                    <a:pt x="7557" y="27937"/>
                  </a:cubicBezTo>
                  <a:close/>
                  <a:moveTo>
                    <a:pt x="9365" y="34892"/>
                  </a:moveTo>
                  <a:cubicBezTo>
                    <a:pt x="9376" y="34899"/>
                    <a:pt x="9386" y="34907"/>
                    <a:pt x="9395" y="34915"/>
                  </a:cubicBezTo>
                  <a:lnTo>
                    <a:pt x="9395" y="34915"/>
                  </a:lnTo>
                  <a:cubicBezTo>
                    <a:pt x="9385" y="34907"/>
                    <a:pt x="9375" y="34899"/>
                    <a:pt x="9365" y="34892"/>
                  </a:cubicBezTo>
                  <a:close/>
                  <a:moveTo>
                    <a:pt x="9500" y="35050"/>
                  </a:moveTo>
                  <a:lnTo>
                    <a:pt x="9500" y="35050"/>
                  </a:lnTo>
                  <a:cubicBezTo>
                    <a:pt x="9501" y="35050"/>
                    <a:pt x="9501" y="35051"/>
                    <a:pt x="9501" y="35052"/>
                  </a:cubicBezTo>
                  <a:lnTo>
                    <a:pt x="9501" y="35052"/>
                  </a:lnTo>
                  <a:lnTo>
                    <a:pt x="9501" y="35053"/>
                  </a:lnTo>
                  <a:lnTo>
                    <a:pt x="9501" y="35053"/>
                  </a:lnTo>
                  <a:cubicBezTo>
                    <a:pt x="9501" y="35052"/>
                    <a:pt x="9501" y="35051"/>
                    <a:pt x="9500" y="35050"/>
                  </a:cubicBezTo>
                  <a:close/>
                  <a:moveTo>
                    <a:pt x="9515" y="35069"/>
                  </a:moveTo>
                  <a:cubicBezTo>
                    <a:pt x="9520" y="35074"/>
                    <a:pt x="9524" y="35079"/>
                    <a:pt x="9529" y="35083"/>
                  </a:cubicBezTo>
                  <a:lnTo>
                    <a:pt x="9529" y="35128"/>
                  </a:lnTo>
                  <a:lnTo>
                    <a:pt x="9529" y="35128"/>
                  </a:lnTo>
                  <a:cubicBezTo>
                    <a:pt x="9525" y="35107"/>
                    <a:pt x="9521" y="35087"/>
                    <a:pt x="9515" y="35069"/>
                  </a:cubicBezTo>
                  <a:close/>
                  <a:moveTo>
                    <a:pt x="758" y="0"/>
                  </a:moveTo>
                  <a:cubicBezTo>
                    <a:pt x="682" y="0"/>
                    <a:pt x="608" y="12"/>
                    <a:pt x="548" y="35"/>
                  </a:cubicBezTo>
                  <a:cubicBezTo>
                    <a:pt x="137" y="35"/>
                    <a:pt x="0" y="364"/>
                    <a:pt x="55" y="638"/>
                  </a:cubicBezTo>
                  <a:cubicBezTo>
                    <a:pt x="82" y="802"/>
                    <a:pt x="164" y="966"/>
                    <a:pt x="219" y="1130"/>
                  </a:cubicBezTo>
                  <a:cubicBezTo>
                    <a:pt x="219" y="1185"/>
                    <a:pt x="274" y="1213"/>
                    <a:pt x="274" y="1267"/>
                  </a:cubicBezTo>
                  <a:lnTo>
                    <a:pt x="274" y="1322"/>
                  </a:lnTo>
                  <a:cubicBezTo>
                    <a:pt x="305" y="1415"/>
                    <a:pt x="327" y="1465"/>
                    <a:pt x="331" y="1465"/>
                  </a:cubicBezTo>
                  <a:cubicBezTo>
                    <a:pt x="333" y="1465"/>
                    <a:pt x="325" y="1436"/>
                    <a:pt x="301" y="1377"/>
                  </a:cubicBezTo>
                  <a:lnTo>
                    <a:pt x="301" y="1377"/>
                  </a:lnTo>
                  <a:cubicBezTo>
                    <a:pt x="356" y="1486"/>
                    <a:pt x="411" y="1623"/>
                    <a:pt x="466" y="1760"/>
                  </a:cubicBezTo>
                  <a:cubicBezTo>
                    <a:pt x="520" y="1925"/>
                    <a:pt x="630" y="2089"/>
                    <a:pt x="712" y="2226"/>
                  </a:cubicBezTo>
                  <a:cubicBezTo>
                    <a:pt x="731" y="2282"/>
                    <a:pt x="788" y="2402"/>
                    <a:pt x="787" y="2402"/>
                  </a:cubicBezTo>
                  <a:cubicBezTo>
                    <a:pt x="787" y="2402"/>
                    <a:pt x="774" y="2377"/>
                    <a:pt x="739" y="2308"/>
                  </a:cubicBezTo>
                  <a:lnTo>
                    <a:pt x="739" y="2308"/>
                  </a:lnTo>
                  <a:lnTo>
                    <a:pt x="931" y="2719"/>
                  </a:lnTo>
                  <a:cubicBezTo>
                    <a:pt x="1287" y="3321"/>
                    <a:pt x="1725" y="3896"/>
                    <a:pt x="2136" y="4498"/>
                  </a:cubicBezTo>
                  <a:cubicBezTo>
                    <a:pt x="2355" y="4800"/>
                    <a:pt x="2547" y="5101"/>
                    <a:pt x="2711" y="5402"/>
                  </a:cubicBezTo>
                  <a:cubicBezTo>
                    <a:pt x="2771" y="5543"/>
                    <a:pt x="2846" y="5654"/>
                    <a:pt x="2904" y="5769"/>
                  </a:cubicBezTo>
                  <a:lnTo>
                    <a:pt x="2904" y="5769"/>
                  </a:lnTo>
                  <a:cubicBezTo>
                    <a:pt x="2904" y="5769"/>
                    <a:pt x="2904" y="5769"/>
                    <a:pt x="2904" y="5769"/>
                  </a:cubicBezTo>
                  <a:lnTo>
                    <a:pt x="2904" y="5769"/>
                  </a:lnTo>
                  <a:cubicBezTo>
                    <a:pt x="2906" y="5769"/>
                    <a:pt x="2914" y="5781"/>
                    <a:pt x="2930" y="5813"/>
                  </a:cubicBezTo>
                  <a:cubicBezTo>
                    <a:pt x="2930" y="5817"/>
                    <a:pt x="2930" y="5821"/>
                    <a:pt x="2930" y="5825"/>
                  </a:cubicBezTo>
                  <a:lnTo>
                    <a:pt x="2930" y="5825"/>
                  </a:lnTo>
                  <a:cubicBezTo>
                    <a:pt x="2922" y="5806"/>
                    <a:pt x="2913" y="5787"/>
                    <a:pt x="2904" y="5769"/>
                  </a:cubicBezTo>
                  <a:lnTo>
                    <a:pt x="2904" y="5769"/>
                  </a:lnTo>
                  <a:cubicBezTo>
                    <a:pt x="2900" y="5770"/>
                    <a:pt x="2921" y="5829"/>
                    <a:pt x="2938" y="5872"/>
                  </a:cubicBezTo>
                  <a:lnTo>
                    <a:pt x="2938" y="5872"/>
                  </a:lnTo>
                  <a:cubicBezTo>
                    <a:pt x="2935" y="5857"/>
                    <a:pt x="2931" y="5841"/>
                    <a:pt x="2930" y="5825"/>
                  </a:cubicBezTo>
                  <a:lnTo>
                    <a:pt x="2930" y="5825"/>
                  </a:lnTo>
                  <a:cubicBezTo>
                    <a:pt x="2940" y="5848"/>
                    <a:pt x="2949" y="5871"/>
                    <a:pt x="2957" y="5895"/>
                  </a:cubicBezTo>
                  <a:cubicBezTo>
                    <a:pt x="2961" y="5910"/>
                    <a:pt x="2962" y="5916"/>
                    <a:pt x="2960" y="5916"/>
                  </a:cubicBezTo>
                  <a:cubicBezTo>
                    <a:pt x="2958" y="5916"/>
                    <a:pt x="2949" y="5897"/>
                    <a:pt x="2938" y="5872"/>
                  </a:cubicBezTo>
                  <a:lnTo>
                    <a:pt x="2938" y="5872"/>
                  </a:lnTo>
                  <a:cubicBezTo>
                    <a:pt x="2946" y="5904"/>
                    <a:pt x="2957" y="5932"/>
                    <a:pt x="2957" y="5950"/>
                  </a:cubicBezTo>
                  <a:lnTo>
                    <a:pt x="3067" y="6278"/>
                  </a:lnTo>
                  <a:cubicBezTo>
                    <a:pt x="3122" y="6442"/>
                    <a:pt x="3176" y="6607"/>
                    <a:pt x="3204" y="6771"/>
                  </a:cubicBezTo>
                  <a:cubicBezTo>
                    <a:pt x="3231" y="6881"/>
                    <a:pt x="3231" y="6990"/>
                    <a:pt x="3258" y="7100"/>
                  </a:cubicBezTo>
                  <a:lnTo>
                    <a:pt x="3258" y="7045"/>
                  </a:lnTo>
                  <a:cubicBezTo>
                    <a:pt x="3258" y="7127"/>
                    <a:pt x="3313" y="7182"/>
                    <a:pt x="3313" y="7291"/>
                  </a:cubicBezTo>
                  <a:cubicBezTo>
                    <a:pt x="3341" y="7565"/>
                    <a:pt x="3395" y="7839"/>
                    <a:pt x="3478" y="8113"/>
                  </a:cubicBezTo>
                  <a:cubicBezTo>
                    <a:pt x="3505" y="8277"/>
                    <a:pt x="3587" y="8414"/>
                    <a:pt x="3642" y="8606"/>
                  </a:cubicBezTo>
                  <a:cubicBezTo>
                    <a:pt x="3669" y="8633"/>
                    <a:pt x="3669" y="8660"/>
                    <a:pt x="3724" y="8743"/>
                  </a:cubicBezTo>
                  <a:cubicBezTo>
                    <a:pt x="3724" y="8770"/>
                    <a:pt x="3751" y="8770"/>
                    <a:pt x="3751" y="8797"/>
                  </a:cubicBezTo>
                  <a:cubicBezTo>
                    <a:pt x="3751" y="8907"/>
                    <a:pt x="3779" y="9044"/>
                    <a:pt x="3806" y="9153"/>
                  </a:cubicBezTo>
                  <a:cubicBezTo>
                    <a:pt x="3806" y="9208"/>
                    <a:pt x="3861" y="9235"/>
                    <a:pt x="3888" y="9318"/>
                  </a:cubicBezTo>
                  <a:cubicBezTo>
                    <a:pt x="3899" y="9345"/>
                    <a:pt x="3906" y="9360"/>
                    <a:pt x="3910" y="9368"/>
                  </a:cubicBezTo>
                  <a:lnTo>
                    <a:pt x="3910" y="9368"/>
                  </a:lnTo>
                  <a:cubicBezTo>
                    <a:pt x="3909" y="9368"/>
                    <a:pt x="3909" y="9368"/>
                    <a:pt x="3909" y="9368"/>
                  </a:cubicBezTo>
                  <a:lnTo>
                    <a:pt x="3909" y="9368"/>
                  </a:lnTo>
                  <a:cubicBezTo>
                    <a:pt x="3907" y="9368"/>
                    <a:pt x="3906" y="9379"/>
                    <a:pt x="3916" y="9427"/>
                  </a:cubicBezTo>
                  <a:lnTo>
                    <a:pt x="3916" y="10112"/>
                  </a:lnTo>
                  <a:lnTo>
                    <a:pt x="3916" y="10166"/>
                  </a:lnTo>
                  <a:cubicBezTo>
                    <a:pt x="3916" y="10248"/>
                    <a:pt x="3888" y="10276"/>
                    <a:pt x="3888" y="10331"/>
                  </a:cubicBezTo>
                  <a:cubicBezTo>
                    <a:pt x="3861" y="10440"/>
                    <a:pt x="3861" y="10522"/>
                    <a:pt x="3806" y="10604"/>
                  </a:cubicBezTo>
                  <a:cubicBezTo>
                    <a:pt x="3751" y="10851"/>
                    <a:pt x="3669" y="11097"/>
                    <a:pt x="3587" y="11344"/>
                  </a:cubicBezTo>
                  <a:cubicBezTo>
                    <a:pt x="3395" y="11754"/>
                    <a:pt x="3231" y="12165"/>
                    <a:pt x="3039" y="12631"/>
                  </a:cubicBezTo>
                  <a:cubicBezTo>
                    <a:pt x="2848" y="13069"/>
                    <a:pt x="2683" y="13479"/>
                    <a:pt x="2629" y="13972"/>
                  </a:cubicBezTo>
                  <a:cubicBezTo>
                    <a:pt x="2437" y="14903"/>
                    <a:pt x="2437" y="15862"/>
                    <a:pt x="2629" y="16765"/>
                  </a:cubicBezTo>
                  <a:cubicBezTo>
                    <a:pt x="2766" y="17505"/>
                    <a:pt x="3067" y="18189"/>
                    <a:pt x="3395" y="18819"/>
                  </a:cubicBezTo>
                  <a:cubicBezTo>
                    <a:pt x="3806" y="19558"/>
                    <a:pt x="4326" y="20243"/>
                    <a:pt x="4764" y="20955"/>
                  </a:cubicBezTo>
                  <a:lnTo>
                    <a:pt x="5175" y="21667"/>
                  </a:lnTo>
                  <a:cubicBezTo>
                    <a:pt x="5257" y="21776"/>
                    <a:pt x="5285" y="21913"/>
                    <a:pt x="5367" y="22022"/>
                  </a:cubicBezTo>
                  <a:cubicBezTo>
                    <a:pt x="5381" y="22036"/>
                    <a:pt x="5387" y="22070"/>
                    <a:pt x="5394" y="22105"/>
                  </a:cubicBezTo>
                  <a:lnTo>
                    <a:pt x="5394" y="22105"/>
                  </a:lnTo>
                  <a:cubicBezTo>
                    <a:pt x="5384" y="22074"/>
                    <a:pt x="5378" y="22058"/>
                    <a:pt x="5376" y="22058"/>
                  </a:cubicBezTo>
                  <a:lnTo>
                    <a:pt x="5376" y="22058"/>
                  </a:lnTo>
                  <a:cubicBezTo>
                    <a:pt x="5375" y="22058"/>
                    <a:pt x="5381" y="22078"/>
                    <a:pt x="5395" y="22117"/>
                  </a:cubicBezTo>
                  <a:lnTo>
                    <a:pt x="5395" y="22117"/>
                  </a:lnTo>
                  <a:cubicBezTo>
                    <a:pt x="5394" y="22113"/>
                    <a:pt x="5394" y="22109"/>
                    <a:pt x="5394" y="22105"/>
                  </a:cubicBezTo>
                  <a:lnTo>
                    <a:pt x="5394" y="22105"/>
                  </a:lnTo>
                  <a:cubicBezTo>
                    <a:pt x="5396" y="22113"/>
                    <a:pt x="5398" y="22121"/>
                    <a:pt x="5399" y="22129"/>
                  </a:cubicBezTo>
                  <a:lnTo>
                    <a:pt x="5399" y="22129"/>
                  </a:lnTo>
                  <a:cubicBezTo>
                    <a:pt x="5398" y="22125"/>
                    <a:pt x="5396" y="22121"/>
                    <a:pt x="5395" y="22117"/>
                  </a:cubicBezTo>
                  <a:lnTo>
                    <a:pt x="5395" y="22117"/>
                  </a:lnTo>
                  <a:cubicBezTo>
                    <a:pt x="5398" y="22164"/>
                    <a:pt x="5422" y="22189"/>
                    <a:pt x="5422" y="22214"/>
                  </a:cubicBezTo>
                  <a:cubicBezTo>
                    <a:pt x="5586" y="22706"/>
                    <a:pt x="5722" y="23199"/>
                    <a:pt x="5805" y="23718"/>
                  </a:cubicBezTo>
                  <a:lnTo>
                    <a:pt x="5805" y="23718"/>
                  </a:lnTo>
                  <a:cubicBezTo>
                    <a:pt x="5955" y="25519"/>
                    <a:pt x="5551" y="27340"/>
                    <a:pt x="5394" y="29087"/>
                  </a:cubicBezTo>
                  <a:cubicBezTo>
                    <a:pt x="5367" y="29552"/>
                    <a:pt x="5367" y="29963"/>
                    <a:pt x="5394" y="30401"/>
                  </a:cubicBezTo>
                  <a:cubicBezTo>
                    <a:pt x="5449" y="30867"/>
                    <a:pt x="5641" y="31360"/>
                    <a:pt x="5860" y="31770"/>
                  </a:cubicBezTo>
                  <a:cubicBezTo>
                    <a:pt x="6106" y="32181"/>
                    <a:pt x="6407" y="32564"/>
                    <a:pt x="6736" y="32893"/>
                  </a:cubicBezTo>
                  <a:cubicBezTo>
                    <a:pt x="7064" y="33249"/>
                    <a:pt x="7420" y="33605"/>
                    <a:pt x="7749" y="33988"/>
                  </a:cubicBezTo>
                  <a:cubicBezTo>
                    <a:pt x="7831" y="34070"/>
                    <a:pt x="7886" y="34152"/>
                    <a:pt x="7968" y="34262"/>
                  </a:cubicBezTo>
                  <a:cubicBezTo>
                    <a:pt x="8023" y="34344"/>
                    <a:pt x="8050" y="34426"/>
                    <a:pt x="8105" y="34508"/>
                  </a:cubicBezTo>
                  <a:cubicBezTo>
                    <a:pt x="8187" y="34673"/>
                    <a:pt x="8269" y="34892"/>
                    <a:pt x="8379" y="35083"/>
                  </a:cubicBezTo>
                  <a:cubicBezTo>
                    <a:pt x="8379" y="35103"/>
                    <a:pt x="8392" y="35135"/>
                    <a:pt x="8400" y="35163"/>
                  </a:cubicBezTo>
                  <a:lnTo>
                    <a:pt x="8400" y="35163"/>
                  </a:lnTo>
                  <a:cubicBezTo>
                    <a:pt x="8383" y="35125"/>
                    <a:pt x="8369" y="35105"/>
                    <a:pt x="8365" y="35105"/>
                  </a:cubicBezTo>
                  <a:cubicBezTo>
                    <a:pt x="8361" y="35105"/>
                    <a:pt x="8371" y="35134"/>
                    <a:pt x="8406" y="35193"/>
                  </a:cubicBezTo>
                  <a:cubicBezTo>
                    <a:pt x="8406" y="35185"/>
                    <a:pt x="8404" y="35174"/>
                    <a:pt x="8400" y="35163"/>
                  </a:cubicBezTo>
                  <a:lnTo>
                    <a:pt x="8400" y="35163"/>
                  </a:lnTo>
                  <a:cubicBezTo>
                    <a:pt x="8411" y="35185"/>
                    <a:pt x="8422" y="35213"/>
                    <a:pt x="8434" y="35248"/>
                  </a:cubicBezTo>
                  <a:cubicBezTo>
                    <a:pt x="8488" y="35330"/>
                    <a:pt x="8516" y="35357"/>
                    <a:pt x="8543" y="35385"/>
                  </a:cubicBezTo>
                  <a:cubicBezTo>
                    <a:pt x="8653" y="35494"/>
                    <a:pt x="8789" y="35522"/>
                    <a:pt x="8926" y="35604"/>
                  </a:cubicBezTo>
                  <a:cubicBezTo>
                    <a:pt x="8987" y="35621"/>
                    <a:pt x="9048" y="35630"/>
                    <a:pt x="9107" y="35630"/>
                  </a:cubicBezTo>
                  <a:cubicBezTo>
                    <a:pt x="9234" y="35630"/>
                    <a:pt x="9353" y="35588"/>
                    <a:pt x="9447" y="35494"/>
                  </a:cubicBezTo>
                  <a:cubicBezTo>
                    <a:pt x="9515" y="35425"/>
                    <a:pt x="9541" y="35313"/>
                    <a:pt x="9537" y="35206"/>
                  </a:cubicBezTo>
                  <a:lnTo>
                    <a:pt x="9537" y="35206"/>
                  </a:lnTo>
                  <a:cubicBezTo>
                    <a:pt x="9550" y="35191"/>
                    <a:pt x="9569" y="35056"/>
                    <a:pt x="9529" y="35056"/>
                  </a:cubicBezTo>
                  <a:cubicBezTo>
                    <a:pt x="9584" y="34892"/>
                    <a:pt x="9501" y="34755"/>
                    <a:pt x="9447" y="34618"/>
                  </a:cubicBezTo>
                  <a:cubicBezTo>
                    <a:pt x="9337" y="34399"/>
                    <a:pt x="9200" y="34235"/>
                    <a:pt x="9091" y="34016"/>
                  </a:cubicBezTo>
                  <a:cubicBezTo>
                    <a:pt x="8954" y="33796"/>
                    <a:pt x="8789" y="33550"/>
                    <a:pt x="8625" y="33331"/>
                  </a:cubicBezTo>
                  <a:cubicBezTo>
                    <a:pt x="8406" y="33112"/>
                    <a:pt x="8214" y="32866"/>
                    <a:pt x="8023" y="32619"/>
                  </a:cubicBezTo>
                  <a:cubicBezTo>
                    <a:pt x="7968" y="32510"/>
                    <a:pt x="7859" y="32373"/>
                    <a:pt x="7804" y="32236"/>
                  </a:cubicBezTo>
                  <a:lnTo>
                    <a:pt x="7694" y="32044"/>
                  </a:lnTo>
                  <a:cubicBezTo>
                    <a:pt x="7667" y="32017"/>
                    <a:pt x="7667" y="31962"/>
                    <a:pt x="7667" y="31935"/>
                  </a:cubicBezTo>
                  <a:cubicBezTo>
                    <a:pt x="7650" y="31907"/>
                    <a:pt x="7643" y="31897"/>
                    <a:pt x="7640" y="31897"/>
                  </a:cubicBezTo>
                  <a:cubicBezTo>
                    <a:pt x="7633" y="31897"/>
                    <a:pt x="7660" y="31963"/>
                    <a:pt x="7656" y="31963"/>
                  </a:cubicBezTo>
                  <a:cubicBezTo>
                    <a:pt x="7655" y="31963"/>
                    <a:pt x="7643" y="31942"/>
                    <a:pt x="7612" y="31880"/>
                  </a:cubicBezTo>
                  <a:lnTo>
                    <a:pt x="7530" y="31696"/>
                  </a:lnTo>
                  <a:lnTo>
                    <a:pt x="7530" y="31696"/>
                  </a:lnTo>
                  <a:cubicBezTo>
                    <a:pt x="7535" y="31701"/>
                    <a:pt x="7537" y="31703"/>
                    <a:pt x="7538" y="31703"/>
                  </a:cubicBezTo>
                  <a:cubicBezTo>
                    <a:pt x="7544" y="31703"/>
                    <a:pt x="7503" y="31633"/>
                    <a:pt x="7503" y="31633"/>
                  </a:cubicBezTo>
                  <a:lnTo>
                    <a:pt x="7503" y="31633"/>
                  </a:lnTo>
                  <a:lnTo>
                    <a:pt x="7530" y="31696"/>
                  </a:lnTo>
                  <a:lnTo>
                    <a:pt x="7530" y="31696"/>
                  </a:lnTo>
                  <a:cubicBezTo>
                    <a:pt x="7525" y="31689"/>
                    <a:pt x="7516" y="31678"/>
                    <a:pt x="7503" y="31661"/>
                  </a:cubicBezTo>
                  <a:cubicBezTo>
                    <a:pt x="7503" y="31633"/>
                    <a:pt x="7475" y="31606"/>
                    <a:pt x="7475" y="31551"/>
                  </a:cubicBezTo>
                  <a:cubicBezTo>
                    <a:pt x="7448" y="31469"/>
                    <a:pt x="7420" y="31332"/>
                    <a:pt x="7366" y="31195"/>
                  </a:cubicBezTo>
                  <a:cubicBezTo>
                    <a:pt x="7366" y="31113"/>
                    <a:pt x="7338" y="31058"/>
                    <a:pt x="7338" y="31004"/>
                  </a:cubicBezTo>
                  <a:cubicBezTo>
                    <a:pt x="7338" y="30984"/>
                    <a:pt x="7325" y="30883"/>
                    <a:pt x="7326" y="30883"/>
                  </a:cubicBezTo>
                  <a:lnTo>
                    <a:pt x="7326" y="30883"/>
                  </a:lnTo>
                  <a:cubicBezTo>
                    <a:pt x="7327" y="30883"/>
                    <a:pt x="7330" y="30901"/>
                    <a:pt x="7338" y="30949"/>
                  </a:cubicBezTo>
                  <a:cubicBezTo>
                    <a:pt x="7346" y="30996"/>
                    <a:pt x="7350" y="31014"/>
                    <a:pt x="7350" y="31014"/>
                  </a:cubicBezTo>
                  <a:cubicBezTo>
                    <a:pt x="7352" y="31014"/>
                    <a:pt x="7338" y="30906"/>
                    <a:pt x="7338" y="30867"/>
                  </a:cubicBezTo>
                  <a:lnTo>
                    <a:pt x="7338" y="30675"/>
                  </a:lnTo>
                  <a:lnTo>
                    <a:pt x="7338" y="29963"/>
                  </a:lnTo>
                  <a:cubicBezTo>
                    <a:pt x="7365" y="29306"/>
                    <a:pt x="7466" y="28650"/>
                    <a:pt x="7547" y="28017"/>
                  </a:cubicBezTo>
                  <a:lnTo>
                    <a:pt x="7547" y="28017"/>
                  </a:lnTo>
                  <a:cubicBezTo>
                    <a:pt x="7539" y="28052"/>
                    <a:pt x="7526" y="28082"/>
                    <a:pt x="7517" y="28116"/>
                  </a:cubicBezTo>
                  <a:lnTo>
                    <a:pt x="7517" y="28116"/>
                  </a:lnTo>
                  <a:cubicBezTo>
                    <a:pt x="7839" y="25927"/>
                    <a:pt x="8120" y="23662"/>
                    <a:pt x="7229" y="21530"/>
                  </a:cubicBezTo>
                  <a:cubicBezTo>
                    <a:pt x="7010" y="20955"/>
                    <a:pt x="6681" y="20434"/>
                    <a:pt x="6353" y="19887"/>
                  </a:cubicBezTo>
                  <a:lnTo>
                    <a:pt x="5531" y="18764"/>
                  </a:lnTo>
                  <a:cubicBezTo>
                    <a:pt x="5038" y="18107"/>
                    <a:pt x="4545" y="17450"/>
                    <a:pt x="4189" y="16738"/>
                  </a:cubicBezTo>
                  <a:cubicBezTo>
                    <a:pt x="4182" y="16722"/>
                    <a:pt x="4176" y="16699"/>
                    <a:pt x="4173" y="16680"/>
                  </a:cubicBezTo>
                  <a:lnTo>
                    <a:pt x="4173" y="16680"/>
                  </a:lnTo>
                  <a:cubicBezTo>
                    <a:pt x="4178" y="16699"/>
                    <a:pt x="4184" y="16712"/>
                    <a:pt x="4187" y="16724"/>
                  </a:cubicBezTo>
                  <a:lnTo>
                    <a:pt x="4187" y="16724"/>
                  </a:lnTo>
                  <a:cubicBezTo>
                    <a:pt x="4178" y="16661"/>
                    <a:pt x="4172" y="16639"/>
                    <a:pt x="4170" y="16639"/>
                  </a:cubicBezTo>
                  <a:lnTo>
                    <a:pt x="4170" y="16639"/>
                  </a:lnTo>
                  <a:cubicBezTo>
                    <a:pt x="4168" y="16639"/>
                    <a:pt x="4169" y="16658"/>
                    <a:pt x="4173" y="16680"/>
                  </a:cubicBezTo>
                  <a:lnTo>
                    <a:pt x="4173" y="16680"/>
                  </a:lnTo>
                  <a:cubicBezTo>
                    <a:pt x="4167" y="16661"/>
                    <a:pt x="4162" y="16636"/>
                    <a:pt x="4162" y="16601"/>
                  </a:cubicBezTo>
                  <a:lnTo>
                    <a:pt x="4053" y="16300"/>
                  </a:lnTo>
                  <a:cubicBezTo>
                    <a:pt x="4025" y="16190"/>
                    <a:pt x="3998" y="16081"/>
                    <a:pt x="3998" y="16026"/>
                  </a:cubicBezTo>
                  <a:cubicBezTo>
                    <a:pt x="3998" y="15944"/>
                    <a:pt x="3943" y="15916"/>
                    <a:pt x="3943" y="15862"/>
                  </a:cubicBezTo>
                  <a:cubicBezTo>
                    <a:pt x="3943" y="15819"/>
                    <a:pt x="3926" y="15692"/>
                    <a:pt x="3919" y="15692"/>
                  </a:cubicBezTo>
                  <a:cubicBezTo>
                    <a:pt x="3917" y="15692"/>
                    <a:pt x="3916" y="15701"/>
                    <a:pt x="3916" y="15725"/>
                  </a:cubicBezTo>
                  <a:lnTo>
                    <a:pt x="3916" y="15643"/>
                  </a:lnTo>
                  <a:lnTo>
                    <a:pt x="3916" y="15478"/>
                  </a:lnTo>
                  <a:cubicBezTo>
                    <a:pt x="3916" y="15341"/>
                    <a:pt x="3916" y="15232"/>
                    <a:pt x="3888" y="15095"/>
                  </a:cubicBezTo>
                  <a:cubicBezTo>
                    <a:pt x="3888" y="14821"/>
                    <a:pt x="3888" y="14547"/>
                    <a:pt x="3916" y="14274"/>
                  </a:cubicBezTo>
                  <a:lnTo>
                    <a:pt x="3916" y="14219"/>
                  </a:lnTo>
                  <a:cubicBezTo>
                    <a:pt x="3916" y="14137"/>
                    <a:pt x="3943" y="14082"/>
                    <a:pt x="3943" y="14000"/>
                  </a:cubicBezTo>
                  <a:lnTo>
                    <a:pt x="4053" y="13589"/>
                  </a:lnTo>
                  <a:cubicBezTo>
                    <a:pt x="4135" y="13315"/>
                    <a:pt x="4217" y="13041"/>
                    <a:pt x="4299" y="12795"/>
                  </a:cubicBezTo>
                  <a:cubicBezTo>
                    <a:pt x="4463" y="12302"/>
                    <a:pt x="4682" y="11782"/>
                    <a:pt x="4819" y="11262"/>
                  </a:cubicBezTo>
                  <a:cubicBezTo>
                    <a:pt x="4956" y="10714"/>
                    <a:pt x="5011" y="10166"/>
                    <a:pt x="5038" y="9619"/>
                  </a:cubicBezTo>
                  <a:lnTo>
                    <a:pt x="5038" y="9427"/>
                  </a:lnTo>
                  <a:lnTo>
                    <a:pt x="5038" y="9372"/>
                  </a:lnTo>
                  <a:lnTo>
                    <a:pt x="5038" y="9345"/>
                  </a:lnTo>
                  <a:cubicBezTo>
                    <a:pt x="5093" y="9181"/>
                    <a:pt x="5120" y="8962"/>
                    <a:pt x="5120" y="8797"/>
                  </a:cubicBezTo>
                  <a:cubicBezTo>
                    <a:pt x="5120" y="8776"/>
                    <a:pt x="5136" y="8643"/>
                    <a:pt x="5132" y="8643"/>
                  </a:cubicBezTo>
                  <a:lnTo>
                    <a:pt x="5132" y="8643"/>
                  </a:lnTo>
                  <a:cubicBezTo>
                    <a:pt x="5130" y="8643"/>
                    <a:pt x="5127" y="8656"/>
                    <a:pt x="5120" y="8688"/>
                  </a:cubicBezTo>
                  <a:cubicBezTo>
                    <a:pt x="5120" y="8633"/>
                    <a:pt x="5148" y="8606"/>
                    <a:pt x="5148" y="8523"/>
                  </a:cubicBezTo>
                  <a:cubicBezTo>
                    <a:pt x="5148" y="8496"/>
                    <a:pt x="5175" y="8469"/>
                    <a:pt x="5175" y="8414"/>
                  </a:cubicBezTo>
                  <a:cubicBezTo>
                    <a:pt x="5175" y="8414"/>
                    <a:pt x="5210" y="8204"/>
                    <a:pt x="5224" y="8204"/>
                  </a:cubicBezTo>
                  <a:cubicBezTo>
                    <a:pt x="5228" y="8204"/>
                    <a:pt x="5230" y="8217"/>
                    <a:pt x="5230" y="8250"/>
                  </a:cubicBezTo>
                  <a:lnTo>
                    <a:pt x="5257" y="8085"/>
                  </a:lnTo>
                  <a:lnTo>
                    <a:pt x="5257" y="7948"/>
                  </a:lnTo>
                  <a:cubicBezTo>
                    <a:pt x="5257" y="7675"/>
                    <a:pt x="5285" y="7428"/>
                    <a:pt x="5257" y="7154"/>
                  </a:cubicBezTo>
                  <a:lnTo>
                    <a:pt x="5148" y="6251"/>
                  </a:lnTo>
                  <a:cubicBezTo>
                    <a:pt x="5066" y="5731"/>
                    <a:pt x="4874" y="5238"/>
                    <a:pt x="4655" y="4800"/>
                  </a:cubicBezTo>
                  <a:cubicBezTo>
                    <a:pt x="4244" y="3978"/>
                    <a:pt x="3642" y="3266"/>
                    <a:pt x="3067" y="2582"/>
                  </a:cubicBezTo>
                  <a:cubicBezTo>
                    <a:pt x="2793" y="2280"/>
                    <a:pt x="2492" y="1952"/>
                    <a:pt x="2218" y="1651"/>
                  </a:cubicBezTo>
                  <a:lnTo>
                    <a:pt x="1999" y="1459"/>
                  </a:lnTo>
                  <a:lnTo>
                    <a:pt x="1917" y="1350"/>
                  </a:lnTo>
                  <a:lnTo>
                    <a:pt x="1917" y="1350"/>
                  </a:lnTo>
                  <a:cubicBezTo>
                    <a:pt x="1924" y="1357"/>
                    <a:pt x="1927" y="1360"/>
                    <a:pt x="1928" y="1360"/>
                  </a:cubicBezTo>
                  <a:cubicBezTo>
                    <a:pt x="1932" y="1360"/>
                    <a:pt x="1880" y="1299"/>
                    <a:pt x="1878" y="1299"/>
                  </a:cubicBezTo>
                  <a:lnTo>
                    <a:pt x="1878" y="1299"/>
                  </a:lnTo>
                  <a:cubicBezTo>
                    <a:pt x="1877" y="1299"/>
                    <a:pt x="1887" y="1312"/>
                    <a:pt x="1917" y="1350"/>
                  </a:cubicBezTo>
                  <a:cubicBezTo>
                    <a:pt x="1780" y="1185"/>
                    <a:pt x="1670" y="994"/>
                    <a:pt x="1561" y="829"/>
                  </a:cubicBezTo>
                  <a:cubicBezTo>
                    <a:pt x="1451" y="665"/>
                    <a:pt x="1369" y="446"/>
                    <a:pt x="1260" y="282"/>
                  </a:cubicBezTo>
                  <a:cubicBezTo>
                    <a:pt x="1180" y="84"/>
                    <a:pt x="958" y="0"/>
                    <a:pt x="758"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67" name="Google Shape;1067;p38"/>
            <p:cNvSpPr/>
            <p:nvPr/>
          </p:nvSpPr>
          <p:spPr>
            <a:xfrm>
              <a:off x="3260650" y="4443825"/>
              <a:ext cx="270425" cy="885225"/>
            </a:xfrm>
            <a:custGeom>
              <a:avLst/>
              <a:gdLst/>
              <a:ahLst/>
              <a:cxnLst/>
              <a:rect l="l" t="t" r="r" b="b"/>
              <a:pathLst>
                <a:path w="10817" h="35409" extrusionOk="0">
                  <a:moveTo>
                    <a:pt x="3875" y="20776"/>
                  </a:moveTo>
                  <a:cubicBezTo>
                    <a:pt x="3873" y="20776"/>
                    <a:pt x="3861" y="20786"/>
                    <a:pt x="3834" y="20813"/>
                  </a:cubicBezTo>
                  <a:lnTo>
                    <a:pt x="3779" y="20868"/>
                  </a:lnTo>
                  <a:cubicBezTo>
                    <a:pt x="3800" y="20868"/>
                    <a:pt x="3882" y="20776"/>
                    <a:pt x="3875" y="20776"/>
                  </a:cubicBezTo>
                  <a:close/>
                  <a:moveTo>
                    <a:pt x="3560" y="21149"/>
                  </a:moveTo>
                  <a:cubicBezTo>
                    <a:pt x="3565" y="21149"/>
                    <a:pt x="3554" y="21169"/>
                    <a:pt x="3506" y="21221"/>
                  </a:cubicBezTo>
                  <a:lnTo>
                    <a:pt x="3506" y="21221"/>
                  </a:lnTo>
                  <a:cubicBezTo>
                    <a:pt x="3521" y="21181"/>
                    <a:pt x="3553" y="21149"/>
                    <a:pt x="3560" y="21149"/>
                  </a:cubicBezTo>
                  <a:close/>
                  <a:moveTo>
                    <a:pt x="2547" y="22878"/>
                  </a:moveTo>
                  <a:cubicBezTo>
                    <a:pt x="2538" y="22896"/>
                    <a:pt x="2520" y="22927"/>
                    <a:pt x="2492" y="22976"/>
                  </a:cubicBezTo>
                  <a:cubicBezTo>
                    <a:pt x="2540" y="22929"/>
                    <a:pt x="2546" y="22902"/>
                    <a:pt x="2547" y="22878"/>
                  </a:cubicBezTo>
                  <a:close/>
                  <a:moveTo>
                    <a:pt x="1967" y="24755"/>
                  </a:moveTo>
                  <a:cubicBezTo>
                    <a:pt x="1960" y="24755"/>
                    <a:pt x="1945" y="24809"/>
                    <a:pt x="1945" y="24838"/>
                  </a:cubicBezTo>
                  <a:lnTo>
                    <a:pt x="1945" y="24921"/>
                  </a:lnTo>
                  <a:cubicBezTo>
                    <a:pt x="1970" y="24794"/>
                    <a:pt x="1972" y="24755"/>
                    <a:pt x="1967" y="24755"/>
                  </a:cubicBezTo>
                  <a:close/>
                  <a:moveTo>
                    <a:pt x="1939" y="26738"/>
                  </a:moveTo>
                  <a:cubicBezTo>
                    <a:pt x="1938" y="26738"/>
                    <a:pt x="1939" y="26751"/>
                    <a:pt x="1945" y="26782"/>
                  </a:cubicBezTo>
                  <a:cubicBezTo>
                    <a:pt x="1948" y="26787"/>
                    <a:pt x="1951" y="26792"/>
                    <a:pt x="1953" y="26796"/>
                  </a:cubicBezTo>
                  <a:lnTo>
                    <a:pt x="1953" y="26796"/>
                  </a:lnTo>
                  <a:cubicBezTo>
                    <a:pt x="1947" y="26765"/>
                    <a:pt x="1941" y="26738"/>
                    <a:pt x="1939" y="26738"/>
                  </a:cubicBezTo>
                  <a:close/>
                  <a:moveTo>
                    <a:pt x="2466" y="28735"/>
                  </a:moveTo>
                  <a:cubicBezTo>
                    <a:pt x="2468" y="28742"/>
                    <a:pt x="2470" y="28748"/>
                    <a:pt x="2472" y="28755"/>
                  </a:cubicBezTo>
                  <a:lnTo>
                    <a:pt x="2472" y="28755"/>
                  </a:lnTo>
                  <a:cubicBezTo>
                    <a:pt x="2469" y="28748"/>
                    <a:pt x="2467" y="28741"/>
                    <a:pt x="2466" y="28735"/>
                  </a:cubicBezTo>
                  <a:close/>
                  <a:moveTo>
                    <a:pt x="2472" y="28755"/>
                  </a:moveTo>
                  <a:lnTo>
                    <a:pt x="2472" y="28755"/>
                  </a:lnTo>
                  <a:cubicBezTo>
                    <a:pt x="2480" y="28773"/>
                    <a:pt x="2492" y="28791"/>
                    <a:pt x="2492" y="28809"/>
                  </a:cubicBezTo>
                  <a:cubicBezTo>
                    <a:pt x="2485" y="28791"/>
                    <a:pt x="2479" y="28773"/>
                    <a:pt x="2472" y="28755"/>
                  </a:cubicBezTo>
                  <a:close/>
                  <a:moveTo>
                    <a:pt x="8760" y="1"/>
                  </a:moveTo>
                  <a:cubicBezTo>
                    <a:pt x="8632" y="1"/>
                    <a:pt x="8504" y="72"/>
                    <a:pt x="8489" y="195"/>
                  </a:cubicBezTo>
                  <a:cubicBezTo>
                    <a:pt x="8467" y="366"/>
                    <a:pt x="8446" y="520"/>
                    <a:pt x="8451" y="683"/>
                  </a:cubicBezTo>
                  <a:lnTo>
                    <a:pt x="8451" y="683"/>
                  </a:lnTo>
                  <a:cubicBezTo>
                    <a:pt x="8379" y="1314"/>
                    <a:pt x="8714" y="1944"/>
                    <a:pt x="8872" y="2523"/>
                  </a:cubicBezTo>
                  <a:cubicBezTo>
                    <a:pt x="8899" y="2659"/>
                    <a:pt x="8982" y="2851"/>
                    <a:pt x="9009" y="2988"/>
                  </a:cubicBezTo>
                  <a:cubicBezTo>
                    <a:pt x="9036" y="3043"/>
                    <a:pt x="9036" y="3125"/>
                    <a:pt x="9036" y="3180"/>
                  </a:cubicBezTo>
                  <a:cubicBezTo>
                    <a:pt x="9036" y="3207"/>
                    <a:pt x="9036" y="3262"/>
                    <a:pt x="9064" y="3289"/>
                  </a:cubicBezTo>
                  <a:cubicBezTo>
                    <a:pt x="9064" y="3317"/>
                    <a:pt x="9064" y="3344"/>
                    <a:pt x="9118" y="3399"/>
                  </a:cubicBezTo>
                  <a:lnTo>
                    <a:pt x="9118" y="3289"/>
                  </a:lnTo>
                  <a:cubicBezTo>
                    <a:pt x="9146" y="3344"/>
                    <a:pt x="9118" y="3481"/>
                    <a:pt x="9146" y="3563"/>
                  </a:cubicBezTo>
                  <a:lnTo>
                    <a:pt x="9146" y="3837"/>
                  </a:lnTo>
                  <a:cubicBezTo>
                    <a:pt x="9146" y="4001"/>
                    <a:pt x="9118" y="4165"/>
                    <a:pt x="9118" y="4357"/>
                  </a:cubicBezTo>
                  <a:cubicBezTo>
                    <a:pt x="9118" y="4495"/>
                    <a:pt x="9080" y="4633"/>
                    <a:pt x="9067" y="4755"/>
                  </a:cubicBezTo>
                  <a:lnTo>
                    <a:pt x="9067" y="4755"/>
                  </a:lnTo>
                  <a:cubicBezTo>
                    <a:pt x="9066" y="4759"/>
                    <a:pt x="9065" y="4763"/>
                    <a:pt x="9064" y="4768"/>
                  </a:cubicBezTo>
                  <a:cubicBezTo>
                    <a:pt x="9064" y="4795"/>
                    <a:pt x="9064" y="4823"/>
                    <a:pt x="9036" y="4850"/>
                  </a:cubicBezTo>
                  <a:cubicBezTo>
                    <a:pt x="9036" y="4959"/>
                    <a:pt x="9009" y="5042"/>
                    <a:pt x="9009" y="5124"/>
                  </a:cubicBezTo>
                  <a:cubicBezTo>
                    <a:pt x="8927" y="5452"/>
                    <a:pt x="8872" y="5754"/>
                    <a:pt x="8762" y="6055"/>
                  </a:cubicBezTo>
                  <a:cubicBezTo>
                    <a:pt x="8762" y="6082"/>
                    <a:pt x="8735" y="6137"/>
                    <a:pt x="8735" y="6192"/>
                  </a:cubicBezTo>
                  <a:cubicBezTo>
                    <a:pt x="8735" y="6210"/>
                    <a:pt x="8697" y="6267"/>
                    <a:pt x="8699" y="6267"/>
                  </a:cubicBezTo>
                  <a:cubicBezTo>
                    <a:pt x="8699" y="6267"/>
                    <a:pt x="8709" y="6254"/>
                    <a:pt x="8735" y="6219"/>
                  </a:cubicBezTo>
                  <a:cubicBezTo>
                    <a:pt x="8750" y="6183"/>
                    <a:pt x="8756" y="6170"/>
                    <a:pt x="8758" y="6170"/>
                  </a:cubicBezTo>
                  <a:lnTo>
                    <a:pt x="8758" y="6170"/>
                  </a:lnTo>
                  <a:cubicBezTo>
                    <a:pt x="8761" y="6170"/>
                    <a:pt x="8721" y="6274"/>
                    <a:pt x="8680" y="6274"/>
                  </a:cubicBezTo>
                  <a:cubicBezTo>
                    <a:pt x="8680" y="6301"/>
                    <a:pt x="8653" y="6329"/>
                    <a:pt x="8653" y="6356"/>
                  </a:cubicBezTo>
                  <a:cubicBezTo>
                    <a:pt x="8598" y="6493"/>
                    <a:pt x="8516" y="6685"/>
                    <a:pt x="8407" y="6821"/>
                  </a:cubicBezTo>
                  <a:cubicBezTo>
                    <a:pt x="8242" y="7123"/>
                    <a:pt x="8051" y="7424"/>
                    <a:pt x="7859" y="7725"/>
                  </a:cubicBezTo>
                  <a:cubicBezTo>
                    <a:pt x="7503" y="8382"/>
                    <a:pt x="7120" y="9067"/>
                    <a:pt x="6846" y="9779"/>
                  </a:cubicBezTo>
                  <a:cubicBezTo>
                    <a:pt x="6572" y="10545"/>
                    <a:pt x="6435" y="11339"/>
                    <a:pt x="6462" y="12106"/>
                  </a:cubicBezTo>
                  <a:cubicBezTo>
                    <a:pt x="6462" y="12900"/>
                    <a:pt x="6599" y="13694"/>
                    <a:pt x="6545" y="14433"/>
                  </a:cubicBezTo>
                  <a:cubicBezTo>
                    <a:pt x="6528" y="14500"/>
                    <a:pt x="6524" y="14521"/>
                    <a:pt x="6526" y="14521"/>
                  </a:cubicBezTo>
                  <a:cubicBezTo>
                    <a:pt x="6529" y="14521"/>
                    <a:pt x="6548" y="14461"/>
                    <a:pt x="6550" y="14461"/>
                  </a:cubicBezTo>
                  <a:lnTo>
                    <a:pt x="6550" y="14461"/>
                  </a:lnTo>
                  <a:cubicBezTo>
                    <a:pt x="6551" y="14461"/>
                    <a:pt x="6550" y="14469"/>
                    <a:pt x="6545" y="14488"/>
                  </a:cubicBezTo>
                  <a:cubicBezTo>
                    <a:pt x="6545" y="14516"/>
                    <a:pt x="6545" y="14570"/>
                    <a:pt x="6490" y="14625"/>
                  </a:cubicBezTo>
                  <a:cubicBezTo>
                    <a:pt x="6462" y="14707"/>
                    <a:pt x="6462" y="14789"/>
                    <a:pt x="6435" y="14899"/>
                  </a:cubicBezTo>
                  <a:cubicBezTo>
                    <a:pt x="6408" y="15036"/>
                    <a:pt x="6353" y="15173"/>
                    <a:pt x="6298" y="15310"/>
                  </a:cubicBezTo>
                  <a:cubicBezTo>
                    <a:pt x="6298" y="15337"/>
                    <a:pt x="6271" y="15364"/>
                    <a:pt x="6271" y="15392"/>
                  </a:cubicBezTo>
                  <a:cubicBezTo>
                    <a:pt x="6271" y="15431"/>
                    <a:pt x="6230" y="15469"/>
                    <a:pt x="6235" y="15469"/>
                  </a:cubicBezTo>
                  <a:cubicBezTo>
                    <a:pt x="6236" y="15469"/>
                    <a:pt x="6239" y="15467"/>
                    <a:pt x="6245" y="15463"/>
                  </a:cubicBezTo>
                  <a:lnTo>
                    <a:pt x="6245" y="15463"/>
                  </a:lnTo>
                  <a:cubicBezTo>
                    <a:pt x="6226" y="15504"/>
                    <a:pt x="6201" y="15558"/>
                    <a:pt x="6189" y="15583"/>
                  </a:cubicBezTo>
                  <a:cubicBezTo>
                    <a:pt x="6134" y="15720"/>
                    <a:pt x="6052" y="15803"/>
                    <a:pt x="5997" y="15939"/>
                  </a:cubicBezTo>
                  <a:cubicBezTo>
                    <a:pt x="5915" y="16076"/>
                    <a:pt x="5860" y="16186"/>
                    <a:pt x="5751" y="16295"/>
                  </a:cubicBezTo>
                  <a:cubicBezTo>
                    <a:pt x="5723" y="16350"/>
                    <a:pt x="5668" y="16405"/>
                    <a:pt x="5641" y="16432"/>
                  </a:cubicBezTo>
                  <a:lnTo>
                    <a:pt x="5586" y="16487"/>
                  </a:lnTo>
                  <a:cubicBezTo>
                    <a:pt x="5595" y="16473"/>
                    <a:pt x="5598" y="16468"/>
                    <a:pt x="5598" y="16468"/>
                  </a:cubicBezTo>
                  <a:lnTo>
                    <a:pt x="5598" y="16468"/>
                  </a:lnTo>
                  <a:cubicBezTo>
                    <a:pt x="5595" y="16468"/>
                    <a:pt x="5546" y="16533"/>
                    <a:pt x="5548" y="16533"/>
                  </a:cubicBezTo>
                  <a:cubicBezTo>
                    <a:pt x="5549" y="16533"/>
                    <a:pt x="5559" y="16521"/>
                    <a:pt x="5586" y="16487"/>
                  </a:cubicBezTo>
                  <a:lnTo>
                    <a:pt x="5586" y="16487"/>
                  </a:lnTo>
                  <a:cubicBezTo>
                    <a:pt x="5395" y="16733"/>
                    <a:pt x="5203" y="16953"/>
                    <a:pt x="4984" y="17144"/>
                  </a:cubicBezTo>
                  <a:cubicBezTo>
                    <a:pt x="4792" y="17363"/>
                    <a:pt x="4573" y="17582"/>
                    <a:pt x="4381" y="17774"/>
                  </a:cubicBezTo>
                  <a:cubicBezTo>
                    <a:pt x="4135" y="17966"/>
                    <a:pt x="3943" y="18130"/>
                    <a:pt x="3697" y="18349"/>
                  </a:cubicBezTo>
                  <a:cubicBezTo>
                    <a:pt x="3259" y="18732"/>
                    <a:pt x="2793" y="19143"/>
                    <a:pt x="2383" y="19581"/>
                  </a:cubicBezTo>
                  <a:cubicBezTo>
                    <a:pt x="1945" y="20047"/>
                    <a:pt x="1561" y="20594"/>
                    <a:pt x="1260" y="21197"/>
                  </a:cubicBezTo>
                  <a:cubicBezTo>
                    <a:pt x="575" y="22456"/>
                    <a:pt x="137" y="23853"/>
                    <a:pt x="55" y="25331"/>
                  </a:cubicBezTo>
                  <a:cubicBezTo>
                    <a:pt x="0" y="26563"/>
                    <a:pt x="274" y="27850"/>
                    <a:pt x="740" y="29000"/>
                  </a:cubicBezTo>
                  <a:cubicBezTo>
                    <a:pt x="986" y="29603"/>
                    <a:pt x="1342" y="30150"/>
                    <a:pt x="1698" y="30698"/>
                  </a:cubicBezTo>
                  <a:cubicBezTo>
                    <a:pt x="2081" y="31246"/>
                    <a:pt x="2492" y="31766"/>
                    <a:pt x="2930" y="32286"/>
                  </a:cubicBezTo>
                  <a:cubicBezTo>
                    <a:pt x="3806" y="33272"/>
                    <a:pt x="4792" y="34148"/>
                    <a:pt x="5860" y="34915"/>
                  </a:cubicBezTo>
                  <a:cubicBezTo>
                    <a:pt x="5997" y="35024"/>
                    <a:pt x="6134" y="35079"/>
                    <a:pt x="6271" y="35189"/>
                  </a:cubicBezTo>
                  <a:cubicBezTo>
                    <a:pt x="6408" y="35298"/>
                    <a:pt x="6599" y="35325"/>
                    <a:pt x="6764" y="35380"/>
                  </a:cubicBezTo>
                  <a:cubicBezTo>
                    <a:pt x="6808" y="35399"/>
                    <a:pt x="6855" y="35408"/>
                    <a:pt x="6901" y="35408"/>
                  </a:cubicBezTo>
                  <a:cubicBezTo>
                    <a:pt x="7052" y="35408"/>
                    <a:pt x="7200" y="35314"/>
                    <a:pt x="7284" y="35189"/>
                  </a:cubicBezTo>
                  <a:cubicBezTo>
                    <a:pt x="7229" y="35079"/>
                    <a:pt x="7147" y="34887"/>
                    <a:pt x="7065" y="34696"/>
                  </a:cubicBezTo>
                  <a:cubicBezTo>
                    <a:pt x="7010" y="34641"/>
                    <a:pt x="6955" y="34559"/>
                    <a:pt x="6928" y="34531"/>
                  </a:cubicBezTo>
                  <a:lnTo>
                    <a:pt x="6928" y="34504"/>
                  </a:lnTo>
                  <a:lnTo>
                    <a:pt x="6873" y="34449"/>
                  </a:lnTo>
                  <a:lnTo>
                    <a:pt x="6736" y="34312"/>
                  </a:lnTo>
                  <a:cubicBezTo>
                    <a:pt x="6599" y="34230"/>
                    <a:pt x="6517" y="34121"/>
                    <a:pt x="6408" y="34011"/>
                  </a:cubicBezTo>
                  <a:cubicBezTo>
                    <a:pt x="6161" y="33819"/>
                    <a:pt x="5915" y="33600"/>
                    <a:pt x="5696" y="33381"/>
                  </a:cubicBezTo>
                  <a:cubicBezTo>
                    <a:pt x="5230" y="32916"/>
                    <a:pt x="4792" y="32478"/>
                    <a:pt x="4381" y="32012"/>
                  </a:cubicBezTo>
                  <a:cubicBezTo>
                    <a:pt x="4272" y="31903"/>
                    <a:pt x="4162" y="31766"/>
                    <a:pt x="4108" y="31656"/>
                  </a:cubicBezTo>
                  <a:cubicBezTo>
                    <a:pt x="4080" y="31574"/>
                    <a:pt x="3998" y="31519"/>
                    <a:pt x="3971" y="31492"/>
                  </a:cubicBezTo>
                  <a:cubicBezTo>
                    <a:pt x="3943" y="31465"/>
                    <a:pt x="3943" y="31410"/>
                    <a:pt x="3916" y="31410"/>
                  </a:cubicBezTo>
                  <a:cubicBezTo>
                    <a:pt x="3916" y="31383"/>
                    <a:pt x="3861" y="31383"/>
                    <a:pt x="3861" y="31355"/>
                  </a:cubicBezTo>
                  <a:lnTo>
                    <a:pt x="3861" y="31355"/>
                  </a:lnTo>
                  <a:lnTo>
                    <a:pt x="3916" y="31383"/>
                  </a:lnTo>
                  <a:lnTo>
                    <a:pt x="3396" y="30671"/>
                  </a:lnTo>
                  <a:cubicBezTo>
                    <a:pt x="3231" y="30424"/>
                    <a:pt x="3095" y="30150"/>
                    <a:pt x="2958" y="29877"/>
                  </a:cubicBezTo>
                  <a:lnTo>
                    <a:pt x="2739" y="29466"/>
                  </a:lnTo>
                  <a:cubicBezTo>
                    <a:pt x="2711" y="29384"/>
                    <a:pt x="2684" y="29329"/>
                    <a:pt x="2684" y="29302"/>
                  </a:cubicBezTo>
                  <a:cubicBezTo>
                    <a:pt x="2684" y="29300"/>
                    <a:pt x="2684" y="29299"/>
                    <a:pt x="2684" y="29297"/>
                  </a:cubicBezTo>
                  <a:lnTo>
                    <a:pt x="2684" y="29297"/>
                  </a:lnTo>
                  <a:cubicBezTo>
                    <a:pt x="2689" y="29306"/>
                    <a:pt x="2692" y="29310"/>
                    <a:pt x="2692" y="29310"/>
                  </a:cubicBezTo>
                  <a:cubicBezTo>
                    <a:pt x="2693" y="29310"/>
                    <a:pt x="2689" y="29301"/>
                    <a:pt x="2682" y="29287"/>
                  </a:cubicBezTo>
                  <a:lnTo>
                    <a:pt x="2682" y="29287"/>
                  </a:lnTo>
                  <a:cubicBezTo>
                    <a:pt x="2679" y="29266"/>
                    <a:pt x="2667" y="29249"/>
                    <a:pt x="2655" y="29235"/>
                  </a:cubicBezTo>
                  <a:lnTo>
                    <a:pt x="2655" y="29235"/>
                  </a:lnTo>
                  <a:cubicBezTo>
                    <a:pt x="2647" y="29221"/>
                    <a:pt x="2638" y="29206"/>
                    <a:pt x="2629" y="29192"/>
                  </a:cubicBezTo>
                  <a:lnTo>
                    <a:pt x="2629" y="29192"/>
                  </a:lnTo>
                  <a:cubicBezTo>
                    <a:pt x="2634" y="29202"/>
                    <a:pt x="2639" y="29212"/>
                    <a:pt x="2643" y="29221"/>
                  </a:cubicBezTo>
                  <a:lnTo>
                    <a:pt x="2643" y="29221"/>
                  </a:lnTo>
                  <a:cubicBezTo>
                    <a:pt x="2635" y="29210"/>
                    <a:pt x="2629" y="29201"/>
                    <a:pt x="2629" y="29192"/>
                  </a:cubicBezTo>
                  <a:lnTo>
                    <a:pt x="2629" y="29192"/>
                  </a:lnTo>
                  <a:cubicBezTo>
                    <a:pt x="2629" y="29192"/>
                    <a:pt x="2629" y="29192"/>
                    <a:pt x="2629" y="29192"/>
                  </a:cubicBezTo>
                  <a:cubicBezTo>
                    <a:pt x="2602" y="29110"/>
                    <a:pt x="2602" y="29055"/>
                    <a:pt x="2574" y="29028"/>
                  </a:cubicBezTo>
                  <a:cubicBezTo>
                    <a:pt x="2547" y="28946"/>
                    <a:pt x="2547" y="28891"/>
                    <a:pt x="2492" y="28809"/>
                  </a:cubicBezTo>
                  <a:lnTo>
                    <a:pt x="2492" y="28809"/>
                  </a:lnTo>
                  <a:cubicBezTo>
                    <a:pt x="2510" y="28836"/>
                    <a:pt x="2523" y="28848"/>
                    <a:pt x="2528" y="28848"/>
                  </a:cubicBezTo>
                  <a:cubicBezTo>
                    <a:pt x="2538" y="28848"/>
                    <a:pt x="2520" y="28800"/>
                    <a:pt x="2465" y="28727"/>
                  </a:cubicBezTo>
                  <a:lnTo>
                    <a:pt x="2465" y="28727"/>
                  </a:lnTo>
                  <a:cubicBezTo>
                    <a:pt x="2465" y="28729"/>
                    <a:pt x="2465" y="28732"/>
                    <a:pt x="2466" y="28735"/>
                  </a:cubicBezTo>
                  <a:lnTo>
                    <a:pt x="2466" y="28735"/>
                  </a:lnTo>
                  <a:cubicBezTo>
                    <a:pt x="2426" y="28615"/>
                    <a:pt x="2396" y="28484"/>
                    <a:pt x="2328" y="28371"/>
                  </a:cubicBezTo>
                  <a:cubicBezTo>
                    <a:pt x="2218" y="28097"/>
                    <a:pt x="2164" y="27823"/>
                    <a:pt x="2081" y="27522"/>
                  </a:cubicBezTo>
                  <a:cubicBezTo>
                    <a:pt x="2054" y="27385"/>
                    <a:pt x="2027" y="27275"/>
                    <a:pt x="2027" y="27138"/>
                  </a:cubicBezTo>
                  <a:cubicBezTo>
                    <a:pt x="2027" y="27056"/>
                    <a:pt x="1999" y="27002"/>
                    <a:pt x="1999" y="26919"/>
                  </a:cubicBezTo>
                  <a:cubicBezTo>
                    <a:pt x="1999" y="26894"/>
                    <a:pt x="1999" y="26868"/>
                    <a:pt x="1953" y="26796"/>
                  </a:cubicBezTo>
                  <a:lnTo>
                    <a:pt x="1953" y="26796"/>
                  </a:lnTo>
                  <a:cubicBezTo>
                    <a:pt x="1962" y="26838"/>
                    <a:pt x="1968" y="26886"/>
                    <a:pt x="1960" y="26886"/>
                  </a:cubicBezTo>
                  <a:cubicBezTo>
                    <a:pt x="1957" y="26886"/>
                    <a:pt x="1952" y="26880"/>
                    <a:pt x="1945" y="26865"/>
                  </a:cubicBezTo>
                  <a:cubicBezTo>
                    <a:pt x="1917" y="26563"/>
                    <a:pt x="1890" y="26290"/>
                    <a:pt x="1890" y="25988"/>
                  </a:cubicBezTo>
                  <a:cubicBezTo>
                    <a:pt x="1890" y="25660"/>
                    <a:pt x="1890" y="25386"/>
                    <a:pt x="1917" y="25085"/>
                  </a:cubicBezTo>
                  <a:cubicBezTo>
                    <a:pt x="1917" y="25003"/>
                    <a:pt x="1917" y="24948"/>
                    <a:pt x="1945" y="24838"/>
                  </a:cubicBezTo>
                  <a:lnTo>
                    <a:pt x="1945" y="24811"/>
                  </a:lnTo>
                  <a:cubicBezTo>
                    <a:pt x="1999" y="24647"/>
                    <a:pt x="2027" y="24510"/>
                    <a:pt x="2054" y="24346"/>
                  </a:cubicBezTo>
                  <a:cubicBezTo>
                    <a:pt x="2136" y="24017"/>
                    <a:pt x="2218" y="23688"/>
                    <a:pt x="2328" y="23387"/>
                  </a:cubicBezTo>
                  <a:cubicBezTo>
                    <a:pt x="2410" y="23250"/>
                    <a:pt x="2437" y="23059"/>
                    <a:pt x="2492" y="22922"/>
                  </a:cubicBezTo>
                  <a:cubicBezTo>
                    <a:pt x="2515" y="22899"/>
                    <a:pt x="2537" y="22872"/>
                    <a:pt x="2548" y="22861"/>
                  </a:cubicBezTo>
                  <a:lnTo>
                    <a:pt x="2548" y="22861"/>
                  </a:lnTo>
                  <a:cubicBezTo>
                    <a:pt x="2548" y="22863"/>
                    <a:pt x="2547" y="22865"/>
                    <a:pt x="2547" y="22867"/>
                  </a:cubicBezTo>
                  <a:cubicBezTo>
                    <a:pt x="2547" y="22871"/>
                    <a:pt x="2547" y="22874"/>
                    <a:pt x="2547" y="22878"/>
                  </a:cubicBezTo>
                  <a:lnTo>
                    <a:pt x="2547" y="22878"/>
                  </a:lnTo>
                  <a:cubicBezTo>
                    <a:pt x="2555" y="22863"/>
                    <a:pt x="2557" y="22856"/>
                    <a:pt x="2555" y="22856"/>
                  </a:cubicBezTo>
                  <a:cubicBezTo>
                    <a:pt x="2554" y="22856"/>
                    <a:pt x="2551" y="22858"/>
                    <a:pt x="2548" y="22861"/>
                  </a:cubicBezTo>
                  <a:lnTo>
                    <a:pt x="2548" y="22861"/>
                  </a:lnTo>
                  <a:cubicBezTo>
                    <a:pt x="2575" y="22755"/>
                    <a:pt x="2603" y="22701"/>
                    <a:pt x="2684" y="22593"/>
                  </a:cubicBezTo>
                  <a:cubicBezTo>
                    <a:pt x="2821" y="22292"/>
                    <a:pt x="2985" y="21963"/>
                    <a:pt x="3149" y="21690"/>
                  </a:cubicBezTo>
                  <a:lnTo>
                    <a:pt x="3368" y="21388"/>
                  </a:lnTo>
                  <a:cubicBezTo>
                    <a:pt x="3395" y="21335"/>
                    <a:pt x="3422" y="21281"/>
                    <a:pt x="3500" y="21227"/>
                  </a:cubicBezTo>
                  <a:lnTo>
                    <a:pt x="3500" y="21227"/>
                  </a:lnTo>
                  <a:cubicBezTo>
                    <a:pt x="3487" y="21242"/>
                    <a:pt x="3470" y="21259"/>
                    <a:pt x="3450" y="21279"/>
                  </a:cubicBezTo>
                  <a:cubicBezTo>
                    <a:pt x="3505" y="21224"/>
                    <a:pt x="3560" y="21197"/>
                    <a:pt x="3587" y="21115"/>
                  </a:cubicBezTo>
                  <a:cubicBezTo>
                    <a:pt x="3670" y="21060"/>
                    <a:pt x="3724" y="20950"/>
                    <a:pt x="3779" y="20868"/>
                  </a:cubicBezTo>
                  <a:cubicBezTo>
                    <a:pt x="3861" y="20731"/>
                    <a:pt x="3971" y="20649"/>
                    <a:pt x="4080" y="20512"/>
                  </a:cubicBezTo>
                  <a:cubicBezTo>
                    <a:pt x="4245" y="20266"/>
                    <a:pt x="4464" y="20047"/>
                    <a:pt x="4628" y="19855"/>
                  </a:cubicBezTo>
                  <a:cubicBezTo>
                    <a:pt x="5011" y="19417"/>
                    <a:pt x="5422" y="18924"/>
                    <a:pt x="5778" y="18486"/>
                  </a:cubicBezTo>
                  <a:cubicBezTo>
                    <a:pt x="6189" y="18048"/>
                    <a:pt x="6599" y="17555"/>
                    <a:pt x="6955" y="17007"/>
                  </a:cubicBezTo>
                  <a:cubicBezTo>
                    <a:pt x="7284" y="16542"/>
                    <a:pt x="7558" y="15994"/>
                    <a:pt x="7749" y="15392"/>
                  </a:cubicBezTo>
                  <a:cubicBezTo>
                    <a:pt x="7968" y="14653"/>
                    <a:pt x="7968" y="13831"/>
                    <a:pt x="8023" y="13037"/>
                  </a:cubicBezTo>
                  <a:cubicBezTo>
                    <a:pt x="8023" y="12654"/>
                    <a:pt x="8023" y="12243"/>
                    <a:pt x="8051" y="11887"/>
                  </a:cubicBezTo>
                  <a:lnTo>
                    <a:pt x="8051" y="11750"/>
                  </a:lnTo>
                  <a:cubicBezTo>
                    <a:pt x="8051" y="11641"/>
                    <a:pt x="8078" y="11558"/>
                    <a:pt x="8078" y="11476"/>
                  </a:cubicBezTo>
                  <a:cubicBezTo>
                    <a:pt x="8105" y="11285"/>
                    <a:pt x="8187" y="11093"/>
                    <a:pt x="8215" y="10929"/>
                  </a:cubicBezTo>
                  <a:cubicBezTo>
                    <a:pt x="8242" y="10737"/>
                    <a:pt x="8324" y="10600"/>
                    <a:pt x="8379" y="10436"/>
                  </a:cubicBezTo>
                  <a:cubicBezTo>
                    <a:pt x="8434" y="10381"/>
                    <a:pt x="8461" y="10271"/>
                    <a:pt x="8489" y="10189"/>
                  </a:cubicBezTo>
                  <a:lnTo>
                    <a:pt x="8489" y="10189"/>
                  </a:lnTo>
                  <a:cubicBezTo>
                    <a:pt x="8489" y="10227"/>
                    <a:pt x="8463" y="10303"/>
                    <a:pt x="8464" y="10303"/>
                  </a:cubicBezTo>
                  <a:cubicBezTo>
                    <a:pt x="8465" y="10303"/>
                    <a:pt x="8471" y="10287"/>
                    <a:pt x="8489" y="10244"/>
                  </a:cubicBezTo>
                  <a:cubicBezTo>
                    <a:pt x="8516" y="10162"/>
                    <a:pt x="8516" y="10135"/>
                    <a:pt x="8571" y="10052"/>
                  </a:cubicBezTo>
                  <a:cubicBezTo>
                    <a:pt x="8708" y="9751"/>
                    <a:pt x="8872" y="9450"/>
                    <a:pt x="9036" y="9149"/>
                  </a:cubicBezTo>
                  <a:cubicBezTo>
                    <a:pt x="9392" y="8519"/>
                    <a:pt x="9803" y="7971"/>
                    <a:pt x="10104" y="7314"/>
                  </a:cubicBezTo>
                  <a:cubicBezTo>
                    <a:pt x="10433" y="6630"/>
                    <a:pt x="10707" y="5918"/>
                    <a:pt x="10789" y="5179"/>
                  </a:cubicBezTo>
                  <a:cubicBezTo>
                    <a:pt x="10816" y="4850"/>
                    <a:pt x="10816" y="4521"/>
                    <a:pt x="10816" y="4165"/>
                  </a:cubicBezTo>
                  <a:cubicBezTo>
                    <a:pt x="10816" y="3974"/>
                    <a:pt x="10789" y="3727"/>
                    <a:pt x="10707" y="3536"/>
                  </a:cubicBezTo>
                  <a:cubicBezTo>
                    <a:pt x="10702" y="3515"/>
                    <a:pt x="10701" y="3507"/>
                    <a:pt x="10701" y="3507"/>
                  </a:cubicBezTo>
                  <a:lnTo>
                    <a:pt x="10701" y="3507"/>
                  </a:lnTo>
                  <a:cubicBezTo>
                    <a:pt x="10700" y="3507"/>
                    <a:pt x="10721" y="3612"/>
                    <a:pt x="10716" y="3612"/>
                  </a:cubicBezTo>
                  <a:cubicBezTo>
                    <a:pt x="10714" y="3612"/>
                    <a:pt x="10704" y="3580"/>
                    <a:pt x="10679" y="3481"/>
                  </a:cubicBezTo>
                  <a:cubicBezTo>
                    <a:pt x="10679" y="3426"/>
                    <a:pt x="10652" y="3344"/>
                    <a:pt x="10652" y="3262"/>
                  </a:cubicBezTo>
                  <a:cubicBezTo>
                    <a:pt x="10652" y="3152"/>
                    <a:pt x="10597" y="3070"/>
                    <a:pt x="10570" y="2988"/>
                  </a:cubicBezTo>
                  <a:cubicBezTo>
                    <a:pt x="10488" y="2632"/>
                    <a:pt x="10378" y="2303"/>
                    <a:pt x="10159" y="1975"/>
                  </a:cubicBezTo>
                  <a:cubicBezTo>
                    <a:pt x="9995" y="1701"/>
                    <a:pt x="9830" y="1482"/>
                    <a:pt x="9666" y="1208"/>
                  </a:cubicBezTo>
                  <a:cubicBezTo>
                    <a:pt x="9505" y="977"/>
                    <a:pt x="9382" y="747"/>
                    <a:pt x="9233" y="532"/>
                  </a:cubicBezTo>
                  <a:lnTo>
                    <a:pt x="9233" y="532"/>
                  </a:lnTo>
                  <a:cubicBezTo>
                    <a:pt x="9162" y="388"/>
                    <a:pt x="9108" y="264"/>
                    <a:pt x="9009" y="140"/>
                  </a:cubicBezTo>
                  <a:cubicBezTo>
                    <a:pt x="8961" y="44"/>
                    <a:pt x="8860" y="1"/>
                    <a:pt x="876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68" name="Google Shape;1068;p38"/>
            <p:cNvSpPr/>
            <p:nvPr/>
          </p:nvSpPr>
          <p:spPr>
            <a:xfrm>
              <a:off x="3415350" y="4400125"/>
              <a:ext cx="176650" cy="929825"/>
            </a:xfrm>
            <a:custGeom>
              <a:avLst/>
              <a:gdLst/>
              <a:ahLst/>
              <a:cxnLst/>
              <a:rect l="l" t="t" r="r" b="b"/>
              <a:pathLst>
                <a:path w="7066" h="37193" extrusionOk="0">
                  <a:moveTo>
                    <a:pt x="4683" y="9829"/>
                  </a:moveTo>
                  <a:lnTo>
                    <a:pt x="4683" y="9829"/>
                  </a:lnTo>
                  <a:cubicBezTo>
                    <a:pt x="4678" y="9854"/>
                    <a:pt x="4670" y="9879"/>
                    <a:pt x="4660" y="9904"/>
                  </a:cubicBezTo>
                  <a:lnTo>
                    <a:pt x="4660" y="9904"/>
                  </a:lnTo>
                  <a:cubicBezTo>
                    <a:pt x="4665" y="9889"/>
                    <a:pt x="4673" y="9864"/>
                    <a:pt x="4683" y="9829"/>
                  </a:cubicBezTo>
                  <a:close/>
                  <a:moveTo>
                    <a:pt x="1479" y="18618"/>
                  </a:moveTo>
                  <a:lnTo>
                    <a:pt x="1479" y="18646"/>
                  </a:lnTo>
                  <a:cubicBezTo>
                    <a:pt x="1479" y="18675"/>
                    <a:pt x="1487" y="18704"/>
                    <a:pt x="1490" y="18704"/>
                  </a:cubicBezTo>
                  <a:cubicBezTo>
                    <a:pt x="1493" y="18704"/>
                    <a:pt x="1492" y="18682"/>
                    <a:pt x="1479" y="18618"/>
                  </a:cubicBezTo>
                  <a:close/>
                  <a:moveTo>
                    <a:pt x="3503" y="26261"/>
                  </a:moveTo>
                  <a:cubicBezTo>
                    <a:pt x="3510" y="26287"/>
                    <a:pt x="3532" y="26339"/>
                    <a:pt x="3536" y="26339"/>
                  </a:cubicBezTo>
                  <a:cubicBezTo>
                    <a:pt x="3538" y="26339"/>
                    <a:pt x="3538" y="26332"/>
                    <a:pt x="3533" y="26313"/>
                  </a:cubicBezTo>
                  <a:cubicBezTo>
                    <a:pt x="3522" y="26295"/>
                    <a:pt x="3512" y="26278"/>
                    <a:pt x="3503" y="26261"/>
                  </a:cubicBezTo>
                  <a:close/>
                  <a:moveTo>
                    <a:pt x="4580" y="1"/>
                  </a:moveTo>
                  <a:cubicBezTo>
                    <a:pt x="4206" y="1"/>
                    <a:pt x="3840" y="233"/>
                    <a:pt x="3725" y="601"/>
                  </a:cubicBezTo>
                  <a:cubicBezTo>
                    <a:pt x="3451" y="1779"/>
                    <a:pt x="3807" y="2984"/>
                    <a:pt x="4217" y="4106"/>
                  </a:cubicBezTo>
                  <a:cubicBezTo>
                    <a:pt x="4409" y="4681"/>
                    <a:pt x="4655" y="5229"/>
                    <a:pt x="4820" y="5804"/>
                  </a:cubicBezTo>
                  <a:cubicBezTo>
                    <a:pt x="4929" y="6078"/>
                    <a:pt x="5011" y="6352"/>
                    <a:pt x="5066" y="6680"/>
                  </a:cubicBezTo>
                  <a:lnTo>
                    <a:pt x="5176" y="7091"/>
                  </a:lnTo>
                  <a:cubicBezTo>
                    <a:pt x="5176" y="7110"/>
                    <a:pt x="5189" y="7237"/>
                    <a:pt x="5197" y="7245"/>
                  </a:cubicBezTo>
                  <a:lnTo>
                    <a:pt x="5197" y="7245"/>
                  </a:lnTo>
                  <a:cubicBezTo>
                    <a:pt x="5200" y="7291"/>
                    <a:pt x="5203" y="7338"/>
                    <a:pt x="5203" y="7365"/>
                  </a:cubicBezTo>
                  <a:lnTo>
                    <a:pt x="5203" y="7775"/>
                  </a:lnTo>
                  <a:lnTo>
                    <a:pt x="5203" y="7967"/>
                  </a:lnTo>
                  <a:cubicBezTo>
                    <a:pt x="5203" y="8023"/>
                    <a:pt x="5178" y="8168"/>
                    <a:pt x="5179" y="8168"/>
                  </a:cubicBezTo>
                  <a:cubicBezTo>
                    <a:pt x="5179" y="8168"/>
                    <a:pt x="5186" y="8136"/>
                    <a:pt x="5203" y="8049"/>
                  </a:cubicBezTo>
                  <a:lnTo>
                    <a:pt x="5203" y="8049"/>
                  </a:lnTo>
                  <a:cubicBezTo>
                    <a:pt x="5148" y="8350"/>
                    <a:pt x="5066" y="8679"/>
                    <a:pt x="4957" y="9008"/>
                  </a:cubicBezTo>
                  <a:cubicBezTo>
                    <a:pt x="4902" y="9172"/>
                    <a:pt x="4875" y="9336"/>
                    <a:pt x="4792" y="9500"/>
                  </a:cubicBezTo>
                  <a:cubicBezTo>
                    <a:pt x="4765" y="9583"/>
                    <a:pt x="4738" y="9637"/>
                    <a:pt x="4738" y="9719"/>
                  </a:cubicBezTo>
                  <a:cubicBezTo>
                    <a:pt x="4738" y="9747"/>
                    <a:pt x="4683" y="9774"/>
                    <a:pt x="4683" y="9829"/>
                  </a:cubicBezTo>
                  <a:cubicBezTo>
                    <a:pt x="4683" y="9829"/>
                    <a:pt x="4683" y="9829"/>
                    <a:pt x="4683" y="9829"/>
                  </a:cubicBezTo>
                  <a:lnTo>
                    <a:pt x="4683" y="9829"/>
                  </a:lnTo>
                  <a:cubicBezTo>
                    <a:pt x="4667" y="9860"/>
                    <a:pt x="4652" y="9918"/>
                    <a:pt x="4651" y="9927"/>
                  </a:cubicBezTo>
                  <a:lnTo>
                    <a:pt x="4651" y="9927"/>
                  </a:lnTo>
                  <a:cubicBezTo>
                    <a:pt x="4606" y="10031"/>
                    <a:pt x="4533" y="10135"/>
                    <a:pt x="4491" y="10240"/>
                  </a:cubicBezTo>
                  <a:cubicBezTo>
                    <a:pt x="4409" y="10377"/>
                    <a:pt x="4354" y="10541"/>
                    <a:pt x="4245" y="10678"/>
                  </a:cubicBezTo>
                  <a:cubicBezTo>
                    <a:pt x="3642" y="11828"/>
                    <a:pt x="2848" y="12896"/>
                    <a:pt x="2054" y="13964"/>
                  </a:cubicBezTo>
                  <a:cubicBezTo>
                    <a:pt x="1644" y="14539"/>
                    <a:pt x="1178" y="15086"/>
                    <a:pt x="822" y="15743"/>
                  </a:cubicBezTo>
                  <a:cubicBezTo>
                    <a:pt x="493" y="16401"/>
                    <a:pt x="247" y="17085"/>
                    <a:pt x="138" y="17824"/>
                  </a:cubicBezTo>
                  <a:cubicBezTo>
                    <a:pt x="1" y="19193"/>
                    <a:pt x="493" y="20453"/>
                    <a:pt x="1069" y="21658"/>
                  </a:cubicBezTo>
                  <a:cubicBezTo>
                    <a:pt x="1370" y="22315"/>
                    <a:pt x="1671" y="22972"/>
                    <a:pt x="2027" y="23574"/>
                  </a:cubicBezTo>
                  <a:cubicBezTo>
                    <a:pt x="2328" y="24122"/>
                    <a:pt x="2629" y="24642"/>
                    <a:pt x="2958" y="25190"/>
                  </a:cubicBezTo>
                  <a:cubicBezTo>
                    <a:pt x="3095" y="25436"/>
                    <a:pt x="3232" y="25655"/>
                    <a:pt x="3369" y="25929"/>
                  </a:cubicBezTo>
                  <a:cubicBezTo>
                    <a:pt x="3416" y="26048"/>
                    <a:pt x="3443" y="26147"/>
                    <a:pt x="3503" y="26261"/>
                  </a:cubicBezTo>
                  <a:lnTo>
                    <a:pt x="3503" y="26261"/>
                  </a:lnTo>
                  <a:cubicBezTo>
                    <a:pt x="3501" y="26252"/>
                    <a:pt x="3501" y="26246"/>
                    <a:pt x="3503" y="26246"/>
                  </a:cubicBezTo>
                  <a:cubicBezTo>
                    <a:pt x="3507" y="26246"/>
                    <a:pt x="3516" y="26257"/>
                    <a:pt x="3533" y="26285"/>
                  </a:cubicBezTo>
                  <a:cubicBezTo>
                    <a:pt x="3533" y="26313"/>
                    <a:pt x="3560" y="26367"/>
                    <a:pt x="3560" y="26395"/>
                  </a:cubicBezTo>
                  <a:cubicBezTo>
                    <a:pt x="3588" y="26449"/>
                    <a:pt x="3588" y="26532"/>
                    <a:pt x="3642" y="26586"/>
                  </a:cubicBezTo>
                  <a:cubicBezTo>
                    <a:pt x="3725" y="26860"/>
                    <a:pt x="3807" y="27107"/>
                    <a:pt x="3834" y="27380"/>
                  </a:cubicBezTo>
                  <a:cubicBezTo>
                    <a:pt x="3834" y="27408"/>
                    <a:pt x="3834" y="27545"/>
                    <a:pt x="3861" y="27545"/>
                  </a:cubicBezTo>
                  <a:cubicBezTo>
                    <a:pt x="3842" y="27545"/>
                    <a:pt x="3836" y="27463"/>
                    <a:pt x="3844" y="27463"/>
                  </a:cubicBezTo>
                  <a:cubicBezTo>
                    <a:pt x="3848" y="27463"/>
                    <a:pt x="3853" y="27477"/>
                    <a:pt x="3861" y="27517"/>
                  </a:cubicBezTo>
                  <a:lnTo>
                    <a:pt x="3861" y="27654"/>
                  </a:lnTo>
                  <a:cubicBezTo>
                    <a:pt x="3861" y="27791"/>
                    <a:pt x="3916" y="27955"/>
                    <a:pt x="3861" y="28092"/>
                  </a:cubicBezTo>
                  <a:cubicBezTo>
                    <a:pt x="3861" y="28229"/>
                    <a:pt x="3861" y="28394"/>
                    <a:pt x="3834" y="28530"/>
                  </a:cubicBezTo>
                  <a:lnTo>
                    <a:pt x="3834" y="28613"/>
                  </a:lnTo>
                  <a:cubicBezTo>
                    <a:pt x="3834" y="28722"/>
                    <a:pt x="3807" y="28804"/>
                    <a:pt x="3779" y="28886"/>
                  </a:cubicBezTo>
                  <a:cubicBezTo>
                    <a:pt x="3697" y="29215"/>
                    <a:pt x="3588" y="29571"/>
                    <a:pt x="3451" y="29900"/>
                  </a:cubicBezTo>
                  <a:lnTo>
                    <a:pt x="3259" y="30420"/>
                  </a:lnTo>
                  <a:cubicBezTo>
                    <a:pt x="3272" y="30388"/>
                    <a:pt x="3277" y="30375"/>
                    <a:pt x="3278" y="30375"/>
                  </a:cubicBezTo>
                  <a:lnTo>
                    <a:pt x="3278" y="30375"/>
                  </a:lnTo>
                  <a:cubicBezTo>
                    <a:pt x="3280" y="30375"/>
                    <a:pt x="3232" y="30508"/>
                    <a:pt x="3232" y="30529"/>
                  </a:cubicBezTo>
                  <a:cubicBezTo>
                    <a:pt x="3177" y="30639"/>
                    <a:pt x="3149" y="30694"/>
                    <a:pt x="3095" y="30803"/>
                  </a:cubicBezTo>
                  <a:cubicBezTo>
                    <a:pt x="2958" y="31104"/>
                    <a:pt x="2766" y="31406"/>
                    <a:pt x="2629" y="31761"/>
                  </a:cubicBezTo>
                  <a:cubicBezTo>
                    <a:pt x="2328" y="32419"/>
                    <a:pt x="1999" y="33021"/>
                    <a:pt x="1644" y="33678"/>
                  </a:cubicBezTo>
                  <a:cubicBezTo>
                    <a:pt x="1479" y="33979"/>
                    <a:pt x="1342" y="34335"/>
                    <a:pt x="1178" y="34637"/>
                  </a:cubicBezTo>
                  <a:cubicBezTo>
                    <a:pt x="986" y="34965"/>
                    <a:pt x="822" y="35348"/>
                    <a:pt x="713" y="35704"/>
                  </a:cubicBezTo>
                  <a:cubicBezTo>
                    <a:pt x="630" y="36033"/>
                    <a:pt x="548" y="36334"/>
                    <a:pt x="493" y="36690"/>
                  </a:cubicBezTo>
                  <a:cubicBezTo>
                    <a:pt x="439" y="36882"/>
                    <a:pt x="521" y="37101"/>
                    <a:pt x="713" y="37156"/>
                  </a:cubicBezTo>
                  <a:cubicBezTo>
                    <a:pt x="786" y="37180"/>
                    <a:pt x="860" y="37193"/>
                    <a:pt x="931" y="37193"/>
                  </a:cubicBezTo>
                  <a:cubicBezTo>
                    <a:pt x="1095" y="37193"/>
                    <a:pt x="1238" y="37126"/>
                    <a:pt x="1315" y="36991"/>
                  </a:cubicBezTo>
                  <a:cubicBezTo>
                    <a:pt x="1452" y="36690"/>
                    <a:pt x="1616" y="36389"/>
                    <a:pt x="1780" y="36060"/>
                  </a:cubicBezTo>
                  <a:cubicBezTo>
                    <a:pt x="1945" y="35759"/>
                    <a:pt x="2082" y="35458"/>
                    <a:pt x="2273" y="35157"/>
                  </a:cubicBezTo>
                  <a:cubicBezTo>
                    <a:pt x="2602" y="34527"/>
                    <a:pt x="2985" y="33925"/>
                    <a:pt x="3369" y="33295"/>
                  </a:cubicBezTo>
                  <a:cubicBezTo>
                    <a:pt x="4108" y="32035"/>
                    <a:pt x="4902" y="30721"/>
                    <a:pt x="5203" y="29270"/>
                  </a:cubicBezTo>
                  <a:cubicBezTo>
                    <a:pt x="5340" y="28613"/>
                    <a:pt x="5422" y="27928"/>
                    <a:pt x="5313" y="27271"/>
                  </a:cubicBezTo>
                  <a:cubicBezTo>
                    <a:pt x="5230" y="26669"/>
                    <a:pt x="5039" y="26094"/>
                    <a:pt x="4792" y="25491"/>
                  </a:cubicBezTo>
                  <a:cubicBezTo>
                    <a:pt x="4546" y="24998"/>
                    <a:pt x="4272" y="24478"/>
                    <a:pt x="3998" y="23985"/>
                  </a:cubicBezTo>
                  <a:cubicBezTo>
                    <a:pt x="3670" y="23438"/>
                    <a:pt x="3369" y="22863"/>
                    <a:pt x="3040" y="22288"/>
                  </a:cubicBezTo>
                  <a:cubicBezTo>
                    <a:pt x="2711" y="21658"/>
                    <a:pt x="2355" y="21055"/>
                    <a:pt x="2054" y="20398"/>
                  </a:cubicBezTo>
                  <a:lnTo>
                    <a:pt x="1945" y="20207"/>
                  </a:lnTo>
                  <a:cubicBezTo>
                    <a:pt x="1917" y="20152"/>
                    <a:pt x="1917" y="20124"/>
                    <a:pt x="1890" y="20070"/>
                  </a:cubicBezTo>
                  <a:cubicBezTo>
                    <a:pt x="1890" y="20031"/>
                    <a:pt x="1850" y="19980"/>
                    <a:pt x="1844" y="19980"/>
                  </a:cubicBezTo>
                  <a:cubicBezTo>
                    <a:pt x="1842" y="19980"/>
                    <a:pt x="1846" y="19990"/>
                    <a:pt x="1863" y="20015"/>
                  </a:cubicBezTo>
                  <a:cubicBezTo>
                    <a:pt x="1870" y="20037"/>
                    <a:pt x="1873" y="20045"/>
                    <a:pt x="1873" y="20045"/>
                  </a:cubicBezTo>
                  <a:cubicBezTo>
                    <a:pt x="1873" y="20045"/>
                    <a:pt x="1848" y="19987"/>
                    <a:pt x="1808" y="19987"/>
                  </a:cubicBezTo>
                  <a:cubicBezTo>
                    <a:pt x="1808" y="19960"/>
                    <a:pt x="1780" y="19905"/>
                    <a:pt x="1780" y="19851"/>
                  </a:cubicBezTo>
                  <a:cubicBezTo>
                    <a:pt x="1753" y="19768"/>
                    <a:pt x="1726" y="19714"/>
                    <a:pt x="1726" y="19604"/>
                  </a:cubicBezTo>
                  <a:cubicBezTo>
                    <a:pt x="1616" y="19330"/>
                    <a:pt x="1534" y="19029"/>
                    <a:pt x="1479" y="18728"/>
                  </a:cubicBezTo>
                  <a:lnTo>
                    <a:pt x="1479" y="18646"/>
                  </a:lnTo>
                  <a:cubicBezTo>
                    <a:pt x="1479" y="18591"/>
                    <a:pt x="1479" y="18509"/>
                    <a:pt x="1452" y="18399"/>
                  </a:cubicBezTo>
                  <a:lnTo>
                    <a:pt x="1452" y="17934"/>
                  </a:lnTo>
                  <a:lnTo>
                    <a:pt x="1452" y="17906"/>
                  </a:lnTo>
                  <a:lnTo>
                    <a:pt x="1452" y="17852"/>
                  </a:lnTo>
                  <a:cubicBezTo>
                    <a:pt x="1452" y="17797"/>
                    <a:pt x="1479" y="17687"/>
                    <a:pt x="1479" y="17633"/>
                  </a:cubicBezTo>
                  <a:cubicBezTo>
                    <a:pt x="1507" y="17441"/>
                    <a:pt x="1534" y="17304"/>
                    <a:pt x="1616" y="17140"/>
                  </a:cubicBezTo>
                  <a:cubicBezTo>
                    <a:pt x="1616" y="17112"/>
                    <a:pt x="1644" y="17085"/>
                    <a:pt x="1644" y="17030"/>
                  </a:cubicBezTo>
                  <a:cubicBezTo>
                    <a:pt x="1644" y="17022"/>
                    <a:pt x="1651" y="17011"/>
                    <a:pt x="1660" y="17002"/>
                  </a:cubicBezTo>
                  <a:lnTo>
                    <a:pt x="1660" y="17002"/>
                  </a:lnTo>
                  <a:lnTo>
                    <a:pt x="1644" y="17030"/>
                  </a:lnTo>
                  <a:cubicBezTo>
                    <a:pt x="1676" y="16998"/>
                    <a:pt x="1683" y="16987"/>
                    <a:pt x="1679" y="16987"/>
                  </a:cubicBezTo>
                  <a:cubicBezTo>
                    <a:pt x="1677" y="16987"/>
                    <a:pt x="1668" y="16993"/>
                    <a:pt x="1660" y="17002"/>
                  </a:cubicBezTo>
                  <a:lnTo>
                    <a:pt x="1660" y="17002"/>
                  </a:lnTo>
                  <a:lnTo>
                    <a:pt x="1753" y="16839"/>
                  </a:lnTo>
                  <a:cubicBezTo>
                    <a:pt x="1863" y="16674"/>
                    <a:pt x="1945" y="16483"/>
                    <a:pt x="2054" y="16346"/>
                  </a:cubicBezTo>
                  <a:cubicBezTo>
                    <a:pt x="2082" y="16318"/>
                    <a:pt x="2136" y="16264"/>
                    <a:pt x="2164" y="16209"/>
                  </a:cubicBezTo>
                  <a:cubicBezTo>
                    <a:pt x="2164" y="16208"/>
                    <a:pt x="2165" y="16207"/>
                    <a:pt x="2165" y="16207"/>
                  </a:cubicBezTo>
                  <a:lnTo>
                    <a:pt x="2165" y="16207"/>
                  </a:lnTo>
                  <a:cubicBezTo>
                    <a:pt x="2172" y="16201"/>
                    <a:pt x="2180" y="16192"/>
                    <a:pt x="2191" y="16181"/>
                  </a:cubicBezTo>
                  <a:cubicBezTo>
                    <a:pt x="2273" y="16127"/>
                    <a:pt x="2328" y="16045"/>
                    <a:pt x="2355" y="15935"/>
                  </a:cubicBezTo>
                  <a:cubicBezTo>
                    <a:pt x="2465" y="15798"/>
                    <a:pt x="2602" y="15661"/>
                    <a:pt x="2711" y="15524"/>
                  </a:cubicBezTo>
                  <a:cubicBezTo>
                    <a:pt x="3560" y="14484"/>
                    <a:pt x="4464" y="13443"/>
                    <a:pt x="5230" y="12293"/>
                  </a:cubicBezTo>
                  <a:cubicBezTo>
                    <a:pt x="5614" y="11746"/>
                    <a:pt x="5915" y="11143"/>
                    <a:pt x="6161" y="10541"/>
                  </a:cubicBezTo>
                  <a:cubicBezTo>
                    <a:pt x="6435" y="9884"/>
                    <a:pt x="6709" y="9199"/>
                    <a:pt x="6846" y="8487"/>
                  </a:cubicBezTo>
                  <a:cubicBezTo>
                    <a:pt x="7065" y="7173"/>
                    <a:pt x="6709" y="5913"/>
                    <a:pt x="6271" y="4681"/>
                  </a:cubicBezTo>
                  <a:cubicBezTo>
                    <a:pt x="6052" y="4134"/>
                    <a:pt x="5833" y="3586"/>
                    <a:pt x="5641" y="3011"/>
                  </a:cubicBezTo>
                  <a:cubicBezTo>
                    <a:pt x="5559" y="2765"/>
                    <a:pt x="5477" y="2491"/>
                    <a:pt x="5422" y="2217"/>
                  </a:cubicBezTo>
                  <a:cubicBezTo>
                    <a:pt x="5367" y="2080"/>
                    <a:pt x="5367" y="1943"/>
                    <a:pt x="5340" y="1806"/>
                  </a:cubicBezTo>
                  <a:lnTo>
                    <a:pt x="5340" y="1806"/>
                  </a:lnTo>
                  <a:cubicBezTo>
                    <a:pt x="5340" y="1806"/>
                    <a:pt x="5357" y="1957"/>
                    <a:pt x="5351" y="1957"/>
                  </a:cubicBezTo>
                  <a:cubicBezTo>
                    <a:pt x="5349" y="1957"/>
                    <a:pt x="5346" y="1945"/>
                    <a:pt x="5340" y="1916"/>
                  </a:cubicBezTo>
                  <a:lnTo>
                    <a:pt x="5340" y="1806"/>
                  </a:lnTo>
                  <a:lnTo>
                    <a:pt x="5340" y="1615"/>
                  </a:lnTo>
                  <a:lnTo>
                    <a:pt x="5340" y="1286"/>
                  </a:lnTo>
                  <a:cubicBezTo>
                    <a:pt x="5340" y="1231"/>
                    <a:pt x="5367" y="1149"/>
                    <a:pt x="5367" y="1094"/>
                  </a:cubicBezTo>
                  <a:cubicBezTo>
                    <a:pt x="5477" y="656"/>
                    <a:pt x="5230" y="136"/>
                    <a:pt x="4792" y="26"/>
                  </a:cubicBezTo>
                  <a:cubicBezTo>
                    <a:pt x="4722" y="9"/>
                    <a:pt x="4651" y="1"/>
                    <a:pt x="458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69" name="Google Shape;1069;p38"/>
            <p:cNvSpPr/>
            <p:nvPr/>
          </p:nvSpPr>
          <p:spPr>
            <a:xfrm>
              <a:off x="3354425" y="4427500"/>
              <a:ext cx="216350" cy="899400"/>
            </a:xfrm>
            <a:custGeom>
              <a:avLst/>
              <a:gdLst/>
              <a:ahLst/>
              <a:cxnLst/>
              <a:rect l="l" t="t" r="r" b="b"/>
              <a:pathLst>
                <a:path w="8654" h="35976" extrusionOk="0">
                  <a:moveTo>
                    <a:pt x="1286" y="0"/>
                  </a:moveTo>
                  <a:cubicBezTo>
                    <a:pt x="1120" y="0"/>
                    <a:pt x="944" y="43"/>
                    <a:pt x="795" y="136"/>
                  </a:cubicBezTo>
                  <a:cubicBezTo>
                    <a:pt x="603" y="273"/>
                    <a:pt x="466" y="437"/>
                    <a:pt x="384" y="684"/>
                  </a:cubicBezTo>
                  <a:cubicBezTo>
                    <a:pt x="275" y="930"/>
                    <a:pt x="275" y="1231"/>
                    <a:pt x="247" y="1478"/>
                  </a:cubicBezTo>
                  <a:cubicBezTo>
                    <a:pt x="220" y="1670"/>
                    <a:pt x="220" y="1889"/>
                    <a:pt x="192" y="2080"/>
                  </a:cubicBezTo>
                  <a:cubicBezTo>
                    <a:pt x="138" y="2464"/>
                    <a:pt x="110" y="2874"/>
                    <a:pt x="83" y="3258"/>
                  </a:cubicBezTo>
                  <a:cubicBezTo>
                    <a:pt x="1" y="3997"/>
                    <a:pt x="1" y="4764"/>
                    <a:pt x="110" y="5503"/>
                  </a:cubicBezTo>
                  <a:cubicBezTo>
                    <a:pt x="220" y="6434"/>
                    <a:pt x="466" y="7255"/>
                    <a:pt x="822" y="8104"/>
                  </a:cubicBezTo>
                  <a:cubicBezTo>
                    <a:pt x="1069" y="8652"/>
                    <a:pt x="1425" y="9199"/>
                    <a:pt x="1753" y="9692"/>
                  </a:cubicBezTo>
                  <a:cubicBezTo>
                    <a:pt x="2438" y="10651"/>
                    <a:pt x="3259" y="11499"/>
                    <a:pt x="4053" y="12403"/>
                  </a:cubicBezTo>
                  <a:cubicBezTo>
                    <a:pt x="4436" y="12814"/>
                    <a:pt x="4792" y="13170"/>
                    <a:pt x="5148" y="13580"/>
                  </a:cubicBezTo>
                  <a:cubicBezTo>
                    <a:pt x="5313" y="13800"/>
                    <a:pt x="5477" y="13964"/>
                    <a:pt x="5669" y="14183"/>
                  </a:cubicBezTo>
                  <a:cubicBezTo>
                    <a:pt x="5723" y="14238"/>
                    <a:pt x="5806" y="14347"/>
                    <a:pt x="5860" y="14402"/>
                  </a:cubicBezTo>
                  <a:cubicBezTo>
                    <a:pt x="5888" y="14484"/>
                    <a:pt x="5942" y="14511"/>
                    <a:pt x="5970" y="14594"/>
                  </a:cubicBezTo>
                  <a:cubicBezTo>
                    <a:pt x="6107" y="14785"/>
                    <a:pt x="6216" y="15004"/>
                    <a:pt x="6353" y="15196"/>
                  </a:cubicBezTo>
                  <a:cubicBezTo>
                    <a:pt x="6408" y="15306"/>
                    <a:pt x="6435" y="15415"/>
                    <a:pt x="6517" y="15497"/>
                  </a:cubicBezTo>
                  <a:cubicBezTo>
                    <a:pt x="6545" y="15552"/>
                    <a:pt x="6545" y="15607"/>
                    <a:pt x="6572" y="15634"/>
                  </a:cubicBezTo>
                  <a:cubicBezTo>
                    <a:pt x="6654" y="15881"/>
                    <a:pt x="6709" y="16100"/>
                    <a:pt x="6791" y="16319"/>
                  </a:cubicBezTo>
                  <a:cubicBezTo>
                    <a:pt x="6791" y="16401"/>
                    <a:pt x="6819" y="16428"/>
                    <a:pt x="6819" y="16510"/>
                  </a:cubicBezTo>
                  <a:cubicBezTo>
                    <a:pt x="6819" y="16647"/>
                    <a:pt x="6873" y="16729"/>
                    <a:pt x="6873" y="16866"/>
                  </a:cubicBezTo>
                  <a:lnTo>
                    <a:pt x="6873" y="17250"/>
                  </a:lnTo>
                  <a:lnTo>
                    <a:pt x="6873" y="17414"/>
                  </a:lnTo>
                  <a:lnTo>
                    <a:pt x="6873" y="17496"/>
                  </a:lnTo>
                  <a:cubicBezTo>
                    <a:pt x="6819" y="17770"/>
                    <a:pt x="6764" y="18044"/>
                    <a:pt x="6682" y="18290"/>
                  </a:cubicBezTo>
                  <a:cubicBezTo>
                    <a:pt x="6654" y="18427"/>
                    <a:pt x="6600" y="18564"/>
                    <a:pt x="6545" y="18701"/>
                  </a:cubicBezTo>
                  <a:cubicBezTo>
                    <a:pt x="6526" y="18720"/>
                    <a:pt x="6467" y="18858"/>
                    <a:pt x="6470" y="18858"/>
                  </a:cubicBezTo>
                  <a:cubicBezTo>
                    <a:pt x="6471" y="18858"/>
                    <a:pt x="6484" y="18831"/>
                    <a:pt x="6517" y="18756"/>
                  </a:cubicBezTo>
                  <a:lnTo>
                    <a:pt x="6517" y="18756"/>
                  </a:lnTo>
                  <a:cubicBezTo>
                    <a:pt x="6490" y="18838"/>
                    <a:pt x="6463" y="18892"/>
                    <a:pt x="6408" y="19002"/>
                  </a:cubicBezTo>
                  <a:cubicBezTo>
                    <a:pt x="6271" y="19303"/>
                    <a:pt x="6107" y="19577"/>
                    <a:pt x="5942" y="19878"/>
                  </a:cubicBezTo>
                  <a:cubicBezTo>
                    <a:pt x="4601" y="22206"/>
                    <a:pt x="3341" y="24643"/>
                    <a:pt x="2547" y="27216"/>
                  </a:cubicBezTo>
                  <a:cubicBezTo>
                    <a:pt x="2136" y="28503"/>
                    <a:pt x="1863" y="29872"/>
                    <a:pt x="1835" y="31241"/>
                  </a:cubicBezTo>
                  <a:cubicBezTo>
                    <a:pt x="1808" y="31926"/>
                    <a:pt x="1863" y="32583"/>
                    <a:pt x="2000" y="33268"/>
                  </a:cubicBezTo>
                  <a:cubicBezTo>
                    <a:pt x="2136" y="33897"/>
                    <a:pt x="2301" y="34582"/>
                    <a:pt x="2684" y="35075"/>
                  </a:cubicBezTo>
                  <a:cubicBezTo>
                    <a:pt x="2848" y="35349"/>
                    <a:pt x="3067" y="35623"/>
                    <a:pt x="3259" y="35869"/>
                  </a:cubicBezTo>
                  <a:cubicBezTo>
                    <a:pt x="3317" y="35941"/>
                    <a:pt x="3413" y="35975"/>
                    <a:pt x="3511" y="35975"/>
                  </a:cubicBezTo>
                  <a:cubicBezTo>
                    <a:pt x="3598" y="35975"/>
                    <a:pt x="3687" y="35948"/>
                    <a:pt x="3752" y="35896"/>
                  </a:cubicBezTo>
                  <a:cubicBezTo>
                    <a:pt x="3916" y="35759"/>
                    <a:pt x="3916" y="35595"/>
                    <a:pt x="3861" y="35431"/>
                  </a:cubicBezTo>
                  <a:cubicBezTo>
                    <a:pt x="3752" y="35184"/>
                    <a:pt x="3642" y="34883"/>
                    <a:pt x="3588" y="34609"/>
                  </a:cubicBezTo>
                  <a:cubicBezTo>
                    <a:pt x="3506" y="34308"/>
                    <a:pt x="3369" y="34034"/>
                    <a:pt x="3314" y="33706"/>
                  </a:cubicBezTo>
                  <a:lnTo>
                    <a:pt x="3204" y="33295"/>
                  </a:lnTo>
                  <a:cubicBezTo>
                    <a:pt x="3204" y="33240"/>
                    <a:pt x="3150" y="33131"/>
                    <a:pt x="3150" y="33076"/>
                  </a:cubicBezTo>
                  <a:lnTo>
                    <a:pt x="3150" y="32939"/>
                  </a:lnTo>
                  <a:cubicBezTo>
                    <a:pt x="3122" y="32611"/>
                    <a:pt x="3122" y="32309"/>
                    <a:pt x="3122" y="32008"/>
                  </a:cubicBezTo>
                  <a:cubicBezTo>
                    <a:pt x="3122" y="31707"/>
                    <a:pt x="3122" y="31351"/>
                    <a:pt x="3150" y="31050"/>
                  </a:cubicBezTo>
                  <a:cubicBezTo>
                    <a:pt x="3150" y="30913"/>
                    <a:pt x="3204" y="30749"/>
                    <a:pt x="3204" y="30612"/>
                  </a:cubicBezTo>
                  <a:lnTo>
                    <a:pt x="3204" y="30557"/>
                  </a:lnTo>
                  <a:lnTo>
                    <a:pt x="3204" y="30502"/>
                  </a:lnTo>
                  <a:cubicBezTo>
                    <a:pt x="3204" y="30393"/>
                    <a:pt x="3232" y="30338"/>
                    <a:pt x="3232" y="30228"/>
                  </a:cubicBezTo>
                  <a:cubicBezTo>
                    <a:pt x="3341" y="29571"/>
                    <a:pt x="3506" y="28914"/>
                    <a:pt x="3697" y="28284"/>
                  </a:cubicBezTo>
                  <a:cubicBezTo>
                    <a:pt x="3916" y="27627"/>
                    <a:pt x="4163" y="26970"/>
                    <a:pt x="4382" y="26368"/>
                  </a:cubicBezTo>
                  <a:cubicBezTo>
                    <a:pt x="4436" y="26285"/>
                    <a:pt x="4464" y="26176"/>
                    <a:pt x="4491" y="26121"/>
                  </a:cubicBezTo>
                  <a:cubicBezTo>
                    <a:pt x="4491" y="26094"/>
                    <a:pt x="4546" y="26039"/>
                    <a:pt x="4546" y="26012"/>
                  </a:cubicBezTo>
                  <a:cubicBezTo>
                    <a:pt x="4601" y="25847"/>
                    <a:pt x="4683" y="25710"/>
                    <a:pt x="4738" y="25546"/>
                  </a:cubicBezTo>
                  <a:cubicBezTo>
                    <a:pt x="4875" y="25218"/>
                    <a:pt x="5011" y="24916"/>
                    <a:pt x="5176" y="24588"/>
                  </a:cubicBezTo>
                  <a:cubicBezTo>
                    <a:pt x="5723" y="23410"/>
                    <a:pt x="6353" y="22315"/>
                    <a:pt x="7010" y="21193"/>
                  </a:cubicBezTo>
                  <a:cubicBezTo>
                    <a:pt x="7312" y="20645"/>
                    <a:pt x="7640" y="20097"/>
                    <a:pt x="7887" y="19550"/>
                  </a:cubicBezTo>
                  <a:cubicBezTo>
                    <a:pt x="8160" y="18920"/>
                    <a:pt x="8379" y="18317"/>
                    <a:pt x="8434" y="17660"/>
                  </a:cubicBezTo>
                  <a:cubicBezTo>
                    <a:pt x="8653" y="16538"/>
                    <a:pt x="8407" y="15442"/>
                    <a:pt x="7914" y="14402"/>
                  </a:cubicBezTo>
                  <a:cubicBezTo>
                    <a:pt x="6956" y="12430"/>
                    <a:pt x="5285" y="10979"/>
                    <a:pt x="3916" y="9309"/>
                  </a:cubicBezTo>
                  <a:cubicBezTo>
                    <a:pt x="3861" y="9199"/>
                    <a:pt x="3779" y="9145"/>
                    <a:pt x="3697" y="9035"/>
                  </a:cubicBezTo>
                  <a:lnTo>
                    <a:pt x="3670" y="9008"/>
                  </a:lnTo>
                  <a:cubicBezTo>
                    <a:pt x="3642" y="8926"/>
                    <a:pt x="3560" y="8871"/>
                    <a:pt x="3533" y="8789"/>
                  </a:cubicBezTo>
                  <a:cubicBezTo>
                    <a:pt x="3369" y="8597"/>
                    <a:pt x="3232" y="8351"/>
                    <a:pt x="3095" y="8104"/>
                  </a:cubicBezTo>
                  <a:cubicBezTo>
                    <a:pt x="2930" y="7830"/>
                    <a:pt x="2794" y="7557"/>
                    <a:pt x="2657" y="7283"/>
                  </a:cubicBezTo>
                  <a:cubicBezTo>
                    <a:pt x="2602" y="7228"/>
                    <a:pt x="2575" y="7118"/>
                    <a:pt x="2547" y="7064"/>
                  </a:cubicBezTo>
                  <a:cubicBezTo>
                    <a:pt x="2547" y="7064"/>
                    <a:pt x="2547" y="7009"/>
                    <a:pt x="2520" y="7009"/>
                  </a:cubicBezTo>
                  <a:cubicBezTo>
                    <a:pt x="2488" y="6977"/>
                    <a:pt x="2474" y="6964"/>
                    <a:pt x="2480" y="6964"/>
                  </a:cubicBezTo>
                  <a:cubicBezTo>
                    <a:pt x="2484" y="6964"/>
                    <a:pt x="2497" y="6970"/>
                    <a:pt x="2520" y="6982"/>
                  </a:cubicBezTo>
                  <a:cubicBezTo>
                    <a:pt x="2520" y="6954"/>
                    <a:pt x="2465" y="6954"/>
                    <a:pt x="2465" y="6954"/>
                  </a:cubicBezTo>
                  <a:lnTo>
                    <a:pt x="2273" y="6324"/>
                  </a:lnTo>
                  <a:cubicBezTo>
                    <a:pt x="2246" y="6160"/>
                    <a:pt x="2164" y="5996"/>
                    <a:pt x="2136" y="5832"/>
                  </a:cubicBezTo>
                  <a:cubicBezTo>
                    <a:pt x="2109" y="5722"/>
                    <a:pt x="2109" y="5640"/>
                    <a:pt x="2054" y="5558"/>
                  </a:cubicBezTo>
                  <a:cubicBezTo>
                    <a:pt x="2054" y="5503"/>
                    <a:pt x="2054" y="5476"/>
                    <a:pt x="2027" y="5448"/>
                  </a:cubicBezTo>
                  <a:cubicBezTo>
                    <a:pt x="2000" y="5065"/>
                    <a:pt x="1972" y="4736"/>
                    <a:pt x="1972" y="4353"/>
                  </a:cubicBezTo>
                  <a:cubicBezTo>
                    <a:pt x="1972" y="3586"/>
                    <a:pt x="2027" y="2820"/>
                    <a:pt x="2109" y="2053"/>
                  </a:cubicBezTo>
                  <a:cubicBezTo>
                    <a:pt x="2136" y="1861"/>
                    <a:pt x="2136" y="1670"/>
                    <a:pt x="2164" y="1478"/>
                  </a:cubicBezTo>
                  <a:cubicBezTo>
                    <a:pt x="2164" y="1368"/>
                    <a:pt x="2191" y="1259"/>
                    <a:pt x="2191" y="1177"/>
                  </a:cubicBezTo>
                  <a:cubicBezTo>
                    <a:pt x="2191" y="985"/>
                    <a:pt x="2191" y="821"/>
                    <a:pt x="2164" y="684"/>
                  </a:cubicBezTo>
                  <a:cubicBezTo>
                    <a:pt x="2054" y="383"/>
                    <a:pt x="1863" y="109"/>
                    <a:pt x="1507" y="27"/>
                  </a:cubicBezTo>
                  <a:cubicBezTo>
                    <a:pt x="1437" y="9"/>
                    <a:pt x="1362" y="0"/>
                    <a:pt x="1286"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70" name="Google Shape;1070;p38"/>
            <p:cNvSpPr/>
            <p:nvPr/>
          </p:nvSpPr>
          <p:spPr>
            <a:xfrm>
              <a:off x="3104575" y="4464250"/>
              <a:ext cx="279075" cy="676850"/>
            </a:xfrm>
            <a:custGeom>
              <a:avLst/>
              <a:gdLst/>
              <a:ahLst/>
              <a:cxnLst/>
              <a:rect l="l" t="t" r="r" b="b"/>
              <a:pathLst>
                <a:path w="11163" h="27074" extrusionOk="0">
                  <a:moveTo>
                    <a:pt x="1455" y="1666"/>
                  </a:moveTo>
                  <a:cubicBezTo>
                    <a:pt x="1454" y="1666"/>
                    <a:pt x="1459" y="1683"/>
                    <a:pt x="1479" y="1733"/>
                  </a:cubicBezTo>
                  <a:cubicBezTo>
                    <a:pt x="1479" y="1716"/>
                    <a:pt x="1457" y="1666"/>
                    <a:pt x="1455" y="1666"/>
                  </a:cubicBezTo>
                  <a:close/>
                  <a:moveTo>
                    <a:pt x="5528" y="16353"/>
                  </a:moveTo>
                  <a:cubicBezTo>
                    <a:pt x="5529" y="16363"/>
                    <a:pt x="5530" y="16372"/>
                    <a:pt x="5532" y="16382"/>
                  </a:cubicBezTo>
                  <a:cubicBezTo>
                    <a:pt x="5532" y="16373"/>
                    <a:pt x="5530" y="16363"/>
                    <a:pt x="5528" y="16353"/>
                  </a:cubicBezTo>
                  <a:close/>
                  <a:moveTo>
                    <a:pt x="717" y="1"/>
                  </a:moveTo>
                  <a:cubicBezTo>
                    <a:pt x="652" y="1"/>
                    <a:pt x="585" y="20"/>
                    <a:pt x="521" y="63"/>
                  </a:cubicBezTo>
                  <a:cubicBezTo>
                    <a:pt x="466" y="145"/>
                    <a:pt x="356" y="200"/>
                    <a:pt x="274" y="282"/>
                  </a:cubicBezTo>
                  <a:cubicBezTo>
                    <a:pt x="137" y="419"/>
                    <a:pt x="83" y="556"/>
                    <a:pt x="55" y="720"/>
                  </a:cubicBezTo>
                  <a:cubicBezTo>
                    <a:pt x="0" y="994"/>
                    <a:pt x="0" y="1240"/>
                    <a:pt x="55" y="1514"/>
                  </a:cubicBezTo>
                  <a:cubicBezTo>
                    <a:pt x="110" y="1925"/>
                    <a:pt x="274" y="2281"/>
                    <a:pt x="493" y="2664"/>
                  </a:cubicBezTo>
                  <a:cubicBezTo>
                    <a:pt x="904" y="3431"/>
                    <a:pt x="1506" y="4115"/>
                    <a:pt x="2109" y="4717"/>
                  </a:cubicBezTo>
                  <a:cubicBezTo>
                    <a:pt x="2383" y="5019"/>
                    <a:pt x="2684" y="5347"/>
                    <a:pt x="2958" y="5676"/>
                  </a:cubicBezTo>
                  <a:cubicBezTo>
                    <a:pt x="3012" y="5758"/>
                    <a:pt x="3095" y="5813"/>
                    <a:pt x="3122" y="5922"/>
                  </a:cubicBezTo>
                  <a:lnTo>
                    <a:pt x="3231" y="6032"/>
                  </a:lnTo>
                  <a:cubicBezTo>
                    <a:pt x="3239" y="6039"/>
                    <a:pt x="3242" y="6042"/>
                    <a:pt x="3243" y="6042"/>
                  </a:cubicBezTo>
                  <a:cubicBezTo>
                    <a:pt x="3247" y="6042"/>
                    <a:pt x="3175" y="5956"/>
                    <a:pt x="3181" y="5956"/>
                  </a:cubicBezTo>
                  <a:lnTo>
                    <a:pt x="3181" y="5956"/>
                  </a:lnTo>
                  <a:cubicBezTo>
                    <a:pt x="3182" y="5956"/>
                    <a:pt x="3189" y="5962"/>
                    <a:pt x="3204" y="5977"/>
                  </a:cubicBezTo>
                  <a:lnTo>
                    <a:pt x="3259" y="6059"/>
                  </a:lnTo>
                  <a:cubicBezTo>
                    <a:pt x="3368" y="6196"/>
                    <a:pt x="3478" y="6360"/>
                    <a:pt x="3560" y="6525"/>
                  </a:cubicBezTo>
                  <a:cubicBezTo>
                    <a:pt x="3615" y="6607"/>
                    <a:pt x="3670" y="6716"/>
                    <a:pt x="3697" y="6771"/>
                  </a:cubicBezTo>
                  <a:cubicBezTo>
                    <a:pt x="3697" y="6790"/>
                    <a:pt x="3735" y="6858"/>
                    <a:pt x="3750" y="6858"/>
                  </a:cubicBezTo>
                  <a:cubicBezTo>
                    <a:pt x="3755" y="6858"/>
                    <a:pt x="3758" y="6853"/>
                    <a:pt x="3757" y="6840"/>
                  </a:cubicBezTo>
                  <a:lnTo>
                    <a:pt x="3757" y="6840"/>
                  </a:lnTo>
                  <a:cubicBezTo>
                    <a:pt x="3765" y="6869"/>
                    <a:pt x="3779" y="6889"/>
                    <a:pt x="3779" y="6908"/>
                  </a:cubicBezTo>
                  <a:cubicBezTo>
                    <a:pt x="3889" y="7154"/>
                    <a:pt x="3943" y="7401"/>
                    <a:pt x="3971" y="7620"/>
                  </a:cubicBezTo>
                  <a:cubicBezTo>
                    <a:pt x="4026" y="7729"/>
                    <a:pt x="4053" y="7866"/>
                    <a:pt x="4053" y="7976"/>
                  </a:cubicBezTo>
                  <a:cubicBezTo>
                    <a:pt x="4053" y="8031"/>
                    <a:pt x="4080" y="8113"/>
                    <a:pt x="4080" y="8168"/>
                  </a:cubicBezTo>
                  <a:lnTo>
                    <a:pt x="4080" y="8250"/>
                  </a:lnTo>
                  <a:cubicBezTo>
                    <a:pt x="4108" y="8496"/>
                    <a:pt x="4162" y="8770"/>
                    <a:pt x="4162" y="8989"/>
                  </a:cubicBezTo>
                  <a:cubicBezTo>
                    <a:pt x="4245" y="11125"/>
                    <a:pt x="3752" y="13206"/>
                    <a:pt x="3752" y="15341"/>
                  </a:cubicBezTo>
                  <a:cubicBezTo>
                    <a:pt x="3752" y="15916"/>
                    <a:pt x="3779" y="16464"/>
                    <a:pt x="3834" y="17012"/>
                  </a:cubicBezTo>
                  <a:cubicBezTo>
                    <a:pt x="3916" y="17477"/>
                    <a:pt x="4026" y="17997"/>
                    <a:pt x="4190" y="18436"/>
                  </a:cubicBezTo>
                  <a:cubicBezTo>
                    <a:pt x="4299" y="18709"/>
                    <a:pt x="4436" y="18983"/>
                    <a:pt x="4573" y="19230"/>
                  </a:cubicBezTo>
                  <a:lnTo>
                    <a:pt x="5066" y="19942"/>
                  </a:lnTo>
                  <a:cubicBezTo>
                    <a:pt x="5395" y="20325"/>
                    <a:pt x="5696" y="20708"/>
                    <a:pt x="6024" y="21037"/>
                  </a:cubicBezTo>
                  <a:cubicBezTo>
                    <a:pt x="6380" y="21393"/>
                    <a:pt x="6682" y="21721"/>
                    <a:pt x="7037" y="22077"/>
                  </a:cubicBezTo>
                  <a:cubicBezTo>
                    <a:pt x="7202" y="22242"/>
                    <a:pt x="7339" y="22406"/>
                    <a:pt x="7476" y="22598"/>
                  </a:cubicBezTo>
                  <a:cubicBezTo>
                    <a:pt x="7483" y="22605"/>
                    <a:pt x="7486" y="22608"/>
                    <a:pt x="7487" y="22608"/>
                  </a:cubicBezTo>
                  <a:cubicBezTo>
                    <a:pt x="7492" y="22608"/>
                    <a:pt x="7408" y="22505"/>
                    <a:pt x="7428" y="22505"/>
                  </a:cubicBezTo>
                  <a:cubicBezTo>
                    <a:pt x="7431" y="22505"/>
                    <a:pt x="7438" y="22508"/>
                    <a:pt x="7448" y="22515"/>
                  </a:cubicBezTo>
                  <a:cubicBezTo>
                    <a:pt x="7476" y="22543"/>
                    <a:pt x="7476" y="22598"/>
                    <a:pt x="7503" y="22598"/>
                  </a:cubicBezTo>
                  <a:cubicBezTo>
                    <a:pt x="7530" y="22625"/>
                    <a:pt x="7585" y="22680"/>
                    <a:pt x="7613" y="22734"/>
                  </a:cubicBezTo>
                  <a:cubicBezTo>
                    <a:pt x="7667" y="22817"/>
                    <a:pt x="7749" y="22926"/>
                    <a:pt x="7804" y="23063"/>
                  </a:cubicBezTo>
                  <a:cubicBezTo>
                    <a:pt x="8133" y="23611"/>
                    <a:pt x="8461" y="24158"/>
                    <a:pt x="8763" y="24706"/>
                  </a:cubicBezTo>
                  <a:cubicBezTo>
                    <a:pt x="9091" y="25254"/>
                    <a:pt x="9447" y="25746"/>
                    <a:pt x="9803" y="26239"/>
                  </a:cubicBezTo>
                  <a:cubicBezTo>
                    <a:pt x="9858" y="26349"/>
                    <a:pt x="9913" y="26376"/>
                    <a:pt x="9995" y="26458"/>
                  </a:cubicBezTo>
                  <a:lnTo>
                    <a:pt x="10186" y="26623"/>
                  </a:lnTo>
                  <a:cubicBezTo>
                    <a:pt x="10269" y="26732"/>
                    <a:pt x="10378" y="26869"/>
                    <a:pt x="10488" y="26979"/>
                  </a:cubicBezTo>
                  <a:cubicBezTo>
                    <a:pt x="10546" y="27044"/>
                    <a:pt x="10624" y="27073"/>
                    <a:pt x="10704" y="27073"/>
                  </a:cubicBezTo>
                  <a:cubicBezTo>
                    <a:pt x="10925" y="27073"/>
                    <a:pt x="11163" y="26856"/>
                    <a:pt x="11063" y="26595"/>
                  </a:cubicBezTo>
                  <a:cubicBezTo>
                    <a:pt x="11008" y="26431"/>
                    <a:pt x="10898" y="26212"/>
                    <a:pt x="10871" y="26048"/>
                  </a:cubicBezTo>
                  <a:lnTo>
                    <a:pt x="10871" y="25938"/>
                  </a:lnTo>
                  <a:lnTo>
                    <a:pt x="10871" y="25883"/>
                  </a:lnTo>
                  <a:lnTo>
                    <a:pt x="10871" y="25774"/>
                  </a:lnTo>
                  <a:cubicBezTo>
                    <a:pt x="10816" y="25637"/>
                    <a:pt x="10761" y="25500"/>
                    <a:pt x="10679" y="25390"/>
                  </a:cubicBezTo>
                  <a:cubicBezTo>
                    <a:pt x="10652" y="25336"/>
                    <a:pt x="10624" y="25226"/>
                    <a:pt x="10597" y="25171"/>
                  </a:cubicBezTo>
                  <a:cubicBezTo>
                    <a:pt x="10542" y="25117"/>
                    <a:pt x="10542" y="25062"/>
                    <a:pt x="10515" y="25035"/>
                  </a:cubicBezTo>
                  <a:cubicBezTo>
                    <a:pt x="10508" y="25010"/>
                    <a:pt x="10504" y="24994"/>
                    <a:pt x="10502" y="24985"/>
                  </a:cubicBezTo>
                  <a:lnTo>
                    <a:pt x="10502" y="24985"/>
                  </a:lnTo>
                  <a:cubicBezTo>
                    <a:pt x="10522" y="25028"/>
                    <a:pt x="10530" y="25043"/>
                    <a:pt x="10531" y="25043"/>
                  </a:cubicBezTo>
                  <a:cubicBezTo>
                    <a:pt x="10534" y="25043"/>
                    <a:pt x="10507" y="24975"/>
                    <a:pt x="10502" y="24975"/>
                  </a:cubicBezTo>
                  <a:lnTo>
                    <a:pt x="10502" y="24975"/>
                  </a:lnTo>
                  <a:cubicBezTo>
                    <a:pt x="10501" y="24975"/>
                    <a:pt x="10501" y="24978"/>
                    <a:pt x="10502" y="24985"/>
                  </a:cubicBezTo>
                  <a:lnTo>
                    <a:pt x="10502" y="24985"/>
                  </a:lnTo>
                  <a:cubicBezTo>
                    <a:pt x="10498" y="24976"/>
                    <a:pt x="10493" y="24965"/>
                    <a:pt x="10488" y="24952"/>
                  </a:cubicBezTo>
                  <a:cubicBezTo>
                    <a:pt x="10378" y="24733"/>
                    <a:pt x="10323" y="24542"/>
                    <a:pt x="10214" y="24295"/>
                  </a:cubicBezTo>
                  <a:cubicBezTo>
                    <a:pt x="9858" y="23583"/>
                    <a:pt x="9447" y="22871"/>
                    <a:pt x="9091" y="22187"/>
                  </a:cubicBezTo>
                  <a:cubicBezTo>
                    <a:pt x="8763" y="21639"/>
                    <a:pt x="8407" y="21064"/>
                    <a:pt x="7996" y="20571"/>
                  </a:cubicBezTo>
                  <a:cubicBezTo>
                    <a:pt x="7585" y="20078"/>
                    <a:pt x="7174" y="19640"/>
                    <a:pt x="6764" y="19175"/>
                  </a:cubicBezTo>
                  <a:cubicBezTo>
                    <a:pt x="6682" y="19093"/>
                    <a:pt x="6654" y="19038"/>
                    <a:pt x="6572" y="18956"/>
                  </a:cubicBezTo>
                  <a:cubicBezTo>
                    <a:pt x="6549" y="18932"/>
                    <a:pt x="6525" y="18909"/>
                    <a:pt x="6519" y="18868"/>
                  </a:cubicBezTo>
                  <a:lnTo>
                    <a:pt x="6519" y="18868"/>
                  </a:lnTo>
                  <a:cubicBezTo>
                    <a:pt x="6527" y="18879"/>
                    <a:pt x="6536" y="18890"/>
                    <a:pt x="6545" y="18901"/>
                  </a:cubicBezTo>
                  <a:cubicBezTo>
                    <a:pt x="6545" y="18928"/>
                    <a:pt x="6572" y="18928"/>
                    <a:pt x="6572" y="18956"/>
                  </a:cubicBezTo>
                  <a:lnTo>
                    <a:pt x="6572" y="18956"/>
                  </a:lnTo>
                  <a:cubicBezTo>
                    <a:pt x="6572" y="18928"/>
                    <a:pt x="6545" y="18901"/>
                    <a:pt x="6517" y="18846"/>
                  </a:cubicBezTo>
                  <a:lnTo>
                    <a:pt x="6517" y="18846"/>
                  </a:lnTo>
                  <a:cubicBezTo>
                    <a:pt x="6517" y="18854"/>
                    <a:pt x="6518" y="18861"/>
                    <a:pt x="6519" y="18868"/>
                  </a:cubicBezTo>
                  <a:lnTo>
                    <a:pt x="6519" y="18868"/>
                  </a:lnTo>
                  <a:cubicBezTo>
                    <a:pt x="6422" y="18742"/>
                    <a:pt x="6346" y="18616"/>
                    <a:pt x="6271" y="18490"/>
                  </a:cubicBezTo>
                  <a:cubicBezTo>
                    <a:pt x="6114" y="18230"/>
                    <a:pt x="5958" y="17919"/>
                    <a:pt x="5825" y="17630"/>
                  </a:cubicBezTo>
                  <a:lnTo>
                    <a:pt x="5825" y="17630"/>
                  </a:lnTo>
                  <a:cubicBezTo>
                    <a:pt x="5670" y="17174"/>
                    <a:pt x="5555" y="16699"/>
                    <a:pt x="5482" y="16224"/>
                  </a:cubicBezTo>
                  <a:lnTo>
                    <a:pt x="5482" y="16224"/>
                  </a:lnTo>
                  <a:cubicBezTo>
                    <a:pt x="5493" y="16265"/>
                    <a:pt x="5518" y="16313"/>
                    <a:pt x="5528" y="16353"/>
                  </a:cubicBezTo>
                  <a:lnTo>
                    <a:pt x="5528" y="16353"/>
                  </a:lnTo>
                  <a:cubicBezTo>
                    <a:pt x="5181" y="13762"/>
                    <a:pt x="5886" y="11225"/>
                    <a:pt x="5586" y="8633"/>
                  </a:cubicBezTo>
                  <a:cubicBezTo>
                    <a:pt x="5532" y="7976"/>
                    <a:pt x="5395" y="7291"/>
                    <a:pt x="5148" y="6662"/>
                  </a:cubicBezTo>
                  <a:cubicBezTo>
                    <a:pt x="4929" y="6169"/>
                    <a:pt x="4710" y="5703"/>
                    <a:pt x="4354" y="5293"/>
                  </a:cubicBezTo>
                  <a:cubicBezTo>
                    <a:pt x="3697" y="4444"/>
                    <a:pt x="2930" y="3704"/>
                    <a:pt x="2246" y="2828"/>
                  </a:cubicBezTo>
                  <a:cubicBezTo>
                    <a:pt x="2201" y="2783"/>
                    <a:pt x="2156" y="2720"/>
                    <a:pt x="2127" y="2684"/>
                  </a:cubicBezTo>
                  <a:lnTo>
                    <a:pt x="2127" y="2684"/>
                  </a:lnTo>
                  <a:lnTo>
                    <a:pt x="2136" y="2691"/>
                  </a:lnTo>
                  <a:lnTo>
                    <a:pt x="2109" y="2664"/>
                  </a:lnTo>
                  <a:lnTo>
                    <a:pt x="2109" y="2664"/>
                  </a:lnTo>
                  <a:cubicBezTo>
                    <a:pt x="2114" y="2669"/>
                    <a:pt x="2120" y="2676"/>
                    <a:pt x="2127" y="2684"/>
                  </a:cubicBezTo>
                  <a:lnTo>
                    <a:pt x="2127" y="2684"/>
                  </a:lnTo>
                  <a:lnTo>
                    <a:pt x="2027" y="2609"/>
                  </a:lnTo>
                  <a:cubicBezTo>
                    <a:pt x="1972" y="2500"/>
                    <a:pt x="1862" y="2363"/>
                    <a:pt x="1780" y="2253"/>
                  </a:cubicBezTo>
                  <a:cubicBezTo>
                    <a:pt x="1726" y="2144"/>
                    <a:pt x="1643" y="2007"/>
                    <a:pt x="1589" y="1925"/>
                  </a:cubicBezTo>
                  <a:cubicBezTo>
                    <a:pt x="1561" y="1842"/>
                    <a:pt x="1506" y="1788"/>
                    <a:pt x="1479" y="1733"/>
                  </a:cubicBezTo>
                  <a:lnTo>
                    <a:pt x="1479" y="1733"/>
                  </a:lnTo>
                  <a:cubicBezTo>
                    <a:pt x="1483" y="1747"/>
                    <a:pt x="1485" y="1757"/>
                    <a:pt x="1487" y="1763"/>
                  </a:cubicBezTo>
                  <a:lnTo>
                    <a:pt x="1487" y="1763"/>
                  </a:lnTo>
                  <a:cubicBezTo>
                    <a:pt x="1481" y="1744"/>
                    <a:pt x="1466" y="1706"/>
                    <a:pt x="1452" y="1706"/>
                  </a:cubicBezTo>
                  <a:cubicBezTo>
                    <a:pt x="1424" y="1596"/>
                    <a:pt x="1370" y="1459"/>
                    <a:pt x="1342" y="1377"/>
                  </a:cubicBezTo>
                  <a:cubicBezTo>
                    <a:pt x="1342" y="1295"/>
                    <a:pt x="1315" y="1267"/>
                    <a:pt x="1315" y="1185"/>
                  </a:cubicBezTo>
                  <a:lnTo>
                    <a:pt x="1315" y="1131"/>
                  </a:lnTo>
                  <a:cubicBezTo>
                    <a:pt x="1315" y="994"/>
                    <a:pt x="1315" y="884"/>
                    <a:pt x="1287" y="747"/>
                  </a:cubicBezTo>
                  <a:cubicBezTo>
                    <a:pt x="1287" y="610"/>
                    <a:pt x="1233" y="473"/>
                    <a:pt x="1178" y="336"/>
                  </a:cubicBezTo>
                  <a:cubicBezTo>
                    <a:pt x="1178" y="336"/>
                    <a:pt x="1178" y="309"/>
                    <a:pt x="1150" y="309"/>
                  </a:cubicBezTo>
                  <a:cubicBezTo>
                    <a:pt x="1070" y="148"/>
                    <a:pt x="900" y="1"/>
                    <a:pt x="717"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71" name="Google Shape;1071;p38"/>
            <p:cNvSpPr/>
            <p:nvPr/>
          </p:nvSpPr>
          <p:spPr>
            <a:xfrm>
              <a:off x="3420825" y="4436625"/>
              <a:ext cx="236875" cy="910925"/>
            </a:xfrm>
            <a:custGeom>
              <a:avLst/>
              <a:gdLst/>
              <a:ahLst/>
              <a:cxnLst/>
              <a:rect l="l" t="t" r="r" b="b"/>
              <a:pathLst>
                <a:path w="9475" h="36437" extrusionOk="0">
                  <a:moveTo>
                    <a:pt x="6115" y="15865"/>
                  </a:moveTo>
                  <a:cubicBezTo>
                    <a:pt x="6099" y="15883"/>
                    <a:pt x="6079" y="15910"/>
                    <a:pt x="6079" y="15926"/>
                  </a:cubicBezTo>
                  <a:cubicBezTo>
                    <a:pt x="6095" y="15900"/>
                    <a:pt x="6107" y="15880"/>
                    <a:pt x="6115" y="15865"/>
                  </a:cubicBezTo>
                  <a:close/>
                  <a:moveTo>
                    <a:pt x="3846" y="22048"/>
                  </a:moveTo>
                  <a:lnTo>
                    <a:pt x="3846" y="22048"/>
                  </a:lnTo>
                  <a:cubicBezTo>
                    <a:pt x="3846" y="22048"/>
                    <a:pt x="3842" y="22065"/>
                    <a:pt x="3834" y="22114"/>
                  </a:cubicBezTo>
                  <a:lnTo>
                    <a:pt x="3834" y="22142"/>
                  </a:lnTo>
                  <a:cubicBezTo>
                    <a:pt x="3834" y="22142"/>
                    <a:pt x="3847" y="22048"/>
                    <a:pt x="3846" y="22048"/>
                  </a:cubicBezTo>
                  <a:close/>
                  <a:moveTo>
                    <a:pt x="2504" y="26563"/>
                  </a:moveTo>
                  <a:cubicBezTo>
                    <a:pt x="2504" y="26563"/>
                    <a:pt x="2500" y="26578"/>
                    <a:pt x="2494" y="26597"/>
                  </a:cubicBezTo>
                  <a:lnTo>
                    <a:pt x="2494" y="26597"/>
                  </a:lnTo>
                  <a:cubicBezTo>
                    <a:pt x="2501" y="26572"/>
                    <a:pt x="2503" y="26563"/>
                    <a:pt x="2504" y="26563"/>
                  </a:cubicBezTo>
                  <a:close/>
                  <a:moveTo>
                    <a:pt x="1312" y="33301"/>
                  </a:moveTo>
                  <a:cubicBezTo>
                    <a:pt x="1309" y="33301"/>
                    <a:pt x="1288" y="33351"/>
                    <a:pt x="1288" y="33368"/>
                  </a:cubicBezTo>
                  <a:cubicBezTo>
                    <a:pt x="1308" y="33318"/>
                    <a:pt x="1313" y="33301"/>
                    <a:pt x="1312" y="33301"/>
                  </a:cubicBezTo>
                  <a:close/>
                  <a:moveTo>
                    <a:pt x="7661" y="0"/>
                  </a:moveTo>
                  <a:cubicBezTo>
                    <a:pt x="7565" y="0"/>
                    <a:pt x="7474" y="49"/>
                    <a:pt x="7421" y="155"/>
                  </a:cubicBezTo>
                  <a:cubicBezTo>
                    <a:pt x="7366" y="291"/>
                    <a:pt x="7257" y="428"/>
                    <a:pt x="7202" y="565"/>
                  </a:cubicBezTo>
                  <a:cubicBezTo>
                    <a:pt x="7175" y="730"/>
                    <a:pt x="7147" y="866"/>
                    <a:pt x="7120" y="1031"/>
                  </a:cubicBezTo>
                  <a:cubicBezTo>
                    <a:pt x="7010" y="1332"/>
                    <a:pt x="7010" y="1688"/>
                    <a:pt x="6983" y="2016"/>
                  </a:cubicBezTo>
                  <a:lnTo>
                    <a:pt x="6983" y="2071"/>
                  </a:lnTo>
                  <a:cubicBezTo>
                    <a:pt x="6983" y="2031"/>
                    <a:pt x="6980" y="2015"/>
                    <a:pt x="6977" y="2015"/>
                  </a:cubicBezTo>
                  <a:cubicBezTo>
                    <a:pt x="6962" y="2015"/>
                    <a:pt x="6928" y="2236"/>
                    <a:pt x="6928" y="2236"/>
                  </a:cubicBezTo>
                  <a:cubicBezTo>
                    <a:pt x="6928" y="2290"/>
                    <a:pt x="6901" y="2372"/>
                    <a:pt x="6901" y="2427"/>
                  </a:cubicBezTo>
                  <a:cubicBezTo>
                    <a:pt x="6873" y="2619"/>
                    <a:pt x="6873" y="2756"/>
                    <a:pt x="6901" y="2920"/>
                  </a:cubicBezTo>
                  <a:cubicBezTo>
                    <a:pt x="6901" y="3249"/>
                    <a:pt x="6983" y="3632"/>
                    <a:pt x="7010" y="3988"/>
                  </a:cubicBezTo>
                  <a:cubicBezTo>
                    <a:pt x="7120" y="4618"/>
                    <a:pt x="7312" y="5275"/>
                    <a:pt x="7421" y="5959"/>
                  </a:cubicBezTo>
                  <a:lnTo>
                    <a:pt x="7531" y="6480"/>
                  </a:lnTo>
                  <a:cubicBezTo>
                    <a:pt x="7531" y="6534"/>
                    <a:pt x="7558" y="6617"/>
                    <a:pt x="7558" y="6671"/>
                  </a:cubicBezTo>
                  <a:cubicBezTo>
                    <a:pt x="7558" y="6726"/>
                    <a:pt x="7558" y="6781"/>
                    <a:pt x="7585" y="6808"/>
                  </a:cubicBezTo>
                  <a:cubicBezTo>
                    <a:pt x="7640" y="7164"/>
                    <a:pt x="7667" y="7465"/>
                    <a:pt x="7667" y="7821"/>
                  </a:cubicBezTo>
                  <a:cubicBezTo>
                    <a:pt x="7667" y="8123"/>
                    <a:pt x="7667" y="8396"/>
                    <a:pt x="7613" y="8698"/>
                  </a:cubicBezTo>
                  <a:cubicBezTo>
                    <a:pt x="7613" y="8708"/>
                    <a:pt x="7613" y="8716"/>
                    <a:pt x="7613" y="8723"/>
                  </a:cubicBezTo>
                  <a:lnTo>
                    <a:pt x="7613" y="8723"/>
                  </a:lnTo>
                  <a:cubicBezTo>
                    <a:pt x="7613" y="8723"/>
                    <a:pt x="7613" y="8724"/>
                    <a:pt x="7613" y="8725"/>
                  </a:cubicBezTo>
                  <a:cubicBezTo>
                    <a:pt x="7613" y="8807"/>
                    <a:pt x="7585" y="8862"/>
                    <a:pt x="7585" y="8944"/>
                  </a:cubicBezTo>
                  <a:lnTo>
                    <a:pt x="7476" y="9355"/>
                  </a:lnTo>
                  <a:cubicBezTo>
                    <a:pt x="7421" y="9629"/>
                    <a:pt x="7339" y="9875"/>
                    <a:pt x="7257" y="10149"/>
                  </a:cubicBezTo>
                  <a:cubicBezTo>
                    <a:pt x="7202" y="10231"/>
                    <a:pt x="7147" y="10395"/>
                    <a:pt x="7120" y="10477"/>
                  </a:cubicBezTo>
                  <a:cubicBezTo>
                    <a:pt x="7133" y="10452"/>
                    <a:pt x="7147" y="10423"/>
                    <a:pt x="7147" y="10423"/>
                  </a:cubicBezTo>
                  <a:lnTo>
                    <a:pt x="7147" y="10423"/>
                  </a:lnTo>
                  <a:cubicBezTo>
                    <a:pt x="7147" y="10450"/>
                    <a:pt x="7120" y="10477"/>
                    <a:pt x="7120" y="10505"/>
                  </a:cubicBezTo>
                  <a:lnTo>
                    <a:pt x="7010" y="10724"/>
                  </a:lnTo>
                  <a:cubicBezTo>
                    <a:pt x="6572" y="11682"/>
                    <a:pt x="5970" y="12613"/>
                    <a:pt x="5422" y="13517"/>
                  </a:cubicBezTo>
                  <a:cubicBezTo>
                    <a:pt x="4820" y="14557"/>
                    <a:pt x="4272" y="15652"/>
                    <a:pt x="4053" y="16857"/>
                  </a:cubicBezTo>
                  <a:cubicBezTo>
                    <a:pt x="3861" y="18144"/>
                    <a:pt x="3916" y="19458"/>
                    <a:pt x="3889" y="20745"/>
                  </a:cubicBezTo>
                  <a:cubicBezTo>
                    <a:pt x="3889" y="21047"/>
                    <a:pt x="3861" y="21403"/>
                    <a:pt x="3861" y="21704"/>
                  </a:cubicBezTo>
                  <a:cubicBezTo>
                    <a:pt x="3861" y="21786"/>
                    <a:pt x="3861" y="22114"/>
                    <a:pt x="3834" y="22142"/>
                  </a:cubicBezTo>
                  <a:lnTo>
                    <a:pt x="3834" y="22224"/>
                  </a:lnTo>
                  <a:cubicBezTo>
                    <a:pt x="3834" y="22333"/>
                    <a:pt x="3779" y="22416"/>
                    <a:pt x="3779" y="22498"/>
                  </a:cubicBezTo>
                  <a:cubicBezTo>
                    <a:pt x="3642" y="23100"/>
                    <a:pt x="3478" y="23730"/>
                    <a:pt x="3314" y="24332"/>
                  </a:cubicBezTo>
                  <a:cubicBezTo>
                    <a:pt x="3095" y="24962"/>
                    <a:pt x="2903" y="25564"/>
                    <a:pt x="2657" y="26167"/>
                  </a:cubicBezTo>
                  <a:cubicBezTo>
                    <a:pt x="2602" y="26304"/>
                    <a:pt x="2547" y="26441"/>
                    <a:pt x="2492" y="26578"/>
                  </a:cubicBezTo>
                  <a:cubicBezTo>
                    <a:pt x="2492" y="26578"/>
                    <a:pt x="2477" y="26624"/>
                    <a:pt x="2481" y="26624"/>
                  </a:cubicBezTo>
                  <a:cubicBezTo>
                    <a:pt x="2482" y="26624"/>
                    <a:pt x="2485" y="26620"/>
                    <a:pt x="2490" y="26609"/>
                  </a:cubicBezTo>
                  <a:lnTo>
                    <a:pt x="2490" y="26609"/>
                  </a:lnTo>
                  <a:cubicBezTo>
                    <a:pt x="2483" y="26629"/>
                    <a:pt x="2474" y="26651"/>
                    <a:pt x="2465" y="26660"/>
                  </a:cubicBezTo>
                  <a:cubicBezTo>
                    <a:pt x="2410" y="26742"/>
                    <a:pt x="2383" y="26851"/>
                    <a:pt x="2355" y="26906"/>
                  </a:cubicBezTo>
                  <a:cubicBezTo>
                    <a:pt x="2219" y="27180"/>
                    <a:pt x="2109" y="27481"/>
                    <a:pt x="1972" y="27755"/>
                  </a:cubicBezTo>
                  <a:cubicBezTo>
                    <a:pt x="1425" y="28987"/>
                    <a:pt x="822" y="30192"/>
                    <a:pt x="411" y="31452"/>
                  </a:cubicBezTo>
                  <a:cubicBezTo>
                    <a:pt x="192" y="32109"/>
                    <a:pt x="28" y="32766"/>
                    <a:pt x="1" y="33450"/>
                  </a:cubicBezTo>
                  <a:lnTo>
                    <a:pt x="1" y="33888"/>
                  </a:lnTo>
                  <a:lnTo>
                    <a:pt x="1" y="34135"/>
                  </a:lnTo>
                  <a:lnTo>
                    <a:pt x="1" y="34244"/>
                  </a:lnTo>
                  <a:lnTo>
                    <a:pt x="1" y="34381"/>
                  </a:lnTo>
                  <a:lnTo>
                    <a:pt x="1" y="34436"/>
                  </a:lnTo>
                  <a:cubicBezTo>
                    <a:pt x="1" y="34416"/>
                    <a:pt x="2" y="34408"/>
                    <a:pt x="3" y="34408"/>
                  </a:cubicBezTo>
                  <a:cubicBezTo>
                    <a:pt x="10" y="34408"/>
                    <a:pt x="28" y="34578"/>
                    <a:pt x="28" y="34600"/>
                  </a:cubicBezTo>
                  <a:lnTo>
                    <a:pt x="28" y="34710"/>
                  </a:lnTo>
                  <a:cubicBezTo>
                    <a:pt x="28" y="34792"/>
                    <a:pt x="55" y="34847"/>
                    <a:pt x="55" y="34929"/>
                  </a:cubicBezTo>
                  <a:cubicBezTo>
                    <a:pt x="83" y="35093"/>
                    <a:pt x="138" y="35258"/>
                    <a:pt x="192" y="35422"/>
                  </a:cubicBezTo>
                  <a:cubicBezTo>
                    <a:pt x="302" y="35778"/>
                    <a:pt x="548" y="36052"/>
                    <a:pt x="740" y="36325"/>
                  </a:cubicBezTo>
                  <a:cubicBezTo>
                    <a:pt x="802" y="36403"/>
                    <a:pt x="890" y="36436"/>
                    <a:pt x="979" y="36436"/>
                  </a:cubicBezTo>
                  <a:cubicBezTo>
                    <a:pt x="1048" y="36436"/>
                    <a:pt x="1118" y="36416"/>
                    <a:pt x="1178" y="36380"/>
                  </a:cubicBezTo>
                  <a:cubicBezTo>
                    <a:pt x="1342" y="36271"/>
                    <a:pt x="1370" y="36079"/>
                    <a:pt x="1370" y="35915"/>
                  </a:cubicBezTo>
                  <a:cubicBezTo>
                    <a:pt x="1342" y="35778"/>
                    <a:pt x="1342" y="35641"/>
                    <a:pt x="1342" y="35504"/>
                  </a:cubicBezTo>
                  <a:lnTo>
                    <a:pt x="1342" y="35230"/>
                  </a:lnTo>
                  <a:cubicBezTo>
                    <a:pt x="1342" y="35175"/>
                    <a:pt x="1288" y="35121"/>
                    <a:pt x="1288" y="35066"/>
                  </a:cubicBezTo>
                  <a:cubicBezTo>
                    <a:pt x="1288" y="35066"/>
                    <a:pt x="1269" y="34971"/>
                    <a:pt x="1278" y="34971"/>
                  </a:cubicBezTo>
                  <a:cubicBezTo>
                    <a:pt x="1280" y="34971"/>
                    <a:pt x="1283" y="34975"/>
                    <a:pt x="1288" y="34984"/>
                  </a:cubicBezTo>
                  <a:cubicBezTo>
                    <a:pt x="1260" y="34683"/>
                    <a:pt x="1260" y="34381"/>
                    <a:pt x="1260" y="34053"/>
                  </a:cubicBezTo>
                  <a:lnTo>
                    <a:pt x="1260" y="33834"/>
                  </a:lnTo>
                  <a:lnTo>
                    <a:pt x="1260" y="33724"/>
                  </a:lnTo>
                  <a:cubicBezTo>
                    <a:pt x="1260" y="33702"/>
                    <a:pt x="1278" y="33627"/>
                    <a:pt x="1271" y="33627"/>
                  </a:cubicBezTo>
                  <a:cubicBezTo>
                    <a:pt x="1269" y="33627"/>
                    <a:pt x="1266" y="33631"/>
                    <a:pt x="1260" y="33642"/>
                  </a:cubicBezTo>
                  <a:lnTo>
                    <a:pt x="1260" y="33615"/>
                  </a:lnTo>
                  <a:cubicBezTo>
                    <a:pt x="1260" y="33560"/>
                    <a:pt x="1288" y="33450"/>
                    <a:pt x="1288" y="33368"/>
                  </a:cubicBezTo>
                  <a:cubicBezTo>
                    <a:pt x="1288" y="33341"/>
                    <a:pt x="1288" y="33313"/>
                    <a:pt x="1342" y="33231"/>
                  </a:cubicBezTo>
                  <a:cubicBezTo>
                    <a:pt x="1397" y="32930"/>
                    <a:pt x="1452" y="32602"/>
                    <a:pt x="1534" y="32273"/>
                  </a:cubicBezTo>
                  <a:cubicBezTo>
                    <a:pt x="1644" y="31972"/>
                    <a:pt x="1753" y="31671"/>
                    <a:pt x="1835" y="31397"/>
                  </a:cubicBezTo>
                  <a:lnTo>
                    <a:pt x="1945" y="31178"/>
                  </a:lnTo>
                  <a:cubicBezTo>
                    <a:pt x="1945" y="31157"/>
                    <a:pt x="1961" y="31136"/>
                    <a:pt x="1968" y="31115"/>
                  </a:cubicBezTo>
                  <a:lnTo>
                    <a:pt x="1968" y="31115"/>
                  </a:lnTo>
                  <a:cubicBezTo>
                    <a:pt x="1968" y="31116"/>
                    <a:pt x="1967" y="31117"/>
                    <a:pt x="1967" y="31117"/>
                  </a:cubicBezTo>
                  <a:cubicBezTo>
                    <a:pt x="1966" y="31117"/>
                    <a:pt x="1967" y="31111"/>
                    <a:pt x="1972" y="31096"/>
                  </a:cubicBezTo>
                  <a:lnTo>
                    <a:pt x="1972" y="31096"/>
                  </a:lnTo>
                  <a:cubicBezTo>
                    <a:pt x="1972" y="31102"/>
                    <a:pt x="1971" y="31108"/>
                    <a:pt x="1968" y="31115"/>
                  </a:cubicBezTo>
                  <a:cubicBezTo>
                    <a:pt x="1974" y="31105"/>
                    <a:pt x="1990" y="31068"/>
                    <a:pt x="1991" y="31062"/>
                  </a:cubicBezTo>
                  <a:lnTo>
                    <a:pt x="1991" y="31062"/>
                  </a:lnTo>
                  <a:cubicBezTo>
                    <a:pt x="1985" y="31073"/>
                    <a:pt x="1979" y="31085"/>
                    <a:pt x="1972" y="31096"/>
                  </a:cubicBezTo>
                  <a:cubicBezTo>
                    <a:pt x="1985" y="31070"/>
                    <a:pt x="1990" y="31061"/>
                    <a:pt x="1991" y="31061"/>
                  </a:cubicBezTo>
                  <a:lnTo>
                    <a:pt x="1991" y="31061"/>
                  </a:lnTo>
                  <a:cubicBezTo>
                    <a:pt x="1991" y="31061"/>
                    <a:pt x="1991" y="31061"/>
                    <a:pt x="1991" y="31062"/>
                  </a:cubicBezTo>
                  <a:lnTo>
                    <a:pt x="1991" y="31062"/>
                  </a:lnTo>
                  <a:cubicBezTo>
                    <a:pt x="2063" y="30928"/>
                    <a:pt x="2116" y="30756"/>
                    <a:pt x="2191" y="30630"/>
                  </a:cubicBezTo>
                  <a:lnTo>
                    <a:pt x="3013" y="28905"/>
                  </a:lnTo>
                  <a:cubicBezTo>
                    <a:pt x="4135" y="26578"/>
                    <a:pt x="5313" y="24141"/>
                    <a:pt x="5532" y="21512"/>
                  </a:cubicBezTo>
                  <a:cubicBezTo>
                    <a:pt x="5641" y="20280"/>
                    <a:pt x="5586" y="19048"/>
                    <a:pt x="5669" y="17761"/>
                  </a:cubicBezTo>
                  <a:cubicBezTo>
                    <a:pt x="5669" y="17706"/>
                    <a:pt x="5669" y="17597"/>
                    <a:pt x="5723" y="17542"/>
                  </a:cubicBezTo>
                  <a:lnTo>
                    <a:pt x="5723" y="17460"/>
                  </a:lnTo>
                  <a:cubicBezTo>
                    <a:pt x="5751" y="17295"/>
                    <a:pt x="5751" y="17158"/>
                    <a:pt x="5778" y="16994"/>
                  </a:cubicBezTo>
                  <a:cubicBezTo>
                    <a:pt x="5833" y="16693"/>
                    <a:pt x="5915" y="16392"/>
                    <a:pt x="6025" y="16091"/>
                  </a:cubicBezTo>
                  <a:cubicBezTo>
                    <a:pt x="6052" y="16036"/>
                    <a:pt x="6079" y="15954"/>
                    <a:pt x="6079" y="15899"/>
                  </a:cubicBezTo>
                  <a:cubicBezTo>
                    <a:pt x="6107" y="15858"/>
                    <a:pt x="6127" y="15830"/>
                    <a:pt x="6131" y="15830"/>
                  </a:cubicBezTo>
                  <a:lnTo>
                    <a:pt x="6131" y="15830"/>
                  </a:lnTo>
                  <a:cubicBezTo>
                    <a:pt x="6133" y="15830"/>
                    <a:pt x="6128" y="15841"/>
                    <a:pt x="6115" y="15865"/>
                  </a:cubicBezTo>
                  <a:lnTo>
                    <a:pt x="6115" y="15865"/>
                  </a:lnTo>
                  <a:cubicBezTo>
                    <a:pt x="6126" y="15853"/>
                    <a:pt x="6134" y="15844"/>
                    <a:pt x="6134" y="15844"/>
                  </a:cubicBezTo>
                  <a:cubicBezTo>
                    <a:pt x="6189" y="15707"/>
                    <a:pt x="6216" y="15625"/>
                    <a:pt x="6298" y="15488"/>
                  </a:cubicBezTo>
                  <a:cubicBezTo>
                    <a:pt x="6435" y="15242"/>
                    <a:pt x="6517" y="14995"/>
                    <a:pt x="6682" y="14749"/>
                  </a:cubicBezTo>
                  <a:cubicBezTo>
                    <a:pt x="7175" y="13845"/>
                    <a:pt x="7777" y="12942"/>
                    <a:pt x="8270" y="11983"/>
                  </a:cubicBezTo>
                  <a:cubicBezTo>
                    <a:pt x="8817" y="10915"/>
                    <a:pt x="9228" y="9820"/>
                    <a:pt x="9338" y="8643"/>
                  </a:cubicBezTo>
                  <a:cubicBezTo>
                    <a:pt x="9475" y="7301"/>
                    <a:pt x="9201" y="5905"/>
                    <a:pt x="8900" y="4618"/>
                  </a:cubicBezTo>
                  <a:cubicBezTo>
                    <a:pt x="8817" y="4317"/>
                    <a:pt x="8735" y="3988"/>
                    <a:pt x="8653" y="3659"/>
                  </a:cubicBezTo>
                  <a:cubicBezTo>
                    <a:pt x="8626" y="3522"/>
                    <a:pt x="8598" y="3358"/>
                    <a:pt x="8598" y="3221"/>
                  </a:cubicBezTo>
                  <a:lnTo>
                    <a:pt x="8598" y="3166"/>
                  </a:lnTo>
                  <a:cubicBezTo>
                    <a:pt x="8598" y="3084"/>
                    <a:pt x="8598" y="2975"/>
                    <a:pt x="8544" y="2920"/>
                  </a:cubicBezTo>
                  <a:cubicBezTo>
                    <a:pt x="8516" y="2701"/>
                    <a:pt x="8516" y="2537"/>
                    <a:pt x="8489" y="2345"/>
                  </a:cubicBezTo>
                  <a:cubicBezTo>
                    <a:pt x="8489" y="2263"/>
                    <a:pt x="8462" y="2208"/>
                    <a:pt x="8462" y="2126"/>
                  </a:cubicBezTo>
                  <a:cubicBezTo>
                    <a:pt x="8462" y="2107"/>
                    <a:pt x="8436" y="2051"/>
                    <a:pt x="8437" y="2051"/>
                  </a:cubicBezTo>
                  <a:lnTo>
                    <a:pt x="8437" y="2051"/>
                  </a:lnTo>
                  <a:cubicBezTo>
                    <a:pt x="8438" y="2051"/>
                    <a:pt x="8444" y="2063"/>
                    <a:pt x="8462" y="2099"/>
                  </a:cubicBezTo>
                  <a:lnTo>
                    <a:pt x="8462" y="1989"/>
                  </a:lnTo>
                  <a:cubicBezTo>
                    <a:pt x="8407" y="1661"/>
                    <a:pt x="8407" y="1332"/>
                    <a:pt x="8325" y="1003"/>
                  </a:cubicBezTo>
                  <a:lnTo>
                    <a:pt x="8215" y="593"/>
                  </a:lnTo>
                  <a:cubicBezTo>
                    <a:pt x="8133" y="428"/>
                    <a:pt x="8078" y="291"/>
                    <a:pt x="7941" y="155"/>
                  </a:cubicBezTo>
                  <a:cubicBezTo>
                    <a:pt x="7871" y="56"/>
                    <a:pt x="7763" y="0"/>
                    <a:pt x="7661"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72" name="Google Shape;1072;p38"/>
            <p:cNvSpPr/>
            <p:nvPr/>
          </p:nvSpPr>
          <p:spPr>
            <a:xfrm>
              <a:off x="3290075" y="4346000"/>
              <a:ext cx="182800" cy="1003125"/>
            </a:xfrm>
            <a:custGeom>
              <a:avLst/>
              <a:gdLst/>
              <a:ahLst/>
              <a:cxnLst/>
              <a:rect l="l" t="t" r="r" b="b"/>
              <a:pathLst>
                <a:path w="7312" h="40125" extrusionOk="0">
                  <a:moveTo>
                    <a:pt x="4492" y="28780"/>
                  </a:moveTo>
                  <a:cubicBezTo>
                    <a:pt x="4493" y="28793"/>
                    <a:pt x="4530" y="28862"/>
                    <a:pt x="4532" y="28862"/>
                  </a:cubicBezTo>
                  <a:cubicBezTo>
                    <a:pt x="4533" y="28862"/>
                    <a:pt x="4529" y="28854"/>
                    <a:pt x="4519" y="28834"/>
                  </a:cubicBezTo>
                  <a:lnTo>
                    <a:pt x="4492" y="28780"/>
                  </a:lnTo>
                  <a:close/>
                  <a:moveTo>
                    <a:pt x="1562" y="1"/>
                  </a:moveTo>
                  <a:cubicBezTo>
                    <a:pt x="1178" y="1"/>
                    <a:pt x="768" y="357"/>
                    <a:pt x="822" y="768"/>
                  </a:cubicBezTo>
                  <a:cubicBezTo>
                    <a:pt x="850" y="1069"/>
                    <a:pt x="850" y="1370"/>
                    <a:pt x="850" y="1671"/>
                  </a:cubicBezTo>
                  <a:cubicBezTo>
                    <a:pt x="850" y="1808"/>
                    <a:pt x="850" y="2000"/>
                    <a:pt x="822" y="2137"/>
                  </a:cubicBezTo>
                  <a:cubicBezTo>
                    <a:pt x="822" y="2191"/>
                    <a:pt x="822" y="2274"/>
                    <a:pt x="768" y="2328"/>
                  </a:cubicBezTo>
                  <a:cubicBezTo>
                    <a:pt x="768" y="2387"/>
                    <a:pt x="753" y="2502"/>
                    <a:pt x="756" y="2502"/>
                  </a:cubicBezTo>
                  <a:cubicBezTo>
                    <a:pt x="756" y="2502"/>
                    <a:pt x="760" y="2484"/>
                    <a:pt x="768" y="2438"/>
                  </a:cubicBezTo>
                  <a:lnTo>
                    <a:pt x="768" y="2438"/>
                  </a:lnTo>
                  <a:cubicBezTo>
                    <a:pt x="685" y="3068"/>
                    <a:pt x="576" y="3643"/>
                    <a:pt x="439" y="4218"/>
                  </a:cubicBezTo>
                  <a:cubicBezTo>
                    <a:pt x="165" y="5532"/>
                    <a:pt x="1" y="6819"/>
                    <a:pt x="220" y="8161"/>
                  </a:cubicBezTo>
                  <a:cubicBezTo>
                    <a:pt x="329" y="8845"/>
                    <a:pt x="576" y="9475"/>
                    <a:pt x="904" y="10077"/>
                  </a:cubicBezTo>
                  <a:cubicBezTo>
                    <a:pt x="1178" y="10598"/>
                    <a:pt x="1534" y="11036"/>
                    <a:pt x="1835" y="11501"/>
                  </a:cubicBezTo>
                  <a:cubicBezTo>
                    <a:pt x="1965" y="11734"/>
                    <a:pt x="2094" y="11966"/>
                    <a:pt x="2223" y="12222"/>
                  </a:cubicBezTo>
                  <a:lnTo>
                    <a:pt x="2223" y="12222"/>
                  </a:lnTo>
                  <a:cubicBezTo>
                    <a:pt x="2231" y="12254"/>
                    <a:pt x="2246" y="12275"/>
                    <a:pt x="2246" y="12295"/>
                  </a:cubicBezTo>
                  <a:cubicBezTo>
                    <a:pt x="2273" y="12377"/>
                    <a:pt x="2273" y="12432"/>
                    <a:pt x="2328" y="12514"/>
                  </a:cubicBezTo>
                  <a:cubicBezTo>
                    <a:pt x="2383" y="12679"/>
                    <a:pt x="2410" y="12843"/>
                    <a:pt x="2465" y="13007"/>
                  </a:cubicBezTo>
                  <a:cubicBezTo>
                    <a:pt x="2465" y="13062"/>
                    <a:pt x="2465" y="13089"/>
                    <a:pt x="2493" y="13117"/>
                  </a:cubicBezTo>
                  <a:cubicBezTo>
                    <a:pt x="2493" y="13226"/>
                    <a:pt x="2520" y="13281"/>
                    <a:pt x="2520" y="13390"/>
                  </a:cubicBezTo>
                  <a:cubicBezTo>
                    <a:pt x="2520" y="13555"/>
                    <a:pt x="2547" y="13774"/>
                    <a:pt x="2520" y="13938"/>
                  </a:cubicBezTo>
                  <a:cubicBezTo>
                    <a:pt x="2520" y="14321"/>
                    <a:pt x="2493" y="14650"/>
                    <a:pt x="2465" y="15006"/>
                  </a:cubicBezTo>
                  <a:cubicBezTo>
                    <a:pt x="2465" y="15006"/>
                    <a:pt x="2437" y="15076"/>
                    <a:pt x="2441" y="15076"/>
                  </a:cubicBezTo>
                  <a:cubicBezTo>
                    <a:pt x="2443" y="15076"/>
                    <a:pt x="2450" y="15065"/>
                    <a:pt x="2465" y="15033"/>
                  </a:cubicBezTo>
                  <a:lnTo>
                    <a:pt x="2465" y="15115"/>
                  </a:lnTo>
                  <a:cubicBezTo>
                    <a:pt x="2465" y="15198"/>
                    <a:pt x="2410" y="15280"/>
                    <a:pt x="2410" y="15389"/>
                  </a:cubicBezTo>
                  <a:cubicBezTo>
                    <a:pt x="2383" y="15554"/>
                    <a:pt x="2356" y="15745"/>
                    <a:pt x="2328" y="15937"/>
                  </a:cubicBezTo>
                  <a:cubicBezTo>
                    <a:pt x="2246" y="16265"/>
                    <a:pt x="2219" y="16649"/>
                    <a:pt x="2137" y="16977"/>
                  </a:cubicBezTo>
                  <a:cubicBezTo>
                    <a:pt x="2054" y="17744"/>
                    <a:pt x="1945" y="18483"/>
                    <a:pt x="1863" y="19250"/>
                  </a:cubicBezTo>
                  <a:cubicBezTo>
                    <a:pt x="1726" y="20674"/>
                    <a:pt x="1781" y="22125"/>
                    <a:pt x="2082" y="23549"/>
                  </a:cubicBezTo>
                  <a:cubicBezTo>
                    <a:pt x="2219" y="24288"/>
                    <a:pt x="2465" y="25000"/>
                    <a:pt x="2766" y="25685"/>
                  </a:cubicBezTo>
                  <a:cubicBezTo>
                    <a:pt x="3040" y="26260"/>
                    <a:pt x="3369" y="26835"/>
                    <a:pt x="3725" y="27382"/>
                  </a:cubicBezTo>
                  <a:cubicBezTo>
                    <a:pt x="3889" y="27656"/>
                    <a:pt x="4026" y="27930"/>
                    <a:pt x="4190" y="28204"/>
                  </a:cubicBezTo>
                  <a:lnTo>
                    <a:pt x="4409" y="28614"/>
                  </a:lnTo>
                  <a:lnTo>
                    <a:pt x="4492" y="28780"/>
                  </a:lnTo>
                  <a:lnTo>
                    <a:pt x="4492" y="28780"/>
                  </a:lnTo>
                  <a:cubicBezTo>
                    <a:pt x="4492" y="28778"/>
                    <a:pt x="4492" y="28777"/>
                    <a:pt x="4493" y="28777"/>
                  </a:cubicBezTo>
                  <a:cubicBezTo>
                    <a:pt x="4495" y="28777"/>
                    <a:pt x="4503" y="28785"/>
                    <a:pt x="4519" y="28806"/>
                  </a:cubicBezTo>
                  <a:cubicBezTo>
                    <a:pt x="4546" y="28861"/>
                    <a:pt x="4546" y="28888"/>
                    <a:pt x="4574" y="28970"/>
                  </a:cubicBezTo>
                  <a:cubicBezTo>
                    <a:pt x="4820" y="29573"/>
                    <a:pt x="4984" y="30203"/>
                    <a:pt x="5149" y="30860"/>
                  </a:cubicBezTo>
                  <a:cubicBezTo>
                    <a:pt x="5340" y="31490"/>
                    <a:pt x="5532" y="32174"/>
                    <a:pt x="5641" y="32859"/>
                  </a:cubicBezTo>
                  <a:cubicBezTo>
                    <a:pt x="5641" y="32913"/>
                    <a:pt x="5641" y="32968"/>
                    <a:pt x="5669" y="32996"/>
                  </a:cubicBezTo>
                  <a:lnTo>
                    <a:pt x="5669" y="32941"/>
                  </a:lnTo>
                  <a:cubicBezTo>
                    <a:pt x="5696" y="32996"/>
                    <a:pt x="5696" y="33105"/>
                    <a:pt x="5696" y="33187"/>
                  </a:cubicBezTo>
                  <a:cubicBezTo>
                    <a:pt x="5751" y="33351"/>
                    <a:pt x="5751" y="33516"/>
                    <a:pt x="5751" y="33680"/>
                  </a:cubicBezTo>
                  <a:cubicBezTo>
                    <a:pt x="5751" y="34036"/>
                    <a:pt x="5778" y="34337"/>
                    <a:pt x="5778" y="34693"/>
                  </a:cubicBezTo>
                  <a:cubicBezTo>
                    <a:pt x="5778" y="35323"/>
                    <a:pt x="5751" y="35980"/>
                    <a:pt x="5696" y="36637"/>
                  </a:cubicBezTo>
                  <a:cubicBezTo>
                    <a:pt x="5669" y="37294"/>
                    <a:pt x="5614" y="37979"/>
                    <a:pt x="5669" y="38609"/>
                  </a:cubicBezTo>
                  <a:cubicBezTo>
                    <a:pt x="5696" y="38992"/>
                    <a:pt x="5778" y="39348"/>
                    <a:pt x="5833" y="39704"/>
                  </a:cubicBezTo>
                  <a:cubicBezTo>
                    <a:pt x="5906" y="39946"/>
                    <a:pt x="6128" y="40124"/>
                    <a:pt x="6368" y="40124"/>
                  </a:cubicBezTo>
                  <a:cubicBezTo>
                    <a:pt x="6400" y="40124"/>
                    <a:pt x="6431" y="40121"/>
                    <a:pt x="6463" y="40115"/>
                  </a:cubicBezTo>
                  <a:cubicBezTo>
                    <a:pt x="6476" y="40120"/>
                    <a:pt x="6489" y="40122"/>
                    <a:pt x="6502" y="40122"/>
                  </a:cubicBezTo>
                  <a:cubicBezTo>
                    <a:pt x="6630" y="40122"/>
                    <a:pt x="6767" y="39897"/>
                    <a:pt x="6791" y="39649"/>
                  </a:cubicBezTo>
                  <a:cubicBezTo>
                    <a:pt x="6846" y="39375"/>
                    <a:pt x="6874" y="38965"/>
                    <a:pt x="6901" y="38609"/>
                  </a:cubicBezTo>
                  <a:cubicBezTo>
                    <a:pt x="6901" y="38527"/>
                    <a:pt x="6928" y="38444"/>
                    <a:pt x="6928" y="38335"/>
                  </a:cubicBezTo>
                  <a:lnTo>
                    <a:pt x="6928" y="38116"/>
                  </a:lnTo>
                  <a:cubicBezTo>
                    <a:pt x="6928" y="37924"/>
                    <a:pt x="6983" y="37760"/>
                    <a:pt x="6983" y="37596"/>
                  </a:cubicBezTo>
                  <a:lnTo>
                    <a:pt x="7175" y="35624"/>
                  </a:lnTo>
                  <a:cubicBezTo>
                    <a:pt x="7257" y="34994"/>
                    <a:pt x="7312" y="34337"/>
                    <a:pt x="7284" y="33653"/>
                  </a:cubicBezTo>
                  <a:cubicBezTo>
                    <a:pt x="7257" y="32886"/>
                    <a:pt x="7147" y="32147"/>
                    <a:pt x="6983" y="31435"/>
                  </a:cubicBezTo>
                  <a:cubicBezTo>
                    <a:pt x="6655" y="30093"/>
                    <a:pt x="6353" y="28751"/>
                    <a:pt x="5778" y="27492"/>
                  </a:cubicBezTo>
                  <a:cubicBezTo>
                    <a:pt x="5504" y="26917"/>
                    <a:pt x="5121" y="26369"/>
                    <a:pt x="4820" y="25794"/>
                  </a:cubicBezTo>
                  <a:cubicBezTo>
                    <a:pt x="4656" y="25520"/>
                    <a:pt x="4464" y="25192"/>
                    <a:pt x="4327" y="24918"/>
                  </a:cubicBezTo>
                  <a:cubicBezTo>
                    <a:pt x="4272" y="24781"/>
                    <a:pt x="4163" y="24644"/>
                    <a:pt x="4135" y="24507"/>
                  </a:cubicBezTo>
                  <a:lnTo>
                    <a:pt x="4135" y="24507"/>
                  </a:lnTo>
                  <a:cubicBezTo>
                    <a:pt x="4135" y="24507"/>
                    <a:pt x="4153" y="24558"/>
                    <a:pt x="4163" y="24589"/>
                  </a:cubicBezTo>
                  <a:cubicBezTo>
                    <a:pt x="4163" y="24535"/>
                    <a:pt x="4135" y="24507"/>
                    <a:pt x="4135" y="24453"/>
                  </a:cubicBezTo>
                  <a:cubicBezTo>
                    <a:pt x="4108" y="24370"/>
                    <a:pt x="4053" y="24288"/>
                    <a:pt x="4026" y="24206"/>
                  </a:cubicBezTo>
                  <a:cubicBezTo>
                    <a:pt x="3916" y="23850"/>
                    <a:pt x="3834" y="23522"/>
                    <a:pt x="3752" y="23166"/>
                  </a:cubicBezTo>
                  <a:lnTo>
                    <a:pt x="3643" y="22673"/>
                  </a:lnTo>
                  <a:cubicBezTo>
                    <a:pt x="3643" y="22591"/>
                    <a:pt x="3615" y="22481"/>
                    <a:pt x="3615" y="22426"/>
                  </a:cubicBezTo>
                  <a:lnTo>
                    <a:pt x="3615" y="22317"/>
                  </a:lnTo>
                  <a:cubicBezTo>
                    <a:pt x="3560" y="21632"/>
                    <a:pt x="3506" y="20948"/>
                    <a:pt x="3506" y="20263"/>
                  </a:cubicBezTo>
                  <a:cubicBezTo>
                    <a:pt x="3560" y="19579"/>
                    <a:pt x="3588" y="18894"/>
                    <a:pt x="3697" y="18264"/>
                  </a:cubicBezTo>
                  <a:cubicBezTo>
                    <a:pt x="3697" y="18155"/>
                    <a:pt x="3725" y="18045"/>
                    <a:pt x="3725" y="17990"/>
                  </a:cubicBezTo>
                  <a:cubicBezTo>
                    <a:pt x="3725" y="17934"/>
                    <a:pt x="3738" y="17850"/>
                    <a:pt x="3737" y="17850"/>
                  </a:cubicBezTo>
                  <a:lnTo>
                    <a:pt x="3737" y="17850"/>
                  </a:lnTo>
                  <a:cubicBezTo>
                    <a:pt x="3736" y="17850"/>
                    <a:pt x="3733" y="17866"/>
                    <a:pt x="3725" y="17908"/>
                  </a:cubicBezTo>
                  <a:cubicBezTo>
                    <a:pt x="3752" y="17689"/>
                    <a:pt x="3779" y="17525"/>
                    <a:pt x="3779" y="17333"/>
                  </a:cubicBezTo>
                  <a:cubicBezTo>
                    <a:pt x="3834" y="16977"/>
                    <a:pt x="3889" y="16649"/>
                    <a:pt x="3971" y="16293"/>
                  </a:cubicBezTo>
                  <a:cubicBezTo>
                    <a:pt x="4190" y="14842"/>
                    <a:pt x="4409" y="13254"/>
                    <a:pt x="3834" y="11802"/>
                  </a:cubicBezTo>
                  <a:cubicBezTo>
                    <a:pt x="3588" y="11227"/>
                    <a:pt x="3232" y="10707"/>
                    <a:pt x="2903" y="10214"/>
                  </a:cubicBezTo>
                  <a:cubicBezTo>
                    <a:pt x="2739" y="9968"/>
                    <a:pt x="2547" y="9721"/>
                    <a:pt x="2410" y="9475"/>
                  </a:cubicBezTo>
                  <a:cubicBezTo>
                    <a:pt x="2356" y="9393"/>
                    <a:pt x="2273" y="9256"/>
                    <a:pt x="2219" y="9119"/>
                  </a:cubicBezTo>
                  <a:lnTo>
                    <a:pt x="2109" y="8900"/>
                  </a:lnTo>
                  <a:cubicBezTo>
                    <a:pt x="2109" y="8872"/>
                    <a:pt x="2082" y="8845"/>
                    <a:pt x="2082" y="8845"/>
                  </a:cubicBezTo>
                  <a:cubicBezTo>
                    <a:pt x="2068" y="8791"/>
                    <a:pt x="2048" y="8763"/>
                    <a:pt x="2041" y="8763"/>
                  </a:cubicBezTo>
                  <a:lnTo>
                    <a:pt x="2041" y="8763"/>
                  </a:lnTo>
                  <a:cubicBezTo>
                    <a:pt x="1988" y="8638"/>
                    <a:pt x="1962" y="8491"/>
                    <a:pt x="1918" y="8380"/>
                  </a:cubicBezTo>
                  <a:cubicBezTo>
                    <a:pt x="1863" y="8215"/>
                    <a:pt x="1808" y="8051"/>
                    <a:pt x="1781" y="7914"/>
                  </a:cubicBezTo>
                  <a:cubicBezTo>
                    <a:pt x="1781" y="7832"/>
                    <a:pt x="1726" y="7777"/>
                    <a:pt x="1726" y="7668"/>
                  </a:cubicBezTo>
                  <a:lnTo>
                    <a:pt x="1726" y="7558"/>
                  </a:lnTo>
                  <a:cubicBezTo>
                    <a:pt x="1726" y="7394"/>
                    <a:pt x="1698" y="7257"/>
                    <a:pt x="1698" y="7093"/>
                  </a:cubicBezTo>
                  <a:cubicBezTo>
                    <a:pt x="1698" y="6791"/>
                    <a:pt x="1698" y="6463"/>
                    <a:pt x="1726" y="6162"/>
                  </a:cubicBezTo>
                  <a:cubicBezTo>
                    <a:pt x="1726" y="6025"/>
                    <a:pt x="1781" y="5888"/>
                    <a:pt x="1781" y="5751"/>
                  </a:cubicBezTo>
                  <a:lnTo>
                    <a:pt x="1781" y="5641"/>
                  </a:lnTo>
                  <a:cubicBezTo>
                    <a:pt x="1781" y="5587"/>
                    <a:pt x="1808" y="5477"/>
                    <a:pt x="1808" y="5422"/>
                  </a:cubicBezTo>
                  <a:cubicBezTo>
                    <a:pt x="2000" y="4190"/>
                    <a:pt x="2328" y="2958"/>
                    <a:pt x="2356" y="1671"/>
                  </a:cubicBezTo>
                  <a:cubicBezTo>
                    <a:pt x="2356" y="1370"/>
                    <a:pt x="2356" y="1069"/>
                    <a:pt x="2328" y="768"/>
                  </a:cubicBezTo>
                  <a:cubicBezTo>
                    <a:pt x="2273" y="384"/>
                    <a:pt x="2000" y="1"/>
                    <a:pt x="1562"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grpSp>
      <p:sp>
        <p:nvSpPr>
          <p:cNvPr id="1073" name="Google Shape;1073;p38"/>
          <p:cNvSpPr/>
          <p:nvPr/>
        </p:nvSpPr>
        <p:spPr>
          <a:xfrm rot="-1047432" flipH="1">
            <a:off x="16055149" y="6467598"/>
            <a:ext cx="2334466" cy="1585448"/>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1"/>
          </a:solidFill>
          <a:ln>
            <a:noFill/>
          </a:ln>
        </p:spPr>
        <p:txBody>
          <a:bodyPr spcFirstLastPara="1" wrap="square" lIns="182850" tIns="182850" rIns="182850" bIns="182850" anchor="ctr" anchorCtr="0">
            <a:noAutofit/>
          </a:bodyPr>
          <a:lstStyle/>
          <a:p>
            <a:endParaRPr/>
          </a:p>
        </p:txBody>
      </p:sp>
      <p:sp>
        <p:nvSpPr>
          <p:cNvPr id="1074" name="Google Shape;1074;p38"/>
          <p:cNvSpPr/>
          <p:nvPr/>
        </p:nvSpPr>
        <p:spPr>
          <a:xfrm>
            <a:off x="419951" y="7375848"/>
            <a:ext cx="4375278" cy="3424848"/>
          </a:xfrm>
          <a:custGeom>
            <a:avLst/>
            <a:gdLst/>
            <a:ahLst/>
            <a:cxnLst/>
            <a:rect l="l" t="t" r="r" b="b"/>
            <a:pathLst>
              <a:path w="63910" h="50027" extrusionOk="0">
                <a:moveTo>
                  <a:pt x="48154" y="3875"/>
                </a:moveTo>
                <a:cubicBezTo>
                  <a:pt x="48150" y="3875"/>
                  <a:pt x="48149" y="3887"/>
                  <a:pt x="48149" y="3908"/>
                </a:cubicBezTo>
                <a:lnTo>
                  <a:pt x="48149" y="3908"/>
                </a:lnTo>
                <a:cubicBezTo>
                  <a:pt x="48166" y="3929"/>
                  <a:pt x="48180" y="3952"/>
                  <a:pt x="48187" y="3977"/>
                </a:cubicBezTo>
                <a:lnTo>
                  <a:pt x="48187" y="3977"/>
                </a:lnTo>
                <a:cubicBezTo>
                  <a:pt x="48170" y="3904"/>
                  <a:pt x="48159" y="3875"/>
                  <a:pt x="48154" y="3875"/>
                </a:cubicBezTo>
                <a:close/>
                <a:moveTo>
                  <a:pt x="48187" y="3977"/>
                </a:moveTo>
                <a:cubicBezTo>
                  <a:pt x="48189" y="3984"/>
                  <a:pt x="48190" y="3991"/>
                  <a:pt x="48192" y="3998"/>
                </a:cubicBezTo>
                <a:cubicBezTo>
                  <a:pt x="48191" y="3991"/>
                  <a:pt x="48189" y="3984"/>
                  <a:pt x="48187" y="3977"/>
                </a:cubicBezTo>
                <a:close/>
                <a:moveTo>
                  <a:pt x="32223" y="5074"/>
                </a:moveTo>
                <a:lnTo>
                  <a:pt x="32223" y="5074"/>
                </a:lnTo>
                <a:cubicBezTo>
                  <a:pt x="32225" y="5080"/>
                  <a:pt x="32227" y="5087"/>
                  <a:pt x="32229" y="5094"/>
                </a:cubicBezTo>
                <a:cubicBezTo>
                  <a:pt x="32227" y="5087"/>
                  <a:pt x="32225" y="5080"/>
                  <a:pt x="32223" y="5074"/>
                </a:cubicBezTo>
                <a:close/>
                <a:moveTo>
                  <a:pt x="55914" y="6709"/>
                </a:moveTo>
                <a:cubicBezTo>
                  <a:pt x="55913" y="6713"/>
                  <a:pt x="55912" y="6717"/>
                  <a:pt x="55911" y="6721"/>
                </a:cubicBezTo>
                <a:lnTo>
                  <a:pt x="55911" y="6721"/>
                </a:lnTo>
                <a:cubicBezTo>
                  <a:pt x="55912" y="6716"/>
                  <a:pt x="55913" y="6713"/>
                  <a:pt x="55914" y="6709"/>
                </a:cubicBezTo>
                <a:close/>
                <a:moveTo>
                  <a:pt x="55772" y="7014"/>
                </a:moveTo>
                <a:lnTo>
                  <a:pt x="55772" y="7014"/>
                </a:lnTo>
                <a:cubicBezTo>
                  <a:pt x="55762" y="7033"/>
                  <a:pt x="55754" y="7050"/>
                  <a:pt x="55749" y="7065"/>
                </a:cubicBezTo>
                <a:cubicBezTo>
                  <a:pt x="55753" y="7046"/>
                  <a:pt x="55761" y="7029"/>
                  <a:pt x="55772" y="7014"/>
                </a:cubicBezTo>
                <a:close/>
                <a:moveTo>
                  <a:pt x="19457" y="7441"/>
                </a:moveTo>
                <a:cubicBezTo>
                  <a:pt x="19452" y="7441"/>
                  <a:pt x="19447" y="7443"/>
                  <a:pt x="19442" y="7448"/>
                </a:cubicBezTo>
                <a:cubicBezTo>
                  <a:pt x="19442" y="7448"/>
                  <a:pt x="19496" y="7476"/>
                  <a:pt x="19496" y="7503"/>
                </a:cubicBezTo>
                <a:cubicBezTo>
                  <a:pt x="19496" y="7481"/>
                  <a:pt x="19479" y="7441"/>
                  <a:pt x="19457" y="7441"/>
                </a:cubicBezTo>
                <a:close/>
                <a:moveTo>
                  <a:pt x="19360" y="7832"/>
                </a:moveTo>
                <a:lnTo>
                  <a:pt x="19326" y="7854"/>
                </a:lnTo>
                <a:lnTo>
                  <a:pt x="19326" y="7854"/>
                </a:lnTo>
                <a:cubicBezTo>
                  <a:pt x="19347" y="7844"/>
                  <a:pt x="19360" y="7836"/>
                  <a:pt x="19360" y="7832"/>
                </a:cubicBezTo>
                <a:close/>
                <a:moveTo>
                  <a:pt x="17222" y="8266"/>
                </a:moveTo>
                <a:cubicBezTo>
                  <a:pt x="17237" y="8266"/>
                  <a:pt x="17240" y="8281"/>
                  <a:pt x="17224" y="8297"/>
                </a:cubicBezTo>
                <a:lnTo>
                  <a:pt x="17169" y="8297"/>
                </a:lnTo>
                <a:cubicBezTo>
                  <a:pt x="17192" y="8274"/>
                  <a:pt x="17210" y="8266"/>
                  <a:pt x="17222" y="8266"/>
                </a:cubicBezTo>
                <a:close/>
                <a:moveTo>
                  <a:pt x="44660" y="12760"/>
                </a:moveTo>
                <a:cubicBezTo>
                  <a:pt x="44633" y="12815"/>
                  <a:pt x="44633" y="12897"/>
                  <a:pt x="44633" y="12897"/>
                </a:cubicBezTo>
                <a:cubicBezTo>
                  <a:pt x="44660" y="12897"/>
                  <a:pt x="44660" y="12788"/>
                  <a:pt x="44660" y="12760"/>
                </a:cubicBezTo>
                <a:close/>
                <a:moveTo>
                  <a:pt x="39129" y="13198"/>
                </a:moveTo>
                <a:cubicBezTo>
                  <a:pt x="39125" y="13206"/>
                  <a:pt x="39124" y="13213"/>
                  <a:pt x="39123" y="13222"/>
                </a:cubicBezTo>
                <a:lnTo>
                  <a:pt x="39123" y="13222"/>
                </a:lnTo>
                <a:cubicBezTo>
                  <a:pt x="39124" y="13214"/>
                  <a:pt x="39126" y="13206"/>
                  <a:pt x="39129" y="13198"/>
                </a:cubicBezTo>
                <a:close/>
                <a:moveTo>
                  <a:pt x="39521" y="19154"/>
                </a:moveTo>
                <a:lnTo>
                  <a:pt x="39521" y="19154"/>
                </a:lnTo>
                <a:cubicBezTo>
                  <a:pt x="39537" y="19174"/>
                  <a:pt x="39546" y="19189"/>
                  <a:pt x="39540" y="19195"/>
                </a:cubicBezTo>
                <a:lnTo>
                  <a:pt x="39731" y="19332"/>
                </a:lnTo>
                <a:cubicBezTo>
                  <a:pt x="39727" y="19340"/>
                  <a:pt x="39715" y="19343"/>
                  <a:pt x="39696" y="19343"/>
                </a:cubicBezTo>
                <a:cubicBezTo>
                  <a:pt x="39618" y="19343"/>
                  <a:pt x="39434" y="19284"/>
                  <a:pt x="39334" y="19281"/>
                </a:cubicBezTo>
                <a:lnTo>
                  <a:pt x="39334" y="19281"/>
                </a:lnTo>
                <a:cubicBezTo>
                  <a:pt x="39374" y="19230"/>
                  <a:pt x="39479" y="19201"/>
                  <a:pt x="39521" y="19154"/>
                </a:cubicBezTo>
                <a:close/>
                <a:moveTo>
                  <a:pt x="42196" y="19304"/>
                </a:moveTo>
                <a:cubicBezTo>
                  <a:pt x="42196" y="19304"/>
                  <a:pt x="42187" y="19330"/>
                  <a:pt x="42174" y="19360"/>
                </a:cubicBezTo>
                <a:lnTo>
                  <a:pt x="42174" y="19360"/>
                </a:lnTo>
                <a:cubicBezTo>
                  <a:pt x="42193" y="19336"/>
                  <a:pt x="42206" y="19315"/>
                  <a:pt x="42196" y="19304"/>
                </a:cubicBezTo>
                <a:close/>
                <a:moveTo>
                  <a:pt x="42174" y="19360"/>
                </a:moveTo>
                <a:cubicBezTo>
                  <a:pt x="42140" y="19402"/>
                  <a:pt x="42086" y="19452"/>
                  <a:pt x="42086" y="19469"/>
                </a:cubicBezTo>
                <a:cubicBezTo>
                  <a:pt x="42119" y="19469"/>
                  <a:pt x="42153" y="19408"/>
                  <a:pt x="42174" y="19360"/>
                </a:cubicBezTo>
                <a:close/>
                <a:moveTo>
                  <a:pt x="17908" y="19113"/>
                </a:moveTo>
                <a:lnTo>
                  <a:pt x="17717" y="19469"/>
                </a:lnTo>
                <a:cubicBezTo>
                  <a:pt x="17771" y="19496"/>
                  <a:pt x="17826" y="19496"/>
                  <a:pt x="17908" y="19496"/>
                </a:cubicBezTo>
                <a:cubicBezTo>
                  <a:pt x="17799" y="19469"/>
                  <a:pt x="17936" y="19168"/>
                  <a:pt x="17908" y="19113"/>
                </a:cubicBezTo>
                <a:close/>
                <a:moveTo>
                  <a:pt x="39232" y="19612"/>
                </a:moveTo>
                <a:cubicBezTo>
                  <a:pt x="39227" y="19693"/>
                  <a:pt x="39215" y="19766"/>
                  <a:pt x="39184" y="19797"/>
                </a:cubicBezTo>
                <a:cubicBezTo>
                  <a:pt x="39184" y="19764"/>
                  <a:pt x="39206" y="19692"/>
                  <a:pt x="39232" y="19612"/>
                </a:cubicBezTo>
                <a:close/>
                <a:moveTo>
                  <a:pt x="41248" y="20028"/>
                </a:moveTo>
                <a:lnTo>
                  <a:pt x="41078" y="20150"/>
                </a:lnTo>
                <a:lnTo>
                  <a:pt x="40991" y="20044"/>
                </a:lnTo>
                <a:cubicBezTo>
                  <a:pt x="41003" y="20038"/>
                  <a:pt x="41021" y="20036"/>
                  <a:pt x="41042" y="20036"/>
                </a:cubicBezTo>
                <a:cubicBezTo>
                  <a:pt x="41080" y="20036"/>
                  <a:pt x="41127" y="20042"/>
                  <a:pt x="41170" y="20042"/>
                </a:cubicBezTo>
                <a:cubicBezTo>
                  <a:pt x="41200" y="20042"/>
                  <a:pt x="41227" y="20039"/>
                  <a:pt x="41248" y="20028"/>
                </a:cubicBezTo>
                <a:close/>
                <a:moveTo>
                  <a:pt x="30996" y="20324"/>
                </a:moveTo>
                <a:cubicBezTo>
                  <a:pt x="31004" y="20324"/>
                  <a:pt x="31027" y="20351"/>
                  <a:pt x="31050" y="20380"/>
                </a:cubicBezTo>
                <a:lnTo>
                  <a:pt x="31050" y="20380"/>
                </a:lnTo>
                <a:cubicBezTo>
                  <a:pt x="31026" y="20371"/>
                  <a:pt x="31007" y="20360"/>
                  <a:pt x="30997" y="20345"/>
                </a:cubicBezTo>
                <a:cubicBezTo>
                  <a:pt x="30992" y="20330"/>
                  <a:pt x="30992" y="20324"/>
                  <a:pt x="30996" y="20324"/>
                </a:cubicBezTo>
                <a:close/>
                <a:moveTo>
                  <a:pt x="18898" y="20125"/>
                </a:moveTo>
                <a:cubicBezTo>
                  <a:pt x="18980" y="20228"/>
                  <a:pt x="19082" y="20349"/>
                  <a:pt x="19140" y="20427"/>
                </a:cubicBezTo>
                <a:cubicBezTo>
                  <a:pt x="19040" y="20384"/>
                  <a:pt x="18969" y="20250"/>
                  <a:pt x="18898" y="20125"/>
                </a:cubicBezTo>
                <a:close/>
                <a:moveTo>
                  <a:pt x="31104" y="20452"/>
                </a:moveTo>
                <a:cubicBezTo>
                  <a:pt x="31106" y="20454"/>
                  <a:pt x="31106" y="20454"/>
                  <a:pt x="31106" y="20454"/>
                </a:cubicBezTo>
                <a:cubicBezTo>
                  <a:pt x="31105" y="20454"/>
                  <a:pt x="31105" y="20453"/>
                  <a:pt x="31104" y="20452"/>
                </a:cubicBezTo>
                <a:close/>
                <a:moveTo>
                  <a:pt x="40662" y="20400"/>
                </a:moveTo>
                <a:cubicBezTo>
                  <a:pt x="40635" y="20400"/>
                  <a:pt x="40772" y="20454"/>
                  <a:pt x="40717" y="20454"/>
                </a:cubicBezTo>
                <a:cubicBezTo>
                  <a:pt x="40772" y="20454"/>
                  <a:pt x="40662" y="20400"/>
                  <a:pt x="40662" y="20400"/>
                </a:cubicBezTo>
                <a:close/>
                <a:moveTo>
                  <a:pt x="47015" y="21276"/>
                </a:moveTo>
                <a:lnTo>
                  <a:pt x="47015" y="21276"/>
                </a:lnTo>
                <a:cubicBezTo>
                  <a:pt x="47009" y="21281"/>
                  <a:pt x="47004" y="21286"/>
                  <a:pt x="46998" y="21291"/>
                </a:cubicBezTo>
                <a:lnTo>
                  <a:pt x="46998" y="21291"/>
                </a:lnTo>
                <a:cubicBezTo>
                  <a:pt x="47004" y="21286"/>
                  <a:pt x="47009" y="21281"/>
                  <a:pt x="47015" y="21276"/>
                </a:cubicBezTo>
                <a:close/>
                <a:moveTo>
                  <a:pt x="11392" y="23083"/>
                </a:moveTo>
                <a:lnTo>
                  <a:pt x="11227" y="23193"/>
                </a:lnTo>
                <a:lnTo>
                  <a:pt x="11145" y="23275"/>
                </a:lnTo>
                <a:lnTo>
                  <a:pt x="11392" y="23083"/>
                </a:lnTo>
                <a:close/>
                <a:moveTo>
                  <a:pt x="44395" y="23251"/>
                </a:moveTo>
                <a:lnTo>
                  <a:pt x="44395" y="23251"/>
                </a:lnTo>
                <a:cubicBezTo>
                  <a:pt x="44383" y="23258"/>
                  <a:pt x="44371" y="23266"/>
                  <a:pt x="44359" y="23275"/>
                </a:cubicBezTo>
                <a:lnTo>
                  <a:pt x="44359" y="23275"/>
                </a:lnTo>
                <a:cubicBezTo>
                  <a:pt x="44371" y="23267"/>
                  <a:pt x="44383" y="23259"/>
                  <a:pt x="44395" y="23251"/>
                </a:cubicBezTo>
                <a:close/>
                <a:moveTo>
                  <a:pt x="56710" y="23330"/>
                </a:moveTo>
                <a:cubicBezTo>
                  <a:pt x="56700" y="23332"/>
                  <a:pt x="56693" y="23333"/>
                  <a:pt x="56688" y="23333"/>
                </a:cubicBezTo>
                <a:cubicBezTo>
                  <a:pt x="56683" y="23333"/>
                  <a:pt x="56680" y="23332"/>
                  <a:pt x="56680" y="23330"/>
                </a:cubicBezTo>
                <a:close/>
                <a:moveTo>
                  <a:pt x="38382" y="24052"/>
                </a:moveTo>
                <a:cubicBezTo>
                  <a:pt x="38350" y="24064"/>
                  <a:pt x="38343" y="24095"/>
                  <a:pt x="38390" y="24151"/>
                </a:cubicBezTo>
                <a:cubicBezTo>
                  <a:pt x="38377" y="24125"/>
                  <a:pt x="38376" y="24091"/>
                  <a:pt x="38382" y="24052"/>
                </a:cubicBezTo>
                <a:close/>
                <a:moveTo>
                  <a:pt x="24329" y="26368"/>
                </a:moveTo>
                <a:cubicBezTo>
                  <a:pt x="24335" y="26382"/>
                  <a:pt x="24344" y="26395"/>
                  <a:pt x="24347" y="26395"/>
                </a:cubicBezTo>
                <a:cubicBezTo>
                  <a:pt x="24350" y="26395"/>
                  <a:pt x="24349" y="26388"/>
                  <a:pt x="24343" y="26369"/>
                </a:cubicBezTo>
                <a:cubicBezTo>
                  <a:pt x="24338" y="26369"/>
                  <a:pt x="24334" y="26369"/>
                  <a:pt x="24329" y="26368"/>
                </a:cubicBezTo>
                <a:close/>
                <a:moveTo>
                  <a:pt x="51670" y="27656"/>
                </a:moveTo>
                <a:cubicBezTo>
                  <a:pt x="51603" y="27696"/>
                  <a:pt x="51614" y="27827"/>
                  <a:pt x="51627" y="27960"/>
                </a:cubicBezTo>
                <a:lnTo>
                  <a:pt x="51627" y="27960"/>
                </a:lnTo>
                <a:cubicBezTo>
                  <a:pt x="51632" y="27843"/>
                  <a:pt x="51616" y="27709"/>
                  <a:pt x="51670" y="27656"/>
                </a:cubicBezTo>
                <a:close/>
                <a:moveTo>
                  <a:pt x="51627" y="27960"/>
                </a:moveTo>
                <a:lnTo>
                  <a:pt x="51627" y="27960"/>
                </a:lnTo>
                <a:cubicBezTo>
                  <a:pt x="51625" y="28024"/>
                  <a:pt x="51616" y="28083"/>
                  <a:pt x="51587" y="28121"/>
                </a:cubicBezTo>
                <a:cubicBezTo>
                  <a:pt x="51600" y="28108"/>
                  <a:pt x="51618" y="28095"/>
                  <a:pt x="51638" y="28082"/>
                </a:cubicBezTo>
                <a:lnTo>
                  <a:pt x="51638" y="28082"/>
                </a:lnTo>
                <a:cubicBezTo>
                  <a:pt x="51636" y="28043"/>
                  <a:pt x="51632" y="28002"/>
                  <a:pt x="51627" y="27960"/>
                </a:cubicBezTo>
                <a:close/>
                <a:moveTo>
                  <a:pt x="50122" y="28356"/>
                </a:moveTo>
                <a:cubicBezTo>
                  <a:pt x="50106" y="28356"/>
                  <a:pt x="50081" y="28368"/>
                  <a:pt x="50081" y="28368"/>
                </a:cubicBezTo>
                <a:lnTo>
                  <a:pt x="50136" y="28368"/>
                </a:lnTo>
                <a:cubicBezTo>
                  <a:pt x="50136" y="28359"/>
                  <a:pt x="50130" y="28356"/>
                  <a:pt x="50122" y="28356"/>
                </a:cubicBezTo>
                <a:close/>
                <a:moveTo>
                  <a:pt x="18812" y="30175"/>
                </a:moveTo>
                <a:cubicBezTo>
                  <a:pt x="18817" y="30179"/>
                  <a:pt x="18822" y="30183"/>
                  <a:pt x="18826" y="30188"/>
                </a:cubicBezTo>
                <a:lnTo>
                  <a:pt x="18826" y="30188"/>
                </a:lnTo>
                <a:cubicBezTo>
                  <a:pt x="18825" y="30180"/>
                  <a:pt x="18820" y="30175"/>
                  <a:pt x="18812" y="30175"/>
                </a:cubicBezTo>
                <a:close/>
                <a:moveTo>
                  <a:pt x="46577" y="31982"/>
                </a:moveTo>
                <a:cubicBezTo>
                  <a:pt x="46575" y="31982"/>
                  <a:pt x="46573" y="31984"/>
                  <a:pt x="46572" y="31988"/>
                </a:cubicBezTo>
                <a:lnTo>
                  <a:pt x="46572" y="31988"/>
                </a:lnTo>
                <a:cubicBezTo>
                  <a:pt x="46573" y="31986"/>
                  <a:pt x="46575" y="31984"/>
                  <a:pt x="46577" y="31982"/>
                </a:cubicBezTo>
                <a:close/>
                <a:moveTo>
                  <a:pt x="46572" y="31988"/>
                </a:moveTo>
                <a:cubicBezTo>
                  <a:pt x="46551" y="32021"/>
                  <a:pt x="46557" y="32107"/>
                  <a:pt x="46582" y="32188"/>
                </a:cubicBezTo>
                <a:lnTo>
                  <a:pt x="46582" y="32188"/>
                </a:lnTo>
                <a:cubicBezTo>
                  <a:pt x="46572" y="32102"/>
                  <a:pt x="46565" y="32012"/>
                  <a:pt x="46572" y="31988"/>
                </a:cubicBezTo>
                <a:close/>
                <a:moveTo>
                  <a:pt x="25712" y="33570"/>
                </a:moveTo>
                <a:lnTo>
                  <a:pt x="25794" y="33707"/>
                </a:lnTo>
                <a:cubicBezTo>
                  <a:pt x="25794" y="33707"/>
                  <a:pt x="25739" y="33570"/>
                  <a:pt x="25712" y="33570"/>
                </a:cubicBezTo>
                <a:close/>
                <a:moveTo>
                  <a:pt x="42201" y="34217"/>
                </a:moveTo>
                <a:cubicBezTo>
                  <a:pt x="42198" y="34217"/>
                  <a:pt x="42196" y="34220"/>
                  <a:pt x="42196" y="34227"/>
                </a:cubicBezTo>
                <a:cubicBezTo>
                  <a:pt x="42177" y="34227"/>
                  <a:pt x="42223" y="34319"/>
                  <a:pt x="42254" y="34375"/>
                </a:cubicBezTo>
                <a:lnTo>
                  <a:pt x="42254" y="34375"/>
                </a:lnTo>
                <a:cubicBezTo>
                  <a:pt x="42291" y="34370"/>
                  <a:pt x="42324" y="34364"/>
                  <a:pt x="42333" y="34364"/>
                </a:cubicBezTo>
                <a:cubicBezTo>
                  <a:pt x="42333" y="34364"/>
                  <a:pt x="42228" y="34217"/>
                  <a:pt x="42201" y="34217"/>
                </a:cubicBezTo>
                <a:close/>
                <a:moveTo>
                  <a:pt x="41457" y="34389"/>
                </a:moveTo>
                <a:cubicBezTo>
                  <a:pt x="41457" y="34389"/>
                  <a:pt x="41458" y="34389"/>
                  <a:pt x="41458" y="34390"/>
                </a:cubicBezTo>
                <a:lnTo>
                  <a:pt x="41458" y="34390"/>
                </a:lnTo>
                <a:cubicBezTo>
                  <a:pt x="41458" y="34390"/>
                  <a:pt x="41457" y="34391"/>
                  <a:pt x="41456" y="34392"/>
                </a:cubicBezTo>
                <a:cubicBezTo>
                  <a:pt x="41456" y="34390"/>
                  <a:pt x="41457" y="34389"/>
                  <a:pt x="41457" y="34389"/>
                </a:cubicBezTo>
                <a:close/>
                <a:moveTo>
                  <a:pt x="42196" y="34309"/>
                </a:moveTo>
                <a:lnTo>
                  <a:pt x="42196" y="34309"/>
                </a:lnTo>
                <a:cubicBezTo>
                  <a:pt x="42186" y="34328"/>
                  <a:pt x="42196" y="34356"/>
                  <a:pt x="42219" y="34381"/>
                </a:cubicBezTo>
                <a:lnTo>
                  <a:pt x="42219" y="34381"/>
                </a:lnTo>
                <a:cubicBezTo>
                  <a:pt x="42228" y="34379"/>
                  <a:pt x="42237" y="34378"/>
                  <a:pt x="42246" y="34377"/>
                </a:cubicBezTo>
                <a:lnTo>
                  <a:pt x="42246" y="34377"/>
                </a:lnTo>
                <a:lnTo>
                  <a:pt x="42278" y="34419"/>
                </a:lnTo>
                <a:cubicBezTo>
                  <a:pt x="42278" y="34419"/>
                  <a:pt x="42267" y="34401"/>
                  <a:pt x="42254" y="34375"/>
                </a:cubicBezTo>
                <a:lnTo>
                  <a:pt x="42254" y="34375"/>
                </a:lnTo>
                <a:cubicBezTo>
                  <a:pt x="42251" y="34376"/>
                  <a:pt x="42249" y="34376"/>
                  <a:pt x="42246" y="34377"/>
                </a:cubicBezTo>
                <a:lnTo>
                  <a:pt x="42246" y="34377"/>
                </a:lnTo>
                <a:lnTo>
                  <a:pt x="42196" y="34309"/>
                </a:lnTo>
                <a:close/>
                <a:moveTo>
                  <a:pt x="36446" y="35377"/>
                </a:moveTo>
                <a:lnTo>
                  <a:pt x="36446" y="35377"/>
                </a:lnTo>
                <a:cubicBezTo>
                  <a:pt x="36334" y="35471"/>
                  <a:pt x="36327" y="35532"/>
                  <a:pt x="36370" y="35570"/>
                </a:cubicBezTo>
                <a:lnTo>
                  <a:pt x="36370" y="35570"/>
                </a:lnTo>
                <a:cubicBezTo>
                  <a:pt x="36397" y="35508"/>
                  <a:pt x="36410" y="35431"/>
                  <a:pt x="36446" y="35377"/>
                </a:cubicBezTo>
                <a:close/>
                <a:moveTo>
                  <a:pt x="29683" y="35948"/>
                </a:moveTo>
                <a:cubicBezTo>
                  <a:pt x="29683" y="35948"/>
                  <a:pt x="29683" y="35948"/>
                  <a:pt x="29683" y="35948"/>
                </a:cubicBezTo>
                <a:lnTo>
                  <a:pt x="29683" y="35948"/>
                </a:lnTo>
                <a:cubicBezTo>
                  <a:pt x="29683" y="35949"/>
                  <a:pt x="29683" y="35951"/>
                  <a:pt x="29682" y="35952"/>
                </a:cubicBezTo>
                <a:cubicBezTo>
                  <a:pt x="29682" y="35949"/>
                  <a:pt x="29683" y="35948"/>
                  <a:pt x="29683" y="35948"/>
                </a:cubicBezTo>
                <a:close/>
                <a:moveTo>
                  <a:pt x="35794" y="36357"/>
                </a:moveTo>
                <a:cubicBezTo>
                  <a:pt x="35791" y="36357"/>
                  <a:pt x="35788" y="36359"/>
                  <a:pt x="35788" y="36363"/>
                </a:cubicBezTo>
                <a:cubicBezTo>
                  <a:pt x="35791" y="36361"/>
                  <a:pt x="35793" y="36359"/>
                  <a:pt x="35796" y="36358"/>
                </a:cubicBezTo>
                <a:lnTo>
                  <a:pt x="35796" y="36358"/>
                </a:lnTo>
                <a:cubicBezTo>
                  <a:pt x="35795" y="36358"/>
                  <a:pt x="35795" y="36357"/>
                  <a:pt x="35794" y="36357"/>
                </a:cubicBezTo>
                <a:close/>
                <a:moveTo>
                  <a:pt x="38992" y="37595"/>
                </a:moveTo>
                <a:lnTo>
                  <a:pt x="38992" y="37595"/>
                </a:lnTo>
                <a:cubicBezTo>
                  <a:pt x="38973" y="37608"/>
                  <a:pt x="38952" y="37622"/>
                  <a:pt x="38929" y="37636"/>
                </a:cubicBezTo>
                <a:lnTo>
                  <a:pt x="38929" y="37636"/>
                </a:lnTo>
                <a:cubicBezTo>
                  <a:pt x="38926" y="37634"/>
                  <a:pt x="38941" y="37621"/>
                  <a:pt x="38992" y="37595"/>
                </a:cubicBezTo>
                <a:close/>
                <a:moveTo>
                  <a:pt x="56270" y="1"/>
                </a:moveTo>
                <a:cubicBezTo>
                  <a:pt x="56160" y="28"/>
                  <a:pt x="56133" y="548"/>
                  <a:pt x="56023" y="576"/>
                </a:cubicBezTo>
                <a:cubicBezTo>
                  <a:pt x="56017" y="577"/>
                  <a:pt x="56011" y="578"/>
                  <a:pt x="56004" y="578"/>
                </a:cubicBezTo>
                <a:cubicBezTo>
                  <a:pt x="55903" y="578"/>
                  <a:pt x="55708" y="422"/>
                  <a:pt x="55604" y="422"/>
                </a:cubicBezTo>
                <a:cubicBezTo>
                  <a:pt x="55585" y="422"/>
                  <a:pt x="55570" y="427"/>
                  <a:pt x="55558" y="439"/>
                </a:cubicBezTo>
                <a:cubicBezTo>
                  <a:pt x="55448" y="493"/>
                  <a:pt x="55503" y="740"/>
                  <a:pt x="55448" y="849"/>
                </a:cubicBezTo>
                <a:cubicBezTo>
                  <a:pt x="55366" y="959"/>
                  <a:pt x="54955" y="877"/>
                  <a:pt x="54901" y="986"/>
                </a:cubicBezTo>
                <a:cubicBezTo>
                  <a:pt x="54873" y="1096"/>
                  <a:pt x="55284" y="1424"/>
                  <a:pt x="55202" y="1534"/>
                </a:cubicBezTo>
                <a:cubicBezTo>
                  <a:pt x="55147" y="1671"/>
                  <a:pt x="54682" y="1589"/>
                  <a:pt x="54627" y="1698"/>
                </a:cubicBezTo>
                <a:cubicBezTo>
                  <a:pt x="54599" y="1808"/>
                  <a:pt x="54599" y="1972"/>
                  <a:pt x="54545" y="2082"/>
                </a:cubicBezTo>
                <a:cubicBezTo>
                  <a:pt x="54490" y="2218"/>
                  <a:pt x="54791" y="2492"/>
                  <a:pt x="54764" y="2602"/>
                </a:cubicBezTo>
                <a:cubicBezTo>
                  <a:pt x="54736" y="2684"/>
                  <a:pt x="54599" y="2793"/>
                  <a:pt x="54545" y="2903"/>
                </a:cubicBezTo>
                <a:cubicBezTo>
                  <a:pt x="54490" y="3040"/>
                  <a:pt x="54052" y="3013"/>
                  <a:pt x="53997" y="3095"/>
                </a:cubicBezTo>
                <a:cubicBezTo>
                  <a:pt x="53942" y="3232"/>
                  <a:pt x="53833" y="3341"/>
                  <a:pt x="53805" y="3478"/>
                </a:cubicBezTo>
                <a:cubicBezTo>
                  <a:pt x="53723" y="3615"/>
                  <a:pt x="53805" y="3779"/>
                  <a:pt x="53778" y="3916"/>
                </a:cubicBezTo>
                <a:lnTo>
                  <a:pt x="53668" y="4327"/>
                </a:lnTo>
                <a:cubicBezTo>
                  <a:pt x="53641" y="4464"/>
                  <a:pt x="53449" y="4573"/>
                  <a:pt x="53422" y="4710"/>
                </a:cubicBezTo>
                <a:cubicBezTo>
                  <a:pt x="53395" y="4820"/>
                  <a:pt x="53532" y="5011"/>
                  <a:pt x="53504" y="5148"/>
                </a:cubicBezTo>
                <a:cubicBezTo>
                  <a:pt x="53449" y="5285"/>
                  <a:pt x="53723" y="5504"/>
                  <a:pt x="53696" y="5641"/>
                </a:cubicBezTo>
                <a:cubicBezTo>
                  <a:pt x="53668" y="5778"/>
                  <a:pt x="53367" y="5833"/>
                  <a:pt x="53312" y="5970"/>
                </a:cubicBezTo>
                <a:lnTo>
                  <a:pt x="53312" y="6435"/>
                </a:lnTo>
                <a:cubicBezTo>
                  <a:pt x="53312" y="6572"/>
                  <a:pt x="53395" y="6709"/>
                  <a:pt x="53395" y="6846"/>
                </a:cubicBezTo>
                <a:cubicBezTo>
                  <a:pt x="53395" y="6983"/>
                  <a:pt x="53258" y="7147"/>
                  <a:pt x="53258" y="7284"/>
                </a:cubicBezTo>
                <a:cubicBezTo>
                  <a:pt x="53258" y="7421"/>
                  <a:pt x="53367" y="7558"/>
                  <a:pt x="53395" y="7695"/>
                </a:cubicBezTo>
                <a:cubicBezTo>
                  <a:pt x="53395" y="7832"/>
                  <a:pt x="53504" y="7969"/>
                  <a:pt x="53532" y="8105"/>
                </a:cubicBezTo>
                <a:cubicBezTo>
                  <a:pt x="53559" y="8242"/>
                  <a:pt x="53668" y="8379"/>
                  <a:pt x="53696" y="8516"/>
                </a:cubicBezTo>
                <a:cubicBezTo>
                  <a:pt x="53723" y="8653"/>
                  <a:pt x="53641" y="8817"/>
                  <a:pt x="53668" y="8954"/>
                </a:cubicBezTo>
                <a:cubicBezTo>
                  <a:pt x="53696" y="9064"/>
                  <a:pt x="53449" y="9201"/>
                  <a:pt x="53504" y="9310"/>
                </a:cubicBezTo>
                <a:lnTo>
                  <a:pt x="53532" y="9228"/>
                </a:lnTo>
                <a:cubicBezTo>
                  <a:pt x="53532" y="9255"/>
                  <a:pt x="53860" y="9310"/>
                  <a:pt x="53860" y="9338"/>
                </a:cubicBezTo>
                <a:cubicBezTo>
                  <a:pt x="53860" y="9475"/>
                  <a:pt x="53504" y="9666"/>
                  <a:pt x="53504" y="9803"/>
                </a:cubicBezTo>
                <a:cubicBezTo>
                  <a:pt x="53504" y="9940"/>
                  <a:pt x="53833" y="10077"/>
                  <a:pt x="53833" y="10214"/>
                </a:cubicBezTo>
                <a:cubicBezTo>
                  <a:pt x="53833" y="10351"/>
                  <a:pt x="53997" y="10488"/>
                  <a:pt x="53997" y="10625"/>
                </a:cubicBezTo>
                <a:cubicBezTo>
                  <a:pt x="53997" y="10734"/>
                  <a:pt x="53942" y="10871"/>
                  <a:pt x="53942" y="10981"/>
                </a:cubicBezTo>
                <a:cubicBezTo>
                  <a:pt x="53942" y="11090"/>
                  <a:pt x="53696" y="11254"/>
                  <a:pt x="53696" y="11364"/>
                </a:cubicBezTo>
                <a:cubicBezTo>
                  <a:pt x="53723" y="11501"/>
                  <a:pt x="54189" y="11556"/>
                  <a:pt x="54216" y="11692"/>
                </a:cubicBezTo>
                <a:cubicBezTo>
                  <a:pt x="54243" y="11720"/>
                  <a:pt x="53970" y="11829"/>
                  <a:pt x="53970" y="11857"/>
                </a:cubicBezTo>
                <a:lnTo>
                  <a:pt x="54216" y="11829"/>
                </a:lnTo>
                <a:cubicBezTo>
                  <a:pt x="54243" y="11966"/>
                  <a:pt x="54408" y="12103"/>
                  <a:pt x="54462" y="12267"/>
                </a:cubicBezTo>
                <a:cubicBezTo>
                  <a:pt x="54462" y="12459"/>
                  <a:pt x="54052" y="12623"/>
                  <a:pt x="54079" y="12788"/>
                </a:cubicBezTo>
                <a:cubicBezTo>
                  <a:pt x="53997" y="12897"/>
                  <a:pt x="54216" y="13061"/>
                  <a:pt x="54189" y="13171"/>
                </a:cubicBezTo>
                <a:cubicBezTo>
                  <a:pt x="54107" y="13281"/>
                  <a:pt x="53942" y="13335"/>
                  <a:pt x="53915" y="13445"/>
                </a:cubicBezTo>
                <a:cubicBezTo>
                  <a:pt x="53833" y="13582"/>
                  <a:pt x="53970" y="13746"/>
                  <a:pt x="53942" y="13883"/>
                </a:cubicBezTo>
                <a:cubicBezTo>
                  <a:pt x="53915" y="14020"/>
                  <a:pt x="53504" y="13992"/>
                  <a:pt x="53449" y="14129"/>
                </a:cubicBezTo>
                <a:cubicBezTo>
                  <a:pt x="53422" y="14266"/>
                  <a:pt x="53367" y="14376"/>
                  <a:pt x="53285" y="14513"/>
                </a:cubicBezTo>
                <a:cubicBezTo>
                  <a:pt x="53258" y="14650"/>
                  <a:pt x="53230" y="14732"/>
                  <a:pt x="53148" y="14869"/>
                </a:cubicBezTo>
                <a:cubicBezTo>
                  <a:pt x="53093" y="15006"/>
                  <a:pt x="53176" y="15197"/>
                  <a:pt x="53121" y="15334"/>
                </a:cubicBezTo>
                <a:cubicBezTo>
                  <a:pt x="53039" y="15471"/>
                  <a:pt x="52874" y="15498"/>
                  <a:pt x="52820" y="15635"/>
                </a:cubicBezTo>
                <a:cubicBezTo>
                  <a:pt x="52737" y="15772"/>
                  <a:pt x="52737" y="15937"/>
                  <a:pt x="52683" y="16046"/>
                </a:cubicBezTo>
                <a:cubicBezTo>
                  <a:pt x="52601" y="16183"/>
                  <a:pt x="52683" y="16375"/>
                  <a:pt x="52601" y="16484"/>
                </a:cubicBezTo>
                <a:cubicBezTo>
                  <a:pt x="52491" y="16621"/>
                  <a:pt x="52354" y="16703"/>
                  <a:pt x="52299" y="16785"/>
                </a:cubicBezTo>
                <a:cubicBezTo>
                  <a:pt x="52217" y="16895"/>
                  <a:pt x="52190" y="17059"/>
                  <a:pt x="52135" y="17169"/>
                </a:cubicBezTo>
                <a:cubicBezTo>
                  <a:pt x="52053" y="17278"/>
                  <a:pt x="51861" y="17306"/>
                  <a:pt x="51779" y="17415"/>
                </a:cubicBezTo>
                <a:cubicBezTo>
                  <a:pt x="51670" y="17525"/>
                  <a:pt x="51478" y="17525"/>
                  <a:pt x="51368" y="17607"/>
                </a:cubicBezTo>
                <a:cubicBezTo>
                  <a:pt x="51314" y="17716"/>
                  <a:pt x="51231" y="17826"/>
                  <a:pt x="51122" y="17935"/>
                </a:cubicBezTo>
                <a:cubicBezTo>
                  <a:pt x="51040" y="18018"/>
                  <a:pt x="51095" y="18237"/>
                  <a:pt x="51040" y="18346"/>
                </a:cubicBezTo>
                <a:cubicBezTo>
                  <a:pt x="50930" y="18428"/>
                  <a:pt x="50821" y="18483"/>
                  <a:pt x="50711" y="18565"/>
                </a:cubicBezTo>
                <a:cubicBezTo>
                  <a:pt x="50656" y="18647"/>
                  <a:pt x="50711" y="18894"/>
                  <a:pt x="50656" y="18949"/>
                </a:cubicBezTo>
                <a:cubicBezTo>
                  <a:pt x="50649" y="18950"/>
                  <a:pt x="50641" y="18951"/>
                  <a:pt x="50633" y="18951"/>
                </a:cubicBezTo>
                <a:cubicBezTo>
                  <a:pt x="50530" y="18951"/>
                  <a:pt x="50373" y="18809"/>
                  <a:pt x="50269" y="18809"/>
                </a:cubicBezTo>
                <a:cubicBezTo>
                  <a:pt x="50261" y="18809"/>
                  <a:pt x="50253" y="18810"/>
                  <a:pt x="50246" y="18812"/>
                </a:cubicBezTo>
                <a:cubicBezTo>
                  <a:pt x="50136" y="18839"/>
                  <a:pt x="50246" y="19250"/>
                  <a:pt x="50136" y="19332"/>
                </a:cubicBezTo>
                <a:cubicBezTo>
                  <a:pt x="50126" y="19337"/>
                  <a:pt x="50115" y="19339"/>
                  <a:pt x="50102" y="19339"/>
                </a:cubicBezTo>
                <a:cubicBezTo>
                  <a:pt x="49996" y="19339"/>
                  <a:pt x="49811" y="19179"/>
                  <a:pt x="49713" y="19179"/>
                </a:cubicBezTo>
                <a:cubicBezTo>
                  <a:pt x="49696" y="19179"/>
                  <a:pt x="49682" y="19184"/>
                  <a:pt x="49671" y="19195"/>
                </a:cubicBezTo>
                <a:cubicBezTo>
                  <a:pt x="49561" y="19250"/>
                  <a:pt x="49561" y="19469"/>
                  <a:pt x="49452" y="19524"/>
                </a:cubicBezTo>
                <a:cubicBezTo>
                  <a:pt x="49342" y="19606"/>
                  <a:pt x="49205" y="19606"/>
                  <a:pt x="49123" y="19660"/>
                </a:cubicBezTo>
                <a:cubicBezTo>
                  <a:pt x="49014" y="19770"/>
                  <a:pt x="49014" y="19989"/>
                  <a:pt x="48904" y="20044"/>
                </a:cubicBezTo>
                <a:cubicBezTo>
                  <a:pt x="48795" y="20126"/>
                  <a:pt x="48767" y="20290"/>
                  <a:pt x="48658" y="20345"/>
                </a:cubicBezTo>
                <a:cubicBezTo>
                  <a:pt x="48644" y="20358"/>
                  <a:pt x="48624" y="20364"/>
                  <a:pt x="48600" y="20364"/>
                </a:cubicBezTo>
                <a:cubicBezTo>
                  <a:pt x="48499" y="20364"/>
                  <a:pt x="48323" y="20271"/>
                  <a:pt x="48222" y="20271"/>
                </a:cubicBezTo>
                <a:cubicBezTo>
                  <a:pt x="48198" y="20271"/>
                  <a:pt x="48178" y="20277"/>
                  <a:pt x="48165" y="20290"/>
                </a:cubicBezTo>
                <a:cubicBezTo>
                  <a:pt x="48083" y="20345"/>
                  <a:pt x="48055" y="20537"/>
                  <a:pt x="47946" y="20591"/>
                </a:cubicBezTo>
                <a:cubicBezTo>
                  <a:pt x="47926" y="20606"/>
                  <a:pt x="47899" y="20612"/>
                  <a:pt x="47868" y="20612"/>
                </a:cubicBezTo>
                <a:cubicBezTo>
                  <a:pt x="47763" y="20612"/>
                  <a:pt x="47609" y="20543"/>
                  <a:pt x="47503" y="20543"/>
                </a:cubicBezTo>
                <a:cubicBezTo>
                  <a:pt x="47472" y="20543"/>
                  <a:pt x="47446" y="20549"/>
                  <a:pt x="47425" y="20564"/>
                </a:cubicBezTo>
                <a:cubicBezTo>
                  <a:pt x="47343" y="20674"/>
                  <a:pt x="47398" y="20893"/>
                  <a:pt x="47289" y="20975"/>
                </a:cubicBezTo>
                <a:cubicBezTo>
                  <a:pt x="47234" y="21084"/>
                  <a:pt x="47206" y="21221"/>
                  <a:pt x="47097" y="21276"/>
                </a:cubicBezTo>
                <a:cubicBezTo>
                  <a:pt x="47046" y="21327"/>
                  <a:pt x="46901" y="21430"/>
                  <a:pt x="46875" y="21430"/>
                </a:cubicBezTo>
                <a:cubicBezTo>
                  <a:pt x="46860" y="21430"/>
                  <a:pt x="46887" y="21394"/>
                  <a:pt x="46998" y="21291"/>
                </a:cubicBezTo>
                <a:lnTo>
                  <a:pt x="46998" y="21291"/>
                </a:lnTo>
                <a:cubicBezTo>
                  <a:pt x="46915" y="21362"/>
                  <a:pt x="46789" y="21393"/>
                  <a:pt x="46686" y="21495"/>
                </a:cubicBezTo>
                <a:cubicBezTo>
                  <a:pt x="46577" y="21577"/>
                  <a:pt x="46604" y="21824"/>
                  <a:pt x="46522" y="21933"/>
                </a:cubicBezTo>
                <a:cubicBezTo>
                  <a:pt x="46505" y="21941"/>
                  <a:pt x="46485" y="21945"/>
                  <a:pt x="46461" y="21945"/>
                </a:cubicBezTo>
                <a:cubicBezTo>
                  <a:pt x="46368" y="21945"/>
                  <a:pt x="46228" y="21895"/>
                  <a:pt x="46120" y="21895"/>
                </a:cubicBezTo>
                <a:cubicBezTo>
                  <a:pt x="46072" y="21895"/>
                  <a:pt x="46030" y="21904"/>
                  <a:pt x="46002" y="21933"/>
                </a:cubicBezTo>
                <a:cubicBezTo>
                  <a:pt x="45892" y="22043"/>
                  <a:pt x="45892" y="22262"/>
                  <a:pt x="45783" y="22344"/>
                </a:cubicBezTo>
                <a:cubicBezTo>
                  <a:pt x="45700" y="22399"/>
                  <a:pt x="45564" y="22508"/>
                  <a:pt x="45454" y="22590"/>
                </a:cubicBezTo>
                <a:cubicBezTo>
                  <a:pt x="45344" y="22672"/>
                  <a:pt x="45317" y="22919"/>
                  <a:pt x="45208" y="23001"/>
                </a:cubicBezTo>
                <a:cubicBezTo>
                  <a:pt x="45192" y="23009"/>
                  <a:pt x="45172" y="23012"/>
                  <a:pt x="45150" y="23012"/>
                </a:cubicBezTo>
                <a:cubicBezTo>
                  <a:pt x="45043" y="23012"/>
                  <a:pt x="44876" y="22935"/>
                  <a:pt x="44755" y="22935"/>
                </a:cubicBezTo>
                <a:cubicBezTo>
                  <a:pt x="44730" y="22935"/>
                  <a:pt x="44707" y="22938"/>
                  <a:pt x="44687" y="22946"/>
                </a:cubicBezTo>
                <a:cubicBezTo>
                  <a:pt x="44613" y="23021"/>
                  <a:pt x="44515" y="23164"/>
                  <a:pt x="44395" y="23251"/>
                </a:cubicBezTo>
                <a:lnTo>
                  <a:pt x="44395" y="23251"/>
                </a:lnTo>
                <a:cubicBezTo>
                  <a:pt x="44487" y="23198"/>
                  <a:pt x="44563" y="23214"/>
                  <a:pt x="44660" y="23165"/>
                </a:cubicBezTo>
                <a:lnTo>
                  <a:pt x="44660" y="23165"/>
                </a:lnTo>
                <a:cubicBezTo>
                  <a:pt x="44550" y="23220"/>
                  <a:pt x="44496" y="23193"/>
                  <a:pt x="44386" y="23275"/>
                </a:cubicBezTo>
                <a:cubicBezTo>
                  <a:pt x="44362" y="23287"/>
                  <a:pt x="44334" y="23291"/>
                  <a:pt x="44304" y="23291"/>
                </a:cubicBezTo>
                <a:cubicBezTo>
                  <a:pt x="44237" y="23291"/>
                  <a:pt x="44157" y="23270"/>
                  <a:pt x="44080" y="23270"/>
                </a:cubicBezTo>
                <a:cubicBezTo>
                  <a:pt x="44034" y="23270"/>
                  <a:pt x="43988" y="23278"/>
                  <a:pt x="43948" y="23302"/>
                </a:cubicBezTo>
                <a:cubicBezTo>
                  <a:pt x="43811" y="23357"/>
                  <a:pt x="43838" y="23713"/>
                  <a:pt x="43729" y="23768"/>
                </a:cubicBezTo>
                <a:cubicBezTo>
                  <a:pt x="43592" y="23877"/>
                  <a:pt x="43537" y="24014"/>
                  <a:pt x="43428" y="24096"/>
                </a:cubicBezTo>
                <a:cubicBezTo>
                  <a:pt x="43318" y="24151"/>
                  <a:pt x="43127" y="24124"/>
                  <a:pt x="43017" y="24178"/>
                </a:cubicBezTo>
                <a:cubicBezTo>
                  <a:pt x="42908" y="24260"/>
                  <a:pt x="42743" y="24288"/>
                  <a:pt x="42634" y="24370"/>
                </a:cubicBezTo>
                <a:cubicBezTo>
                  <a:pt x="42552" y="24425"/>
                  <a:pt x="42716" y="24836"/>
                  <a:pt x="42606" y="24945"/>
                </a:cubicBezTo>
                <a:cubicBezTo>
                  <a:pt x="42577" y="24968"/>
                  <a:pt x="42541" y="24977"/>
                  <a:pt x="42501" y="24977"/>
                </a:cubicBezTo>
                <a:cubicBezTo>
                  <a:pt x="42391" y="24977"/>
                  <a:pt x="42251" y="24913"/>
                  <a:pt x="42150" y="24913"/>
                </a:cubicBezTo>
                <a:cubicBezTo>
                  <a:pt x="42114" y="24913"/>
                  <a:pt x="42082" y="24922"/>
                  <a:pt x="42059" y="24945"/>
                </a:cubicBezTo>
                <a:cubicBezTo>
                  <a:pt x="41949" y="25055"/>
                  <a:pt x="41894" y="25137"/>
                  <a:pt x="41785" y="25246"/>
                </a:cubicBezTo>
                <a:cubicBezTo>
                  <a:pt x="41730" y="25328"/>
                  <a:pt x="41593" y="25383"/>
                  <a:pt x="41484" y="25493"/>
                </a:cubicBezTo>
                <a:cubicBezTo>
                  <a:pt x="41402" y="25602"/>
                  <a:pt x="41319" y="25684"/>
                  <a:pt x="41237" y="25794"/>
                </a:cubicBezTo>
                <a:cubicBezTo>
                  <a:pt x="41182" y="25849"/>
                  <a:pt x="41182" y="25849"/>
                  <a:pt x="41189" y="25849"/>
                </a:cubicBezTo>
                <a:cubicBezTo>
                  <a:pt x="41196" y="25849"/>
                  <a:pt x="41210" y="25849"/>
                  <a:pt x="41182" y="25903"/>
                </a:cubicBezTo>
                <a:cubicBezTo>
                  <a:pt x="41182" y="25739"/>
                  <a:pt x="40991" y="25876"/>
                  <a:pt x="40963" y="25684"/>
                </a:cubicBezTo>
                <a:cubicBezTo>
                  <a:pt x="40963" y="25520"/>
                  <a:pt x="40991" y="25383"/>
                  <a:pt x="40963" y="25219"/>
                </a:cubicBezTo>
                <a:cubicBezTo>
                  <a:pt x="40936" y="25055"/>
                  <a:pt x="40909" y="24918"/>
                  <a:pt x="40854" y="24726"/>
                </a:cubicBezTo>
                <a:cubicBezTo>
                  <a:pt x="40827" y="24562"/>
                  <a:pt x="40717" y="24425"/>
                  <a:pt x="40690" y="24260"/>
                </a:cubicBezTo>
                <a:cubicBezTo>
                  <a:pt x="40662" y="24124"/>
                  <a:pt x="40525" y="24041"/>
                  <a:pt x="40498" y="23959"/>
                </a:cubicBezTo>
                <a:cubicBezTo>
                  <a:pt x="40443" y="23850"/>
                  <a:pt x="40388" y="23740"/>
                  <a:pt x="40361" y="23631"/>
                </a:cubicBezTo>
                <a:lnTo>
                  <a:pt x="40662" y="23549"/>
                </a:lnTo>
                <a:cubicBezTo>
                  <a:pt x="40662" y="23494"/>
                  <a:pt x="40525" y="23494"/>
                  <a:pt x="40525" y="23494"/>
                </a:cubicBezTo>
                <a:cubicBezTo>
                  <a:pt x="40498" y="23330"/>
                  <a:pt x="40799" y="23083"/>
                  <a:pt x="40772" y="22946"/>
                </a:cubicBezTo>
                <a:cubicBezTo>
                  <a:pt x="40717" y="22864"/>
                  <a:pt x="40115" y="22919"/>
                  <a:pt x="40087" y="22782"/>
                </a:cubicBezTo>
                <a:cubicBezTo>
                  <a:pt x="40005" y="22645"/>
                  <a:pt x="40416" y="22399"/>
                  <a:pt x="40388" y="22262"/>
                </a:cubicBezTo>
                <a:cubicBezTo>
                  <a:pt x="40306" y="22180"/>
                  <a:pt x="39950" y="22097"/>
                  <a:pt x="39896" y="21988"/>
                </a:cubicBezTo>
                <a:cubicBezTo>
                  <a:pt x="39950" y="21933"/>
                  <a:pt x="40361" y="21906"/>
                  <a:pt x="40361" y="21824"/>
                </a:cubicBezTo>
                <a:cubicBezTo>
                  <a:pt x="40372" y="21812"/>
                  <a:pt x="40388" y="21801"/>
                  <a:pt x="40403" y="21788"/>
                </a:cubicBezTo>
                <a:lnTo>
                  <a:pt x="40403" y="21788"/>
                </a:lnTo>
                <a:lnTo>
                  <a:pt x="40443" y="21796"/>
                </a:lnTo>
                <a:lnTo>
                  <a:pt x="40443" y="21714"/>
                </a:lnTo>
                <a:cubicBezTo>
                  <a:pt x="40443" y="21746"/>
                  <a:pt x="40424" y="21769"/>
                  <a:pt x="40403" y="21788"/>
                </a:cubicBezTo>
                <a:lnTo>
                  <a:pt x="40403" y="21788"/>
                </a:lnTo>
                <a:lnTo>
                  <a:pt x="40306" y="21769"/>
                </a:lnTo>
                <a:cubicBezTo>
                  <a:pt x="40443" y="21632"/>
                  <a:pt x="40498" y="21385"/>
                  <a:pt x="40580" y="21221"/>
                </a:cubicBezTo>
                <a:cubicBezTo>
                  <a:pt x="40635" y="21112"/>
                  <a:pt x="40635" y="21002"/>
                  <a:pt x="40662" y="20947"/>
                </a:cubicBezTo>
                <a:lnTo>
                  <a:pt x="40909" y="21029"/>
                </a:lnTo>
                <a:cubicBezTo>
                  <a:pt x="40909" y="21029"/>
                  <a:pt x="40553" y="20838"/>
                  <a:pt x="40553" y="20810"/>
                </a:cubicBezTo>
                <a:cubicBezTo>
                  <a:pt x="40635" y="20674"/>
                  <a:pt x="40580" y="20427"/>
                  <a:pt x="40690" y="20290"/>
                </a:cubicBezTo>
                <a:cubicBezTo>
                  <a:pt x="40700" y="20279"/>
                  <a:pt x="40719" y="20275"/>
                  <a:pt x="40742" y="20275"/>
                </a:cubicBezTo>
                <a:cubicBezTo>
                  <a:pt x="40879" y="20275"/>
                  <a:pt x="41197" y="20434"/>
                  <a:pt x="41314" y="20434"/>
                </a:cubicBezTo>
                <a:cubicBezTo>
                  <a:pt x="41328" y="20434"/>
                  <a:pt x="41339" y="20432"/>
                  <a:pt x="41347" y="20427"/>
                </a:cubicBezTo>
                <a:cubicBezTo>
                  <a:pt x="41347" y="20400"/>
                  <a:pt x="41237" y="20345"/>
                  <a:pt x="41237" y="20345"/>
                </a:cubicBezTo>
                <a:lnTo>
                  <a:pt x="41079" y="20151"/>
                </a:lnTo>
                <a:lnTo>
                  <a:pt x="41347" y="20071"/>
                </a:lnTo>
                <a:cubicBezTo>
                  <a:pt x="41402" y="20016"/>
                  <a:pt x="41402" y="19743"/>
                  <a:pt x="41456" y="19715"/>
                </a:cubicBezTo>
                <a:cubicBezTo>
                  <a:pt x="41511" y="19660"/>
                  <a:pt x="41511" y="19524"/>
                  <a:pt x="41593" y="19496"/>
                </a:cubicBezTo>
                <a:cubicBezTo>
                  <a:pt x="41621" y="19496"/>
                  <a:pt x="41785" y="19496"/>
                  <a:pt x="41812" y="19469"/>
                </a:cubicBezTo>
                <a:cubicBezTo>
                  <a:pt x="41894" y="19441"/>
                  <a:pt x="41922" y="19332"/>
                  <a:pt x="42004" y="19304"/>
                </a:cubicBezTo>
                <a:cubicBezTo>
                  <a:pt x="42018" y="19277"/>
                  <a:pt x="42031" y="19277"/>
                  <a:pt x="42045" y="19277"/>
                </a:cubicBezTo>
                <a:cubicBezTo>
                  <a:pt x="42059" y="19277"/>
                  <a:pt x="42072" y="19277"/>
                  <a:pt x="42086" y="19250"/>
                </a:cubicBezTo>
                <a:cubicBezTo>
                  <a:pt x="42090" y="19248"/>
                  <a:pt x="42095" y="19248"/>
                  <a:pt x="42101" y="19248"/>
                </a:cubicBezTo>
                <a:cubicBezTo>
                  <a:pt x="42194" y="19248"/>
                  <a:pt x="42444" y="19443"/>
                  <a:pt x="42537" y="19443"/>
                </a:cubicBezTo>
                <a:cubicBezTo>
                  <a:pt x="42542" y="19443"/>
                  <a:pt x="42547" y="19443"/>
                  <a:pt x="42552" y="19441"/>
                </a:cubicBezTo>
                <a:cubicBezTo>
                  <a:pt x="42716" y="19304"/>
                  <a:pt x="42606" y="18921"/>
                  <a:pt x="42743" y="18784"/>
                </a:cubicBezTo>
                <a:cubicBezTo>
                  <a:pt x="42756" y="18775"/>
                  <a:pt x="42772" y="18771"/>
                  <a:pt x="42793" y="18771"/>
                </a:cubicBezTo>
                <a:cubicBezTo>
                  <a:pt x="42933" y="18771"/>
                  <a:pt x="43238" y="18962"/>
                  <a:pt x="43378" y="18962"/>
                </a:cubicBezTo>
                <a:cubicBezTo>
                  <a:pt x="43399" y="18962"/>
                  <a:pt x="43415" y="18958"/>
                  <a:pt x="43428" y="18949"/>
                </a:cubicBezTo>
                <a:cubicBezTo>
                  <a:pt x="43537" y="18894"/>
                  <a:pt x="43291" y="18428"/>
                  <a:pt x="43400" y="18346"/>
                </a:cubicBezTo>
                <a:cubicBezTo>
                  <a:pt x="43431" y="18316"/>
                  <a:pt x="43476" y="18306"/>
                  <a:pt x="43527" y="18306"/>
                </a:cubicBezTo>
                <a:cubicBezTo>
                  <a:pt x="43610" y="18306"/>
                  <a:pt x="43711" y="18331"/>
                  <a:pt x="43794" y="18331"/>
                </a:cubicBezTo>
                <a:cubicBezTo>
                  <a:pt x="43845" y="18331"/>
                  <a:pt x="43890" y="18322"/>
                  <a:pt x="43921" y="18291"/>
                </a:cubicBezTo>
                <a:cubicBezTo>
                  <a:pt x="44003" y="18237"/>
                  <a:pt x="44222" y="18264"/>
                  <a:pt x="44331" y="18154"/>
                </a:cubicBezTo>
                <a:cubicBezTo>
                  <a:pt x="44414" y="18072"/>
                  <a:pt x="44496" y="17963"/>
                  <a:pt x="44605" y="17853"/>
                </a:cubicBezTo>
                <a:cubicBezTo>
                  <a:pt x="44687" y="17798"/>
                  <a:pt x="44414" y="17306"/>
                  <a:pt x="44523" y="17196"/>
                </a:cubicBezTo>
                <a:cubicBezTo>
                  <a:pt x="44633" y="17141"/>
                  <a:pt x="44769" y="17114"/>
                  <a:pt x="44879" y="17004"/>
                </a:cubicBezTo>
                <a:cubicBezTo>
                  <a:pt x="44895" y="16984"/>
                  <a:pt x="44921" y="16976"/>
                  <a:pt x="44954" y="16976"/>
                </a:cubicBezTo>
                <a:cubicBezTo>
                  <a:pt x="45063" y="16976"/>
                  <a:pt x="45246" y="17061"/>
                  <a:pt x="45366" y="17061"/>
                </a:cubicBezTo>
                <a:cubicBezTo>
                  <a:pt x="45403" y="17061"/>
                  <a:pt x="45433" y="17053"/>
                  <a:pt x="45454" y="17032"/>
                </a:cubicBezTo>
                <a:cubicBezTo>
                  <a:pt x="45564" y="16922"/>
                  <a:pt x="45372" y="16594"/>
                  <a:pt x="45481" y="16484"/>
                </a:cubicBezTo>
                <a:cubicBezTo>
                  <a:pt x="45591" y="16429"/>
                  <a:pt x="45700" y="16347"/>
                  <a:pt x="45783" y="16238"/>
                </a:cubicBezTo>
                <a:cubicBezTo>
                  <a:pt x="45892" y="16183"/>
                  <a:pt x="45865" y="16019"/>
                  <a:pt x="45974" y="15909"/>
                </a:cubicBezTo>
                <a:cubicBezTo>
                  <a:pt x="46029" y="15800"/>
                  <a:pt x="46275" y="15827"/>
                  <a:pt x="46330" y="15745"/>
                </a:cubicBezTo>
                <a:cubicBezTo>
                  <a:pt x="46412" y="15663"/>
                  <a:pt x="46467" y="15526"/>
                  <a:pt x="46549" y="15416"/>
                </a:cubicBezTo>
                <a:cubicBezTo>
                  <a:pt x="46563" y="15395"/>
                  <a:pt x="46601" y="15388"/>
                  <a:pt x="46651" y="15388"/>
                </a:cubicBezTo>
                <a:cubicBezTo>
                  <a:pt x="46733" y="15388"/>
                  <a:pt x="46847" y="15406"/>
                  <a:pt x="46941" y="15406"/>
                </a:cubicBezTo>
                <a:cubicBezTo>
                  <a:pt x="47012" y="15406"/>
                  <a:pt x="47071" y="15396"/>
                  <a:pt x="47097" y="15362"/>
                </a:cubicBezTo>
                <a:cubicBezTo>
                  <a:pt x="47152" y="15252"/>
                  <a:pt x="46878" y="14923"/>
                  <a:pt x="46960" y="14814"/>
                </a:cubicBezTo>
                <a:cubicBezTo>
                  <a:pt x="47015" y="14704"/>
                  <a:pt x="47398" y="14787"/>
                  <a:pt x="47480" y="14677"/>
                </a:cubicBezTo>
                <a:cubicBezTo>
                  <a:pt x="47535" y="14540"/>
                  <a:pt x="47206" y="14184"/>
                  <a:pt x="47261" y="14047"/>
                </a:cubicBezTo>
                <a:cubicBezTo>
                  <a:pt x="47343" y="13910"/>
                  <a:pt x="47781" y="13965"/>
                  <a:pt x="47809" y="13828"/>
                </a:cubicBezTo>
                <a:cubicBezTo>
                  <a:pt x="47836" y="13691"/>
                  <a:pt x="47754" y="13472"/>
                  <a:pt x="47781" y="13335"/>
                </a:cubicBezTo>
                <a:cubicBezTo>
                  <a:pt x="47836" y="13198"/>
                  <a:pt x="48055" y="13089"/>
                  <a:pt x="48083" y="12952"/>
                </a:cubicBezTo>
                <a:cubicBezTo>
                  <a:pt x="48110" y="12815"/>
                  <a:pt x="48083" y="12651"/>
                  <a:pt x="48110" y="12514"/>
                </a:cubicBezTo>
                <a:cubicBezTo>
                  <a:pt x="48165" y="12350"/>
                  <a:pt x="47946" y="12185"/>
                  <a:pt x="47946" y="12048"/>
                </a:cubicBezTo>
                <a:lnTo>
                  <a:pt x="47946" y="11638"/>
                </a:lnTo>
                <a:cubicBezTo>
                  <a:pt x="47946" y="11501"/>
                  <a:pt x="48329" y="11364"/>
                  <a:pt x="48329" y="11227"/>
                </a:cubicBezTo>
                <a:cubicBezTo>
                  <a:pt x="48329" y="11090"/>
                  <a:pt x="48356" y="10898"/>
                  <a:pt x="48356" y="10761"/>
                </a:cubicBezTo>
                <a:cubicBezTo>
                  <a:pt x="48356" y="10597"/>
                  <a:pt x="48439" y="10460"/>
                  <a:pt x="48439" y="10323"/>
                </a:cubicBezTo>
                <a:cubicBezTo>
                  <a:pt x="48439" y="10214"/>
                  <a:pt x="47809" y="10077"/>
                  <a:pt x="47809" y="9995"/>
                </a:cubicBezTo>
                <a:cubicBezTo>
                  <a:pt x="47809" y="9885"/>
                  <a:pt x="48220" y="9748"/>
                  <a:pt x="48220" y="9639"/>
                </a:cubicBezTo>
                <a:cubicBezTo>
                  <a:pt x="48220" y="9529"/>
                  <a:pt x="48028" y="9392"/>
                  <a:pt x="48028" y="9310"/>
                </a:cubicBezTo>
                <a:cubicBezTo>
                  <a:pt x="48028" y="9228"/>
                  <a:pt x="48165" y="9201"/>
                  <a:pt x="48165" y="9173"/>
                </a:cubicBezTo>
                <a:cubicBezTo>
                  <a:pt x="48165" y="9119"/>
                  <a:pt x="47946" y="9091"/>
                  <a:pt x="47946" y="8982"/>
                </a:cubicBezTo>
                <a:cubicBezTo>
                  <a:pt x="47946" y="8927"/>
                  <a:pt x="48356" y="8845"/>
                  <a:pt x="48356" y="8763"/>
                </a:cubicBezTo>
                <a:cubicBezTo>
                  <a:pt x="48356" y="8626"/>
                  <a:pt x="48384" y="8434"/>
                  <a:pt x="48384" y="8270"/>
                </a:cubicBezTo>
                <a:cubicBezTo>
                  <a:pt x="48384" y="8133"/>
                  <a:pt x="48439" y="7969"/>
                  <a:pt x="48439" y="7832"/>
                </a:cubicBezTo>
                <a:cubicBezTo>
                  <a:pt x="48384" y="7667"/>
                  <a:pt x="48110" y="7530"/>
                  <a:pt x="48110" y="7394"/>
                </a:cubicBezTo>
                <a:cubicBezTo>
                  <a:pt x="48110" y="7202"/>
                  <a:pt x="47973" y="7065"/>
                  <a:pt x="47973" y="6928"/>
                </a:cubicBezTo>
                <a:cubicBezTo>
                  <a:pt x="47973" y="6791"/>
                  <a:pt x="48110" y="6627"/>
                  <a:pt x="48110" y="6490"/>
                </a:cubicBezTo>
                <a:cubicBezTo>
                  <a:pt x="48110" y="6326"/>
                  <a:pt x="47973" y="6189"/>
                  <a:pt x="47973" y="6052"/>
                </a:cubicBezTo>
                <a:cubicBezTo>
                  <a:pt x="47946" y="5833"/>
                  <a:pt x="47891" y="5669"/>
                  <a:pt x="47891" y="5477"/>
                </a:cubicBezTo>
                <a:cubicBezTo>
                  <a:pt x="47891" y="5477"/>
                  <a:pt x="48192" y="5395"/>
                  <a:pt x="48192" y="5367"/>
                </a:cubicBezTo>
                <a:cubicBezTo>
                  <a:pt x="48192" y="5285"/>
                  <a:pt x="48329" y="5230"/>
                  <a:pt x="48329" y="5203"/>
                </a:cubicBezTo>
                <a:cubicBezTo>
                  <a:pt x="48329" y="5011"/>
                  <a:pt x="48055" y="4820"/>
                  <a:pt x="48083" y="4655"/>
                </a:cubicBezTo>
                <a:cubicBezTo>
                  <a:pt x="48110" y="4518"/>
                  <a:pt x="48192" y="4382"/>
                  <a:pt x="48192" y="4245"/>
                </a:cubicBezTo>
                <a:cubicBezTo>
                  <a:pt x="48176" y="4195"/>
                  <a:pt x="48149" y="3988"/>
                  <a:pt x="48149" y="3908"/>
                </a:cubicBezTo>
                <a:lnTo>
                  <a:pt x="48149" y="3908"/>
                </a:lnTo>
                <a:cubicBezTo>
                  <a:pt x="48062" y="3800"/>
                  <a:pt x="47874" y="3730"/>
                  <a:pt x="47809" y="3642"/>
                </a:cubicBezTo>
                <a:cubicBezTo>
                  <a:pt x="47754" y="3560"/>
                  <a:pt x="47699" y="3341"/>
                  <a:pt x="47562" y="3286"/>
                </a:cubicBezTo>
                <a:cubicBezTo>
                  <a:pt x="47526" y="3265"/>
                  <a:pt x="47488" y="3256"/>
                  <a:pt x="47449" y="3256"/>
                </a:cubicBezTo>
                <a:cubicBezTo>
                  <a:pt x="47341" y="3256"/>
                  <a:pt x="47225" y="3321"/>
                  <a:pt x="47124" y="3341"/>
                </a:cubicBezTo>
                <a:cubicBezTo>
                  <a:pt x="46960" y="3341"/>
                  <a:pt x="46823" y="3341"/>
                  <a:pt x="46686" y="3423"/>
                </a:cubicBezTo>
                <a:cubicBezTo>
                  <a:pt x="46577" y="3478"/>
                  <a:pt x="46522" y="3588"/>
                  <a:pt x="46440" y="3697"/>
                </a:cubicBezTo>
                <a:cubicBezTo>
                  <a:pt x="46330" y="3779"/>
                  <a:pt x="46385" y="3916"/>
                  <a:pt x="46303" y="4026"/>
                </a:cubicBezTo>
                <a:cubicBezTo>
                  <a:pt x="46248" y="4135"/>
                  <a:pt x="45837" y="4135"/>
                  <a:pt x="45783" y="4245"/>
                </a:cubicBezTo>
                <a:cubicBezTo>
                  <a:pt x="45755" y="4382"/>
                  <a:pt x="46248" y="4655"/>
                  <a:pt x="46193" y="4738"/>
                </a:cubicBezTo>
                <a:cubicBezTo>
                  <a:pt x="46166" y="4929"/>
                  <a:pt x="46002" y="5011"/>
                  <a:pt x="45974" y="5203"/>
                </a:cubicBezTo>
                <a:cubicBezTo>
                  <a:pt x="45919" y="5367"/>
                  <a:pt x="46029" y="5532"/>
                  <a:pt x="46002" y="5696"/>
                </a:cubicBezTo>
                <a:cubicBezTo>
                  <a:pt x="45974" y="5833"/>
                  <a:pt x="46029" y="5970"/>
                  <a:pt x="46029" y="6107"/>
                </a:cubicBezTo>
                <a:cubicBezTo>
                  <a:pt x="46029" y="6244"/>
                  <a:pt x="45591" y="6326"/>
                  <a:pt x="45591" y="6463"/>
                </a:cubicBezTo>
                <a:cubicBezTo>
                  <a:pt x="45591" y="6572"/>
                  <a:pt x="45481" y="6709"/>
                  <a:pt x="45481" y="6846"/>
                </a:cubicBezTo>
                <a:cubicBezTo>
                  <a:pt x="45454" y="6983"/>
                  <a:pt x="45783" y="7120"/>
                  <a:pt x="45783" y="7257"/>
                </a:cubicBezTo>
                <a:cubicBezTo>
                  <a:pt x="45783" y="7339"/>
                  <a:pt x="45700" y="7476"/>
                  <a:pt x="45700" y="7613"/>
                </a:cubicBezTo>
                <a:cubicBezTo>
                  <a:pt x="45700" y="7750"/>
                  <a:pt x="45837" y="7886"/>
                  <a:pt x="45837" y="8023"/>
                </a:cubicBezTo>
                <a:cubicBezTo>
                  <a:pt x="45837" y="8160"/>
                  <a:pt x="45591" y="8270"/>
                  <a:pt x="45591" y="8407"/>
                </a:cubicBezTo>
                <a:cubicBezTo>
                  <a:pt x="45591" y="8544"/>
                  <a:pt x="45235" y="8653"/>
                  <a:pt x="45235" y="8790"/>
                </a:cubicBezTo>
                <a:cubicBezTo>
                  <a:pt x="45208" y="8900"/>
                  <a:pt x="45208" y="9036"/>
                  <a:pt x="45208" y="9173"/>
                </a:cubicBezTo>
                <a:cubicBezTo>
                  <a:pt x="45180" y="9310"/>
                  <a:pt x="45235" y="9475"/>
                  <a:pt x="45235" y="9611"/>
                </a:cubicBezTo>
                <a:cubicBezTo>
                  <a:pt x="45235" y="9776"/>
                  <a:pt x="45700" y="9940"/>
                  <a:pt x="45700" y="10077"/>
                </a:cubicBezTo>
                <a:cubicBezTo>
                  <a:pt x="45646" y="10214"/>
                  <a:pt x="45098" y="10323"/>
                  <a:pt x="45098" y="10460"/>
                </a:cubicBezTo>
                <a:cubicBezTo>
                  <a:pt x="45098" y="10597"/>
                  <a:pt x="45646" y="10816"/>
                  <a:pt x="45646" y="10953"/>
                </a:cubicBezTo>
                <a:cubicBezTo>
                  <a:pt x="45646" y="11090"/>
                  <a:pt x="45043" y="11145"/>
                  <a:pt x="45016" y="11282"/>
                </a:cubicBezTo>
                <a:cubicBezTo>
                  <a:pt x="44961" y="11419"/>
                  <a:pt x="45372" y="11638"/>
                  <a:pt x="45344" y="11775"/>
                </a:cubicBezTo>
                <a:cubicBezTo>
                  <a:pt x="45317" y="11911"/>
                  <a:pt x="45180" y="12048"/>
                  <a:pt x="45153" y="12185"/>
                </a:cubicBezTo>
                <a:cubicBezTo>
                  <a:pt x="45098" y="12267"/>
                  <a:pt x="44961" y="12377"/>
                  <a:pt x="44934" y="12486"/>
                </a:cubicBezTo>
                <a:cubicBezTo>
                  <a:pt x="44906" y="12596"/>
                  <a:pt x="45180" y="12870"/>
                  <a:pt x="45098" y="12952"/>
                </a:cubicBezTo>
                <a:cubicBezTo>
                  <a:pt x="45043" y="13061"/>
                  <a:pt x="45016" y="13198"/>
                  <a:pt x="44934" y="13308"/>
                </a:cubicBezTo>
                <a:cubicBezTo>
                  <a:pt x="44906" y="13308"/>
                  <a:pt x="44660" y="13198"/>
                  <a:pt x="44660" y="13198"/>
                </a:cubicBezTo>
                <a:cubicBezTo>
                  <a:pt x="44605" y="13281"/>
                  <a:pt x="44496" y="13335"/>
                  <a:pt x="44414" y="13417"/>
                </a:cubicBezTo>
                <a:cubicBezTo>
                  <a:pt x="44359" y="13500"/>
                  <a:pt x="44359" y="13691"/>
                  <a:pt x="44277" y="13773"/>
                </a:cubicBezTo>
                <a:cubicBezTo>
                  <a:pt x="44222" y="13883"/>
                  <a:pt x="44112" y="13965"/>
                  <a:pt x="44058" y="14047"/>
                </a:cubicBezTo>
                <a:cubicBezTo>
                  <a:pt x="43921" y="14184"/>
                  <a:pt x="43565" y="14129"/>
                  <a:pt x="43428" y="14266"/>
                </a:cubicBezTo>
                <a:cubicBezTo>
                  <a:pt x="43400" y="14321"/>
                  <a:pt x="43674" y="14732"/>
                  <a:pt x="43647" y="14787"/>
                </a:cubicBezTo>
                <a:lnTo>
                  <a:pt x="43537" y="14732"/>
                </a:lnTo>
                <a:cubicBezTo>
                  <a:pt x="43534" y="14738"/>
                  <a:pt x="43528" y="14741"/>
                  <a:pt x="43520" y="14741"/>
                </a:cubicBezTo>
                <a:cubicBezTo>
                  <a:pt x="43456" y="14741"/>
                  <a:pt x="43259" y="14592"/>
                  <a:pt x="43193" y="14592"/>
                </a:cubicBezTo>
                <a:cubicBezTo>
                  <a:pt x="43189" y="14592"/>
                  <a:pt x="43185" y="14593"/>
                  <a:pt x="43181" y="14595"/>
                </a:cubicBezTo>
                <a:cubicBezTo>
                  <a:pt x="43127" y="14677"/>
                  <a:pt x="43263" y="14923"/>
                  <a:pt x="43181" y="14978"/>
                </a:cubicBezTo>
                <a:cubicBezTo>
                  <a:pt x="43044" y="15088"/>
                  <a:pt x="42771" y="15006"/>
                  <a:pt x="42634" y="15115"/>
                </a:cubicBezTo>
                <a:cubicBezTo>
                  <a:pt x="42552" y="15197"/>
                  <a:pt x="42634" y="15526"/>
                  <a:pt x="42552" y="15635"/>
                </a:cubicBezTo>
                <a:cubicBezTo>
                  <a:pt x="42442" y="15745"/>
                  <a:pt x="42360" y="15882"/>
                  <a:pt x="42278" y="15964"/>
                </a:cubicBezTo>
                <a:cubicBezTo>
                  <a:pt x="42223" y="16019"/>
                  <a:pt x="42127" y="16019"/>
                  <a:pt x="42031" y="16019"/>
                </a:cubicBezTo>
                <a:cubicBezTo>
                  <a:pt x="41935" y="16019"/>
                  <a:pt x="41840" y="16019"/>
                  <a:pt x="41785" y="16073"/>
                </a:cubicBezTo>
                <a:cubicBezTo>
                  <a:pt x="41675" y="16183"/>
                  <a:pt x="41621" y="16320"/>
                  <a:pt x="41511" y="16429"/>
                </a:cubicBezTo>
                <a:cubicBezTo>
                  <a:pt x="41402" y="16512"/>
                  <a:pt x="41237" y="16512"/>
                  <a:pt x="41128" y="16621"/>
                </a:cubicBezTo>
                <a:cubicBezTo>
                  <a:pt x="41073" y="16731"/>
                  <a:pt x="40827" y="16703"/>
                  <a:pt x="40717" y="16785"/>
                </a:cubicBezTo>
                <a:cubicBezTo>
                  <a:pt x="40635" y="16895"/>
                  <a:pt x="40909" y="17306"/>
                  <a:pt x="40799" y="17443"/>
                </a:cubicBezTo>
                <a:cubicBezTo>
                  <a:pt x="40690" y="17552"/>
                  <a:pt x="40306" y="17470"/>
                  <a:pt x="40252" y="17607"/>
                </a:cubicBezTo>
                <a:cubicBezTo>
                  <a:pt x="40142" y="17744"/>
                  <a:pt x="40279" y="17990"/>
                  <a:pt x="40224" y="18127"/>
                </a:cubicBezTo>
                <a:cubicBezTo>
                  <a:pt x="40169" y="18209"/>
                  <a:pt x="40306" y="18264"/>
                  <a:pt x="40279" y="18346"/>
                </a:cubicBezTo>
                <a:lnTo>
                  <a:pt x="40279" y="18428"/>
                </a:lnTo>
                <a:cubicBezTo>
                  <a:pt x="40147" y="18612"/>
                  <a:pt x="39864" y="18620"/>
                  <a:pt x="39769" y="18790"/>
                </a:cubicBezTo>
                <a:lnTo>
                  <a:pt x="39769" y="18790"/>
                </a:lnTo>
                <a:cubicBezTo>
                  <a:pt x="39802" y="18702"/>
                  <a:pt x="39694" y="18654"/>
                  <a:pt x="39623" y="18654"/>
                </a:cubicBezTo>
                <a:cubicBezTo>
                  <a:pt x="39596" y="18654"/>
                  <a:pt x="39574" y="18661"/>
                  <a:pt x="39567" y="18675"/>
                </a:cubicBezTo>
                <a:lnTo>
                  <a:pt x="39567" y="18702"/>
                </a:lnTo>
                <a:cubicBezTo>
                  <a:pt x="39567" y="18620"/>
                  <a:pt x="39266" y="18483"/>
                  <a:pt x="39266" y="18346"/>
                </a:cubicBezTo>
                <a:cubicBezTo>
                  <a:pt x="39211" y="18154"/>
                  <a:pt x="39047" y="18018"/>
                  <a:pt x="39019" y="17881"/>
                </a:cubicBezTo>
                <a:cubicBezTo>
                  <a:pt x="38992" y="17716"/>
                  <a:pt x="39184" y="17552"/>
                  <a:pt x="39156" y="17388"/>
                </a:cubicBezTo>
                <a:cubicBezTo>
                  <a:pt x="39156" y="17251"/>
                  <a:pt x="38773" y="17141"/>
                  <a:pt x="38746" y="16977"/>
                </a:cubicBezTo>
                <a:cubicBezTo>
                  <a:pt x="38746" y="16840"/>
                  <a:pt x="38992" y="16621"/>
                  <a:pt x="38992" y="16484"/>
                </a:cubicBezTo>
                <a:cubicBezTo>
                  <a:pt x="38937" y="16320"/>
                  <a:pt x="38855" y="16183"/>
                  <a:pt x="38855" y="16046"/>
                </a:cubicBezTo>
                <a:cubicBezTo>
                  <a:pt x="38800" y="15909"/>
                  <a:pt x="39047" y="15745"/>
                  <a:pt x="39047" y="15608"/>
                </a:cubicBezTo>
                <a:cubicBezTo>
                  <a:pt x="39047" y="15416"/>
                  <a:pt x="38855" y="15279"/>
                  <a:pt x="38855" y="15142"/>
                </a:cubicBezTo>
                <a:cubicBezTo>
                  <a:pt x="38855" y="15006"/>
                  <a:pt x="39047" y="14923"/>
                  <a:pt x="39047" y="14787"/>
                </a:cubicBezTo>
                <a:cubicBezTo>
                  <a:pt x="39047" y="14650"/>
                  <a:pt x="38800" y="14513"/>
                  <a:pt x="38800" y="14376"/>
                </a:cubicBezTo>
                <a:cubicBezTo>
                  <a:pt x="38800" y="14239"/>
                  <a:pt x="38746" y="14102"/>
                  <a:pt x="38773" y="13965"/>
                </a:cubicBezTo>
                <a:cubicBezTo>
                  <a:pt x="38800" y="13828"/>
                  <a:pt x="39321" y="13828"/>
                  <a:pt x="39348" y="13691"/>
                </a:cubicBezTo>
                <a:cubicBezTo>
                  <a:pt x="39362" y="13656"/>
                  <a:pt x="39351" y="13616"/>
                  <a:pt x="39328" y="13573"/>
                </a:cubicBezTo>
                <a:lnTo>
                  <a:pt x="39328" y="13573"/>
                </a:lnTo>
                <a:cubicBezTo>
                  <a:pt x="39378" y="13630"/>
                  <a:pt x="39410" y="13681"/>
                  <a:pt x="39403" y="13719"/>
                </a:cubicBezTo>
                <a:cubicBezTo>
                  <a:pt x="39428" y="13591"/>
                  <a:pt x="39119" y="13343"/>
                  <a:pt x="39123" y="13222"/>
                </a:cubicBezTo>
                <a:lnTo>
                  <a:pt x="39123" y="13222"/>
                </a:lnTo>
                <a:cubicBezTo>
                  <a:pt x="39113" y="13322"/>
                  <a:pt x="39265" y="13457"/>
                  <a:pt x="39328" y="13573"/>
                </a:cubicBezTo>
                <a:lnTo>
                  <a:pt x="39328" y="13573"/>
                </a:lnTo>
                <a:cubicBezTo>
                  <a:pt x="39198" y="13427"/>
                  <a:pt x="38952" y="13242"/>
                  <a:pt x="38992" y="13144"/>
                </a:cubicBezTo>
                <a:cubicBezTo>
                  <a:pt x="39047" y="13007"/>
                  <a:pt x="39266" y="12897"/>
                  <a:pt x="39293" y="12760"/>
                </a:cubicBezTo>
                <a:cubicBezTo>
                  <a:pt x="39321" y="12623"/>
                  <a:pt x="39184" y="12404"/>
                  <a:pt x="39211" y="12267"/>
                </a:cubicBezTo>
                <a:cubicBezTo>
                  <a:pt x="39266" y="12131"/>
                  <a:pt x="39430" y="12048"/>
                  <a:pt x="39457" y="11911"/>
                </a:cubicBezTo>
                <a:cubicBezTo>
                  <a:pt x="39485" y="11775"/>
                  <a:pt x="39868" y="11692"/>
                  <a:pt x="39896" y="11556"/>
                </a:cubicBezTo>
                <a:cubicBezTo>
                  <a:pt x="39950" y="11419"/>
                  <a:pt x="39841" y="11254"/>
                  <a:pt x="39868" y="11117"/>
                </a:cubicBezTo>
                <a:cubicBezTo>
                  <a:pt x="39896" y="10981"/>
                  <a:pt x="39594" y="10734"/>
                  <a:pt x="39622" y="10597"/>
                </a:cubicBezTo>
                <a:cubicBezTo>
                  <a:pt x="39677" y="10433"/>
                  <a:pt x="39841" y="10323"/>
                  <a:pt x="39868" y="10186"/>
                </a:cubicBezTo>
                <a:cubicBezTo>
                  <a:pt x="39868" y="10050"/>
                  <a:pt x="40279" y="9940"/>
                  <a:pt x="40306" y="9803"/>
                </a:cubicBezTo>
                <a:cubicBezTo>
                  <a:pt x="40361" y="9666"/>
                  <a:pt x="39813" y="9447"/>
                  <a:pt x="39841" y="9310"/>
                </a:cubicBezTo>
                <a:cubicBezTo>
                  <a:pt x="39841" y="9201"/>
                  <a:pt x="39950" y="9119"/>
                  <a:pt x="39950" y="9036"/>
                </a:cubicBezTo>
                <a:lnTo>
                  <a:pt x="39950" y="9036"/>
                </a:lnTo>
                <a:cubicBezTo>
                  <a:pt x="39950" y="9046"/>
                  <a:pt x="39932" y="9053"/>
                  <a:pt x="39909" y="9053"/>
                </a:cubicBezTo>
                <a:cubicBezTo>
                  <a:pt x="39868" y="9053"/>
                  <a:pt x="39813" y="9034"/>
                  <a:pt x="39813" y="8982"/>
                </a:cubicBezTo>
                <a:cubicBezTo>
                  <a:pt x="39813" y="8973"/>
                  <a:pt x="39865" y="8969"/>
                  <a:pt x="39934" y="8969"/>
                </a:cubicBezTo>
                <a:cubicBezTo>
                  <a:pt x="39963" y="8969"/>
                  <a:pt x="39996" y="8970"/>
                  <a:pt x="40029" y="8971"/>
                </a:cubicBezTo>
                <a:lnTo>
                  <a:pt x="40029" y="8971"/>
                </a:lnTo>
                <a:lnTo>
                  <a:pt x="40115" y="8982"/>
                </a:lnTo>
                <a:cubicBezTo>
                  <a:pt x="40115" y="8979"/>
                  <a:pt x="40115" y="8976"/>
                  <a:pt x="40115" y="8974"/>
                </a:cubicBezTo>
                <a:lnTo>
                  <a:pt x="40115" y="8974"/>
                </a:lnTo>
                <a:cubicBezTo>
                  <a:pt x="40204" y="8977"/>
                  <a:pt x="40279" y="8982"/>
                  <a:pt x="40279" y="8982"/>
                </a:cubicBezTo>
                <a:lnTo>
                  <a:pt x="40114" y="8970"/>
                </a:lnTo>
                <a:lnTo>
                  <a:pt x="40114" y="8970"/>
                </a:lnTo>
                <a:cubicBezTo>
                  <a:pt x="40108" y="8810"/>
                  <a:pt x="39978" y="8649"/>
                  <a:pt x="39978" y="8489"/>
                </a:cubicBezTo>
                <a:cubicBezTo>
                  <a:pt x="39978" y="8407"/>
                  <a:pt x="39896" y="8379"/>
                  <a:pt x="39896" y="8352"/>
                </a:cubicBezTo>
                <a:cubicBezTo>
                  <a:pt x="39896" y="8297"/>
                  <a:pt x="40224" y="8133"/>
                  <a:pt x="40224" y="8133"/>
                </a:cubicBezTo>
                <a:cubicBezTo>
                  <a:pt x="40224" y="7996"/>
                  <a:pt x="39978" y="7886"/>
                  <a:pt x="39896" y="7804"/>
                </a:cubicBezTo>
                <a:cubicBezTo>
                  <a:pt x="39896" y="7804"/>
                  <a:pt x="39755" y="7664"/>
                  <a:pt x="39741" y="7664"/>
                </a:cubicBezTo>
                <a:lnTo>
                  <a:pt x="39741" y="7664"/>
                </a:lnTo>
                <a:cubicBezTo>
                  <a:pt x="39741" y="7664"/>
                  <a:pt x="39741" y="7664"/>
                  <a:pt x="39741" y="7664"/>
                </a:cubicBezTo>
                <a:lnTo>
                  <a:pt x="39741" y="7664"/>
                </a:lnTo>
                <a:cubicBezTo>
                  <a:pt x="39687" y="7580"/>
                  <a:pt x="39613" y="7555"/>
                  <a:pt x="39540" y="7530"/>
                </a:cubicBezTo>
                <a:cubicBezTo>
                  <a:pt x="39518" y="7520"/>
                  <a:pt x="39501" y="7515"/>
                  <a:pt x="39486" y="7515"/>
                </a:cubicBezTo>
                <a:cubicBezTo>
                  <a:pt x="39425" y="7515"/>
                  <a:pt x="39403" y="7591"/>
                  <a:pt x="39293" y="7613"/>
                </a:cubicBezTo>
                <a:cubicBezTo>
                  <a:pt x="39403" y="7613"/>
                  <a:pt x="39348" y="7667"/>
                  <a:pt x="39211" y="7695"/>
                </a:cubicBezTo>
                <a:cubicBezTo>
                  <a:pt x="39200" y="7697"/>
                  <a:pt x="39190" y="7698"/>
                  <a:pt x="39180" y="7698"/>
                </a:cubicBezTo>
                <a:cubicBezTo>
                  <a:pt x="39080" y="7698"/>
                  <a:pt x="39010" y="7601"/>
                  <a:pt x="38946" y="7601"/>
                </a:cubicBezTo>
                <a:cubicBezTo>
                  <a:pt x="38934" y="7601"/>
                  <a:pt x="38922" y="7605"/>
                  <a:pt x="38910" y="7613"/>
                </a:cubicBezTo>
                <a:cubicBezTo>
                  <a:pt x="38800" y="7695"/>
                  <a:pt x="38773" y="7722"/>
                  <a:pt x="38718" y="7832"/>
                </a:cubicBezTo>
                <a:cubicBezTo>
                  <a:pt x="38636" y="7941"/>
                  <a:pt x="38773" y="8215"/>
                  <a:pt x="38718" y="8297"/>
                </a:cubicBezTo>
                <a:cubicBezTo>
                  <a:pt x="38680" y="8354"/>
                  <a:pt x="38563" y="8437"/>
                  <a:pt x="38522" y="8437"/>
                </a:cubicBezTo>
                <a:cubicBezTo>
                  <a:pt x="38504" y="8437"/>
                  <a:pt x="38501" y="8421"/>
                  <a:pt x="38526" y="8379"/>
                </a:cubicBezTo>
                <a:lnTo>
                  <a:pt x="38526" y="8379"/>
                </a:lnTo>
                <a:cubicBezTo>
                  <a:pt x="38444" y="8516"/>
                  <a:pt x="38225" y="8571"/>
                  <a:pt x="38171" y="8708"/>
                </a:cubicBezTo>
                <a:cubicBezTo>
                  <a:pt x="38088" y="8845"/>
                  <a:pt x="38088" y="8982"/>
                  <a:pt x="38034" y="9119"/>
                </a:cubicBezTo>
                <a:cubicBezTo>
                  <a:pt x="37951" y="9228"/>
                  <a:pt x="37979" y="9392"/>
                  <a:pt x="37924" y="9529"/>
                </a:cubicBezTo>
                <a:cubicBezTo>
                  <a:pt x="37842" y="9666"/>
                  <a:pt x="37815" y="9776"/>
                  <a:pt x="37760" y="9913"/>
                </a:cubicBezTo>
                <a:cubicBezTo>
                  <a:pt x="37705" y="10022"/>
                  <a:pt x="37678" y="10159"/>
                  <a:pt x="37623" y="10296"/>
                </a:cubicBezTo>
                <a:cubicBezTo>
                  <a:pt x="37594" y="10335"/>
                  <a:pt x="37505" y="10343"/>
                  <a:pt x="37401" y="10343"/>
                </a:cubicBezTo>
                <a:cubicBezTo>
                  <a:pt x="37333" y="10343"/>
                  <a:pt x="37257" y="10339"/>
                  <a:pt x="37187" y="10339"/>
                </a:cubicBezTo>
                <a:cubicBezTo>
                  <a:pt x="37065" y="10339"/>
                  <a:pt x="36961" y="10350"/>
                  <a:pt x="36938" y="10405"/>
                </a:cubicBezTo>
                <a:cubicBezTo>
                  <a:pt x="36884" y="10488"/>
                  <a:pt x="36856" y="10625"/>
                  <a:pt x="36801" y="10761"/>
                </a:cubicBezTo>
                <a:cubicBezTo>
                  <a:pt x="36747" y="10898"/>
                  <a:pt x="37103" y="11227"/>
                  <a:pt x="37021" y="11364"/>
                </a:cubicBezTo>
                <a:cubicBezTo>
                  <a:pt x="36966" y="11446"/>
                  <a:pt x="36473" y="11364"/>
                  <a:pt x="36418" y="11501"/>
                </a:cubicBezTo>
                <a:cubicBezTo>
                  <a:pt x="36336" y="11638"/>
                  <a:pt x="36582" y="11857"/>
                  <a:pt x="36528" y="11994"/>
                </a:cubicBezTo>
                <a:cubicBezTo>
                  <a:pt x="36446" y="12131"/>
                  <a:pt x="36391" y="12240"/>
                  <a:pt x="36336" y="12377"/>
                </a:cubicBezTo>
                <a:cubicBezTo>
                  <a:pt x="36281" y="12514"/>
                  <a:pt x="36473" y="12733"/>
                  <a:pt x="36446" y="12870"/>
                </a:cubicBezTo>
                <a:cubicBezTo>
                  <a:pt x="36418" y="13007"/>
                  <a:pt x="35871" y="12952"/>
                  <a:pt x="35843" y="13089"/>
                </a:cubicBezTo>
                <a:cubicBezTo>
                  <a:pt x="35788" y="13226"/>
                  <a:pt x="35651" y="13335"/>
                  <a:pt x="35624" y="13472"/>
                </a:cubicBezTo>
                <a:cubicBezTo>
                  <a:pt x="35597" y="13609"/>
                  <a:pt x="36117" y="13856"/>
                  <a:pt x="36062" y="13992"/>
                </a:cubicBezTo>
                <a:cubicBezTo>
                  <a:pt x="36035" y="14102"/>
                  <a:pt x="35706" y="14184"/>
                  <a:pt x="35706" y="14321"/>
                </a:cubicBezTo>
                <a:cubicBezTo>
                  <a:pt x="35651" y="14458"/>
                  <a:pt x="35734" y="14595"/>
                  <a:pt x="35734" y="14732"/>
                </a:cubicBezTo>
                <a:cubicBezTo>
                  <a:pt x="35734" y="14869"/>
                  <a:pt x="35487" y="15006"/>
                  <a:pt x="35487" y="15142"/>
                </a:cubicBezTo>
                <a:cubicBezTo>
                  <a:pt x="35487" y="15279"/>
                  <a:pt x="35980" y="15416"/>
                  <a:pt x="35980" y="15553"/>
                </a:cubicBezTo>
                <a:cubicBezTo>
                  <a:pt x="35980" y="15690"/>
                  <a:pt x="35706" y="15827"/>
                  <a:pt x="35706" y="15964"/>
                </a:cubicBezTo>
                <a:cubicBezTo>
                  <a:pt x="35706" y="16101"/>
                  <a:pt x="35788" y="16238"/>
                  <a:pt x="35788" y="16375"/>
                </a:cubicBezTo>
                <a:lnTo>
                  <a:pt x="35788" y="16785"/>
                </a:lnTo>
                <a:lnTo>
                  <a:pt x="35788" y="17169"/>
                </a:lnTo>
                <a:cubicBezTo>
                  <a:pt x="35788" y="17306"/>
                  <a:pt x="35597" y="17443"/>
                  <a:pt x="35597" y="17579"/>
                </a:cubicBezTo>
                <a:cubicBezTo>
                  <a:pt x="35624" y="17716"/>
                  <a:pt x="35624" y="17826"/>
                  <a:pt x="35651" y="17963"/>
                </a:cubicBezTo>
                <a:cubicBezTo>
                  <a:pt x="35651" y="18100"/>
                  <a:pt x="35925" y="18154"/>
                  <a:pt x="35980" y="18291"/>
                </a:cubicBezTo>
                <a:cubicBezTo>
                  <a:pt x="36007" y="18428"/>
                  <a:pt x="35788" y="18620"/>
                  <a:pt x="35843" y="18757"/>
                </a:cubicBezTo>
                <a:cubicBezTo>
                  <a:pt x="35871" y="18894"/>
                  <a:pt x="36144" y="18949"/>
                  <a:pt x="36199" y="19058"/>
                </a:cubicBezTo>
                <a:cubicBezTo>
                  <a:pt x="36281" y="19195"/>
                  <a:pt x="36418" y="19250"/>
                  <a:pt x="36473" y="19359"/>
                </a:cubicBezTo>
                <a:cubicBezTo>
                  <a:pt x="36555" y="19496"/>
                  <a:pt x="36391" y="19770"/>
                  <a:pt x="36446" y="19907"/>
                </a:cubicBezTo>
                <a:cubicBezTo>
                  <a:pt x="36528" y="20044"/>
                  <a:pt x="36528" y="20208"/>
                  <a:pt x="36582" y="20345"/>
                </a:cubicBezTo>
                <a:cubicBezTo>
                  <a:pt x="36610" y="20454"/>
                  <a:pt x="36555" y="20674"/>
                  <a:pt x="36582" y="20756"/>
                </a:cubicBezTo>
                <a:cubicBezTo>
                  <a:pt x="36596" y="20810"/>
                  <a:pt x="36760" y="20810"/>
                  <a:pt x="36925" y="20810"/>
                </a:cubicBezTo>
                <a:cubicBezTo>
                  <a:pt x="37089" y="20810"/>
                  <a:pt x="37253" y="20810"/>
                  <a:pt x="37267" y="20865"/>
                </a:cubicBezTo>
                <a:cubicBezTo>
                  <a:pt x="37294" y="20975"/>
                  <a:pt x="37212" y="21166"/>
                  <a:pt x="37267" y="21276"/>
                </a:cubicBezTo>
                <a:cubicBezTo>
                  <a:pt x="37349" y="21413"/>
                  <a:pt x="37431" y="21522"/>
                  <a:pt x="37513" y="21659"/>
                </a:cubicBezTo>
                <a:cubicBezTo>
                  <a:pt x="37568" y="21796"/>
                  <a:pt x="37212" y="22125"/>
                  <a:pt x="37267" y="22262"/>
                </a:cubicBezTo>
                <a:cubicBezTo>
                  <a:pt x="37349" y="22399"/>
                  <a:pt x="37897" y="22316"/>
                  <a:pt x="37951" y="22453"/>
                </a:cubicBezTo>
                <a:cubicBezTo>
                  <a:pt x="38034" y="22590"/>
                  <a:pt x="37842" y="22809"/>
                  <a:pt x="37924" y="22946"/>
                </a:cubicBezTo>
                <a:cubicBezTo>
                  <a:pt x="37979" y="23083"/>
                  <a:pt x="38198" y="23165"/>
                  <a:pt x="38253" y="23302"/>
                </a:cubicBezTo>
                <a:cubicBezTo>
                  <a:pt x="38335" y="23439"/>
                  <a:pt x="38362" y="23576"/>
                  <a:pt x="38444" y="23685"/>
                </a:cubicBezTo>
                <a:cubicBezTo>
                  <a:pt x="38486" y="23748"/>
                  <a:pt x="38400" y="23924"/>
                  <a:pt x="38382" y="24052"/>
                </a:cubicBezTo>
                <a:lnTo>
                  <a:pt x="38382" y="24052"/>
                </a:lnTo>
                <a:cubicBezTo>
                  <a:pt x="38394" y="24047"/>
                  <a:pt x="38409" y="24045"/>
                  <a:pt x="38427" y="24045"/>
                </a:cubicBezTo>
                <a:cubicBezTo>
                  <a:pt x="38496" y="24045"/>
                  <a:pt x="38594" y="24080"/>
                  <a:pt x="38609" y="24124"/>
                </a:cubicBezTo>
                <a:cubicBezTo>
                  <a:pt x="38636" y="24178"/>
                  <a:pt x="38636" y="24288"/>
                  <a:pt x="38663" y="24370"/>
                </a:cubicBezTo>
                <a:cubicBezTo>
                  <a:pt x="38746" y="24534"/>
                  <a:pt x="38581" y="24726"/>
                  <a:pt x="38609" y="24863"/>
                </a:cubicBezTo>
                <a:cubicBezTo>
                  <a:pt x="38636" y="25055"/>
                  <a:pt x="38663" y="25191"/>
                  <a:pt x="38718" y="25328"/>
                </a:cubicBezTo>
                <a:cubicBezTo>
                  <a:pt x="38718" y="25356"/>
                  <a:pt x="38992" y="25493"/>
                  <a:pt x="38992" y="25493"/>
                </a:cubicBezTo>
                <a:cubicBezTo>
                  <a:pt x="39019" y="25547"/>
                  <a:pt x="38773" y="25657"/>
                  <a:pt x="38773" y="25739"/>
                </a:cubicBezTo>
                <a:cubicBezTo>
                  <a:pt x="38800" y="25876"/>
                  <a:pt x="38746" y="26013"/>
                  <a:pt x="38773" y="26150"/>
                </a:cubicBezTo>
                <a:cubicBezTo>
                  <a:pt x="38800" y="26314"/>
                  <a:pt x="38800" y="26451"/>
                  <a:pt x="38800" y="26615"/>
                </a:cubicBezTo>
                <a:cubicBezTo>
                  <a:pt x="38855" y="26780"/>
                  <a:pt x="39348" y="26916"/>
                  <a:pt x="39348" y="27108"/>
                </a:cubicBezTo>
                <a:lnTo>
                  <a:pt x="39348" y="27574"/>
                </a:lnTo>
                <a:cubicBezTo>
                  <a:pt x="39403" y="27738"/>
                  <a:pt x="39403" y="27875"/>
                  <a:pt x="39403" y="28067"/>
                </a:cubicBezTo>
                <a:cubicBezTo>
                  <a:pt x="39403" y="28094"/>
                  <a:pt x="39266" y="28231"/>
                  <a:pt x="39266" y="28231"/>
                </a:cubicBezTo>
                <a:cubicBezTo>
                  <a:pt x="39266" y="28340"/>
                  <a:pt x="39430" y="28422"/>
                  <a:pt x="39430" y="28505"/>
                </a:cubicBezTo>
                <a:cubicBezTo>
                  <a:pt x="39430" y="28642"/>
                  <a:pt x="38882" y="28696"/>
                  <a:pt x="38882" y="28833"/>
                </a:cubicBezTo>
                <a:cubicBezTo>
                  <a:pt x="38855" y="28970"/>
                  <a:pt x="39074" y="29162"/>
                  <a:pt x="39047" y="29299"/>
                </a:cubicBezTo>
                <a:cubicBezTo>
                  <a:pt x="39019" y="29436"/>
                  <a:pt x="39184" y="29600"/>
                  <a:pt x="39156" y="29737"/>
                </a:cubicBezTo>
                <a:cubicBezTo>
                  <a:pt x="39129" y="29874"/>
                  <a:pt x="38746" y="29928"/>
                  <a:pt x="38718" y="30065"/>
                </a:cubicBezTo>
                <a:cubicBezTo>
                  <a:pt x="38718" y="30202"/>
                  <a:pt x="38882" y="30421"/>
                  <a:pt x="38855" y="30558"/>
                </a:cubicBezTo>
                <a:cubicBezTo>
                  <a:pt x="38800" y="30695"/>
                  <a:pt x="39019" y="30887"/>
                  <a:pt x="38992" y="31024"/>
                </a:cubicBezTo>
                <a:cubicBezTo>
                  <a:pt x="38937" y="31215"/>
                  <a:pt x="38855" y="31352"/>
                  <a:pt x="38800" y="31489"/>
                </a:cubicBezTo>
                <a:cubicBezTo>
                  <a:pt x="38773" y="31571"/>
                  <a:pt x="38444" y="31653"/>
                  <a:pt x="38390" y="31763"/>
                </a:cubicBezTo>
                <a:cubicBezTo>
                  <a:pt x="38362" y="31845"/>
                  <a:pt x="38663" y="32064"/>
                  <a:pt x="38636" y="32174"/>
                </a:cubicBezTo>
                <a:cubicBezTo>
                  <a:pt x="38609" y="32256"/>
                  <a:pt x="38581" y="32393"/>
                  <a:pt x="38527" y="32502"/>
                </a:cubicBezTo>
                <a:cubicBezTo>
                  <a:pt x="38572" y="32331"/>
                  <a:pt x="38532" y="32274"/>
                  <a:pt x="38467" y="32274"/>
                </a:cubicBezTo>
                <a:cubicBezTo>
                  <a:pt x="38378" y="32274"/>
                  <a:pt x="38241" y="32384"/>
                  <a:pt x="38225" y="32448"/>
                </a:cubicBezTo>
                <a:cubicBezTo>
                  <a:pt x="38198" y="32584"/>
                  <a:pt x="38253" y="32749"/>
                  <a:pt x="38198" y="32886"/>
                </a:cubicBezTo>
                <a:cubicBezTo>
                  <a:pt x="38116" y="33023"/>
                  <a:pt x="38335" y="33269"/>
                  <a:pt x="38253" y="33406"/>
                </a:cubicBezTo>
                <a:lnTo>
                  <a:pt x="38061" y="33817"/>
                </a:lnTo>
                <a:cubicBezTo>
                  <a:pt x="38061" y="33817"/>
                  <a:pt x="38116" y="33899"/>
                  <a:pt x="38088" y="33954"/>
                </a:cubicBezTo>
                <a:cubicBezTo>
                  <a:pt x="38034" y="34090"/>
                  <a:pt x="37486" y="33981"/>
                  <a:pt x="37404" y="34145"/>
                </a:cubicBezTo>
                <a:cubicBezTo>
                  <a:pt x="37404" y="34173"/>
                  <a:pt x="37623" y="34309"/>
                  <a:pt x="37623" y="34364"/>
                </a:cubicBezTo>
                <a:cubicBezTo>
                  <a:pt x="37623" y="34392"/>
                  <a:pt x="37760" y="34556"/>
                  <a:pt x="37760" y="34556"/>
                </a:cubicBezTo>
                <a:cubicBezTo>
                  <a:pt x="37659" y="34632"/>
                  <a:pt x="37534" y="34661"/>
                  <a:pt x="37429" y="34752"/>
                </a:cubicBezTo>
                <a:lnTo>
                  <a:pt x="37429" y="34752"/>
                </a:lnTo>
                <a:lnTo>
                  <a:pt x="37376" y="34720"/>
                </a:lnTo>
                <a:lnTo>
                  <a:pt x="37130" y="34529"/>
                </a:lnTo>
                <a:lnTo>
                  <a:pt x="37130" y="34529"/>
                </a:lnTo>
                <a:cubicBezTo>
                  <a:pt x="37130" y="34529"/>
                  <a:pt x="37212" y="34665"/>
                  <a:pt x="37212" y="34693"/>
                </a:cubicBezTo>
                <a:cubicBezTo>
                  <a:pt x="37130" y="34775"/>
                  <a:pt x="36966" y="34775"/>
                  <a:pt x="36884" y="34830"/>
                </a:cubicBezTo>
                <a:cubicBezTo>
                  <a:pt x="36829" y="34912"/>
                  <a:pt x="37103" y="35323"/>
                  <a:pt x="37021" y="35377"/>
                </a:cubicBezTo>
                <a:cubicBezTo>
                  <a:pt x="36966" y="35459"/>
                  <a:pt x="36856" y="35514"/>
                  <a:pt x="36801" y="35596"/>
                </a:cubicBezTo>
                <a:cubicBezTo>
                  <a:pt x="36768" y="35613"/>
                  <a:pt x="36689" y="35625"/>
                  <a:pt x="36607" y="35625"/>
                </a:cubicBezTo>
                <a:cubicBezTo>
                  <a:pt x="36514" y="35625"/>
                  <a:pt x="36415" y="35610"/>
                  <a:pt x="36370" y="35570"/>
                </a:cubicBezTo>
                <a:lnTo>
                  <a:pt x="36370" y="35570"/>
                </a:lnTo>
                <a:cubicBezTo>
                  <a:pt x="36356" y="35603"/>
                  <a:pt x="36337" y="35632"/>
                  <a:pt x="36309" y="35651"/>
                </a:cubicBezTo>
                <a:cubicBezTo>
                  <a:pt x="36199" y="35761"/>
                  <a:pt x="36172" y="35925"/>
                  <a:pt x="36062" y="36035"/>
                </a:cubicBezTo>
                <a:cubicBezTo>
                  <a:pt x="35982" y="36142"/>
                  <a:pt x="35902" y="36275"/>
                  <a:pt x="35796" y="36358"/>
                </a:cubicBezTo>
                <a:lnTo>
                  <a:pt x="35796" y="36358"/>
                </a:lnTo>
                <a:cubicBezTo>
                  <a:pt x="35820" y="36359"/>
                  <a:pt x="35898" y="36418"/>
                  <a:pt x="35898" y="36418"/>
                </a:cubicBezTo>
                <a:cubicBezTo>
                  <a:pt x="35871" y="36445"/>
                  <a:pt x="35788" y="36445"/>
                  <a:pt x="35761" y="36473"/>
                </a:cubicBezTo>
                <a:cubicBezTo>
                  <a:pt x="35745" y="36497"/>
                  <a:pt x="35712" y="36504"/>
                  <a:pt x="35672" y="36504"/>
                </a:cubicBezTo>
                <a:cubicBezTo>
                  <a:pt x="35605" y="36504"/>
                  <a:pt x="35518" y="36484"/>
                  <a:pt x="35451" y="36484"/>
                </a:cubicBezTo>
                <a:cubicBezTo>
                  <a:pt x="35421" y="36484"/>
                  <a:pt x="35396" y="36488"/>
                  <a:pt x="35378" y="36500"/>
                </a:cubicBezTo>
                <a:cubicBezTo>
                  <a:pt x="35241" y="36637"/>
                  <a:pt x="35186" y="36883"/>
                  <a:pt x="35049" y="37020"/>
                </a:cubicBezTo>
                <a:cubicBezTo>
                  <a:pt x="34967" y="37130"/>
                  <a:pt x="34967" y="37321"/>
                  <a:pt x="34885" y="37404"/>
                </a:cubicBezTo>
                <a:cubicBezTo>
                  <a:pt x="34854" y="37444"/>
                  <a:pt x="34798" y="37455"/>
                  <a:pt x="34733" y="37455"/>
                </a:cubicBezTo>
                <a:cubicBezTo>
                  <a:pt x="34662" y="37455"/>
                  <a:pt x="34582" y="37442"/>
                  <a:pt x="34515" y="37442"/>
                </a:cubicBezTo>
                <a:cubicBezTo>
                  <a:pt x="34477" y="37442"/>
                  <a:pt x="34444" y="37446"/>
                  <a:pt x="34419" y="37458"/>
                </a:cubicBezTo>
                <a:cubicBezTo>
                  <a:pt x="34337" y="37540"/>
                  <a:pt x="34228" y="37568"/>
                  <a:pt x="34118" y="37677"/>
                </a:cubicBezTo>
                <a:cubicBezTo>
                  <a:pt x="34063" y="37732"/>
                  <a:pt x="33981" y="37732"/>
                  <a:pt x="33899" y="37732"/>
                </a:cubicBezTo>
                <a:cubicBezTo>
                  <a:pt x="33817" y="37732"/>
                  <a:pt x="33735" y="37732"/>
                  <a:pt x="33680" y="37787"/>
                </a:cubicBezTo>
                <a:cubicBezTo>
                  <a:pt x="33570" y="37869"/>
                  <a:pt x="33707" y="38225"/>
                  <a:pt x="33598" y="38335"/>
                </a:cubicBezTo>
                <a:cubicBezTo>
                  <a:pt x="33516" y="38389"/>
                  <a:pt x="33653" y="38691"/>
                  <a:pt x="33543" y="38800"/>
                </a:cubicBezTo>
                <a:cubicBezTo>
                  <a:pt x="33526" y="38817"/>
                  <a:pt x="33498" y="38824"/>
                  <a:pt x="33464" y="38824"/>
                </a:cubicBezTo>
                <a:cubicBezTo>
                  <a:pt x="33308" y="38824"/>
                  <a:pt x="33007" y="38676"/>
                  <a:pt x="32880" y="38676"/>
                </a:cubicBezTo>
                <a:cubicBezTo>
                  <a:pt x="32858" y="38676"/>
                  <a:pt x="32841" y="38680"/>
                  <a:pt x="32831" y="38691"/>
                </a:cubicBezTo>
                <a:cubicBezTo>
                  <a:pt x="32749" y="38827"/>
                  <a:pt x="32722" y="39019"/>
                  <a:pt x="32640" y="39101"/>
                </a:cubicBezTo>
                <a:cubicBezTo>
                  <a:pt x="32585" y="39238"/>
                  <a:pt x="32503" y="39375"/>
                  <a:pt x="32448" y="39485"/>
                </a:cubicBezTo>
                <a:cubicBezTo>
                  <a:pt x="32366" y="39621"/>
                  <a:pt x="32475" y="39868"/>
                  <a:pt x="32420" y="39977"/>
                </a:cubicBezTo>
                <a:cubicBezTo>
                  <a:pt x="32420" y="39977"/>
                  <a:pt x="32229" y="39977"/>
                  <a:pt x="32229" y="40005"/>
                </a:cubicBezTo>
                <a:cubicBezTo>
                  <a:pt x="32201" y="39895"/>
                  <a:pt x="32037" y="39786"/>
                  <a:pt x="32010" y="39704"/>
                </a:cubicBezTo>
                <a:cubicBezTo>
                  <a:pt x="31955" y="39567"/>
                  <a:pt x="32174" y="39375"/>
                  <a:pt x="32147" y="39293"/>
                </a:cubicBezTo>
                <a:cubicBezTo>
                  <a:pt x="32092" y="39183"/>
                  <a:pt x="32147" y="39019"/>
                  <a:pt x="32092" y="38910"/>
                </a:cubicBezTo>
                <a:cubicBezTo>
                  <a:pt x="32064" y="38800"/>
                  <a:pt x="31955" y="38691"/>
                  <a:pt x="31928" y="38608"/>
                </a:cubicBezTo>
                <a:cubicBezTo>
                  <a:pt x="31873" y="38471"/>
                  <a:pt x="31736" y="38389"/>
                  <a:pt x="31654" y="38280"/>
                </a:cubicBezTo>
                <a:cubicBezTo>
                  <a:pt x="31763" y="38143"/>
                  <a:pt x="31928" y="38088"/>
                  <a:pt x="31955" y="37951"/>
                </a:cubicBezTo>
                <a:cubicBezTo>
                  <a:pt x="32010" y="37814"/>
                  <a:pt x="32174" y="37705"/>
                  <a:pt x="32201" y="37568"/>
                </a:cubicBezTo>
                <a:cubicBezTo>
                  <a:pt x="32229" y="37431"/>
                  <a:pt x="32092" y="37267"/>
                  <a:pt x="32147" y="37130"/>
                </a:cubicBezTo>
                <a:cubicBezTo>
                  <a:pt x="32174" y="36993"/>
                  <a:pt x="32092" y="36856"/>
                  <a:pt x="32147" y="36719"/>
                </a:cubicBezTo>
                <a:cubicBezTo>
                  <a:pt x="32174" y="36582"/>
                  <a:pt x="31928" y="36418"/>
                  <a:pt x="31955" y="36281"/>
                </a:cubicBezTo>
                <a:cubicBezTo>
                  <a:pt x="31955" y="36144"/>
                  <a:pt x="31955" y="36007"/>
                  <a:pt x="32010" y="35870"/>
                </a:cubicBezTo>
                <a:cubicBezTo>
                  <a:pt x="32037" y="35733"/>
                  <a:pt x="32366" y="35624"/>
                  <a:pt x="32420" y="35487"/>
                </a:cubicBezTo>
                <a:cubicBezTo>
                  <a:pt x="32420" y="35350"/>
                  <a:pt x="32640" y="35240"/>
                  <a:pt x="32694" y="35104"/>
                </a:cubicBezTo>
                <a:cubicBezTo>
                  <a:pt x="32694" y="34967"/>
                  <a:pt x="32585" y="34802"/>
                  <a:pt x="32612" y="34665"/>
                </a:cubicBezTo>
                <a:cubicBezTo>
                  <a:pt x="32640" y="34529"/>
                  <a:pt x="32448" y="34309"/>
                  <a:pt x="32475" y="34173"/>
                </a:cubicBezTo>
                <a:cubicBezTo>
                  <a:pt x="32503" y="34036"/>
                  <a:pt x="32886" y="33981"/>
                  <a:pt x="32913" y="33844"/>
                </a:cubicBezTo>
                <a:lnTo>
                  <a:pt x="32776" y="33817"/>
                </a:lnTo>
                <a:cubicBezTo>
                  <a:pt x="32776" y="33734"/>
                  <a:pt x="32557" y="33598"/>
                  <a:pt x="32557" y="33570"/>
                </a:cubicBezTo>
                <a:cubicBezTo>
                  <a:pt x="32585" y="33461"/>
                  <a:pt x="32749" y="33433"/>
                  <a:pt x="32776" y="33351"/>
                </a:cubicBezTo>
                <a:cubicBezTo>
                  <a:pt x="32831" y="33214"/>
                  <a:pt x="32886" y="33132"/>
                  <a:pt x="32913" y="32995"/>
                </a:cubicBezTo>
                <a:cubicBezTo>
                  <a:pt x="32968" y="32858"/>
                  <a:pt x="33132" y="32776"/>
                  <a:pt x="33160" y="32639"/>
                </a:cubicBezTo>
                <a:cubicBezTo>
                  <a:pt x="33187" y="32502"/>
                  <a:pt x="33406" y="32448"/>
                  <a:pt x="33434" y="32311"/>
                </a:cubicBezTo>
                <a:cubicBezTo>
                  <a:pt x="33461" y="32201"/>
                  <a:pt x="33324" y="32037"/>
                  <a:pt x="33379" y="31900"/>
                </a:cubicBezTo>
                <a:cubicBezTo>
                  <a:pt x="33406" y="31763"/>
                  <a:pt x="33023" y="31544"/>
                  <a:pt x="33050" y="31407"/>
                </a:cubicBezTo>
                <a:cubicBezTo>
                  <a:pt x="33050" y="31270"/>
                  <a:pt x="33160" y="31161"/>
                  <a:pt x="33187" y="31024"/>
                </a:cubicBezTo>
                <a:cubicBezTo>
                  <a:pt x="33187" y="30887"/>
                  <a:pt x="33680" y="30805"/>
                  <a:pt x="33680" y="30668"/>
                </a:cubicBezTo>
                <a:cubicBezTo>
                  <a:pt x="33680" y="30531"/>
                  <a:pt x="33516" y="30339"/>
                  <a:pt x="33516" y="30202"/>
                </a:cubicBezTo>
                <a:cubicBezTo>
                  <a:pt x="33543" y="30065"/>
                  <a:pt x="33653" y="29928"/>
                  <a:pt x="33653" y="29792"/>
                </a:cubicBezTo>
                <a:cubicBezTo>
                  <a:pt x="33653" y="29655"/>
                  <a:pt x="33132" y="29572"/>
                  <a:pt x="33132" y="29436"/>
                </a:cubicBezTo>
                <a:cubicBezTo>
                  <a:pt x="33105" y="29299"/>
                  <a:pt x="33379" y="29162"/>
                  <a:pt x="33379" y="29025"/>
                </a:cubicBezTo>
                <a:cubicBezTo>
                  <a:pt x="33324" y="28888"/>
                  <a:pt x="33269" y="28778"/>
                  <a:pt x="33242" y="28642"/>
                </a:cubicBezTo>
                <a:cubicBezTo>
                  <a:pt x="33187" y="28505"/>
                  <a:pt x="33132" y="28395"/>
                  <a:pt x="33105" y="28258"/>
                </a:cubicBezTo>
                <a:cubicBezTo>
                  <a:pt x="33050" y="28121"/>
                  <a:pt x="33160" y="27984"/>
                  <a:pt x="33132" y="27847"/>
                </a:cubicBezTo>
                <a:cubicBezTo>
                  <a:pt x="33105" y="27738"/>
                  <a:pt x="32968" y="27656"/>
                  <a:pt x="32913" y="27519"/>
                </a:cubicBezTo>
                <a:cubicBezTo>
                  <a:pt x="32886" y="27382"/>
                  <a:pt x="32749" y="27300"/>
                  <a:pt x="32722" y="27163"/>
                </a:cubicBezTo>
                <a:cubicBezTo>
                  <a:pt x="32694" y="27053"/>
                  <a:pt x="33187" y="26780"/>
                  <a:pt x="33160" y="26643"/>
                </a:cubicBezTo>
                <a:cubicBezTo>
                  <a:pt x="33132" y="26561"/>
                  <a:pt x="32995" y="26451"/>
                  <a:pt x="32968" y="26341"/>
                </a:cubicBezTo>
                <a:cubicBezTo>
                  <a:pt x="32913" y="26232"/>
                  <a:pt x="32557" y="26314"/>
                  <a:pt x="32475" y="26232"/>
                </a:cubicBezTo>
                <a:cubicBezTo>
                  <a:pt x="32366" y="26095"/>
                  <a:pt x="32229" y="26013"/>
                  <a:pt x="32201" y="25821"/>
                </a:cubicBezTo>
                <a:cubicBezTo>
                  <a:pt x="32174" y="25739"/>
                  <a:pt x="32284" y="25547"/>
                  <a:pt x="32229" y="25465"/>
                </a:cubicBezTo>
                <a:cubicBezTo>
                  <a:pt x="32201" y="25356"/>
                  <a:pt x="32420" y="25137"/>
                  <a:pt x="32366" y="25055"/>
                </a:cubicBezTo>
                <a:cubicBezTo>
                  <a:pt x="32338" y="24918"/>
                  <a:pt x="32201" y="24836"/>
                  <a:pt x="32174" y="24726"/>
                </a:cubicBezTo>
                <a:cubicBezTo>
                  <a:pt x="32147" y="24589"/>
                  <a:pt x="32338" y="24397"/>
                  <a:pt x="32311" y="24233"/>
                </a:cubicBezTo>
                <a:cubicBezTo>
                  <a:pt x="32311" y="24041"/>
                  <a:pt x="32201" y="23905"/>
                  <a:pt x="32201" y="23713"/>
                </a:cubicBezTo>
                <a:cubicBezTo>
                  <a:pt x="32201" y="23576"/>
                  <a:pt x="32338" y="23412"/>
                  <a:pt x="32311" y="23275"/>
                </a:cubicBezTo>
                <a:cubicBezTo>
                  <a:pt x="32284" y="23165"/>
                  <a:pt x="31654" y="23165"/>
                  <a:pt x="31626" y="23028"/>
                </a:cubicBezTo>
                <a:cubicBezTo>
                  <a:pt x="31599" y="22891"/>
                  <a:pt x="31873" y="22672"/>
                  <a:pt x="31818" y="22535"/>
                </a:cubicBezTo>
                <a:cubicBezTo>
                  <a:pt x="31791" y="22399"/>
                  <a:pt x="31626" y="22316"/>
                  <a:pt x="31599" y="22180"/>
                </a:cubicBezTo>
                <a:cubicBezTo>
                  <a:pt x="31544" y="22043"/>
                  <a:pt x="31763" y="21824"/>
                  <a:pt x="31736" y="21687"/>
                </a:cubicBezTo>
                <a:cubicBezTo>
                  <a:pt x="31681" y="21550"/>
                  <a:pt x="31407" y="21495"/>
                  <a:pt x="31380" y="21358"/>
                </a:cubicBezTo>
                <a:cubicBezTo>
                  <a:pt x="31325" y="21221"/>
                  <a:pt x="31106" y="21139"/>
                  <a:pt x="31079" y="21002"/>
                </a:cubicBezTo>
                <a:cubicBezTo>
                  <a:pt x="31051" y="20865"/>
                  <a:pt x="31462" y="20591"/>
                  <a:pt x="31407" y="20454"/>
                </a:cubicBezTo>
                <a:cubicBezTo>
                  <a:pt x="31389" y="20417"/>
                  <a:pt x="31231" y="20418"/>
                  <a:pt x="31114" y="20396"/>
                </a:cubicBezTo>
                <a:lnTo>
                  <a:pt x="31114" y="20396"/>
                </a:lnTo>
                <a:cubicBezTo>
                  <a:pt x="31143" y="20320"/>
                  <a:pt x="31216" y="20193"/>
                  <a:pt x="31216" y="20153"/>
                </a:cubicBezTo>
                <a:cubicBezTo>
                  <a:pt x="31188" y="19989"/>
                  <a:pt x="31243" y="19797"/>
                  <a:pt x="31216" y="19633"/>
                </a:cubicBezTo>
                <a:cubicBezTo>
                  <a:pt x="31216" y="19496"/>
                  <a:pt x="30860" y="19469"/>
                  <a:pt x="30832" y="19332"/>
                </a:cubicBezTo>
                <a:cubicBezTo>
                  <a:pt x="30805" y="19195"/>
                  <a:pt x="30997" y="19031"/>
                  <a:pt x="30969" y="18921"/>
                </a:cubicBezTo>
                <a:cubicBezTo>
                  <a:pt x="30942" y="18784"/>
                  <a:pt x="31134" y="18647"/>
                  <a:pt x="31106" y="18510"/>
                </a:cubicBezTo>
                <a:cubicBezTo>
                  <a:pt x="31079" y="18401"/>
                  <a:pt x="30778" y="18346"/>
                  <a:pt x="30723" y="18209"/>
                </a:cubicBezTo>
                <a:cubicBezTo>
                  <a:pt x="30695" y="18072"/>
                  <a:pt x="30695" y="17963"/>
                  <a:pt x="30668" y="17826"/>
                </a:cubicBezTo>
                <a:cubicBezTo>
                  <a:pt x="30668" y="17689"/>
                  <a:pt x="30914" y="17552"/>
                  <a:pt x="30914" y="17415"/>
                </a:cubicBezTo>
                <a:cubicBezTo>
                  <a:pt x="30914" y="17306"/>
                  <a:pt x="30723" y="17196"/>
                  <a:pt x="30723" y="17059"/>
                </a:cubicBezTo>
                <a:cubicBezTo>
                  <a:pt x="30723" y="16922"/>
                  <a:pt x="30559" y="16840"/>
                  <a:pt x="30559" y="16703"/>
                </a:cubicBezTo>
                <a:cubicBezTo>
                  <a:pt x="30559" y="16566"/>
                  <a:pt x="30394" y="16429"/>
                  <a:pt x="30394" y="16293"/>
                </a:cubicBezTo>
                <a:cubicBezTo>
                  <a:pt x="30394" y="16156"/>
                  <a:pt x="30942" y="16101"/>
                  <a:pt x="30969" y="15964"/>
                </a:cubicBezTo>
                <a:cubicBezTo>
                  <a:pt x="30997" y="15827"/>
                  <a:pt x="30504" y="15635"/>
                  <a:pt x="30531" y="15498"/>
                </a:cubicBezTo>
                <a:cubicBezTo>
                  <a:pt x="30559" y="15362"/>
                  <a:pt x="30778" y="15279"/>
                  <a:pt x="30805" y="15142"/>
                </a:cubicBezTo>
                <a:cubicBezTo>
                  <a:pt x="30832" y="15060"/>
                  <a:pt x="31188" y="15006"/>
                  <a:pt x="31216" y="14923"/>
                </a:cubicBezTo>
                <a:cubicBezTo>
                  <a:pt x="31243" y="14814"/>
                  <a:pt x="30723" y="14458"/>
                  <a:pt x="30805" y="14376"/>
                </a:cubicBezTo>
                <a:cubicBezTo>
                  <a:pt x="30860" y="14266"/>
                  <a:pt x="31353" y="14294"/>
                  <a:pt x="31380" y="14184"/>
                </a:cubicBezTo>
                <a:cubicBezTo>
                  <a:pt x="31407" y="14102"/>
                  <a:pt x="31489" y="13965"/>
                  <a:pt x="31517" y="13856"/>
                </a:cubicBezTo>
                <a:cubicBezTo>
                  <a:pt x="31544" y="13746"/>
                  <a:pt x="31763" y="13691"/>
                  <a:pt x="31791" y="13582"/>
                </a:cubicBezTo>
                <a:cubicBezTo>
                  <a:pt x="31873" y="13445"/>
                  <a:pt x="31462" y="13089"/>
                  <a:pt x="31517" y="12952"/>
                </a:cubicBezTo>
                <a:cubicBezTo>
                  <a:pt x="31599" y="12815"/>
                  <a:pt x="32037" y="12870"/>
                  <a:pt x="32092" y="12733"/>
                </a:cubicBezTo>
                <a:cubicBezTo>
                  <a:pt x="32174" y="12596"/>
                  <a:pt x="31736" y="12240"/>
                  <a:pt x="31791" y="12103"/>
                </a:cubicBezTo>
                <a:cubicBezTo>
                  <a:pt x="31818" y="11966"/>
                  <a:pt x="32010" y="11857"/>
                  <a:pt x="32037" y="11720"/>
                </a:cubicBezTo>
                <a:cubicBezTo>
                  <a:pt x="32092" y="11583"/>
                  <a:pt x="32612" y="11583"/>
                  <a:pt x="32640" y="11446"/>
                </a:cubicBezTo>
                <a:cubicBezTo>
                  <a:pt x="32694" y="11309"/>
                  <a:pt x="32311" y="11035"/>
                  <a:pt x="32338" y="10898"/>
                </a:cubicBezTo>
                <a:cubicBezTo>
                  <a:pt x="32366" y="10761"/>
                  <a:pt x="32886" y="10734"/>
                  <a:pt x="32913" y="10597"/>
                </a:cubicBezTo>
                <a:cubicBezTo>
                  <a:pt x="32968" y="10460"/>
                  <a:pt x="32749" y="10269"/>
                  <a:pt x="32776" y="10132"/>
                </a:cubicBezTo>
                <a:cubicBezTo>
                  <a:pt x="32831" y="9940"/>
                  <a:pt x="32968" y="9803"/>
                  <a:pt x="32968" y="9666"/>
                </a:cubicBezTo>
                <a:cubicBezTo>
                  <a:pt x="32968" y="9529"/>
                  <a:pt x="32886" y="9392"/>
                  <a:pt x="32886" y="9255"/>
                </a:cubicBezTo>
                <a:cubicBezTo>
                  <a:pt x="32886" y="9119"/>
                  <a:pt x="32913" y="8982"/>
                  <a:pt x="32913" y="8845"/>
                </a:cubicBezTo>
                <a:cubicBezTo>
                  <a:pt x="32886" y="8708"/>
                  <a:pt x="32913" y="8571"/>
                  <a:pt x="32913" y="8434"/>
                </a:cubicBezTo>
                <a:cubicBezTo>
                  <a:pt x="32913" y="8297"/>
                  <a:pt x="32694" y="8215"/>
                  <a:pt x="32640" y="8078"/>
                </a:cubicBezTo>
                <a:cubicBezTo>
                  <a:pt x="32640" y="7941"/>
                  <a:pt x="32557" y="7832"/>
                  <a:pt x="32503" y="7695"/>
                </a:cubicBezTo>
                <a:cubicBezTo>
                  <a:pt x="32475" y="7558"/>
                  <a:pt x="32722" y="7339"/>
                  <a:pt x="32694" y="7202"/>
                </a:cubicBezTo>
                <a:cubicBezTo>
                  <a:pt x="32640" y="7065"/>
                  <a:pt x="32640" y="6928"/>
                  <a:pt x="32612" y="6791"/>
                </a:cubicBezTo>
                <a:cubicBezTo>
                  <a:pt x="32585" y="6654"/>
                  <a:pt x="32284" y="6627"/>
                  <a:pt x="32229" y="6490"/>
                </a:cubicBezTo>
                <a:cubicBezTo>
                  <a:pt x="32201" y="6353"/>
                  <a:pt x="32201" y="6216"/>
                  <a:pt x="32174" y="6079"/>
                </a:cubicBezTo>
                <a:cubicBezTo>
                  <a:pt x="32147" y="5942"/>
                  <a:pt x="32037" y="5833"/>
                  <a:pt x="32010" y="5696"/>
                </a:cubicBezTo>
                <a:cubicBezTo>
                  <a:pt x="31955" y="5559"/>
                  <a:pt x="32010" y="5422"/>
                  <a:pt x="31955" y="5285"/>
                </a:cubicBezTo>
                <a:cubicBezTo>
                  <a:pt x="31928" y="5121"/>
                  <a:pt x="31873" y="4957"/>
                  <a:pt x="31818" y="4792"/>
                </a:cubicBezTo>
                <a:lnTo>
                  <a:pt x="31818" y="4792"/>
                </a:lnTo>
                <a:cubicBezTo>
                  <a:pt x="31870" y="4922"/>
                  <a:pt x="32169" y="4954"/>
                  <a:pt x="32223" y="5074"/>
                </a:cubicBezTo>
                <a:lnTo>
                  <a:pt x="32223" y="5074"/>
                </a:lnTo>
                <a:cubicBezTo>
                  <a:pt x="32185" y="4977"/>
                  <a:pt x="32063" y="4921"/>
                  <a:pt x="32037" y="4792"/>
                </a:cubicBezTo>
                <a:cubicBezTo>
                  <a:pt x="32037" y="4655"/>
                  <a:pt x="31763" y="4573"/>
                  <a:pt x="31763" y="4436"/>
                </a:cubicBezTo>
                <a:cubicBezTo>
                  <a:pt x="31763" y="4299"/>
                  <a:pt x="31599" y="4190"/>
                  <a:pt x="31599" y="4053"/>
                </a:cubicBezTo>
                <a:lnTo>
                  <a:pt x="31599" y="4053"/>
                </a:lnTo>
                <a:cubicBezTo>
                  <a:pt x="31599" y="4135"/>
                  <a:pt x="32037" y="4163"/>
                  <a:pt x="32037" y="4245"/>
                </a:cubicBezTo>
                <a:cubicBezTo>
                  <a:pt x="32037" y="4108"/>
                  <a:pt x="31626" y="4026"/>
                  <a:pt x="31599" y="3889"/>
                </a:cubicBezTo>
                <a:cubicBezTo>
                  <a:pt x="31544" y="3752"/>
                  <a:pt x="31599" y="3697"/>
                  <a:pt x="31517" y="3560"/>
                </a:cubicBezTo>
                <a:cubicBezTo>
                  <a:pt x="31462" y="3423"/>
                  <a:pt x="31380" y="3368"/>
                  <a:pt x="31325" y="3286"/>
                </a:cubicBezTo>
                <a:cubicBezTo>
                  <a:pt x="31216" y="3204"/>
                  <a:pt x="31380" y="2821"/>
                  <a:pt x="31270" y="2766"/>
                </a:cubicBezTo>
                <a:cubicBezTo>
                  <a:pt x="31188" y="2657"/>
                  <a:pt x="30997" y="2547"/>
                  <a:pt x="30860" y="2520"/>
                </a:cubicBezTo>
                <a:cubicBezTo>
                  <a:pt x="30853" y="2518"/>
                  <a:pt x="30847" y="2518"/>
                  <a:pt x="30840" y="2518"/>
                </a:cubicBezTo>
                <a:cubicBezTo>
                  <a:pt x="30707" y="2518"/>
                  <a:pt x="30552" y="2766"/>
                  <a:pt x="30422" y="2766"/>
                </a:cubicBezTo>
                <a:cubicBezTo>
                  <a:pt x="30319" y="2766"/>
                  <a:pt x="30201" y="2720"/>
                  <a:pt x="30102" y="2720"/>
                </a:cubicBezTo>
                <a:cubicBezTo>
                  <a:pt x="30069" y="2720"/>
                  <a:pt x="30038" y="2725"/>
                  <a:pt x="30011" y="2739"/>
                </a:cubicBezTo>
                <a:cubicBezTo>
                  <a:pt x="29874" y="2766"/>
                  <a:pt x="29874" y="3040"/>
                  <a:pt x="29737" y="3095"/>
                </a:cubicBezTo>
                <a:cubicBezTo>
                  <a:pt x="29709" y="3116"/>
                  <a:pt x="29669" y="3122"/>
                  <a:pt x="29625" y="3122"/>
                </a:cubicBezTo>
                <a:cubicBezTo>
                  <a:pt x="29553" y="3122"/>
                  <a:pt x="29468" y="3105"/>
                  <a:pt x="29396" y="3105"/>
                </a:cubicBezTo>
                <a:cubicBezTo>
                  <a:pt x="29343" y="3105"/>
                  <a:pt x="29298" y="3115"/>
                  <a:pt x="29272" y="3149"/>
                </a:cubicBezTo>
                <a:cubicBezTo>
                  <a:pt x="29189" y="3232"/>
                  <a:pt x="29354" y="3505"/>
                  <a:pt x="29299" y="3642"/>
                </a:cubicBezTo>
                <a:cubicBezTo>
                  <a:pt x="29217" y="3779"/>
                  <a:pt x="29025" y="3834"/>
                  <a:pt x="28998" y="3971"/>
                </a:cubicBezTo>
                <a:cubicBezTo>
                  <a:pt x="28943" y="4053"/>
                  <a:pt x="28724" y="4163"/>
                  <a:pt x="28724" y="4299"/>
                </a:cubicBezTo>
                <a:cubicBezTo>
                  <a:pt x="28669" y="4436"/>
                  <a:pt x="29080" y="4573"/>
                  <a:pt x="29080" y="4710"/>
                </a:cubicBezTo>
                <a:cubicBezTo>
                  <a:pt x="29080" y="4847"/>
                  <a:pt x="28806" y="4957"/>
                  <a:pt x="28806" y="5094"/>
                </a:cubicBezTo>
                <a:cubicBezTo>
                  <a:pt x="28806" y="5230"/>
                  <a:pt x="29025" y="5340"/>
                  <a:pt x="29025" y="5477"/>
                </a:cubicBezTo>
                <a:cubicBezTo>
                  <a:pt x="29025" y="5614"/>
                  <a:pt x="28861" y="5751"/>
                  <a:pt x="28888" y="5888"/>
                </a:cubicBezTo>
                <a:cubicBezTo>
                  <a:pt x="28888" y="6024"/>
                  <a:pt x="28806" y="6216"/>
                  <a:pt x="28861" y="6353"/>
                </a:cubicBezTo>
                <a:cubicBezTo>
                  <a:pt x="28888" y="6517"/>
                  <a:pt x="28998" y="6654"/>
                  <a:pt x="29025" y="6791"/>
                </a:cubicBezTo>
                <a:cubicBezTo>
                  <a:pt x="29053" y="6983"/>
                  <a:pt x="29135" y="7120"/>
                  <a:pt x="29162" y="7257"/>
                </a:cubicBezTo>
                <a:cubicBezTo>
                  <a:pt x="29189" y="7394"/>
                  <a:pt x="29491" y="7476"/>
                  <a:pt x="29545" y="7613"/>
                </a:cubicBezTo>
                <a:cubicBezTo>
                  <a:pt x="29573" y="7722"/>
                  <a:pt x="29573" y="7859"/>
                  <a:pt x="29600" y="7996"/>
                </a:cubicBezTo>
                <a:cubicBezTo>
                  <a:pt x="29600" y="8105"/>
                  <a:pt x="29189" y="8297"/>
                  <a:pt x="29217" y="8434"/>
                </a:cubicBezTo>
                <a:lnTo>
                  <a:pt x="29217" y="8817"/>
                </a:lnTo>
                <a:cubicBezTo>
                  <a:pt x="29272" y="8954"/>
                  <a:pt x="29628" y="9036"/>
                  <a:pt x="29628" y="9173"/>
                </a:cubicBezTo>
                <a:cubicBezTo>
                  <a:pt x="29628" y="9255"/>
                  <a:pt x="29710" y="9392"/>
                  <a:pt x="29710" y="9529"/>
                </a:cubicBezTo>
                <a:cubicBezTo>
                  <a:pt x="29682" y="9666"/>
                  <a:pt x="29299" y="9776"/>
                  <a:pt x="29272" y="9913"/>
                </a:cubicBezTo>
                <a:cubicBezTo>
                  <a:pt x="29272" y="10050"/>
                  <a:pt x="29354" y="10186"/>
                  <a:pt x="29326" y="10323"/>
                </a:cubicBezTo>
                <a:cubicBezTo>
                  <a:pt x="29299" y="10460"/>
                  <a:pt x="29080" y="10542"/>
                  <a:pt x="29053" y="10679"/>
                </a:cubicBezTo>
                <a:cubicBezTo>
                  <a:pt x="28998" y="10761"/>
                  <a:pt x="29545" y="11090"/>
                  <a:pt x="29491" y="11227"/>
                </a:cubicBezTo>
                <a:cubicBezTo>
                  <a:pt x="29463" y="11309"/>
                  <a:pt x="29053" y="11309"/>
                  <a:pt x="29025" y="11446"/>
                </a:cubicBezTo>
                <a:cubicBezTo>
                  <a:pt x="28943" y="11583"/>
                  <a:pt x="29217" y="11802"/>
                  <a:pt x="29189" y="11939"/>
                </a:cubicBezTo>
                <a:cubicBezTo>
                  <a:pt x="29162" y="12048"/>
                  <a:pt x="28943" y="12103"/>
                  <a:pt x="28916" y="12240"/>
                </a:cubicBezTo>
                <a:cubicBezTo>
                  <a:pt x="28888" y="12377"/>
                  <a:pt x="28724" y="12459"/>
                  <a:pt x="28669" y="12596"/>
                </a:cubicBezTo>
                <a:cubicBezTo>
                  <a:pt x="28614" y="12404"/>
                  <a:pt x="28478" y="12267"/>
                  <a:pt x="28368" y="12131"/>
                </a:cubicBezTo>
                <a:cubicBezTo>
                  <a:pt x="28313" y="12048"/>
                  <a:pt x="28450" y="11802"/>
                  <a:pt x="28368" y="11692"/>
                </a:cubicBezTo>
                <a:cubicBezTo>
                  <a:pt x="28258" y="11583"/>
                  <a:pt x="28039" y="11665"/>
                  <a:pt x="27957" y="11556"/>
                </a:cubicBezTo>
                <a:cubicBezTo>
                  <a:pt x="27903" y="11446"/>
                  <a:pt x="27766" y="11419"/>
                  <a:pt x="27683" y="11309"/>
                </a:cubicBezTo>
                <a:cubicBezTo>
                  <a:pt x="27629" y="11227"/>
                  <a:pt x="27930" y="10844"/>
                  <a:pt x="27848" y="10734"/>
                </a:cubicBezTo>
                <a:cubicBezTo>
                  <a:pt x="27766" y="10625"/>
                  <a:pt x="27574" y="10570"/>
                  <a:pt x="27519" y="10460"/>
                </a:cubicBezTo>
                <a:cubicBezTo>
                  <a:pt x="27437" y="10351"/>
                  <a:pt x="27273" y="10296"/>
                  <a:pt x="27218" y="10186"/>
                </a:cubicBezTo>
                <a:cubicBezTo>
                  <a:pt x="27136" y="10077"/>
                  <a:pt x="27081" y="9940"/>
                  <a:pt x="26999" y="9858"/>
                </a:cubicBezTo>
                <a:cubicBezTo>
                  <a:pt x="26972" y="9776"/>
                  <a:pt x="26889" y="9721"/>
                  <a:pt x="26862" y="9639"/>
                </a:cubicBezTo>
                <a:cubicBezTo>
                  <a:pt x="26753" y="9475"/>
                  <a:pt x="26533" y="9338"/>
                  <a:pt x="26451" y="9173"/>
                </a:cubicBezTo>
                <a:cubicBezTo>
                  <a:pt x="26424" y="9064"/>
                  <a:pt x="26533" y="8845"/>
                  <a:pt x="26479" y="8763"/>
                </a:cubicBezTo>
                <a:cubicBezTo>
                  <a:pt x="26451" y="8653"/>
                  <a:pt x="26397" y="8516"/>
                  <a:pt x="26342" y="8407"/>
                </a:cubicBezTo>
                <a:cubicBezTo>
                  <a:pt x="26314" y="8297"/>
                  <a:pt x="26260" y="8215"/>
                  <a:pt x="26205" y="8078"/>
                </a:cubicBezTo>
                <a:cubicBezTo>
                  <a:pt x="26177" y="7941"/>
                  <a:pt x="25794" y="7941"/>
                  <a:pt x="25767" y="7804"/>
                </a:cubicBezTo>
                <a:cubicBezTo>
                  <a:pt x="25739" y="7667"/>
                  <a:pt x="26177" y="7421"/>
                  <a:pt x="26150" y="7284"/>
                </a:cubicBezTo>
                <a:cubicBezTo>
                  <a:pt x="26123" y="7147"/>
                  <a:pt x="25986" y="7065"/>
                  <a:pt x="25931" y="6928"/>
                </a:cubicBezTo>
                <a:cubicBezTo>
                  <a:pt x="25931" y="6846"/>
                  <a:pt x="25794" y="6736"/>
                  <a:pt x="25767" y="6599"/>
                </a:cubicBezTo>
                <a:cubicBezTo>
                  <a:pt x="25739" y="6463"/>
                  <a:pt x="25520" y="6380"/>
                  <a:pt x="25493" y="6244"/>
                </a:cubicBezTo>
                <a:cubicBezTo>
                  <a:pt x="25493" y="6107"/>
                  <a:pt x="25739" y="5942"/>
                  <a:pt x="25712" y="5805"/>
                </a:cubicBezTo>
                <a:cubicBezTo>
                  <a:pt x="25657" y="5669"/>
                  <a:pt x="25219" y="5669"/>
                  <a:pt x="25192" y="5532"/>
                </a:cubicBezTo>
                <a:cubicBezTo>
                  <a:pt x="25164" y="5422"/>
                  <a:pt x="25247" y="5258"/>
                  <a:pt x="25219" y="5121"/>
                </a:cubicBezTo>
                <a:cubicBezTo>
                  <a:pt x="25192" y="4984"/>
                  <a:pt x="25301" y="4820"/>
                  <a:pt x="25247" y="4683"/>
                </a:cubicBezTo>
                <a:cubicBezTo>
                  <a:pt x="25192" y="4546"/>
                  <a:pt x="25247" y="4382"/>
                  <a:pt x="25192" y="4245"/>
                </a:cubicBezTo>
                <a:cubicBezTo>
                  <a:pt x="25110" y="4135"/>
                  <a:pt x="24918" y="4053"/>
                  <a:pt x="24836" y="3971"/>
                </a:cubicBezTo>
                <a:cubicBezTo>
                  <a:pt x="24781" y="3861"/>
                  <a:pt x="24535" y="3889"/>
                  <a:pt x="24425" y="3779"/>
                </a:cubicBezTo>
                <a:cubicBezTo>
                  <a:pt x="24343" y="3697"/>
                  <a:pt x="24343" y="3505"/>
                  <a:pt x="24233" y="3451"/>
                </a:cubicBezTo>
                <a:cubicBezTo>
                  <a:pt x="24124" y="3368"/>
                  <a:pt x="24014" y="3286"/>
                  <a:pt x="23932" y="3232"/>
                </a:cubicBezTo>
                <a:cubicBezTo>
                  <a:pt x="23795" y="3177"/>
                  <a:pt x="23686" y="2903"/>
                  <a:pt x="23549" y="2903"/>
                </a:cubicBezTo>
                <a:cubicBezTo>
                  <a:pt x="23412" y="2903"/>
                  <a:pt x="23330" y="3368"/>
                  <a:pt x="23248" y="3423"/>
                </a:cubicBezTo>
                <a:cubicBezTo>
                  <a:pt x="23240" y="3425"/>
                  <a:pt x="23231" y="3426"/>
                  <a:pt x="23222" y="3426"/>
                </a:cubicBezTo>
                <a:cubicBezTo>
                  <a:pt x="23106" y="3426"/>
                  <a:pt x="22931" y="3295"/>
                  <a:pt x="22817" y="3295"/>
                </a:cubicBezTo>
                <a:cubicBezTo>
                  <a:pt x="22793" y="3295"/>
                  <a:pt x="22772" y="3301"/>
                  <a:pt x="22755" y="3314"/>
                </a:cubicBezTo>
                <a:cubicBezTo>
                  <a:pt x="22700" y="3368"/>
                  <a:pt x="22892" y="3724"/>
                  <a:pt x="22837" y="3834"/>
                </a:cubicBezTo>
                <a:cubicBezTo>
                  <a:pt x="22755" y="3916"/>
                  <a:pt x="22591" y="3916"/>
                  <a:pt x="22563" y="4053"/>
                </a:cubicBezTo>
                <a:cubicBezTo>
                  <a:pt x="22563" y="4190"/>
                  <a:pt x="22235" y="4299"/>
                  <a:pt x="22235" y="4436"/>
                </a:cubicBezTo>
                <a:cubicBezTo>
                  <a:pt x="22235" y="4573"/>
                  <a:pt x="22645" y="4683"/>
                  <a:pt x="22645" y="4820"/>
                </a:cubicBezTo>
                <a:cubicBezTo>
                  <a:pt x="22645" y="4957"/>
                  <a:pt x="22700" y="5066"/>
                  <a:pt x="22727" y="5203"/>
                </a:cubicBezTo>
                <a:cubicBezTo>
                  <a:pt x="22727" y="5285"/>
                  <a:pt x="22344" y="5504"/>
                  <a:pt x="22371" y="5641"/>
                </a:cubicBezTo>
                <a:cubicBezTo>
                  <a:pt x="22371" y="5778"/>
                  <a:pt x="22317" y="5942"/>
                  <a:pt x="22344" y="6079"/>
                </a:cubicBezTo>
                <a:cubicBezTo>
                  <a:pt x="22371" y="6216"/>
                  <a:pt x="22481" y="6353"/>
                  <a:pt x="22508" y="6490"/>
                </a:cubicBezTo>
                <a:cubicBezTo>
                  <a:pt x="22563" y="6654"/>
                  <a:pt x="23111" y="6709"/>
                  <a:pt x="23138" y="6846"/>
                </a:cubicBezTo>
                <a:cubicBezTo>
                  <a:pt x="23166" y="6983"/>
                  <a:pt x="22645" y="7257"/>
                  <a:pt x="22700" y="7394"/>
                </a:cubicBezTo>
                <a:cubicBezTo>
                  <a:pt x="22727" y="7530"/>
                  <a:pt x="23275" y="7558"/>
                  <a:pt x="23302" y="7695"/>
                </a:cubicBezTo>
                <a:cubicBezTo>
                  <a:pt x="23330" y="7832"/>
                  <a:pt x="23001" y="8078"/>
                  <a:pt x="23029" y="8215"/>
                </a:cubicBezTo>
                <a:cubicBezTo>
                  <a:pt x="23056" y="8352"/>
                  <a:pt x="23166" y="8489"/>
                  <a:pt x="23193" y="8626"/>
                </a:cubicBezTo>
                <a:cubicBezTo>
                  <a:pt x="23248" y="8763"/>
                  <a:pt x="23385" y="8845"/>
                  <a:pt x="23412" y="8982"/>
                </a:cubicBezTo>
                <a:cubicBezTo>
                  <a:pt x="23439" y="9119"/>
                  <a:pt x="23193" y="9365"/>
                  <a:pt x="23248" y="9502"/>
                </a:cubicBezTo>
                <a:cubicBezTo>
                  <a:pt x="23275" y="9639"/>
                  <a:pt x="23713" y="9584"/>
                  <a:pt x="23795" y="9721"/>
                </a:cubicBezTo>
                <a:cubicBezTo>
                  <a:pt x="23850" y="9858"/>
                  <a:pt x="23823" y="10022"/>
                  <a:pt x="23877" y="10132"/>
                </a:cubicBezTo>
                <a:cubicBezTo>
                  <a:pt x="23960" y="10214"/>
                  <a:pt x="23741" y="10542"/>
                  <a:pt x="23823" y="10625"/>
                </a:cubicBezTo>
                <a:cubicBezTo>
                  <a:pt x="23877" y="10761"/>
                  <a:pt x="24069" y="10844"/>
                  <a:pt x="24124" y="10953"/>
                </a:cubicBezTo>
                <a:cubicBezTo>
                  <a:pt x="24152" y="10988"/>
                  <a:pt x="24199" y="11000"/>
                  <a:pt x="24256" y="11000"/>
                </a:cubicBezTo>
                <a:cubicBezTo>
                  <a:pt x="24375" y="11000"/>
                  <a:pt x="24535" y="10949"/>
                  <a:pt x="24647" y="10949"/>
                </a:cubicBezTo>
                <a:cubicBezTo>
                  <a:pt x="24693" y="10949"/>
                  <a:pt x="24730" y="10957"/>
                  <a:pt x="24754" y="10981"/>
                </a:cubicBezTo>
                <a:cubicBezTo>
                  <a:pt x="24808" y="11035"/>
                  <a:pt x="24535" y="11501"/>
                  <a:pt x="24644" y="11583"/>
                </a:cubicBezTo>
                <a:cubicBezTo>
                  <a:pt x="24670" y="11609"/>
                  <a:pt x="24709" y="11618"/>
                  <a:pt x="24755" y="11618"/>
                </a:cubicBezTo>
                <a:cubicBezTo>
                  <a:pt x="24870" y="11618"/>
                  <a:pt x="25029" y="11562"/>
                  <a:pt x="25135" y="11562"/>
                </a:cubicBezTo>
                <a:cubicBezTo>
                  <a:pt x="25170" y="11562"/>
                  <a:pt x="25199" y="11568"/>
                  <a:pt x="25219" y="11583"/>
                </a:cubicBezTo>
                <a:cubicBezTo>
                  <a:pt x="25329" y="11720"/>
                  <a:pt x="25520" y="11692"/>
                  <a:pt x="25630" y="11802"/>
                </a:cubicBezTo>
                <a:cubicBezTo>
                  <a:pt x="25767" y="11911"/>
                  <a:pt x="25767" y="12076"/>
                  <a:pt x="25904" y="12185"/>
                </a:cubicBezTo>
                <a:cubicBezTo>
                  <a:pt x="26041" y="12267"/>
                  <a:pt x="26041" y="12514"/>
                  <a:pt x="26177" y="12596"/>
                </a:cubicBezTo>
                <a:cubicBezTo>
                  <a:pt x="26314" y="12678"/>
                  <a:pt x="26342" y="12925"/>
                  <a:pt x="26479" y="13007"/>
                </a:cubicBezTo>
                <a:lnTo>
                  <a:pt x="26670" y="12788"/>
                </a:lnTo>
                <a:lnTo>
                  <a:pt x="26670" y="12788"/>
                </a:lnTo>
                <a:cubicBezTo>
                  <a:pt x="26698" y="12815"/>
                  <a:pt x="26616" y="12897"/>
                  <a:pt x="26670" y="12925"/>
                </a:cubicBezTo>
                <a:lnTo>
                  <a:pt x="26862" y="13034"/>
                </a:lnTo>
                <a:cubicBezTo>
                  <a:pt x="26999" y="13144"/>
                  <a:pt x="27273" y="13061"/>
                  <a:pt x="27382" y="13171"/>
                </a:cubicBezTo>
                <a:cubicBezTo>
                  <a:pt x="27492" y="13281"/>
                  <a:pt x="27410" y="13609"/>
                  <a:pt x="27547" y="13691"/>
                </a:cubicBezTo>
                <a:cubicBezTo>
                  <a:pt x="27683" y="13746"/>
                  <a:pt x="27793" y="13856"/>
                  <a:pt x="27930" y="13910"/>
                </a:cubicBezTo>
                <a:cubicBezTo>
                  <a:pt x="27985" y="14020"/>
                  <a:pt x="27930" y="14047"/>
                  <a:pt x="27985" y="14157"/>
                </a:cubicBezTo>
                <a:cubicBezTo>
                  <a:pt x="27957" y="14266"/>
                  <a:pt x="27930" y="14294"/>
                  <a:pt x="27903" y="14431"/>
                </a:cubicBezTo>
                <a:cubicBezTo>
                  <a:pt x="27848" y="14540"/>
                  <a:pt x="28258" y="14787"/>
                  <a:pt x="28231" y="14923"/>
                </a:cubicBezTo>
                <a:cubicBezTo>
                  <a:pt x="28204" y="15006"/>
                  <a:pt x="27903" y="15088"/>
                  <a:pt x="27848" y="15225"/>
                </a:cubicBezTo>
                <a:cubicBezTo>
                  <a:pt x="27820" y="15362"/>
                  <a:pt x="27848" y="15498"/>
                  <a:pt x="27848" y="15635"/>
                </a:cubicBezTo>
                <a:cubicBezTo>
                  <a:pt x="27848" y="15772"/>
                  <a:pt x="27656" y="15882"/>
                  <a:pt x="27656" y="16019"/>
                </a:cubicBezTo>
                <a:cubicBezTo>
                  <a:pt x="27656" y="16156"/>
                  <a:pt x="27930" y="16293"/>
                  <a:pt x="27930" y="16429"/>
                </a:cubicBezTo>
                <a:cubicBezTo>
                  <a:pt x="27930" y="16566"/>
                  <a:pt x="27547" y="16703"/>
                  <a:pt x="27547" y="16840"/>
                </a:cubicBezTo>
                <a:cubicBezTo>
                  <a:pt x="27547" y="16977"/>
                  <a:pt x="27903" y="17059"/>
                  <a:pt x="27903" y="17196"/>
                </a:cubicBezTo>
                <a:cubicBezTo>
                  <a:pt x="27903" y="17333"/>
                  <a:pt x="28094" y="17443"/>
                  <a:pt x="28122" y="17579"/>
                </a:cubicBezTo>
                <a:cubicBezTo>
                  <a:pt x="28176" y="17689"/>
                  <a:pt x="28122" y="17826"/>
                  <a:pt x="28176" y="17963"/>
                </a:cubicBezTo>
                <a:cubicBezTo>
                  <a:pt x="28204" y="18100"/>
                  <a:pt x="28039" y="18264"/>
                  <a:pt x="28067" y="18401"/>
                </a:cubicBezTo>
                <a:cubicBezTo>
                  <a:pt x="28094" y="18538"/>
                  <a:pt x="28176" y="18647"/>
                  <a:pt x="28204" y="18784"/>
                </a:cubicBezTo>
                <a:cubicBezTo>
                  <a:pt x="28231" y="18921"/>
                  <a:pt x="28532" y="18949"/>
                  <a:pt x="28587" y="19085"/>
                </a:cubicBezTo>
                <a:cubicBezTo>
                  <a:pt x="28614" y="19222"/>
                  <a:pt x="28450" y="19387"/>
                  <a:pt x="28478" y="19524"/>
                </a:cubicBezTo>
                <a:cubicBezTo>
                  <a:pt x="28505" y="19660"/>
                  <a:pt x="28724" y="19770"/>
                  <a:pt x="28779" y="19907"/>
                </a:cubicBezTo>
                <a:cubicBezTo>
                  <a:pt x="28861" y="20044"/>
                  <a:pt x="28669" y="20290"/>
                  <a:pt x="28751" y="20427"/>
                </a:cubicBezTo>
                <a:cubicBezTo>
                  <a:pt x="28806" y="20564"/>
                  <a:pt x="28751" y="20756"/>
                  <a:pt x="28806" y="20893"/>
                </a:cubicBezTo>
                <a:cubicBezTo>
                  <a:pt x="28888" y="21084"/>
                  <a:pt x="29436" y="20975"/>
                  <a:pt x="29491" y="21112"/>
                </a:cubicBezTo>
                <a:cubicBezTo>
                  <a:pt x="29573" y="21249"/>
                  <a:pt x="29326" y="21550"/>
                  <a:pt x="29408" y="21687"/>
                </a:cubicBezTo>
                <a:cubicBezTo>
                  <a:pt x="29463" y="21824"/>
                  <a:pt x="29573" y="21960"/>
                  <a:pt x="29628" y="22097"/>
                </a:cubicBezTo>
                <a:cubicBezTo>
                  <a:pt x="29710" y="22234"/>
                  <a:pt x="29956" y="22316"/>
                  <a:pt x="30011" y="22453"/>
                </a:cubicBezTo>
                <a:cubicBezTo>
                  <a:pt x="30038" y="22590"/>
                  <a:pt x="29874" y="22864"/>
                  <a:pt x="29956" y="23001"/>
                </a:cubicBezTo>
                <a:cubicBezTo>
                  <a:pt x="30011" y="23138"/>
                  <a:pt x="30367" y="23138"/>
                  <a:pt x="30422" y="23275"/>
                </a:cubicBezTo>
                <a:cubicBezTo>
                  <a:pt x="30504" y="23412"/>
                  <a:pt x="30175" y="23713"/>
                  <a:pt x="30257" y="23850"/>
                </a:cubicBezTo>
                <a:cubicBezTo>
                  <a:pt x="30312" y="23987"/>
                  <a:pt x="30422" y="24096"/>
                  <a:pt x="30504" y="24233"/>
                </a:cubicBezTo>
                <a:cubicBezTo>
                  <a:pt x="30559" y="24370"/>
                  <a:pt x="30805" y="24315"/>
                  <a:pt x="30860" y="24425"/>
                </a:cubicBezTo>
                <a:cubicBezTo>
                  <a:pt x="30969" y="24534"/>
                  <a:pt x="30914" y="24726"/>
                  <a:pt x="30969" y="24836"/>
                </a:cubicBezTo>
                <a:cubicBezTo>
                  <a:pt x="31079" y="24918"/>
                  <a:pt x="31270" y="24863"/>
                  <a:pt x="31353" y="25000"/>
                </a:cubicBezTo>
                <a:cubicBezTo>
                  <a:pt x="31380" y="25109"/>
                  <a:pt x="31325" y="25274"/>
                  <a:pt x="31353" y="25411"/>
                </a:cubicBezTo>
                <a:cubicBezTo>
                  <a:pt x="31380" y="25547"/>
                  <a:pt x="31325" y="25684"/>
                  <a:pt x="31353" y="25821"/>
                </a:cubicBezTo>
                <a:cubicBezTo>
                  <a:pt x="31353" y="25931"/>
                  <a:pt x="31462" y="26040"/>
                  <a:pt x="31489" y="26150"/>
                </a:cubicBezTo>
                <a:cubicBezTo>
                  <a:pt x="31517" y="26232"/>
                  <a:pt x="31763" y="26314"/>
                  <a:pt x="31763" y="26424"/>
                </a:cubicBezTo>
                <a:cubicBezTo>
                  <a:pt x="31763" y="26561"/>
                  <a:pt x="31626" y="26697"/>
                  <a:pt x="31626" y="26834"/>
                </a:cubicBezTo>
                <a:cubicBezTo>
                  <a:pt x="31626" y="26916"/>
                  <a:pt x="31599" y="27026"/>
                  <a:pt x="31599" y="27136"/>
                </a:cubicBezTo>
                <a:lnTo>
                  <a:pt x="31599" y="27601"/>
                </a:lnTo>
                <a:cubicBezTo>
                  <a:pt x="31599" y="27738"/>
                  <a:pt x="31736" y="27875"/>
                  <a:pt x="31736" y="28067"/>
                </a:cubicBezTo>
                <a:cubicBezTo>
                  <a:pt x="31763" y="28231"/>
                  <a:pt x="31654" y="28368"/>
                  <a:pt x="31654" y="28532"/>
                </a:cubicBezTo>
                <a:cubicBezTo>
                  <a:pt x="31654" y="28614"/>
                  <a:pt x="31928" y="28696"/>
                  <a:pt x="31928" y="28778"/>
                </a:cubicBezTo>
                <a:cubicBezTo>
                  <a:pt x="31928" y="28778"/>
                  <a:pt x="31900" y="28806"/>
                  <a:pt x="31900" y="28833"/>
                </a:cubicBezTo>
                <a:lnTo>
                  <a:pt x="31900" y="29162"/>
                </a:lnTo>
                <a:cubicBezTo>
                  <a:pt x="31873" y="29244"/>
                  <a:pt x="32037" y="29381"/>
                  <a:pt x="32037" y="29518"/>
                </a:cubicBezTo>
                <a:cubicBezTo>
                  <a:pt x="32037" y="29627"/>
                  <a:pt x="31599" y="29709"/>
                  <a:pt x="31599" y="29846"/>
                </a:cubicBezTo>
                <a:cubicBezTo>
                  <a:pt x="31544" y="29983"/>
                  <a:pt x="31736" y="30120"/>
                  <a:pt x="31681" y="30257"/>
                </a:cubicBezTo>
                <a:cubicBezTo>
                  <a:pt x="31654" y="30394"/>
                  <a:pt x="31407" y="30449"/>
                  <a:pt x="31380" y="30586"/>
                </a:cubicBezTo>
                <a:cubicBezTo>
                  <a:pt x="31353" y="30695"/>
                  <a:pt x="31626" y="30859"/>
                  <a:pt x="31599" y="30969"/>
                </a:cubicBezTo>
                <a:cubicBezTo>
                  <a:pt x="31544" y="31024"/>
                  <a:pt x="31462" y="31078"/>
                  <a:pt x="31462" y="31133"/>
                </a:cubicBezTo>
                <a:lnTo>
                  <a:pt x="31517" y="31161"/>
                </a:lnTo>
                <a:cubicBezTo>
                  <a:pt x="31489" y="31298"/>
                  <a:pt x="31079" y="31298"/>
                  <a:pt x="31051" y="31407"/>
                </a:cubicBezTo>
                <a:cubicBezTo>
                  <a:pt x="30969" y="31517"/>
                  <a:pt x="31106" y="31708"/>
                  <a:pt x="31079" y="31818"/>
                </a:cubicBezTo>
                <a:cubicBezTo>
                  <a:pt x="31051" y="31955"/>
                  <a:pt x="30997" y="32092"/>
                  <a:pt x="30969" y="32201"/>
                </a:cubicBezTo>
                <a:cubicBezTo>
                  <a:pt x="30914" y="32338"/>
                  <a:pt x="30805" y="32448"/>
                  <a:pt x="30778" y="32530"/>
                </a:cubicBezTo>
                <a:cubicBezTo>
                  <a:pt x="30723" y="32639"/>
                  <a:pt x="31051" y="32913"/>
                  <a:pt x="30997" y="33050"/>
                </a:cubicBezTo>
                <a:cubicBezTo>
                  <a:pt x="30969" y="33187"/>
                  <a:pt x="30531" y="33159"/>
                  <a:pt x="30504" y="33296"/>
                </a:cubicBezTo>
                <a:cubicBezTo>
                  <a:pt x="30449" y="33433"/>
                  <a:pt x="30695" y="33625"/>
                  <a:pt x="30668" y="33762"/>
                </a:cubicBezTo>
                <a:cubicBezTo>
                  <a:pt x="30641" y="33899"/>
                  <a:pt x="30312" y="33954"/>
                  <a:pt x="30285" y="34090"/>
                </a:cubicBezTo>
                <a:cubicBezTo>
                  <a:pt x="30257" y="34227"/>
                  <a:pt x="30504" y="34419"/>
                  <a:pt x="30449" y="34556"/>
                </a:cubicBezTo>
                <a:cubicBezTo>
                  <a:pt x="30422" y="34665"/>
                  <a:pt x="29874" y="34665"/>
                  <a:pt x="29847" y="34802"/>
                </a:cubicBezTo>
                <a:cubicBezTo>
                  <a:pt x="29819" y="34939"/>
                  <a:pt x="29984" y="35104"/>
                  <a:pt x="29956" y="35240"/>
                </a:cubicBezTo>
                <a:cubicBezTo>
                  <a:pt x="29901" y="35377"/>
                  <a:pt x="29984" y="35514"/>
                  <a:pt x="29956" y="35651"/>
                </a:cubicBezTo>
                <a:cubicBezTo>
                  <a:pt x="29956" y="35758"/>
                  <a:pt x="29805" y="35799"/>
                  <a:pt x="29726" y="35877"/>
                </a:cubicBezTo>
                <a:lnTo>
                  <a:pt x="29726" y="35877"/>
                </a:lnTo>
                <a:cubicBezTo>
                  <a:pt x="29755" y="35789"/>
                  <a:pt x="29800" y="35695"/>
                  <a:pt x="29764" y="35624"/>
                </a:cubicBezTo>
                <a:cubicBezTo>
                  <a:pt x="29710" y="35459"/>
                  <a:pt x="29299" y="35459"/>
                  <a:pt x="29217" y="35268"/>
                </a:cubicBezTo>
                <a:cubicBezTo>
                  <a:pt x="29162" y="35186"/>
                  <a:pt x="29628" y="34802"/>
                  <a:pt x="29573" y="34665"/>
                </a:cubicBezTo>
                <a:cubicBezTo>
                  <a:pt x="29491" y="34529"/>
                  <a:pt x="29025" y="34638"/>
                  <a:pt x="28943" y="34501"/>
                </a:cubicBezTo>
                <a:cubicBezTo>
                  <a:pt x="28888" y="34392"/>
                  <a:pt x="29272" y="34090"/>
                  <a:pt x="29189" y="33954"/>
                </a:cubicBezTo>
                <a:cubicBezTo>
                  <a:pt x="29135" y="33817"/>
                  <a:pt x="29025" y="33734"/>
                  <a:pt x="28943" y="33598"/>
                </a:cubicBezTo>
                <a:cubicBezTo>
                  <a:pt x="28888" y="33488"/>
                  <a:pt x="28505" y="33543"/>
                  <a:pt x="28450" y="33406"/>
                </a:cubicBezTo>
                <a:cubicBezTo>
                  <a:pt x="28368" y="33296"/>
                  <a:pt x="28532" y="33077"/>
                  <a:pt x="28478" y="32940"/>
                </a:cubicBezTo>
                <a:cubicBezTo>
                  <a:pt x="28450" y="32804"/>
                  <a:pt x="28395" y="32721"/>
                  <a:pt x="28341" y="32584"/>
                </a:cubicBezTo>
                <a:cubicBezTo>
                  <a:pt x="28313" y="32448"/>
                  <a:pt x="28067" y="32393"/>
                  <a:pt x="27985" y="32256"/>
                </a:cubicBezTo>
                <a:cubicBezTo>
                  <a:pt x="27957" y="32174"/>
                  <a:pt x="27766" y="32092"/>
                  <a:pt x="27711" y="31955"/>
                </a:cubicBezTo>
                <a:cubicBezTo>
                  <a:pt x="27656" y="31818"/>
                  <a:pt x="28094" y="31517"/>
                  <a:pt x="28067" y="31380"/>
                </a:cubicBezTo>
                <a:cubicBezTo>
                  <a:pt x="28039" y="31243"/>
                  <a:pt x="27930" y="31133"/>
                  <a:pt x="27903" y="30996"/>
                </a:cubicBezTo>
                <a:cubicBezTo>
                  <a:pt x="27848" y="30859"/>
                  <a:pt x="27410" y="30887"/>
                  <a:pt x="27382" y="30750"/>
                </a:cubicBezTo>
                <a:cubicBezTo>
                  <a:pt x="27355" y="30613"/>
                  <a:pt x="27492" y="30449"/>
                  <a:pt x="27437" y="30312"/>
                </a:cubicBezTo>
                <a:cubicBezTo>
                  <a:pt x="27410" y="30202"/>
                  <a:pt x="27218" y="30148"/>
                  <a:pt x="27163" y="30011"/>
                </a:cubicBezTo>
                <a:cubicBezTo>
                  <a:pt x="27108" y="29874"/>
                  <a:pt x="27273" y="29709"/>
                  <a:pt x="27245" y="29572"/>
                </a:cubicBezTo>
                <a:cubicBezTo>
                  <a:pt x="27218" y="29463"/>
                  <a:pt x="26807" y="29463"/>
                  <a:pt x="26753" y="29326"/>
                </a:cubicBezTo>
                <a:cubicBezTo>
                  <a:pt x="26725" y="29189"/>
                  <a:pt x="26670" y="29080"/>
                  <a:pt x="26616" y="28943"/>
                </a:cubicBezTo>
                <a:cubicBezTo>
                  <a:pt x="26561" y="28806"/>
                  <a:pt x="26616" y="28669"/>
                  <a:pt x="26588" y="28532"/>
                </a:cubicBezTo>
                <a:cubicBezTo>
                  <a:pt x="26561" y="28422"/>
                  <a:pt x="26889" y="28203"/>
                  <a:pt x="26862" y="28094"/>
                </a:cubicBezTo>
                <a:cubicBezTo>
                  <a:pt x="26848" y="28039"/>
                  <a:pt x="26698" y="28039"/>
                  <a:pt x="26544" y="28039"/>
                </a:cubicBezTo>
                <a:cubicBezTo>
                  <a:pt x="26390" y="28039"/>
                  <a:pt x="26232" y="28039"/>
                  <a:pt x="26205" y="27984"/>
                </a:cubicBezTo>
                <a:cubicBezTo>
                  <a:pt x="26177" y="27820"/>
                  <a:pt x="26588" y="27546"/>
                  <a:pt x="26561" y="27382"/>
                </a:cubicBezTo>
                <a:cubicBezTo>
                  <a:pt x="26533" y="27245"/>
                  <a:pt x="26533" y="27108"/>
                  <a:pt x="26479" y="26971"/>
                </a:cubicBezTo>
                <a:cubicBezTo>
                  <a:pt x="26451" y="26834"/>
                  <a:pt x="26041" y="26780"/>
                  <a:pt x="26013" y="26643"/>
                </a:cubicBezTo>
                <a:cubicBezTo>
                  <a:pt x="25986" y="26506"/>
                  <a:pt x="26451" y="26205"/>
                  <a:pt x="26397" y="26068"/>
                </a:cubicBezTo>
                <a:cubicBezTo>
                  <a:pt x="26342" y="25931"/>
                  <a:pt x="25767" y="26040"/>
                  <a:pt x="25712" y="25903"/>
                </a:cubicBezTo>
                <a:cubicBezTo>
                  <a:pt x="25657" y="25766"/>
                  <a:pt x="25986" y="25493"/>
                  <a:pt x="25904" y="25356"/>
                </a:cubicBezTo>
                <a:cubicBezTo>
                  <a:pt x="25876" y="25219"/>
                  <a:pt x="25904" y="25055"/>
                  <a:pt x="25849" y="24918"/>
                </a:cubicBezTo>
                <a:cubicBezTo>
                  <a:pt x="25767" y="24781"/>
                  <a:pt x="25493" y="24781"/>
                  <a:pt x="25438" y="24644"/>
                </a:cubicBezTo>
                <a:cubicBezTo>
                  <a:pt x="25356" y="24507"/>
                  <a:pt x="25356" y="24370"/>
                  <a:pt x="25301" y="24233"/>
                </a:cubicBezTo>
                <a:cubicBezTo>
                  <a:pt x="25219" y="24096"/>
                  <a:pt x="25027" y="24041"/>
                  <a:pt x="24945" y="23905"/>
                </a:cubicBezTo>
                <a:cubicBezTo>
                  <a:pt x="24918" y="23877"/>
                  <a:pt x="25055" y="23713"/>
                  <a:pt x="25027" y="23685"/>
                </a:cubicBezTo>
                <a:lnTo>
                  <a:pt x="25027" y="23685"/>
                </a:lnTo>
                <a:cubicBezTo>
                  <a:pt x="25027" y="23686"/>
                  <a:pt x="24957" y="23721"/>
                  <a:pt x="24929" y="23721"/>
                </a:cubicBezTo>
                <a:cubicBezTo>
                  <a:pt x="24922" y="23721"/>
                  <a:pt x="24918" y="23718"/>
                  <a:pt x="24918" y="23713"/>
                </a:cubicBezTo>
                <a:cubicBezTo>
                  <a:pt x="24918" y="23631"/>
                  <a:pt x="25027" y="23466"/>
                  <a:pt x="24973" y="23412"/>
                </a:cubicBezTo>
                <a:cubicBezTo>
                  <a:pt x="24945" y="23220"/>
                  <a:pt x="24507" y="23165"/>
                  <a:pt x="24425" y="23001"/>
                </a:cubicBezTo>
                <a:cubicBezTo>
                  <a:pt x="24370" y="22864"/>
                  <a:pt x="24398" y="22672"/>
                  <a:pt x="24343" y="22535"/>
                </a:cubicBezTo>
                <a:cubicBezTo>
                  <a:pt x="24261" y="22399"/>
                  <a:pt x="24507" y="22125"/>
                  <a:pt x="24425" y="21988"/>
                </a:cubicBezTo>
                <a:cubicBezTo>
                  <a:pt x="24398" y="21824"/>
                  <a:pt x="24425" y="21632"/>
                  <a:pt x="24370" y="21495"/>
                </a:cubicBezTo>
                <a:cubicBezTo>
                  <a:pt x="24288" y="21358"/>
                  <a:pt x="23960" y="21358"/>
                  <a:pt x="23877" y="21221"/>
                </a:cubicBezTo>
                <a:cubicBezTo>
                  <a:pt x="23795" y="21112"/>
                  <a:pt x="23686" y="21002"/>
                  <a:pt x="23576" y="20865"/>
                </a:cubicBezTo>
                <a:cubicBezTo>
                  <a:pt x="23467" y="20756"/>
                  <a:pt x="23275" y="20728"/>
                  <a:pt x="23166" y="20619"/>
                </a:cubicBezTo>
                <a:cubicBezTo>
                  <a:pt x="23056" y="20564"/>
                  <a:pt x="23056" y="20345"/>
                  <a:pt x="23001" y="20263"/>
                </a:cubicBezTo>
                <a:cubicBezTo>
                  <a:pt x="22919" y="20153"/>
                  <a:pt x="22645" y="20181"/>
                  <a:pt x="22591" y="20071"/>
                </a:cubicBezTo>
                <a:cubicBezTo>
                  <a:pt x="22508" y="19989"/>
                  <a:pt x="22563" y="19770"/>
                  <a:pt x="22481" y="19660"/>
                </a:cubicBezTo>
                <a:cubicBezTo>
                  <a:pt x="22426" y="19524"/>
                  <a:pt x="22508" y="19304"/>
                  <a:pt x="22454" y="19195"/>
                </a:cubicBezTo>
                <a:cubicBezTo>
                  <a:pt x="22344" y="19058"/>
                  <a:pt x="22289" y="18949"/>
                  <a:pt x="22207" y="18839"/>
                </a:cubicBezTo>
                <a:cubicBezTo>
                  <a:pt x="22152" y="18757"/>
                  <a:pt x="21933" y="18702"/>
                  <a:pt x="21879" y="18620"/>
                </a:cubicBezTo>
                <a:cubicBezTo>
                  <a:pt x="21796" y="18510"/>
                  <a:pt x="21632" y="18428"/>
                  <a:pt x="21550" y="18346"/>
                </a:cubicBezTo>
                <a:cubicBezTo>
                  <a:pt x="21495" y="18209"/>
                  <a:pt x="21249" y="18154"/>
                  <a:pt x="21194" y="18072"/>
                </a:cubicBezTo>
                <a:cubicBezTo>
                  <a:pt x="21112" y="17935"/>
                  <a:pt x="21550" y="17552"/>
                  <a:pt x="21495" y="17415"/>
                </a:cubicBezTo>
                <a:cubicBezTo>
                  <a:pt x="21413" y="17306"/>
                  <a:pt x="21194" y="17278"/>
                  <a:pt x="21112" y="17141"/>
                </a:cubicBezTo>
                <a:cubicBezTo>
                  <a:pt x="21085" y="17004"/>
                  <a:pt x="20920" y="16922"/>
                  <a:pt x="20838" y="16785"/>
                </a:cubicBezTo>
                <a:cubicBezTo>
                  <a:pt x="20811" y="16648"/>
                  <a:pt x="20948" y="16457"/>
                  <a:pt x="20920" y="16320"/>
                </a:cubicBezTo>
                <a:cubicBezTo>
                  <a:pt x="20866" y="16183"/>
                  <a:pt x="20646" y="16101"/>
                  <a:pt x="20592" y="15964"/>
                </a:cubicBezTo>
                <a:cubicBezTo>
                  <a:pt x="20564" y="15827"/>
                  <a:pt x="20783" y="15635"/>
                  <a:pt x="20729" y="15498"/>
                </a:cubicBezTo>
                <a:cubicBezTo>
                  <a:pt x="20701" y="15362"/>
                  <a:pt x="20427" y="15279"/>
                  <a:pt x="20400" y="15142"/>
                </a:cubicBezTo>
                <a:cubicBezTo>
                  <a:pt x="20373" y="15006"/>
                  <a:pt x="20537" y="14869"/>
                  <a:pt x="20510" y="14732"/>
                </a:cubicBezTo>
                <a:cubicBezTo>
                  <a:pt x="20455" y="14595"/>
                  <a:pt x="20290" y="14540"/>
                  <a:pt x="20263" y="14403"/>
                </a:cubicBezTo>
                <a:cubicBezTo>
                  <a:pt x="20236" y="14266"/>
                  <a:pt x="19989" y="14184"/>
                  <a:pt x="19989" y="14047"/>
                </a:cubicBezTo>
                <a:cubicBezTo>
                  <a:pt x="19989" y="13910"/>
                  <a:pt x="19907" y="13828"/>
                  <a:pt x="19880" y="13691"/>
                </a:cubicBezTo>
                <a:cubicBezTo>
                  <a:pt x="19852" y="13582"/>
                  <a:pt x="19880" y="13445"/>
                  <a:pt x="19852" y="13308"/>
                </a:cubicBezTo>
                <a:cubicBezTo>
                  <a:pt x="19852" y="13171"/>
                  <a:pt x="19989" y="13007"/>
                  <a:pt x="19962" y="12870"/>
                </a:cubicBezTo>
                <a:cubicBezTo>
                  <a:pt x="19907" y="12733"/>
                  <a:pt x="19852" y="12596"/>
                  <a:pt x="19825" y="12459"/>
                </a:cubicBezTo>
                <a:cubicBezTo>
                  <a:pt x="19770" y="12322"/>
                  <a:pt x="19907" y="12131"/>
                  <a:pt x="19880" y="11994"/>
                </a:cubicBezTo>
                <a:cubicBezTo>
                  <a:pt x="19852" y="11857"/>
                  <a:pt x="19579" y="11775"/>
                  <a:pt x="19551" y="11638"/>
                </a:cubicBezTo>
                <a:cubicBezTo>
                  <a:pt x="19496" y="11501"/>
                  <a:pt x="19579" y="11364"/>
                  <a:pt x="19551" y="11227"/>
                </a:cubicBezTo>
                <a:cubicBezTo>
                  <a:pt x="19496" y="11090"/>
                  <a:pt x="19633" y="10898"/>
                  <a:pt x="19606" y="10761"/>
                </a:cubicBezTo>
                <a:cubicBezTo>
                  <a:pt x="19579" y="10625"/>
                  <a:pt x="19168" y="10597"/>
                  <a:pt x="19140" y="10460"/>
                </a:cubicBezTo>
                <a:cubicBezTo>
                  <a:pt x="19086" y="10323"/>
                  <a:pt x="19031" y="10214"/>
                  <a:pt x="19004" y="10077"/>
                </a:cubicBezTo>
                <a:cubicBezTo>
                  <a:pt x="19004" y="10050"/>
                  <a:pt x="19058" y="9995"/>
                  <a:pt x="19058" y="9995"/>
                </a:cubicBezTo>
                <a:cubicBezTo>
                  <a:pt x="19058" y="9913"/>
                  <a:pt x="19140" y="9858"/>
                  <a:pt x="19140" y="9803"/>
                </a:cubicBezTo>
                <a:cubicBezTo>
                  <a:pt x="19086" y="9639"/>
                  <a:pt x="19332" y="9475"/>
                  <a:pt x="19305" y="9338"/>
                </a:cubicBezTo>
                <a:cubicBezTo>
                  <a:pt x="19277" y="9201"/>
                  <a:pt x="19332" y="9036"/>
                  <a:pt x="19305" y="8900"/>
                </a:cubicBezTo>
                <a:cubicBezTo>
                  <a:pt x="19277" y="8763"/>
                  <a:pt x="19086" y="8626"/>
                  <a:pt x="19086" y="8489"/>
                </a:cubicBezTo>
                <a:lnTo>
                  <a:pt x="19223" y="8489"/>
                </a:lnTo>
                <a:lnTo>
                  <a:pt x="19223" y="8297"/>
                </a:lnTo>
                <a:cubicBezTo>
                  <a:pt x="19223" y="8242"/>
                  <a:pt x="18949" y="8133"/>
                  <a:pt x="18949" y="8023"/>
                </a:cubicBezTo>
                <a:cubicBezTo>
                  <a:pt x="18929" y="8004"/>
                  <a:pt x="19147" y="7928"/>
                  <a:pt x="19273" y="7877"/>
                </a:cubicBezTo>
                <a:lnTo>
                  <a:pt x="19273" y="7877"/>
                </a:lnTo>
                <a:cubicBezTo>
                  <a:pt x="19276" y="7880"/>
                  <a:pt x="19277" y="7883"/>
                  <a:pt x="19277" y="7886"/>
                </a:cubicBezTo>
                <a:lnTo>
                  <a:pt x="19326" y="7854"/>
                </a:lnTo>
                <a:lnTo>
                  <a:pt x="19326" y="7854"/>
                </a:lnTo>
                <a:cubicBezTo>
                  <a:pt x="19312" y="7861"/>
                  <a:pt x="19294" y="7868"/>
                  <a:pt x="19273" y="7877"/>
                </a:cubicBezTo>
                <a:lnTo>
                  <a:pt x="19273" y="7877"/>
                </a:lnTo>
                <a:cubicBezTo>
                  <a:pt x="19232" y="7822"/>
                  <a:pt x="18867" y="7746"/>
                  <a:pt x="18867" y="7695"/>
                </a:cubicBezTo>
                <a:cubicBezTo>
                  <a:pt x="18867" y="7613"/>
                  <a:pt x="19332" y="7558"/>
                  <a:pt x="19332" y="7476"/>
                </a:cubicBezTo>
                <a:cubicBezTo>
                  <a:pt x="19332" y="7462"/>
                  <a:pt x="19318" y="7462"/>
                  <a:pt x="19305" y="7462"/>
                </a:cubicBezTo>
                <a:cubicBezTo>
                  <a:pt x="19291" y="7462"/>
                  <a:pt x="19277" y="7462"/>
                  <a:pt x="19277" y="7448"/>
                </a:cubicBezTo>
                <a:cubicBezTo>
                  <a:pt x="19305" y="7394"/>
                  <a:pt x="19058" y="7284"/>
                  <a:pt x="19058" y="7202"/>
                </a:cubicBezTo>
                <a:lnTo>
                  <a:pt x="19058" y="7174"/>
                </a:lnTo>
                <a:cubicBezTo>
                  <a:pt x="19058" y="7169"/>
                  <a:pt x="19068" y="7167"/>
                  <a:pt x="19084" y="7167"/>
                </a:cubicBezTo>
                <a:cubicBezTo>
                  <a:pt x="19126" y="7167"/>
                  <a:pt x="19210" y="7182"/>
                  <a:pt x="19252" y="7182"/>
                </a:cubicBezTo>
                <a:cubicBezTo>
                  <a:pt x="19268" y="7182"/>
                  <a:pt x="19277" y="7180"/>
                  <a:pt x="19277" y="7174"/>
                </a:cubicBezTo>
                <a:cubicBezTo>
                  <a:pt x="19305" y="7065"/>
                  <a:pt x="19469" y="7010"/>
                  <a:pt x="19551" y="6901"/>
                </a:cubicBezTo>
                <a:cubicBezTo>
                  <a:pt x="19606" y="6764"/>
                  <a:pt x="19551" y="6463"/>
                  <a:pt x="19496" y="6353"/>
                </a:cubicBezTo>
                <a:cubicBezTo>
                  <a:pt x="19469" y="6244"/>
                  <a:pt x="19223" y="6107"/>
                  <a:pt x="19140" y="6052"/>
                </a:cubicBezTo>
                <a:cubicBezTo>
                  <a:pt x="19065" y="6007"/>
                  <a:pt x="18973" y="5986"/>
                  <a:pt x="18883" y="5986"/>
                </a:cubicBezTo>
                <a:cubicBezTo>
                  <a:pt x="18809" y="5986"/>
                  <a:pt x="18737" y="6000"/>
                  <a:pt x="18675" y="6024"/>
                </a:cubicBezTo>
                <a:cubicBezTo>
                  <a:pt x="18593" y="6052"/>
                  <a:pt x="18456" y="6107"/>
                  <a:pt x="18346" y="6216"/>
                </a:cubicBezTo>
                <a:cubicBezTo>
                  <a:pt x="18237" y="6326"/>
                  <a:pt x="18182" y="6463"/>
                  <a:pt x="18100" y="6599"/>
                </a:cubicBezTo>
                <a:cubicBezTo>
                  <a:pt x="17992" y="6735"/>
                  <a:pt x="17964" y="6870"/>
                  <a:pt x="17910" y="7005"/>
                </a:cubicBezTo>
                <a:lnTo>
                  <a:pt x="17910" y="7005"/>
                </a:lnTo>
                <a:cubicBezTo>
                  <a:pt x="17908" y="6986"/>
                  <a:pt x="17809" y="6959"/>
                  <a:pt x="17736" y="6959"/>
                </a:cubicBezTo>
                <a:cubicBezTo>
                  <a:pt x="17700" y="6959"/>
                  <a:pt x="17670" y="6966"/>
                  <a:pt x="17662" y="6983"/>
                </a:cubicBezTo>
                <a:cubicBezTo>
                  <a:pt x="17634" y="7010"/>
                  <a:pt x="17498" y="7010"/>
                  <a:pt x="17443" y="7065"/>
                </a:cubicBezTo>
                <a:cubicBezTo>
                  <a:pt x="17388" y="7174"/>
                  <a:pt x="17415" y="7339"/>
                  <a:pt x="17361" y="7448"/>
                </a:cubicBezTo>
                <a:cubicBezTo>
                  <a:pt x="17312" y="7535"/>
                  <a:pt x="17332" y="7554"/>
                  <a:pt x="17370" y="7554"/>
                </a:cubicBezTo>
                <a:cubicBezTo>
                  <a:pt x="17398" y="7554"/>
                  <a:pt x="17438" y="7543"/>
                  <a:pt x="17465" y="7543"/>
                </a:cubicBezTo>
                <a:cubicBezTo>
                  <a:pt x="17502" y="7543"/>
                  <a:pt x="17515" y="7564"/>
                  <a:pt x="17443" y="7667"/>
                </a:cubicBezTo>
                <a:cubicBezTo>
                  <a:pt x="17388" y="7722"/>
                  <a:pt x="17306" y="7804"/>
                  <a:pt x="17306" y="7859"/>
                </a:cubicBezTo>
                <a:lnTo>
                  <a:pt x="17251" y="7832"/>
                </a:lnTo>
                <a:cubicBezTo>
                  <a:pt x="17224" y="7859"/>
                  <a:pt x="16977" y="7996"/>
                  <a:pt x="16977" y="8023"/>
                </a:cubicBezTo>
                <a:cubicBezTo>
                  <a:pt x="16977" y="8105"/>
                  <a:pt x="17142" y="8242"/>
                  <a:pt x="17114" y="8297"/>
                </a:cubicBezTo>
                <a:cubicBezTo>
                  <a:pt x="17087" y="8407"/>
                  <a:pt x="16977" y="8489"/>
                  <a:pt x="16950" y="8626"/>
                </a:cubicBezTo>
                <a:cubicBezTo>
                  <a:pt x="16868" y="8653"/>
                  <a:pt x="16840" y="8817"/>
                  <a:pt x="16813" y="8927"/>
                </a:cubicBezTo>
                <a:cubicBezTo>
                  <a:pt x="16758" y="8954"/>
                  <a:pt x="16758" y="9064"/>
                  <a:pt x="16758" y="9119"/>
                </a:cubicBezTo>
                <a:cubicBezTo>
                  <a:pt x="16731" y="9255"/>
                  <a:pt x="16977" y="9475"/>
                  <a:pt x="16977" y="9611"/>
                </a:cubicBezTo>
                <a:cubicBezTo>
                  <a:pt x="16977" y="9748"/>
                  <a:pt x="16868" y="9913"/>
                  <a:pt x="16840" y="10077"/>
                </a:cubicBezTo>
                <a:cubicBezTo>
                  <a:pt x="16813" y="10214"/>
                  <a:pt x="16868" y="10405"/>
                  <a:pt x="16840" y="10542"/>
                </a:cubicBezTo>
                <a:cubicBezTo>
                  <a:pt x="16813" y="10679"/>
                  <a:pt x="16567" y="10816"/>
                  <a:pt x="16567" y="10953"/>
                </a:cubicBezTo>
                <a:cubicBezTo>
                  <a:pt x="16539" y="11090"/>
                  <a:pt x="16840" y="11254"/>
                  <a:pt x="16840" y="11391"/>
                </a:cubicBezTo>
                <a:cubicBezTo>
                  <a:pt x="16840" y="11528"/>
                  <a:pt x="16676" y="11665"/>
                  <a:pt x="16676" y="11802"/>
                </a:cubicBezTo>
                <a:cubicBezTo>
                  <a:pt x="16704" y="11966"/>
                  <a:pt x="16731" y="12103"/>
                  <a:pt x="16731" y="12267"/>
                </a:cubicBezTo>
                <a:cubicBezTo>
                  <a:pt x="16758" y="12404"/>
                  <a:pt x="16950" y="12541"/>
                  <a:pt x="16950" y="12733"/>
                </a:cubicBezTo>
                <a:cubicBezTo>
                  <a:pt x="16977" y="12870"/>
                  <a:pt x="16977" y="13034"/>
                  <a:pt x="16977" y="13171"/>
                </a:cubicBezTo>
                <a:cubicBezTo>
                  <a:pt x="16977" y="13308"/>
                  <a:pt x="16895" y="13472"/>
                  <a:pt x="16895" y="13609"/>
                </a:cubicBezTo>
                <a:cubicBezTo>
                  <a:pt x="16950" y="13746"/>
                  <a:pt x="16621" y="13965"/>
                  <a:pt x="16676" y="14102"/>
                </a:cubicBezTo>
                <a:cubicBezTo>
                  <a:pt x="16704" y="14239"/>
                  <a:pt x="17169" y="14321"/>
                  <a:pt x="17224" y="14458"/>
                </a:cubicBezTo>
                <a:cubicBezTo>
                  <a:pt x="17251" y="14595"/>
                  <a:pt x="17251" y="14732"/>
                  <a:pt x="17279" y="14869"/>
                </a:cubicBezTo>
                <a:cubicBezTo>
                  <a:pt x="17306" y="15006"/>
                  <a:pt x="17306" y="15142"/>
                  <a:pt x="17361" y="15279"/>
                </a:cubicBezTo>
                <a:cubicBezTo>
                  <a:pt x="17388" y="15416"/>
                  <a:pt x="17224" y="15608"/>
                  <a:pt x="17251" y="15745"/>
                </a:cubicBezTo>
                <a:cubicBezTo>
                  <a:pt x="17279" y="15882"/>
                  <a:pt x="17169" y="16046"/>
                  <a:pt x="17224" y="16183"/>
                </a:cubicBezTo>
                <a:cubicBezTo>
                  <a:pt x="17251" y="16320"/>
                  <a:pt x="17388" y="16429"/>
                  <a:pt x="17415" y="16566"/>
                </a:cubicBezTo>
                <a:cubicBezTo>
                  <a:pt x="17443" y="16703"/>
                  <a:pt x="17251" y="16895"/>
                  <a:pt x="17279" y="17032"/>
                </a:cubicBezTo>
                <a:cubicBezTo>
                  <a:pt x="17361" y="17169"/>
                  <a:pt x="17689" y="17196"/>
                  <a:pt x="17717" y="17333"/>
                </a:cubicBezTo>
                <a:lnTo>
                  <a:pt x="17826" y="17744"/>
                </a:lnTo>
                <a:cubicBezTo>
                  <a:pt x="17908" y="17853"/>
                  <a:pt x="17826" y="18018"/>
                  <a:pt x="17908" y="18154"/>
                </a:cubicBezTo>
                <a:cubicBezTo>
                  <a:pt x="17963" y="18291"/>
                  <a:pt x="17963" y="18428"/>
                  <a:pt x="18045" y="18565"/>
                </a:cubicBezTo>
                <a:cubicBezTo>
                  <a:pt x="18073" y="18675"/>
                  <a:pt x="18483" y="18647"/>
                  <a:pt x="18538" y="18784"/>
                </a:cubicBezTo>
                <a:cubicBezTo>
                  <a:pt x="18593" y="18894"/>
                  <a:pt x="18538" y="19058"/>
                  <a:pt x="18620" y="19195"/>
                </a:cubicBezTo>
                <a:cubicBezTo>
                  <a:pt x="18648" y="19332"/>
                  <a:pt x="18648" y="19469"/>
                  <a:pt x="18730" y="19606"/>
                </a:cubicBezTo>
                <a:cubicBezTo>
                  <a:pt x="18778" y="19703"/>
                  <a:pt x="18762" y="19844"/>
                  <a:pt x="18797" y="19970"/>
                </a:cubicBezTo>
                <a:lnTo>
                  <a:pt x="18797" y="19970"/>
                </a:lnTo>
                <a:cubicBezTo>
                  <a:pt x="18760" y="19926"/>
                  <a:pt x="18721" y="19893"/>
                  <a:pt x="18675" y="19879"/>
                </a:cubicBezTo>
                <a:cubicBezTo>
                  <a:pt x="18671" y="19878"/>
                  <a:pt x="18667" y="19878"/>
                  <a:pt x="18663" y="19878"/>
                </a:cubicBezTo>
                <a:cubicBezTo>
                  <a:pt x="18581" y="19878"/>
                  <a:pt x="18376" y="20085"/>
                  <a:pt x="18256" y="20085"/>
                </a:cubicBezTo>
                <a:cubicBezTo>
                  <a:pt x="18238" y="20085"/>
                  <a:pt x="18223" y="20081"/>
                  <a:pt x="18210" y="20071"/>
                </a:cubicBezTo>
                <a:cubicBezTo>
                  <a:pt x="18100" y="20044"/>
                  <a:pt x="18100" y="19797"/>
                  <a:pt x="17990" y="19743"/>
                </a:cubicBezTo>
                <a:cubicBezTo>
                  <a:pt x="17908" y="19715"/>
                  <a:pt x="17826" y="19633"/>
                  <a:pt x="17717" y="19578"/>
                </a:cubicBezTo>
                <a:cubicBezTo>
                  <a:pt x="17713" y="19571"/>
                  <a:pt x="17707" y="19568"/>
                  <a:pt x="17699" y="19568"/>
                </a:cubicBezTo>
                <a:cubicBezTo>
                  <a:pt x="17644" y="19568"/>
                  <a:pt x="17498" y="19715"/>
                  <a:pt x="17498" y="19715"/>
                </a:cubicBezTo>
                <a:cubicBezTo>
                  <a:pt x="17361" y="19633"/>
                  <a:pt x="17224" y="19606"/>
                  <a:pt x="17114" y="19524"/>
                </a:cubicBezTo>
                <a:cubicBezTo>
                  <a:pt x="17005" y="19469"/>
                  <a:pt x="16868" y="19387"/>
                  <a:pt x="16758" y="19332"/>
                </a:cubicBezTo>
                <a:cubicBezTo>
                  <a:pt x="16676" y="19222"/>
                  <a:pt x="16704" y="18949"/>
                  <a:pt x="16594" y="18894"/>
                </a:cubicBezTo>
                <a:cubicBezTo>
                  <a:pt x="16484" y="18812"/>
                  <a:pt x="16594" y="18510"/>
                  <a:pt x="16484" y="18428"/>
                </a:cubicBezTo>
                <a:cubicBezTo>
                  <a:pt x="16473" y="18411"/>
                  <a:pt x="16450" y="18405"/>
                  <a:pt x="16421" y="18405"/>
                </a:cubicBezTo>
                <a:cubicBezTo>
                  <a:pt x="16340" y="18405"/>
                  <a:pt x="16209" y="18452"/>
                  <a:pt x="16110" y="18452"/>
                </a:cubicBezTo>
                <a:cubicBezTo>
                  <a:pt x="16074" y="18452"/>
                  <a:pt x="16042" y="18446"/>
                  <a:pt x="16019" y="18428"/>
                </a:cubicBezTo>
                <a:cubicBezTo>
                  <a:pt x="15976" y="18396"/>
                  <a:pt x="15913" y="18389"/>
                  <a:pt x="15847" y="18389"/>
                </a:cubicBezTo>
                <a:cubicBezTo>
                  <a:pt x="15794" y="18389"/>
                  <a:pt x="15738" y="18394"/>
                  <a:pt x="15690" y="18394"/>
                </a:cubicBezTo>
                <a:cubicBezTo>
                  <a:pt x="15644" y="18394"/>
                  <a:pt x="15605" y="18390"/>
                  <a:pt x="15581" y="18373"/>
                </a:cubicBezTo>
                <a:cubicBezTo>
                  <a:pt x="15499" y="18291"/>
                  <a:pt x="15526" y="18072"/>
                  <a:pt x="15444" y="17990"/>
                </a:cubicBezTo>
                <a:cubicBezTo>
                  <a:pt x="15334" y="17881"/>
                  <a:pt x="15252" y="17798"/>
                  <a:pt x="15170" y="17689"/>
                </a:cubicBezTo>
                <a:cubicBezTo>
                  <a:pt x="15061" y="17579"/>
                  <a:pt x="14924" y="17525"/>
                  <a:pt x="14814" y="17415"/>
                </a:cubicBezTo>
                <a:cubicBezTo>
                  <a:pt x="14705" y="17306"/>
                  <a:pt x="14677" y="17141"/>
                  <a:pt x="14568" y="17032"/>
                </a:cubicBezTo>
                <a:cubicBezTo>
                  <a:pt x="14486" y="16922"/>
                  <a:pt x="14568" y="16648"/>
                  <a:pt x="14486" y="16566"/>
                </a:cubicBezTo>
                <a:cubicBezTo>
                  <a:pt x="14455" y="16536"/>
                  <a:pt x="14404" y="16527"/>
                  <a:pt x="14344" y="16527"/>
                </a:cubicBezTo>
                <a:cubicBezTo>
                  <a:pt x="14246" y="16527"/>
                  <a:pt x="14123" y="16551"/>
                  <a:pt x="14025" y="16551"/>
                </a:cubicBezTo>
                <a:cubicBezTo>
                  <a:pt x="13965" y="16551"/>
                  <a:pt x="13914" y="16542"/>
                  <a:pt x="13883" y="16512"/>
                </a:cubicBezTo>
                <a:cubicBezTo>
                  <a:pt x="13801" y="16375"/>
                  <a:pt x="13582" y="16375"/>
                  <a:pt x="13473" y="16293"/>
                </a:cubicBezTo>
                <a:cubicBezTo>
                  <a:pt x="13390" y="16183"/>
                  <a:pt x="13390" y="15964"/>
                  <a:pt x="13281" y="15882"/>
                </a:cubicBezTo>
                <a:cubicBezTo>
                  <a:pt x="13199" y="15772"/>
                  <a:pt x="13144" y="15635"/>
                  <a:pt x="13034" y="15526"/>
                </a:cubicBezTo>
                <a:cubicBezTo>
                  <a:pt x="12925" y="15389"/>
                  <a:pt x="13253" y="15006"/>
                  <a:pt x="13144" y="14869"/>
                </a:cubicBezTo>
                <a:cubicBezTo>
                  <a:pt x="13062" y="14732"/>
                  <a:pt x="12733" y="14787"/>
                  <a:pt x="12651" y="14650"/>
                </a:cubicBezTo>
                <a:cubicBezTo>
                  <a:pt x="12569" y="14513"/>
                  <a:pt x="12596" y="14294"/>
                  <a:pt x="12514" y="14157"/>
                </a:cubicBezTo>
                <a:cubicBezTo>
                  <a:pt x="12487" y="14129"/>
                  <a:pt x="12432" y="14047"/>
                  <a:pt x="12377" y="13992"/>
                </a:cubicBezTo>
                <a:lnTo>
                  <a:pt x="12487" y="13992"/>
                </a:lnTo>
                <a:cubicBezTo>
                  <a:pt x="12432" y="13856"/>
                  <a:pt x="12240" y="13746"/>
                  <a:pt x="12186" y="13609"/>
                </a:cubicBezTo>
                <a:cubicBezTo>
                  <a:pt x="12158" y="13472"/>
                  <a:pt x="11830" y="13417"/>
                  <a:pt x="11802" y="13281"/>
                </a:cubicBezTo>
                <a:cubicBezTo>
                  <a:pt x="11775" y="13144"/>
                  <a:pt x="12049" y="12897"/>
                  <a:pt x="12021" y="12760"/>
                </a:cubicBezTo>
                <a:lnTo>
                  <a:pt x="12021" y="12760"/>
                </a:lnTo>
                <a:lnTo>
                  <a:pt x="11528" y="12870"/>
                </a:lnTo>
                <a:cubicBezTo>
                  <a:pt x="11501" y="12788"/>
                  <a:pt x="11665" y="12651"/>
                  <a:pt x="11665" y="12596"/>
                </a:cubicBezTo>
                <a:cubicBezTo>
                  <a:pt x="11638" y="12459"/>
                  <a:pt x="11939" y="12267"/>
                  <a:pt x="11912" y="12131"/>
                </a:cubicBezTo>
                <a:cubicBezTo>
                  <a:pt x="11884" y="11994"/>
                  <a:pt x="11830" y="11911"/>
                  <a:pt x="11802" y="11775"/>
                </a:cubicBezTo>
                <a:cubicBezTo>
                  <a:pt x="11802" y="11638"/>
                  <a:pt x="11474" y="11556"/>
                  <a:pt x="11419" y="11419"/>
                </a:cubicBezTo>
                <a:cubicBezTo>
                  <a:pt x="11392" y="11282"/>
                  <a:pt x="11364" y="11172"/>
                  <a:pt x="11337" y="11035"/>
                </a:cubicBezTo>
                <a:cubicBezTo>
                  <a:pt x="11282" y="10898"/>
                  <a:pt x="11638" y="10734"/>
                  <a:pt x="11611" y="10597"/>
                </a:cubicBezTo>
                <a:cubicBezTo>
                  <a:pt x="11556" y="10460"/>
                  <a:pt x="11118" y="10488"/>
                  <a:pt x="11063" y="10405"/>
                </a:cubicBezTo>
                <a:cubicBezTo>
                  <a:pt x="10981" y="10269"/>
                  <a:pt x="11090" y="10077"/>
                  <a:pt x="10981" y="10022"/>
                </a:cubicBezTo>
                <a:cubicBezTo>
                  <a:pt x="10950" y="9999"/>
                  <a:pt x="10917" y="9991"/>
                  <a:pt x="10882" y="9991"/>
                </a:cubicBezTo>
                <a:cubicBezTo>
                  <a:pt x="10808" y="9991"/>
                  <a:pt x="10727" y="10027"/>
                  <a:pt x="10645" y="10027"/>
                </a:cubicBezTo>
                <a:cubicBezTo>
                  <a:pt x="10629" y="10027"/>
                  <a:pt x="10613" y="10025"/>
                  <a:pt x="10597" y="10022"/>
                </a:cubicBezTo>
                <a:cubicBezTo>
                  <a:pt x="10478" y="9998"/>
                  <a:pt x="10421" y="9848"/>
                  <a:pt x="10316" y="9848"/>
                </a:cubicBezTo>
                <a:cubicBezTo>
                  <a:pt x="10302" y="9848"/>
                  <a:pt x="10286" y="9851"/>
                  <a:pt x="10269" y="9858"/>
                </a:cubicBezTo>
                <a:cubicBezTo>
                  <a:pt x="10132" y="9885"/>
                  <a:pt x="9995" y="9913"/>
                  <a:pt x="9886" y="10022"/>
                </a:cubicBezTo>
                <a:cubicBezTo>
                  <a:pt x="9776" y="10132"/>
                  <a:pt x="9447" y="10077"/>
                  <a:pt x="9365" y="10214"/>
                </a:cubicBezTo>
                <a:cubicBezTo>
                  <a:pt x="9311" y="10351"/>
                  <a:pt x="9447" y="10570"/>
                  <a:pt x="9420" y="10707"/>
                </a:cubicBezTo>
                <a:cubicBezTo>
                  <a:pt x="9365" y="10816"/>
                  <a:pt x="9228" y="10953"/>
                  <a:pt x="9201" y="11090"/>
                </a:cubicBezTo>
                <a:cubicBezTo>
                  <a:pt x="9174" y="11227"/>
                  <a:pt x="9475" y="11419"/>
                  <a:pt x="9475" y="11556"/>
                </a:cubicBezTo>
                <a:cubicBezTo>
                  <a:pt x="9447" y="11692"/>
                  <a:pt x="9557" y="11829"/>
                  <a:pt x="9557" y="11966"/>
                </a:cubicBezTo>
                <a:cubicBezTo>
                  <a:pt x="9557" y="12103"/>
                  <a:pt x="9338" y="12240"/>
                  <a:pt x="9338" y="12377"/>
                </a:cubicBezTo>
                <a:cubicBezTo>
                  <a:pt x="9338" y="12514"/>
                  <a:pt x="9612" y="12623"/>
                  <a:pt x="9612" y="12760"/>
                </a:cubicBezTo>
                <a:cubicBezTo>
                  <a:pt x="9612" y="12897"/>
                  <a:pt x="9283" y="13061"/>
                  <a:pt x="9311" y="13198"/>
                </a:cubicBezTo>
                <a:cubicBezTo>
                  <a:pt x="9338" y="13335"/>
                  <a:pt x="9721" y="13417"/>
                  <a:pt x="9749" y="13554"/>
                </a:cubicBezTo>
                <a:cubicBezTo>
                  <a:pt x="9776" y="13691"/>
                  <a:pt x="9694" y="13856"/>
                  <a:pt x="9721" y="13992"/>
                </a:cubicBezTo>
                <a:cubicBezTo>
                  <a:pt x="9749" y="14129"/>
                  <a:pt x="9749" y="14266"/>
                  <a:pt x="9776" y="14403"/>
                </a:cubicBezTo>
                <a:cubicBezTo>
                  <a:pt x="9858" y="14540"/>
                  <a:pt x="9502" y="14787"/>
                  <a:pt x="9557" y="14923"/>
                </a:cubicBezTo>
                <a:cubicBezTo>
                  <a:pt x="9584" y="15060"/>
                  <a:pt x="9913" y="15088"/>
                  <a:pt x="9968" y="15225"/>
                </a:cubicBezTo>
                <a:cubicBezTo>
                  <a:pt x="10022" y="15362"/>
                  <a:pt x="10050" y="15471"/>
                  <a:pt x="10132" y="15608"/>
                </a:cubicBezTo>
                <a:cubicBezTo>
                  <a:pt x="10187" y="15745"/>
                  <a:pt x="10022" y="15937"/>
                  <a:pt x="10105" y="16073"/>
                </a:cubicBezTo>
                <a:cubicBezTo>
                  <a:pt x="10159" y="16183"/>
                  <a:pt x="10597" y="16101"/>
                  <a:pt x="10680" y="16238"/>
                </a:cubicBezTo>
                <a:cubicBezTo>
                  <a:pt x="10734" y="16375"/>
                  <a:pt x="10789" y="16484"/>
                  <a:pt x="10844" y="16621"/>
                </a:cubicBezTo>
                <a:cubicBezTo>
                  <a:pt x="10926" y="16758"/>
                  <a:pt x="10871" y="16922"/>
                  <a:pt x="10953" y="17059"/>
                </a:cubicBezTo>
                <a:cubicBezTo>
                  <a:pt x="11008" y="17169"/>
                  <a:pt x="11118" y="17306"/>
                  <a:pt x="11200" y="17415"/>
                </a:cubicBezTo>
                <a:cubicBezTo>
                  <a:pt x="11255" y="17525"/>
                  <a:pt x="11145" y="17798"/>
                  <a:pt x="11227" y="17881"/>
                </a:cubicBezTo>
                <a:cubicBezTo>
                  <a:pt x="11282" y="18018"/>
                  <a:pt x="11419" y="18100"/>
                  <a:pt x="11528" y="18209"/>
                </a:cubicBezTo>
                <a:cubicBezTo>
                  <a:pt x="11638" y="18291"/>
                  <a:pt x="11693" y="18428"/>
                  <a:pt x="11802" y="18538"/>
                </a:cubicBezTo>
                <a:cubicBezTo>
                  <a:pt x="11912" y="18647"/>
                  <a:pt x="11912" y="18839"/>
                  <a:pt x="12021" y="18949"/>
                </a:cubicBezTo>
                <a:cubicBezTo>
                  <a:pt x="12049" y="19003"/>
                  <a:pt x="12138" y="19003"/>
                  <a:pt x="12234" y="19003"/>
                </a:cubicBezTo>
                <a:cubicBezTo>
                  <a:pt x="12329" y="19003"/>
                  <a:pt x="12432" y="19003"/>
                  <a:pt x="12487" y="19058"/>
                </a:cubicBezTo>
                <a:cubicBezTo>
                  <a:pt x="12596" y="19168"/>
                  <a:pt x="12514" y="19441"/>
                  <a:pt x="12624" y="19524"/>
                </a:cubicBezTo>
                <a:cubicBezTo>
                  <a:pt x="12733" y="19633"/>
                  <a:pt x="12870" y="19660"/>
                  <a:pt x="12980" y="19770"/>
                </a:cubicBezTo>
                <a:cubicBezTo>
                  <a:pt x="12997" y="19793"/>
                  <a:pt x="13027" y="19802"/>
                  <a:pt x="13064" y="19802"/>
                </a:cubicBezTo>
                <a:cubicBezTo>
                  <a:pt x="13164" y="19802"/>
                  <a:pt x="13320" y="19738"/>
                  <a:pt x="13430" y="19738"/>
                </a:cubicBezTo>
                <a:cubicBezTo>
                  <a:pt x="13470" y="19738"/>
                  <a:pt x="13504" y="19747"/>
                  <a:pt x="13527" y="19770"/>
                </a:cubicBezTo>
                <a:cubicBezTo>
                  <a:pt x="13609" y="19879"/>
                  <a:pt x="13692" y="19989"/>
                  <a:pt x="13801" y="20071"/>
                </a:cubicBezTo>
                <a:cubicBezTo>
                  <a:pt x="13883" y="20153"/>
                  <a:pt x="14075" y="20181"/>
                  <a:pt x="14157" y="20263"/>
                </a:cubicBezTo>
                <a:cubicBezTo>
                  <a:pt x="14267" y="20318"/>
                  <a:pt x="14102" y="20838"/>
                  <a:pt x="14212" y="20893"/>
                </a:cubicBezTo>
                <a:cubicBezTo>
                  <a:pt x="14224" y="20905"/>
                  <a:pt x="14242" y="20910"/>
                  <a:pt x="14264" y="20910"/>
                </a:cubicBezTo>
                <a:cubicBezTo>
                  <a:pt x="14371" y="20910"/>
                  <a:pt x="14577" y="20793"/>
                  <a:pt x="14697" y="20793"/>
                </a:cubicBezTo>
                <a:cubicBezTo>
                  <a:pt x="14722" y="20793"/>
                  <a:pt x="14743" y="20798"/>
                  <a:pt x="14759" y="20810"/>
                </a:cubicBezTo>
                <a:cubicBezTo>
                  <a:pt x="14896" y="20865"/>
                  <a:pt x="15061" y="20838"/>
                  <a:pt x="15170" y="20893"/>
                </a:cubicBezTo>
                <a:cubicBezTo>
                  <a:pt x="15252" y="20947"/>
                  <a:pt x="15334" y="21084"/>
                  <a:pt x="15471" y="21139"/>
                </a:cubicBezTo>
                <a:cubicBezTo>
                  <a:pt x="15608" y="21221"/>
                  <a:pt x="15745" y="21166"/>
                  <a:pt x="15882" y="21249"/>
                </a:cubicBezTo>
                <a:cubicBezTo>
                  <a:pt x="15992" y="21276"/>
                  <a:pt x="16046" y="21495"/>
                  <a:pt x="16183" y="21522"/>
                </a:cubicBezTo>
                <a:cubicBezTo>
                  <a:pt x="16320" y="21550"/>
                  <a:pt x="16348" y="21769"/>
                  <a:pt x="16484" y="21796"/>
                </a:cubicBezTo>
                <a:cubicBezTo>
                  <a:pt x="16497" y="21799"/>
                  <a:pt x="16511" y="21801"/>
                  <a:pt x="16527" y="21801"/>
                </a:cubicBezTo>
                <a:cubicBezTo>
                  <a:pt x="16606" y="21801"/>
                  <a:pt x="16714" y="21765"/>
                  <a:pt x="16798" y="21765"/>
                </a:cubicBezTo>
                <a:cubicBezTo>
                  <a:pt x="16838" y="21765"/>
                  <a:pt x="16872" y="21773"/>
                  <a:pt x="16895" y="21796"/>
                </a:cubicBezTo>
                <a:cubicBezTo>
                  <a:pt x="16911" y="21804"/>
                  <a:pt x="16929" y="21807"/>
                  <a:pt x="16949" y="21807"/>
                </a:cubicBezTo>
                <a:cubicBezTo>
                  <a:pt x="17056" y="21807"/>
                  <a:pt x="17212" y="21711"/>
                  <a:pt x="17327" y="21711"/>
                </a:cubicBezTo>
                <a:cubicBezTo>
                  <a:pt x="17339" y="21711"/>
                  <a:pt x="17350" y="21712"/>
                  <a:pt x="17361" y="21714"/>
                </a:cubicBezTo>
                <a:cubicBezTo>
                  <a:pt x="17498" y="21796"/>
                  <a:pt x="17580" y="21824"/>
                  <a:pt x="17717" y="21851"/>
                </a:cubicBezTo>
                <a:cubicBezTo>
                  <a:pt x="17826" y="21933"/>
                  <a:pt x="17717" y="22508"/>
                  <a:pt x="17854" y="22535"/>
                </a:cubicBezTo>
                <a:cubicBezTo>
                  <a:pt x="17872" y="22546"/>
                  <a:pt x="17891" y="22551"/>
                  <a:pt x="17913" y="22551"/>
                </a:cubicBezTo>
                <a:cubicBezTo>
                  <a:pt x="18046" y="22551"/>
                  <a:pt x="18233" y="22369"/>
                  <a:pt x="18353" y="22369"/>
                </a:cubicBezTo>
                <a:cubicBezTo>
                  <a:pt x="18360" y="22369"/>
                  <a:pt x="18367" y="22370"/>
                  <a:pt x="18374" y="22371"/>
                </a:cubicBezTo>
                <a:cubicBezTo>
                  <a:pt x="18384" y="22373"/>
                  <a:pt x="18395" y="22374"/>
                  <a:pt x="18407" y="22374"/>
                </a:cubicBezTo>
                <a:cubicBezTo>
                  <a:pt x="18533" y="22374"/>
                  <a:pt x="18708" y="22259"/>
                  <a:pt x="18833" y="22259"/>
                </a:cubicBezTo>
                <a:cubicBezTo>
                  <a:pt x="18845" y="22259"/>
                  <a:pt x="18856" y="22260"/>
                  <a:pt x="18867" y="22262"/>
                </a:cubicBezTo>
                <a:cubicBezTo>
                  <a:pt x="19004" y="22316"/>
                  <a:pt x="18921" y="22755"/>
                  <a:pt x="19058" y="22809"/>
                </a:cubicBezTo>
                <a:cubicBezTo>
                  <a:pt x="19076" y="22820"/>
                  <a:pt x="19096" y="22825"/>
                  <a:pt x="19118" y="22825"/>
                </a:cubicBezTo>
                <a:cubicBezTo>
                  <a:pt x="19244" y="22825"/>
                  <a:pt x="19418" y="22665"/>
                  <a:pt x="19538" y="22665"/>
                </a:cubicBezTo>
                <a:cubicBezTo>
                  <a:pt x="19552" y="22665"/>
                  <a:pt x="19566" y="22667"/>
                  <a:pt x="19579" y="22672"/>
                </a:cubicBezTo>
                <a:cubicBezTo>
                  <a:pt x="19688" y="22755"/>
                  <a:pt x="19743" y="22919"/>
                  <a:pt x="19880" y="23001"/>
                </a:cubicBezTo>
                <a:cubicBezTo>
                  <a:pt x="19989" y="23056"/>
                  <a:pt x="20017" y="23275"/>
                  <a:pt x="20154" y="23330"/>
                </a:cubicBezTo>
                <a:cubicBezTo>
                  <a:pt x="20162" y="23331"/>
                  <a:pt x="20170" y="23332"/>
                  <a:pt x="20179" y="23332"/>
                </a:cubicBezTo>
                <a:cubicBezTo>
                  <a:pt x="20303" y="23332"/>
                  <a:pt x="20493" y="23184"/>
                  <a:pt x="20624" y="23184"/>
                </a:cubicBezTo>
                <a:cubicBezTo>
                  <a:pt x="20642" y="23184"/>
                  <a:pt x="20659" y="23186"/>
                  <a:pt x="20674" y="23193"/>
                </a:cubicBezTo>
                <a:cubicBezTo>
                  <a:pt x="20811" y="23275"/>
                  <a:pt x="20729" y="23631"/>
                  <a:pt x="20866" y="23713"/>
                </a:cubicBezTo>
                <a:cubicBezTo>
                  <a:pt x="20876" y="23717"/>
                  <a:pt x="20888" y="23719"/>
                  <a:pt x="20901" y="23719"/>
                </a:cubicBezTo>
                <a:cubicBezTo>
                  <a:pt x="21043" y="23719"/>
                  <a:pt x="21316" y="23488"/>
                  <a:pt x="21438" y="23488"/>
                </a:cubicBezTo>
                <a:cubicBezTo>
                  <a:pt x="21449" y="23488"/>
                  <a:pt x="21459" y="23490"/>
                  <a:pt x="21468" y="23494"/>
                </a:cubicBezTo>
                <a:cubicBezTo>
                  <a:pt x="21550" y="23576"/>
                  <a:pt x="21468" y="24041"/>
                  <a:pt x="21550" y="24124"/>
                </a:cubicBezTo>
                <a:cubicBezTo>
                  <a:pt x="21605" y="24124"/>
                  <a:pt x="21660" y="24014"/>
                  <a:pt x="21687" y="24014"/>
                </a:cubicBezTo>
                <a:cubicBezTo>
                  <a:pt x="21728" y="24028"/>
                  <a:pt x="21776" y="24028"/>
                  <a:pt x="21820" y="24028"/>
                </a:cubicBezTo>
                <a:cubicBezTo>
                  <a:pt x="21865" y="24028"/>
                  <a:pt x="21906" y="24028"/>
                  <a:pt x="21933" y="24041"/>
                </a:cubicBezTo>
                <a:cubicBezTo>
                  <a:pt x="22043" y="24151"/>
                  <a:pt x="22289" y="24096"/>
                  <a:pt x="22426" y="24178"/>
                </a:cubicBezTo>
                <a:cubicBezTo>
                  <a:pt x="22508" y="24288"/>
                  <a:pt x="22591" y="24507"/>
                  <a:pt x="22700" y="24589"/>
                </a:cubicBezTo>
                <a:cubicBezTo>
                  <a:pt x="22727" y="24671"/>
                  <a:pt x="22782" y="24726"/>
                  <a:pt x="22837" y="24781"/>
                </a:cubicBezTo>
                <a:lnTo>
                  <a:pt x="23029" y="24671"/>
                </a:lnTo>
                <a:cubicBezTo>
                  <a:pt x="23138" y="24781"/>
                  <a:pt x="23138" y="24972"/>
                  <a:pt x="23275" y="25082"/>
                </a:cubicBezTo>
                <a:cubicBezTo>
                  <a:pt x="23412" y="25219"/>
                  <a:pt x="23521" y="25274"/>
                  <a:pt x="23658" y="25383"/>
                </a:cubicBezTo>
                <a:cubicBezTo>
                  <a:pt x="23686" y="25411"/>
                  <a:pt x="23658" y="25520"/>
                  <a:pt x="23713" y="25547"/>
                </a:cubicBezTo>
                <a:lnTo>
                  <a:pt x="23823" y="25520"/>
                </a:lnTo>
                <a:lnTo>
                  <a:pt x="23823" y="25520"/>
                </a:lnTo>
                <a:cubicBezTo>
                  <a:pt x="23850" y="25547"/>
                  <a:pt x="23604" y="25931"/>
                  <a:pt x="23658" y="25958"/>
                </a:cubicBezTo>
                <a:cubicBezTo>
                  <a:pt x="23741" y="26068"/>
                  <a:pt x="23960" y="26013"/>
                  <a:pt x="24014" y="26068"/>
                </a:cubicBezTo>
                <a:cubicBezTo>
                  <a:pt x="24119" y="26173"/>
                  <a:pt x="24224" y="26353"/>
                  <a:pt x="24329" y="26368"/>
                </a:cubicBezTo>
                <a:lnTo>
                  <a:pt x="24329" y="26368"/>
                </a:lnTo>
                <a:cubicBezTo>
                  <a:pt x="24323" y="26353"/>
                  <a:pt x="24320" y="26338"/>
                  <a:pt x="24331" y="26338"/>
                </a:cubicBezTo>
                <a:cubicBezTo>
                  <a:pt x="24334" y="26338"/>
                  <a:pt x="24338" y="26339"/>
                  <a:pt x="24343" y="26341"/>
                </a:cubicBezTo>
                <a:cubicBezTo>
                  <a:pt x="24398" y="26478"/>
                  <a:pt x="24672" y="26561"/>
                  <a:pt x="24754" y="26697"/>
                </a:cubicBezTo>
                <a:cubicBezTo>
                  <a:pt x="24808" y="26780"/>
                  <a:pt x="24781" y="26971"/>
                  <a:pt x="24836" y="27053"/>
                </a:cubicBezTo>
                <a:cubicBezTo>
                  <a:pt x="24918" y="27190"/>
                  <a:pt x="25164" y="27190"/>
                  <a:pt x="25219" y="27300"/>
                </a:cubicBezTo>
                <a:cubicBezTo>
                  <a:pt x="25301" y="27409"/>
                  <a:pt x="25055" y="27738"/>
                  <a:pt x="25110" y="27847"/>
                </a:cubicBezTo>
                <a:cubicBezTo>
                  <a:pt x="25219" y="27984"/>
                  <a:pt x="25712" y="27875"/>
                  <a:pt x="25767" y="28012"/>
                </a:cubicBezTo>
                <a:cubicBezTo>
                  <a:pt x="25849" y="28149"/>
                  <a:pt x="25739" y="28368"/>
                  <a:pt x="25794" y="28532"/>
                </a:cubicBezTo>
                <a:cubicBezTo>
                  <a:pt x="25849" y="28669"/>
                  <a:pt x="25657" y="28888"/>
                  <a:pt x="25739" y="29025"/>
                </a:cubicBezTo>
                <a:cubicBezTo>
                  <a:pt x="25794" y="29162"/>
                  <a:pt x="26123" y="29189"/>
                  <a:pt x="26177" y="29326"/>
                </a:cubicBezTo>
                <a:cubicBezTo>
                  <a:pt x="26205" y="29463"/>
                  <a:pt x="26205" y="29627"/>
                  <a:pt x="26260" y="29764"/>
                </a:cubicBezTo>
                <a:cubicBezTo>
                  <a:pt x="26314" y="29901"/>
                  <a:pt x="26314" y="30065"/>
                  <a:pt x="26342" y="30202"/>
                </a:cubicBezTo>
                <a:cubicBezTo>
                  <a:pt x="26424" y="30339"/>
                  <a:pt x="26753" y="30394"/>
                  <a:pt x="26807" y="30531"/>
                </a:cubicBezTo>
                <a:lnTo>
                  <a:pt x="26889" y="30942"/>
                </a:lnTo>
                <a:cubicBezTo>
                  <a:pt x="26972" y="31078"/>
                  <a:pt x="26999" y="31215"/>
                  <a:pt x="27026" y="31352"/>
                </a:cubicBezTo>
                <a:cubicBezTo>
                  <a:pt x="27081" y="31489"/>
                  <a:pt x="26670" y="31763"/>
                  <a:pt x="26698" y="31900"/>
                </a:cubicBezTo>
                <a:cubicBezTo>
                  <a:pt x="26725" y="32037"/>
                  <a:pt x="26889" y="32119"/>
                  <a:pt x="26944" y="32256"/>
                </a:cubicBezTo>
                <a:cubicBezTo>
                  <a:pt x="26972" y="32393"/>
                  <a:pt x="27136" y="32502"/>
                  <a:pt x="27163" y="32639"/>
                </a:cubicBezTo>
                <a:cubicBezTo>
                  <a:pt x="27245" y="32776"/>
                  <a:pt x="27382" y="32886"/>
                  <a:pt x="27410" y="33023"/>
                </a:cubicBezTo>
                <a:cubicBezTo>
                  <a:pt x="27492" y="33159"/>
                  <a:pt x="27492" y="33296"/>
                  <a:pt x="27547" y="33433"/>
                </a:cubicBezTo>
                <a:cubicBezTo>
                  <a:pt x="27629" y="33570"/>
                  <a:pt x="27574" y="33734"/>
                  <a:pt x="27656" y="33871"/>
                </a:cubicBezTo>
                <a:cubicBezTo>
                  <a:pt x="27683" y="34008"/>
                  <a:pt x="27766" y="34145"/>
                  <a:pt x="27820" y="34282"/>
                </a:cubicBezTo>
                <a:cubicBezTo>
                  <a:pt x="27903" y="34392"/>
                  <a:pt x="28039" y="34501"/>
                  <a:pt x="28094" y="34638"/>
                </a:cubicBezTo>
                <a:cubicBezTo>
                  <a:pt x="28094" y="34638"/>
                  <a:pt x="28067" y="34775"/>
                  <a:pt x="28067" y="34802"/>
                </a:cubicBezTo>
                <a:cubicBezTo>
                  <a:pt x="27930" y="34693"/>
                  <a:pt x="27930" y="34392"/>
                  <a:pt x="27793" y="34309"/>
                </a:cubicBezTo>
                <a:cubicBezTo>
                  <a:pt x="27781" y="34305"/>
                  <a:pt x="27769" y="34303"/>
                  <a:pt x="27755" y="34303"/>
                </a:cubicBezTo>
                <a:cubicBezTo>
                  <a:pt x="27620" y="34303"/>
                  <a:pt x="27391" y="34508"/>
                  <a:pt x="27256" y="34508"/>
                </a:cubicBezTo>
                <a:cubicBezTo>
                  <a:pt x="27242" y="34508"/>
                  <a:pt x="27229" y="34506"/>
                  <a:pt x="27218" y="34501"/>
                </a:cubicBezTo>
                <a:cubicBezTo>
                  <a:pt x="27081" y="34419"/>
                  <a:pt x="26999" y="34173"/>
                  <a:pt x="26862" y="34145"/>
                </a:cubicBezTo>
                <a:cubicBezTo>
                  <a:pt x="26725" y="34118"/>
                  <a:pt x="26588" y="34036"/>
                  <a:pt x="26451" y="34008"/>
                </a:cubicBezTo>
                <a:cubicBezTo>
                  <a:pt x="26443" y="34006"/>
                  <a:pt x="26434" y="34005"/>
                  <a:pt x="26424" y="34005"/>
                </a:cubicBezTo>
                <a:cubicBezTo>
                  <a:pt x="26322" y="34005"/>
                  <a:pt x="26170" y="34121"/>
                  <a:pt x="26067" y="34121"/>
                </a:cubicBezTo>
                <a:cubicBezTo>
                  <a:pt x="26058" y="34121"/>
                  <a:pt x="26049" y="34120"/>
                  <a:pt x="26041" y="34118"/>
                </a:cubicBezTo>
                <a:cubicBezTo>
                  <a:pt x="25931" y="34090"/>
                  <a:pt x="25876" y="33954"/>
                  <a:pt x="25739" y="33899"/>
                </a:cubicBezTo>
                <a:cubicBezTo>
                  <a:pt x="25602" y="33871"/>
                  <a:pt x="25466" y="33871"/>
                  <a:pt x="25356" y="33844"/>
                </a:cubicBezTo>
                <a:cubicBezTo>
                  <a:pt x="25329" y="33844"/>
                  <a:pt x="25356" y="33598"/>
                  <a:pt x="25356" y="33598"/>
                </a:cubicBezTo>
                <a:cubicBezTo>
                  <a:pt x="25353" y="33596"/>
                  <a:pt x="25351" y="33596"/>
                  <a:pt x="25347" y="33596"/>
                </a:cubicBezTo>
                <a:cubicBezTo>
                  <a:pt x="25287" y="33596"/>
                  <a:pt x="25124" y="33819"/>
                  <a:pt x="25064" y="33819"/>
                </a:cubicBezTo>
                <a:cubicBezTo>
                  <a:pt x="25060" y="33819"/>
                  <a:pt x="25057" y="33818"/>
                  <a:pt x="25055" y="33817"/>
                </a:cubicBezTo>
                <a:cubicBezTo>
                  <a:pt x="24891" y="33734"/>
                  <a:pt x="24754" y="33570"/>
                  <a:pt x="24617" y="33488"/>
                </a:cubicBezTo>
                <a:cubicBezTo>
                  <a:pt x="24480" y="33461"/>
                  <a:pt x="24370" y="33406"/>
                  <a:pt x="24233" y="33324"/>
                </a:cubicBezTo>
                <a:cubicBezTo>
                  <a:pt x="24124" y="33269"/>
                  <a:pt x="24151" y="32886"/>
                  <a:pt x="24014" y="32804"/>
                </a:cubicBezTo>
                <a:cubicBezTo>
                  <a:pt x="24009" y="32800"/>
                  <a:pt x="24003" y="32798"/>
                  <a:pt x="23995" y="32798"/>
                </a:cubicBezTo>
                <a:cubicBezTo>
                  <a:pt x="23896" y="32798"/>
                  <a:pt x="23607" y="33088"/>
                  <a:pt x="23476" y="33088"/>
                </a:cubicBezTo>
                <a:cubicBezTo>
                  <a:pt x="23462" y="33088"/>
                  <a:pt x="23449" y="33085"/>
                  <a:pt x="23439" y="33077"/>
                </a:cubicBezTo>
                <a:cubicBezTo>
                  <a:pt x="23330" y="33023"/>
                  <a:pt x="23412" y="32530"/>
                  <a:pt x="23302" y="32475"/>
                </a:cubicBezTo>
                <a:cubicBezTo>
                  <a:pt x="23297" y="32474"/>
                  <a:pt x="23291" y="32473"/>
                  <a:pt x="23285" y="32473"/>
                </a:cubicBezTo>
                <a:cubicBezTo>
                  <a:pt x="23151" y="32473"/>
                  <a:pt x="22881" y="32728"/>
                  <a:pt x="22757" y="32728"/>
                </a:cubicBezTo>
                <a:cubicBezTo>
                  <a:pt x="22746" y="32728"/>
                  <a:pt x="22736" y="32726"/>
                  <a:pt x="22727" y="32721"/>
                </a:cubicBezTo>
                <a:cubicBezTo>
                  <a:pt x="22591" y="32639"/>
                  <a:pt x="22727" y="32092"/>
                  <a:pt x="22618" y="32037"/>
                </a:cubicBezTo>
                <a:cubicBezTo>
                  <a:pt x="22600" y="32023"/>
                  <a:pt x="22578" y="32018"/>
                  <a:pt x="22553" y="32018"/>
                </a:cubicBezTo>
                <a:cubicBezTo>
                  <a:pt x="22449" y="32018"/>
                  <a:pt x="22297" y="32110"/>
                  <a:pt x="22206" y="32110"/>
                </a:cubicBezTo>
                <a:cubicBezTo>
                  <a:pt x="22184" y="32110"/>
                  <a:pt x="22166" y="32105"/>
                  <a:pt x="22152" y="32092"/>
                </a:cubicBezTo>
                <a:cubicBezTo>
                  <a:pt x="22133" y="32082"/>
                  <a:pt x="22110" y="32078"/>
                  <a:pt x="22083" y="32078"/>
                </a:cubicBezTo>
                <a:cubicBezTo>
                  <a:pt x="21997" y="32078"/>
                  <a:pt x="21880" y="32119"/>
                  <a:pt x="21787" y="32119"/>
                </a:cubicBezTo>
                <a:cubicBezTo>
                  <a:pt x="21748" y="32119"/>
                  <a:pt x="21714" y="32112"/>
                  <a:pt x="21687" y="32092"/>
                </a:cubicBezTo>
                <a:cubicBezTo>
                  <a:pt x="21550" y="32064"/>
                  <a:pt x="21660" y="31571"/>
                  <a:pt x="21550" y="31517"/>
                </a:cubicBezTo>
                <a:cubicBezTo>
                  <a:pt x="21468" y="31434"/>
                  <a:pt x="21358" y="31298"/>
                  <a:pt x="21249" y="31243"/>
                </a:cubicBezTo>
                <a:cubicBezTo>
                  <a:pt x="21194" y="31202"/>
                  <a:pt x="21119" y="31202"/>
                  <a:pt x="21043" y="31202"/>
                </a:cubicBezTo>
                <a:cubicBezTo>
                  <a:pt x="20968" y="31202"/>
                  <a:pt x="20893" y="31202"/>
                  <a:pt x="20838" y="31161"/>
                </a:cubicBezTo>
                <a:cubicBezTo>
                  <a:pt x="20729" y="31133"/>
                  <a:pt x="20592" y="31078"/>
                  <a:pt x="20510" y="30996"/>
                </a:cubicBezTo>
                <a:cubicBezTo>
                  <a:pt x="20455" y="30969"/>
                  <a:pt x="20386" y="30969"/>
                  <a:pt x="20318" y="30969"/>
                </a:cubicBezTo>
                <a:cubicBezTo>
                  <a:pt x="20249" y="30969"/>
                  <a:pt x="20181" y="30969"/>
                  <a:pt x="20126" y="30942"/>
                </a:cubicBezTo>
                <a:cubicBezTo>
                  <a:pt x="20017" y="30859"/>
                  <a:pt x="19852" y="30887"/>
                  <a:pt x="19743" y="30832"/>
                </a:cubicBezTo>
                <a:cubicBezTo>
                  <a:pt x="19633" y="30750"/>
                  <a:pt x="19579" y="30586"/>
                  <a:pt x="19469" y="30531"/>
                </a:cubicBezTo>
                <a:cubicBezTo>
                  <a:pt x="19456" y="30521"/>
                  <a:pt x="19440" y="30517"/>
                  <a:pt x="19421" y="30517"/>
                </a:cubicBezTo>
                <a:cubicBezTo>
                  <a:pt x="19302" y="30517"/>
                  <a:pt x="19091" y="30702"/>
                  <a:pt x="18980" y="30702"/>
                </a:cubicBezTo>
                <a:cubicBezTo>
                  <a:pt x="18969" y="30702"/>
                  <a:pt x="18958" y="30700"/>
                  <a:pt x="18949" y="30695"/>
                </a:cubicBezTo>
                <a:cubicBezTo>
                  <a:pt x="18871" y="30617"/>
                  <a:pt x="18917" y="30290"/>
                  <a:pt x="18826" y="30188"/>
                </a:cubicBezTo>
                <a:lnTo>
                  <a:pt x="18826" y="30188"/>
                </a:lnTo>
                <a:cubicBezTo>
                  <a:pt x="18836" y="30236"/>
                  <a:pt x="18757" y="30394"/>
                  <a:pt x="18757" y="30394"/>
                </a:cubicBezTo>
                <a:lnTo>
                  <a:pt x="18648" y="30394"/>
                </a:lnTo>
                <a:cubicBezTo>
                  <a:pt x="18648" y="30380"/>
                  <a:pt x="18644" y="30375"/>
                  <a:pt x="18639" y="30375"/>
                </a:cubicBezTo>
                <a:cubicBezTo>
                  <a:pt x="18624" y="30375"/>
                  <a:pt x="18593" y="30421"/>
                  <a:pt x="18593" y="30421"/>
                </a:cubicBezTo>
                <a:lnTo>
                  <a:pt x="18620" y="30339"/>
                </a:lnTo>
                <a:cubicBezTo>
                  <a:pt x="18538" y="30312"/>
                  <a:pt x="18593" y="30038"/>
                  <a:pt x="18511" y="30011"/>
                </a:cubicBezTo>
                <a:cubicBezTo>
                  <a:pt x="18480" y="29995"/>
                  <a:pt x="18443" y="29989"/>
                  <a:pt x="18401" y="29989"/>
                </a:cubicBezTo>
                <a:cubicBezTo>
                  <a:pt x="18273" y="29989"/>
                  <a:pt x="18106" y="30045"/>
                  <a:pt x="17980" y="30045"/>
                </a:cubicBezTo>
                <a:cubicBezTo>
                  <a:pt x="17930" y="30045"/>
                  <a:pt x="17886" y="30036"/>
                  <a:pt x="17854" y="30011"/>
                </a:cubicBezTo>
                <a:cubicBezTo>
                  <a:pt x="17717" y="29901"/>
                  <a:pt x="17634" y="29846"/>
                  <a:pt x="17498" y="29737"/>
                </a:cubicBezTo>
                <a:cubicBezTo>
                  <a:pt x="17361" y="29655"/>
                  <a:pt x="17552" y="29107"/>
                  <a:pt x="17415" y="29025"/>
                </a:cubicBezTo>
                <a:cubicBezTo>
                  <a:pt x="17325" y="28935"/>
                  <a:pt x="17198" y="28863"/>
                  <a:pt x="17080" y="28810"/>
                </a:cubicBezTo>
                <a:lnTo>
                  <a:pt x="17080" y="28810"/>
                </a:lnTo>
                <a:cubicBezTo>
                  <a:pt x="17073" y="28758"/>
                  <a:pt x="17059" y="28716"/>
                  <a:pt x="17032" y="28696"/>
                </a:cubicBezTo>
                <a:cubicBezTo>
                  <a:pt x="17026" y="28692"/>
                  <a:pt x="17017" y="28690"/>
                  <a:pt x="17007" y="28690"/>
                </a:cubicBezTo>
                <a:cubicBezTo>
                  <a:pt x="16898" y="28690"/>
                  <a:pt x="16589" y="28922"/>
                  <a:pt x="16460" y="28922"/>
                </a:cubicBezTo>
                <a:cubicBezTo>
                  <a:pt x="16448" y="28922"/>
                  <a:pt x="16438" y="28920"/>
                  <a:pt x="16430" y="28915"/>
                </a:cubicBezTo>
                <a:cubicBezTo>
                  <a:pt x="16320" y="28806"/>
                  <a:pt x="16457" y="28368"/>
                  <a:pt x="16348" y="28286"/>
                </a:cubicBezTo>
                <a:cubicBezTo>
                  <a:pt x="16340" y="28281"/>
                  <a:pt x="16330" y="28278"/>
                  <a:pt x="16318" y="28278"/>
                </a:cubicBezTo>
                <a:cubicBezTo>
                  <a:pt x="16215" y="28278"/>
                  <a:pt x="15962" y="28438"/>
                  <a:pt x="15829" y="28438"/>
                </a:cubicBezTo>
                <a:cubicBezTo>
                  <a:pt x="15806" y="28438"/>
                  <a:pt x="15787" y="28433"/>
                  <a:pt x="15773" y="28422"/>
                </a:cubicBezTo>
                <a:cubicBezTo>
                  <a:pt x="15663" y="28368"/>
                  <a:pt x="15636" y="28121"/>
                  <a:pt x="15526" y="28067"/>
                </a:cubicBezTo>
                <a:cubicBezTo>
                  <a:pt x="15480" y="28039"/>
                  <a:pt x="15426" y="28033"/>
                  <a:pt x="15369" y="28033"/>
                </a:cubicBezTo>
                <a:cubicBezTo>
                  <a:pt x="15324" y="28033"/>
                  <a:pt x="15277" y="28037"/>
                  <a:pt x="15232" y="28037"/>
                </a:cubicBezTo>
                <a:cubicBezTo>
                  <a:pt x="15166" y="28037"/>
                  <a:pt x="15104" y="28028"/>
                  <a:pt x="15061" y="27984"/>
                </a:cubicBezTo>
                <a:cubicBezTo>
                  <a:pt x="14951" y="27930"/>
                  <a:pt x="14978" y="27656"/>
                  <a:pt x="14896" y="27546"/>
                </a:cubicBezTo>
                <a:cubicBezTo>
                  <a:pt x="14787" y="27464"/>
                  <a:pt x="14568" y="27519"/>
                  <a:pt x="14486" y="27409"/>
                </a:cubicBezTo>
                <a:cubicBezTo>
                  <a:pt x="14376" y="27327"/>
                  <a:pt x="14568" y="26889"/>
                  <a:pt x="14486" y="26780"/>
                </a:cubicBezTo>
                <a:cubicBezTo>
                  <a:pt x="14472" y="26773"/>
                  <a:pt x="14453" y="26770"/>
                  <a:pt x="14431" y="26770"/>
                </a:cubicBezTo>
                <a:cubicBezTo>
                  <a:pt x="14313" y="26770"/>
                  <a:pt x="14098" y="26855"/>
                  <a:pt x="13966" y="26855"/>
                </a:cubicBezTo>
                <a:cubicBezTo>
                  <a:pt x="13932" y="26855"/>
                  <a:pt x="13903" y="26849"/>
                  <a:pt x="13883" y="26834"/>
                </a:cubicBezTo>
                <a:cubicBezTo>
                  <a:pt x="13801" y="26752"/>
                  <a:pt x="13801" y="26561"/>
                  <a:pt x="13692" y="26451"/>
                </a:cubicBezTo>
                <a:cubicBezTo>
                  <a:pt x="13582" y="26341"/>
                  <a:pt x="13418" y="26341"/>
                  <a:pt x="13308" y="26232"/>
                </a:cubicBezTo>
                <a:cubicBezTo>
                  <a:pt x="13199" y="26150"/>
                  <a:pt x="13418" y="25794"/>
                  <a:pt x="13336" y="25684"/>
                </a:cubicBezTo>
                <a:cubicBezTo>
                  <a:pt x="13328" y="25673"/>
                  <a:pt x="13313" y="25669"/>
                  <a:pt x="13292" y="25669"/>
                </a:cubicBezTo>
                <a:cubicBezTo>
                  <a:pt x="13183" y="25669"/>
                  <a:pt x="12920" y="25793"/>
                  <a:pt x="12795" y="25793"/>
                </a:cubicBezTo>
                <a:cubicBezTo>
                  <a:pt x="12765" y="25793"/>
                  <a:pt x="12743" y="25785"/>
                  <a:pt x="12733" y="25766"/>
                </a:cubicBezTo>
                <a:cubicBezTo>
                  <a:pt x="12624" y="25657"/>
                  <a:pt x="12651" y="25493"/>
                  <a:pt x="12596" y="25383"/>
                </a:cubicBezTo>
                <a:cubicBezTo>
                  <a:pt x="12487" y="25274"/>
                  <a:pt x="12569" y="25082"/>
                  <a:pt x="12487" y="24972"/>
                </a:cubicBezTo>
                <a:cubicBezTo>
                  <a:pt x="12432" y="24918"/>
                  <a:pt x="12350" y="24781"/>
                  <a:pt x="12295" y="24671"/>
                </a:cubicBezTo>
                <a:cubicBezTo>
                  <a:pt x="12213" y="24562"/>
                  <a:pt x="12186" y="24425"/>
                  <a:pt x="12103" y="24315"/>
                </a:cubicBezTo>
                <a:lnTo>
                  <a:pt x="11912" y="24014"/>
                </a:lnTo>
                <a:cubicBezTo>
                  <a:pt x="11886" y="23979"/>
                  <a:pt x="11824" y="23969"/>
                  <a:pt x="11750" y="23969"/>
                </a:cubicBezTo>
                <a:cubicBezTo>
                  <a:pt x="11651" y="23969"/>
                  <a:pt x="11530" y="23987"/>
                  <a:pt x="11443" y="23987"/>
                </a:cubicBezTo>
                <a:cubicBezTo>
                  <a:pt x="11391" y="23987"/>
                  <a:pt x="11351" y="23981"/>
                  <a:pt x="11337" y="23959"/>
                </a:cubicBezTo>
                <a:cubicBezTo>
                  <a:pt x="11255" y="23768"/>
                  <a:pt x="11501" y="23412"/>
                  <a:pt x="11392" y="23275"/>
                </a:cubicBezTo>
                <a:cubicBezTo>
                  <a:pt x="11392" y="23260"/>
                  <a:pt x="11378" y="23255"/>
                  <a:pt x="11358" y="23255"/>
                </a:cubicBezTo>
                <a:cubicBezTo>
                  <a:pt x="11312" y="23255"/>
                  <a:pt x="11230" y="23281"/>
                  <a:pt x="11178" y="23281"/>
                </a:cubicBezTo>
                <a:cubicBezTo>
                  <a:pt x="11165" y="23281"/>
                  <a:pt x="11153" y="23279"/>
                  <a:pt x="11145" y="23275"/>
                </a:cubicBezTo>
                <a:cubicBezTo>
                  <a:pt x="11118" y="23165"/>
                  <a:pt x="10981" y="23138"/>
                  <a:pt x="10953" y="23028"/>
                </a:cubicBezTo>
                <a:cubicBezTo>
                  <a:pt x="10871" y="22891"/>
                  <a:pt x="10789" y="22782"/>
                  <a:pt x="10707" y="22645"/>
                </a:cubicBezTo>
                <a:cubicBezTo>
                  <a:pt x="10652" y="22508"/>
                  <a:pt x="11063" y="22207"/>
                  <a:pt x="10981" y="22070"/>
                </a:cubicBezTo>
                <a:lnTo>
                  <a:pt x="10789" y="21659"/>
                </a:lnTo>
                <a:cubicBezTo>
                  <a:pt x="10734" y="21550"/>
                  <a:pt x="10461" y="21522"/>
                  <a:pt x="10406" y="21413"/>
                </a:cubicBezTo>
                <a:cubicBezTo>
                  <a:pt x="10324" y="21276"/>
                  <a:pt x="10187" y="21221"/>
                  <a:pt x="10132" y="21112"/>
                </a:cubicBezTo>
                <a:cubicBezTo>
                  <a:pt x="10050" y="21002"/>
                  <a:pt x="10242" y="20701"/>
                  <a:pt x="10159" y="20591"/>
                </a:cubicBezTo>
                <a:cubicBezTo>
                  <a:pt x="10125" y="20557"/>
                  <a:pt x="10057" y="20547"/>
                  <a:pt x="9979" y="20547"/>
                </a:cubicBezTo>
                <a:cubicBezTo>
                  <a:pt x="9874" y="20547"/>
                  <a:pt x="9751" y="20564"/>
                  <a:pt x="9664" y="20564"/>
                </a:cubicBezTo>
                <a:cubicBezTo>
                  <a:pt x="9611" y="20564"/>
                  <a:pt x="9571" y="20558"/>
                  <a:pt x="9557" y="20537"/>
                </a:cubicBezTo>
                <a:cubicBezTo>
                  <a:pt x="9475" y="20427"/>
                  <a:pt x="9311" y="20345"/>
                  <a:pt x="9228" y="20263"/>
                </a:cubicBezTo>
                <a:cubicBezTo>
                  <a:pt x="9174" y="20126"/>
                  <a:pt x="9502" y="19715"/>
                  <a:pt x="9447" y="19606"/>
                </a:cubicBezTo>
                <a:cubicBezTo>
                  <a:pt x="9414" y="19564"/>
                  <a:pt x="9356" y="19550"/>
                  <a:pt x="9287" y="19550"/>
                </a:cubicBezTo>
                <a:cubicBezTo>
                  <a:pt x="9145" y="19550"/>
                  <a:pt x="8955" y="19609"/>
                  <a:pt x="8833" y="19609"/>
                </a:cubicBezTo>
                <a:cubicBezTo>
                  <a:pt x="8818" y="19609"/>
                  <a:pt x="8803" y="19608"/>
                  <a:pt x="8790" y="19606"/>
                </a:cubicBezTo>
                <a:cubicBezTo>
                  <a:pt x="8667" y="19581"/>
                  <a:pt x="8455" y="19379"/>
                  <a:pt x="8294" y="19379"/>
                </a:cubicBezTo>
                <a:cubicBezTo>
                  <a:pt x="8276" y="19379"/>
                  <a:pt x="8259" y="19381"/>
                  <a:pt x="8243" y="19387"/>
                </a:cubicBezTo>
                <a:cubicBezTo>
                  <a:pt x="8106" y="19469"/>
                  <a:pt x="8078" y="19770"/>
                  <a:pt x="7996" y="19934"/>
                </a:cubicBezTo>
                <a:cubicBezTo>
                  <a:pt x="7969" y="20126"/>
                  <a:pt x="7996" y="20290"/>
                  <a:pt x="8078" y="20427"/>
                </a:cubicBezTo>
                <a:cubicBezTo>
                  <a:pt x="8133" y="20564"/>
                  <a:pt x="8078" y="20756"/>
                  <a:pt x="8133" y="20893"/>
                </a:cubicBezTo>
                <a:cubicBezTo>
                  <a:pt x="8188" y="21002"/>
                  <a:pt x="8188" y="21084"/>
                  <a:pt x="8215" y="21166"/>
                </a:cubicBezTo>
                <a:cubicBezTo>
                  <a:pt x="8243" y="21221"/>
                  <a:pt x="8380" y="21249"/>
                  <a:pt x="8380" y="21249"/>
                </a:cubicBezTo>
                <a:cubicBezTo>
                  <a:pt x="8380" y="21385"/>
                  <a:pt x="8270" y="21522"/>
                  <a:pt x="8270" y="21659"/>
                </a:cubicBezTo>
                <a:cubicBezTo>
                  <a:pt x="8270" y="21796"/>
                  <a:pt x="8133" y="21933"/>
                  <a:pt x="8133" y="22070"/>
                </a:cubicBezTo>
                <a:cubicBezTo>
                  <a:pt x="8133" y="22234"/>
                  <a:pt x="8188" y="22399"/>
                  <a:pt x="8188" y="22535"/>
                </a:cubicBezTo>
                <a:cubicBezTo>
                  <a:pt x="8188" y="22727"/>
                  <a:pt x="8106" y="22891"/>
                  <a:pt x="8133" y="23028"/>
                </a:cubicBezTo>
                <a:cubicBezTo>
                  <a:pt x="8188" y="23165"/>
                  <a:pt x="8790" y="23220"/>
                  <a:pt x="8818" y="23357"/>
                </a:cubicBezTo>
                <a:cubicBezTo>
                  <a:pt x="8872" y="23549"/>
                  <a:pt x="8544" y="23740"/>
                  <a:pt x="8599" y="23877"/>
                </a:cubicBezTo>
                <a:cubicBezTo>
                  <a:pt x="8626" y="24014"/>
                  <a:pt x="8544" y="24151"/>
                  <a:pt x="8599" y="24288"/>
                </a:cubicBezTo>
                <a:cubicBezTo>
                  <a:pt x="8626" y="24425"/>
                  <a:pt x="8626" y="24562"/>
                  <a:pt x="8653" y="24699"/>
                </a:cubicBezTo>
                <a:cubicBezTo>
                  <a:pt x="8681" y="24836"/>
                  <a:pt x="8790" y="24945"/>
                  <a:pt x="8818" y="25082"/>
                </a:cubicBezTo>
                <a:cubicBezTo>
                  <a:pt x="8900" y="25191"/>
                  <a:pt x="8900" y="25356"/>
                  <a:pt x="8955" y="25493"/>
                </a:cubicBezTo>
                <a:cubicBezTo>
                  <a:pt x="9037" y="25630"/>
                  <a:pt x="9146" y="25739"/>
                  <a:pt x="9201" y="25876"/>
                </a:cubicBezTo>
                <a:cubicBezTo>
                  <a:pt x="9283" y="26013"/>
                  <a:pt x="9283" y="26177"/>
                  <a:pt x="9338" y="26314"/>
                </a:cubicBezTo>
                <a:cubicBezTo>
                  <a:pt x="9420" y="26451"/>
                  <a:pt x="9858" y="26341"/>
                  <a:pt x="9913" y="26478"/>
                </a:cubicBezTo>
                <a:cubicBezTo>
                  <a:pt x="10022" y="26615"/>
                  <a:pt x="9858" y="26889"/>
                  <a:pt x="9968" y="26999"/>
                </a:cubicBezTo>
                <a:cubicBezTo>
                  <a:pt x="10022" y="27108"/>
                  <a:pt x="9995" y="27327"/>
                  <a:pt x="10105" y="27437"/>
                </a:cubicBezTo>
                <a:cubicBezTo>
                  <a:pt x="10122" y="27460"/>
                  <a:pt x="10158" y="27468"/>
                  <a:pt x="10204" y="27468"/>
                </a:cubicBezTo>
                <a:cubicBezTo>
                  <a:pt x="10331" y="27468"/>
                  <a:pt x="10540" y="27405"/>
                  <a:pt x="10676" y="27405"/>
                </a:cubicBezTo>
                <a:cubicBezTo>
                  <a:pt x="10726" y="27405"/>
                  <a:pt x="10766" y="27414"/>
                  <a:pt x="10789" y="27437"/>
                </a:cubicBezTo>
                <a:cubicBezTo>
                  <a:pt x="10871" y="27546"/>
                  <a:pt x="10570" y="28012"/>
                  <a:pt x="10680" y="28121"/>
                </a:cubicBezTo>
                <a:cubicBezTo>
                  <a:pt x="10789" y="28258"/>
                  <a:pt x="11063" y="28231"/>
                  <a:pt x="11145" y="28340"/>
                </a:cubicBezTo>
                <a:cubicBezTo>
                  <a:pt x="11255" y="28477"/>
                  <a:pt x="11419" y="28505"/>
                  <a:pt x="11528" y="28614"/>
                </a:cubicBezTo>
                <a:cubicBezTo>
                  <a:pt x="11638" y="28696"/>
                  <a:pt x="11775" y="28888"/>
                  <a:pt x="11884" y="28970"/>
                </a:cubicBezTo>
                <a:cubicBezTo>
                  <a:pt x="11775" y="28970"/>
                  <a:pt x="11556" y="29025"/>
                  <a:pt x="11419" y="29025"/>
                </a:cubicBezTo>
                <a:cubicBezTo>
                  <a:pt x="11402" y="29014"/>
                  <a:pt x="11384" y="29010"/>
                  <a:pt x="11363" y="29010"/>
                </a:cubicBezTo>
                <a:cubicBezTo>
                  <a:pt x="11282" y="29010"/>
                  <a:pt x="11172" y="29080"/>
                  <a:pt x="11063" y="29080"/>
                </a:cubicBezTo>
                <a:cubicBezTo>
                  <a:pt x="10953" y="29052"/>
                  <a:pt x="10926" y="28559"/>
                  <a:pt x="10789" y="28532"/>
                </a:cubicBezTo>
                <a:cubicBezTo>
                  <a:pt x="10779" y="28529"/>
                  <a:pt x="10769" y="28528"/>
                  <a:pt x="10758" y="28528"/>
                </a:cubicBezTo>
                <a:cubicBezTo>
                  <a:pt x="10665" y="28528"/>
                  <a:pt x="10555" y="28618"/>
                  <a:pt x="10443" y="28618"/>
                </a:cubicBezTo>
                <a:cubicBezTo>
                  <a:pt x="10431" y="28618"/>
                  <a:pt x="10418" y="28617"/>
                  <a:pt x="10406" y="28614"/>
                </a:cubicBezTo>
                <a:cubicBezTo>
                  <a:pt x="10242" y="28559"/>
                  <a:pt x="10105" y="28532"/>
                  <a:pt x="9968" y="28505"/>
                </a:cubicBezTo>
                <a:cubicBezTo>
                  <a:pt x="9968" y="28504"/>
                  <a:pt x="9967" y="28503"/>
                  <a:pt x="9967" y="28503"/>
                </a:cubicBezTo>
                <a:cubicBezTo>
                  <a:pt x="9952" y="28503"/>
                  <a:pt x="9748" y="28833"/>
                  <a:pt x="9721" y="28833"/>
                </a:cubicBezTo>
                <a:lnTo>
                  <a:pt x="9776" y="28614"/>
                </a:lnTo>
                <a:cubicBezTo>
                  <a:pt x="9639" y="28532"/>
                  <a:pt x="9502" y="28505"/>
                  <a:pt x="9365" y="28422"/>
                </a:cubicBezTo>
                <a:cubicBezTo>
                  <a:pt x="9341" y="28413"/>
                  <a:pt x="9315" y="28409"/>
                  <a:pt x="9289" y="28409"/>
                </a:cubicBezTo>
                <a:cubicBezTo>
                  <a:pt x="9200" y="28409"/>
                  <a:pt x="9099" y="28449"/>
                  <a:pt x="9008" y="28449"/>
                </a:cubicBezTo>
                <a:cubicBezTo>
                  <a:pt x="8970" y="28449"/>
                  <a:pt x="8933" y="28442"/>
                  <a:pt x="8900" y="28422"/>
                </a:cubicBezTo>
                <a:cubicBezTo>
                  <a:pt x="8763" y="28368"/>
                  <a:pt x="8599" y="28340"/>
                  <a:pt x="8462" y="28258"/>
                </a:cubicBezTo>
                <a:cubicBezTo>
                  <a:pt x="8407" y="28231"/>
                  <a:pt x="8352" y="28203"/>
                  <a:pt x="8270" y="28149"/>
                </a:cubicBezTo>
                <a:cubicBezTo>
                  <a:pt x="8270" y="28149"/>
                  <a:pt x="8380" y="27930"/>
                  <a:pt x="8352" y="27930"/>
                </a:cubicBezTo>
                <a:cubicBezTo>
                  <a:pt x="8325" y="27930"/>
                  <a:pt x="8215" y="27984"/>
                  <a:pt x="8215" y="27984"/>
                </a:cubicBezTo>
                <a:cubicBezTo>
                  <a:pt x="8188" y="27957"/>
                  <a:pt x="8243" y="27738"/>
                  <a:pt x="8188" y="27711"/>
                </a:cubicBezTo>
                <a:cubicBezTo>
                  <a:pt x="8051" y="27601"/>
                  <a:pt x="8051" y="27409"/>
                  <a:pt x="7941" y="27300"/>
                </a:cubicBezTo>
                <a:cubicBezTo>
                  <a:pt x="7887" y="27245"/>
                  <a:pt x="7791" y="27245"/>
                  <a:pt x="7695" y="27245"/>
                </a:cubicBezTo>
                <a:cubicBezTo>
                  <a:pt x="7599" y="27245"/>
                  <a:pt x="7503" y="27245"/>
                  <a:pt x="7449" y="27190"/>
                </a:cubicBezTo>
                <a:cubicBezTo>
                  <a:pt x="7366" y="27108"/>
                  <a:pt x="7366" y="26862"/>
                  <a:pt x="7257" y="26752"/>
                </a:cubicBezTo>
                <a:cubicBezTo>
                  <a:pt x="7212" y="26696"/>
                  <a:pt x="7122" y="26686"/>
                  <a:pt x="7025" y="26686"/>
                </a:cubicBezTo>
                <a:cubicBezTo>
                  <a:pt x="6969" y="26686"/>
                  <a:pt x="6911" y="26689"/>
                  <a:pt x="6858" y="26689"/>
                </a:cubicBezTo>
                <a:cubicBezTo>
                  <a:pt x="6779" y="26689"/>
                  <a:pt x="6711" y="26682"/>
                  <a:pt x="6682" y="26643"/>
                </a:cubicBezTo>
                <a:cubicBezTo>
                  <a:pt x="6600" y="26615"/>
                  <a:pt x="6600" y="26506"/>
                  <a:pt x="6572" y="26451"/>
                </a:cubicBezTo>
                <a:cubicBezTo>
                  <a:pt x="6463" y="26341"/>
                  <a:pt x="6572" y="26068"/>
                  <a:pt x="6490" y="25958"/>
                </a:cubicBezTo>
                <a:cubicBezTo>
                  <a:pt x="6476" y="25937"/>
                  <a:pt x="6438" y="25930"/>
                  <a:pt x="6388" y="25930"/>
                </a:cubicBezTo>
                <a:cubicBezTo>
                  <a:pt x="6306" y="25930"/>
                  <a:pt x="6192" y="25948"/>
                  <a:pt x="6098" y="25948"/>
                </a:cubicBezTo>
                <a:cubicBezTo>
                  <a:pt x="6028" y="25948"/>
                  <a:pt x="5969" y="25938"/>
                  <a:pt x="5943" y="25903"/>
                </a:cubicBezTo>
                <a:cubicBezTo>
                  <a:pt x="5888" y="25794"/>
                  <a:pt x="5997" y="25520"/>
                  <a:pt x="5915" y="25411"/>
                </a:cubicBezTo>
                <a:cubicBezTo>
                  <a:pt x="5860" y="25328"/>
                  <a:pt x="5806" y="25137"/>
                  <a:pt x="5751" y="25055"/>
                </a:cubicBezTo>
                <a:cubicBezTo>
                  <a:pt x="5641" y="24945"/>
                  <a:pt x="5368" y="24972"/>
                  <a:pt x="5313" y="24863"/>
                </a:cubicBezTo>
                <a:cubicBezTo>
                  <a:pt x="5231" y="24781"/>
                  <a:pt x="5368" y="24507"/>
                  <a:pt x="5313" y="24397"/>
                </a:cubicBezTo>
                <a:cubicBezTo>
                  <a:pt x="5231" y="24260"/>
                  <a:pt x="5094" y="24178"/>
                  <a:pt x="5039" y="24096"/>
                </a:cubicBezTo>
                <a:cubicBezTo>
                  <a:pt x="4957" y="23987"/>
                  <a:pt x="4683" y="23987"/>
                  <a:pt x="4628" y="23877"/>
                </a:cubicBezTo>
                <a:cubicBezTo>
                  <a:pt x="4546" y="23768"/>
                  <a:pt x="4300" y="23768"/>
                  <a:pt x="4245" y="23685"/>
                </a:cubicBezTo>
                <a:cubicBezTo>
                  <a:pt x="4163" y="23549"/>
                  <a:pt x="4519" y="23138"/>
                  <a:pt x="4437" y="23028"/>
                </a:cubicBezTo>
                <a:cubicBezTo>
                  <a:pt x="4355" y="22919"/>
                  <a:pt x="4272" y="22809"/>
                  <a:pt x="4218" y="22727"/>
                </a:cubicBezTo>
                <a:cubicBezTo>
                  <a:pt x="4195" y="22697"/>
                  <a:pt x="4143" y="22688"/>
                  <a:pt x="4078" y="22688"/>
                </a:cubicBezTo>
                <a:cubicBezTo>
                  <a:pt x="3973" y="22688"/>
                  <a:pt x="3833" y="22712"/>
                  <a:pt x="3728" y="22712"/>
                </a:cubicBezTo>
                <a:cubicBezTo>
                  <a:pt x="3663" y="22712"/>
                  <a:pt x="3611" y="22703"/>
                  <a:pt x="3588" y="22672"/>
                </a:cubicBezTo>
                <a:cubicBezTo>
                  <a:pt x="3533" y="22590"/>
                  <a:pt x="3862" y="22125"/>
                  <a:pt x="3807" y="22043"/>
                </a:cubicBezTo>
                <a:cubicBezTo>
                  <a:pt x="3697" y="21933"/>
                  <a:pt x="3424" y="21988"/>
                  <a:pt x="3341" y="21906"/>
                </a:cubicBezTo>
                <a:cubicBezTo>
                  <a:pt x="3287" y="21796"/>
                  <a:pt x="2985" y="21851"/>
                  <a:pt x="2903" y="21769"/>
                </a:cubicBezTo>
                <a:cubicBezTo>
                  <a:pt x="2849" y="21659"/>
                  <a:pt x="2876" y="21440"/>
                  <a:pt x="2794" y="21358"/>
                </a:cubicBezTo>
                <a:cubicBezTo>
                  <a:pt x="2753" y="21303"/>
                  <a:pt x="2671" y="21303"/>
                  <a:pt x="2585" y="21303"/>
                </a:cubicBezTo>
                <a:cubicBezTo>
                  <a:pt x="2499" y="21303"/>
                  <a:pt x="2410" y="21303"/>
                  <a:pt x="2356" y="21249"/>
                </a:cubicBezTo>
                <a:cubicBezTo>
                  <a:pt x="2246" y="21166"/>
                  <a:pt x="2383" y="20838"/>
                  <a:pt x="2301" y="20756"/>
                </a:cubicBezTo>
                <a:cubicBezTo>
                  <a:pt x="2219" y="20701"/>
                  <a:pt x="2191" y="20564"/>
                  <a:pt x="2082" y="20482"/>
                </a:cubicBezTo>
                <a:cubicBezTo>
                  <a:pt x="2041" y="20462"/>
                  <a:pt x="1993" y="20456"/>
                  <a:pt x="1944" y="20456"/>
                </a:cubicBezTo>
                <a:cubicBezTo>
                  <a:pt x="1889" y="20456"/>
                  <a:pt x="1832" y="20463"/>
                  <a:pt x="1780" y="20463"/>
                </a:cubicBezTo>
                <a:cubicBezTo>
                  <a:pt x="1751" y="20463"/>
                  <a:pt x="1723" y="20461"/>
                  <a:pt x="1699" y="20454"/>
                </a:cubicBezTo>
                <a:cubicBezTo>
                  <a:pt x="1671" y="20454"/>
                  <a:pt x="1644" y="20482"/>
                  <a:pt x="1644" y="20482"/>
                </a:cubicBezTo>
                <a:lnTo>
                  <a:pt x="1699" y="20318"/>
                </a:lnTo>
                <a:lnTo>
                  <a:pt x="1507" y="20208"/>
                </a:lnTo>
                <a:cubicBezTo>
                  <a:pt x="1397" y="20153"/>
                  <a:pt x="1233" y="19907"/>
                  <a:pt x="1096" y="19907"/>
                </a:cubicBezTo>
                <a:cubicBezTo>
                  <a:pt x="959" y="19907"/>
                  <a:pt x="740" y="20153"/>
                  <a:pt x="658" y="20208"/>
                </a:cubicBezTo>
                <a:cubicBezTo>
                  <a:pt x="549" y="20290"/>
                  <a:pt x="329" y="20400"/>
                  <a:pt x="275" y="20482"/>
                </a:cubicBezTo>
                <a:cubicBezTo>
                  <a:pt x="193" y="20591"/>
                  <a:pt x="549" y="20810"/>
                  <a:pt x="549" y="20947"/>
                </a:cubicBezTo>
                <a:cubicBezTo>
                  <a:pt x="549" y="21029"/>
                  <a:pt x="247" y="21249"/>
                  <a:pt x="1" y="22097"/>
                </a:cubicBezTo>
                <a:cubicBezTo>
                  <a:pt x="15" y="22138"/>
                  <a:pt x="97" y="22138"/>
                  <a:pt x="182" y="22138"/>
                </a:cubicBezTo>
                <a:cubicBezTo>
                  <a:pt x="268" y="22138"/>
                  <a:pt x="357" y="22138"/>
                  <a:pt x="384" y="22180"/>
                </a:cubicBezTo>
                <a:cubicBezTo>
                  <a:pt x="329" y="22180"/>
                  <a:pt x="439" y="22234"/>
                  <a:pt x="439" y="22234"/>
                </a:cubicBezTo>
                <a:cubicBezTo>
                  <a:pt x="439" y="22371"/>
                  <a:pt x="384" y="22481"/>
                  <a:pt x="439" y="22618"/>
                </a:cubicBezTo>
                <a:cubicBezTo>
                  <a:pt x="521" y="22755"/>
                  <a:pt x="439" y="22946"/>
                  <a:pt x="521" y="23056"/>
                </a:cubicBezTo>
                <a:cubicBezTo>
                  <a:pt x="603" y="23220"/>
                  <a:pt x="822" y="23302"/>
                  <a:pt x="932" y="23466"/>
                </a:cubicBezTo>
                <a:cubicBezTo>
                  <a:pt x="959" y="23494"/>
                  <a:pt x="959" y="23494"/>
                  <a:pt x="959" y="23549"/>
                </a:cubicBezTo>
                <a:cubicBezTo>
                  <a:pt x="987" y="23603"/>
                  <a:pt x="713" y="23877"/>
                  <a:pt x="740" y="23959"/>
                </a:cubicBezTo>
                <a:cubicBezTo>
                  <a:pt x="822" y="24096"/>
                  <a:pt x="1124" y="24096"/>
                  <a:pt x="1206" y="24233"/>
                </a:cubicBezTo>
                <a:cubicBezTo>
                  <a:pt x="1260" y="24370"/>
                  <a:pt x="1288" y="24507"/>
                  <a:pt x="1370" y="24644"/>
                </a:cubicBezTo>
                <a:cubicBezTo>
                  <a:pt x="1425" y="24726"/>
                  <a:pt x="1644" y="24808"/>
                  <a:pt x="1699" y="24945"/>
                </a:cubicBezTo>
                <a:cubicBezTo>
                  <a:pt x="1781" y="25082"/>
                  <a:pt x="1918" y="25191"/>
                  <a:pt x="1972" y="25328"/>
                </a:cubicBezTo>
                <a:cubicBezTo>
                  <a:pt x="2027" y="25465"/>
                  <a:pt x="2027" y="25630"/>
                  <a:pt x="2082" y="25766"/>
                </a:cubicBezTo>
                <a:cubicBezTo>
                  <a:pt x="2109" y="25903"/>
                  <a:pt x="1890" y="26177"/>
                  <a:pt x="1945" y="26287"/>
                </a:cubicBezTo>
                <a:cubicBezTo>
                  <a:pt x="2027" y="26369"/>
                  <a:pt x="2246" y="26424"/>
                  <a:pt x="2328" y="26506"/>
                </a:cubicBezTo>
                <a:cubicBezTo>
                  <a:pt x="2383" y="26643"/>
                  <a:pt x="2383" y="26780"/>
                  <a:pt x="2465" y="26889"/>
                </a:cubicBezTo>
                <a:cubicBezTo>
                  <a:pt x="2493" y="27026"/>
                  <a:pt x="2876" y="26971"/>
                  <a:pt x="2931" y="27053"/>
                </a:cubicBezTo>
                <a:cubicBezTo>
                  <a:pt x="3013" y="27163"/>
                  <a:pt x="3013" y="27327"/>
                  <a:pt x="3068" y="27437"/>
                </a:cubicBezTo>
                <a:lnTo>
                  <a:pt x="3287" y="27738"/>
                </a:lnTo>
                <a:cubicBezTo>
                  <a:pt x="3341" y="27847"/>
                  <a:pt x="3287" y="28067"/>
                  <a:pt x="3341" y="28149"/>
                </a:cubicBezTo>
                <a:cubicBezTo>
                  <a:pt x="3451" y="28258"/>
                  <a:pt x="3670" y="28258"/>
                  <a:pt x="3725" y="28368"/>
                </a:cubicBezTo>
                <a:cubicBezTo>
                  <a:pt x="3807" y="28477"/>
                  <a:pt x="3971" y="28505"/>
                  <a:pt x="4026" y="28614"/>
                </a:cubicBezTo>
                <a:cubicBezTo>
                  <a:pt x="4108" y="28696"/>
                  <a:pt x="4081" y="28888"/>
                  <a:pt x="4163" y="28970"/>
                </a:cubicBezTo>
                <a:cubicBezTo>
                  <a:pt x="4272" y="29080"/>
                  <a:pt x="4300" y="29189"/>
                  <a:pt x="4409" y="29299"/>
                </a:cubicBezTo>
                <a:cubicBezTo>
                  <a:pt x="4491" y="29381"/>
                  <a:pt x="4628" y="29436"/>
                  <a:pt x="4710" y="29518"/>
                </a:cubicBezTo>
                <a:cubicBezTo>
                  <a:pt x="4820" y="29600"/>
                  <a:pt x="4628" y="30011"/>
                  <a:pt x="4710" y="30120"/>
                </a:cubicBezTo>
                <a:cubicBezTo>
                  <a:pt x="4820" y="30202"/>
                  <a:pt x="5066" y="30175"/>
                  <a:pt x="5176" y="30257"/>
                </a:cubicBezTo>
                <a:cubicBezTo>
                  <a:pt x="5208" y="30289"/>
                  <a:pt x="5264" y="30296"/>
                  <a:pt x="5328" y="30296"/>
                </a:cubicBezTo>
                <a:cubicBezTo>
                  <a:pt x="5380" y="30296"/>
                  <a:pt x="5436" y="30291"/>
                  <a:pt x="5488" y="30291"/>
                </a:cubicBezTo>
                <a:cubicBezTo>
                  <a:pt x="5537" y="30291"/>
                  <a:pt x="5582" y="30296"/>
                  <a:pt x="5614" y="30312"/>
                </a:cubicBezTo>
                <a:cubicBezTo>
                  <a:pt x="5724" y="30394"/>
                  <a:pt x="5860" y="30421"/>
                  <a:pt x="5943" y="30476"/>
                </a:cubicBezTo>
                <a:cubicBezTo>
                  <a:pt x="6052" y="30558"/>
                  <a:pt x="6052" y="30832"/>
                  <a:pt x="6162" y="30887"/>
                </a:cubicBezTo>
                <a:cubicBezTo>
                  <a:pt x="6204" y="30912"/>
                  <a:pt x="6252" y="30919"/>
                  <a:pt x="6301" y="30919"/>
                </a:cubicBezTo>
                <a:cubicBezTo>
                  <a:pt x="6361" y="30919"/>
                  <a:pt x="6422" y="30909"/>
                  <a:pt x="6478" y="30909"/>
                </a:cubicBezTo>
                <a:cubicBezTo>
                  <a:pt x="6524" y="30909"/>
                  <a:pt x="6566" y="30916"/>
                  <a:pt x="6600" y="30942"/>
                </a:cubicBezTo>
                <a:cubicBezTo>
                  <a:pt x="6709" y="30996"/>
                  <a:pt x="6682" y="31352"/>
                  <a:pt x="6819" y="31407"/>
                </a:cubicBezTo>
                <a:cubicBezTo>
                  <a:pt x="6956" y="31489"/>
                  <a:pt x="7038" y="31571"/>
                  <a:pt x="7175" y="31626"/>
                </a:cubicBezTo>
                <a:cubicBezTo>
                  <a:pt x="7182" y="31629"/>
                  <a:pt x="7191" y="31631"/>
                  <a:pt x="7199" y="31631"/>
                </a:cubicBezTo>
                <a:cubicBezTo>
                  <a:pt x="7343" y="31631"/>
                  <a:pt x="7630" y="31242"/>
                  <a:pt x="7765" y="31242"/>
                </a:cubicBezTo>
                <a:cubicBezTo>
                  <a:pt x="7769" y="31242"/>
                  <a:pt x="7773" y="31242"/>
                  <a:pt x="7777" y="31243"/>
                </a:cubicBezTo>
                <a:cubicBezTo>
                  <a:pt x="7859" y="31270"/>
                  <a:pt x="7914" y="31571"/>
                  <a:pt x="8051" y="31626"/>
                </a:cubicBezTo>
                <a:cubicBezTo>
                  <a:pt x="8188" y="31653"/>
                  <a:pt x="8270" y="31790"/>
                  <a:pt x="8407" y="31818"/>
                </a:cubicBezTo>
                <a:cubicBezTo>
                  <a:pt x="8475" y="31831"/>
                  <a:pt x="8558" y="31831"/>
                  <a:pt x="8640" y="31831"/>
                </a:cubicBezTo>
                <a:cubicBezTo>
                  <a:pt x="8722" y="31831"/>
                  <a:pt x="8804" y="31831"/>
                  <a:pt x="8872" y="31845"/>
                </a:cubicBezTo>
                <a:cubicBezTo>
                  <a:pt x="9009" y="31900"/>
                  <a:pt x="9091" y="32119"/>
                  <a:pt x="9228" y="32174"/>
                </a:cubicBezTo>
                <a:cubicBezTo>
                  <a:pt x="9358" y="32174"/>
                  <a:pt x="9562" y="31953"/>
                  <a:pt x="9699" y="31953"/>
                </a:cubicBezTo>
                <a:cubicBezTo>
                  <a:pt x="9707" y="31953"/>
                  <a:pt x="9714" y="31953"/>
                  <a:pt x="9721" y="31955"/>
                </a:cubicBezTo>
                <a:cubicBezTo>
                  <a:pt x="9858" y="31982"/>
                  <a:pt x="9995" y="31982"/>
                  <a:pt x="10132" y="32037"/>
                </a:cubicBezTo>
                <a:cubicBezTo>
                  <a:pt x="10269" y="32037"/>
                  <a:pt x="10406" y="32119"/>
                  <a:pt x="10543" y="32119"/>
                </a:cubicBezTo>
                <a:cubicBezTo>
                  <a:pt x="10680" y="32119"/>
                  <a:pt x="10844" y="31927"/>
                  <a:pt x="10981" y="31927"/>
                </a:cubicBezTo>
                <a:cubicBezTo>
                  <a:pt x="11118" y="31955"/>
                  <a:pt x="11255" y="32228"/>
                  <a:pt x="11392" y="32228"/>
                </a:cubicBezTo>
                <a:cubicBezTo>
                  <a:pt x="11528" y="32228"/>
                  <a:pt x="11665" y="32338"/>
                  <a:pt x="11802" y="32338"/>
                </a:cubicBezTo>
                <a:cubicBezTo>
                  <a:pt x="11939" y="32338"/>
                  <a:pt x="12076" y="32365"/>
                  <a:pt x="12213" y="32365"/>
                </a:cubicBezTo>
                <a:lnTo>
                  <a:pt x="12624" y="32475"/>
                </a:lnTo>
                <a:cubicBezTo>
                  <a:pt x="12631" y="32476"/>
                  <a:pt x="12638" y="32477"/>
                  <a:pt x="12646" y="32477"/>
                </a:cubicBezTo>
                <a:cubicBezTo>
                  <a:pt x="12764" y="32477"/>
                  <a:pt x="12900" y="32303"/>
                  <a:pt x="13020" y="32303"/>
                </a:cubicBezTo>
                <a:cubicBezTo>
                  <a:pt x="13034" y="32303"/>
                  <a:pt x="13048" y="32305"/>
                  <a:pt x="13062" y="32311"/>
                </a:cubicBezTo>
                <a:cubicBezTo>
                  <a:pt x="13199" y="32338"/>
                  <a:pt x="13281" y="32639"/>
                  <a:pt x="13418" y="32667"/>
                </a:cubicBezTo>
                <a:cubicBezTo>
                  <a:pt x="13445" y="32667"/>
                  <a:pt x="13609" y="32338"/>
                  <a:pt x="13664" y="32338"/>
                </a:cubicBezTo>
                <a:cubicBezTo>
                  <a:pt x="13828" y="32393"/>
                  <a:pt x="14075" y="32475"/>
                  <a:pt x="14239" y="32584"/>
                </a:cubicBezTo>
                <a:cubicBezTo>
                  <a:pt x="14349" y="32639"/>
                  <a:pt x="14376" y="33132"/>
                  <a:pt x="14513" y="33132"/>
                </a:cubicBezTo>
                <a:cubicBezTo>
                  <a:pt x="14650" y="33132"/>
                  <a:pt x="14896" y="33050"/>
                  <a:pt x="15033" y="33023"/>
                </a:cubicBezTo>
                <a:cubicBezTo>
                  <a:pt x="15115" y="32995"/>
                  <a:pt x="15198" y="32721"/>
                  <a:pt x="15307" y="32612"/>
                </a:cubicBezTo>
                <a:cubicBezTo>
                  <a:pt x="15389" y="32667"/>
                  <a:pt x="15499" y="32749"/>
                  <a:pt x="15608" y="32776"/>
                </a:cubicBezTo>
                <a:cubicBezTo>
                  <a:pt x="15634" y="32796"/>
                  <a:pt x="15663" y="32803"/>
                  <a:pt x="15694" y="32803"/>
                </a:cubicBezTo>
                <a:cubicBezTo>
                  <a:pt x="15780" y="32803"/>
                  <a:pt x="15880" y="32745"/>
                  <a:pt x="15960" y="32745"/>
                </a:cubicBezTo>
                <a:cubicBezTo>
                  <a:pt x="15971" y="32745"/>
                  <a:pt x="15981" y="32746"/>
                  <a:pt x="15992" y="32749"/>
                </a:cubicBezTo>
                <a:cubicBezTo>
                  <a:pt x="16129" y="32776"/>
                  <a:pt x="16183" y="32913"/>
                  <a:pt x="16320" y="32940"/>
                </a:cubicBezTo>
                <a:cubicBezTo>
                  <a:pt x="16430" y="32995"/>
                  <a:pt x="16457" y="33296"/>
                  <a:pt x="16594" y="33324"/>
                </a:cubicBezTo>
                <a:cubicBezTo>
                  <a:pt x="16594" y="33324"/>
                  <a:pt x="16683" y="33124"/>
                  <a:pt x="16740" y="33124"/>
                </a:cubicBezTo>
                <a:cubicBezTo>
                  <a:pt x="16747" y="33124"/>
                  <a:pt x="16753" y="33127"/>
                  <a:pt x="16758" y="33132"/>
                </a:cubicBezTo>
                <a:cubicBezTo>
                  <a:pt x="16813" y="33159"/>
                  <a:pt x="16731" y="33433"/>
                  <a:pt x="16758" y="33433"/>
                </a:cubicBezTo>
                <a:cubicBezTo>
                  <a:pt x="16765" y="33435"/>
                  <a:pt x="16772" y="33435"/>
                  <a:pt x="16779" y="33435"/>
                </a:cubicBezTo>
                <a:cubicBezTo>
                  <a:pt x="16914" y="33435"/>
                  <a:pt x="17150" y="33212"/>
                  <a:pt x="17285" y="33212"/>
                </a:cubicBezTo>
                <a:cubicBezTo>
                  <a:pt x="17293" y="33212"/>
                  <a:pt x="17299" y="33213"/>
                  <a:pt x="17306" y="33214"/>
                </a:cubicBezTo>
                <a:cubicBezTo>
                  <a:pt x="17443" y="33269"/>
                  <a:pt x="17580" y="33324"/>
                  <a:pt x="17717" y="33351"/>
                </a:cubicBezTo>
                <a:cubicBezTo>
                  <a:pt x="17908" y="33433"/>
                  <a:pt x="17963" y="33625"/>
                  <a:pt x="18100" y="33707"/>
                </a:cubicBezTo>
                <a:cubicBezTo>
                  <a:pt x="18237" y="33762"/>
                  <a:pt x="18319" y="33981"/>
                  <a:pt x="18456" y="34036"/>
                </a:cubicBezTo>
                <a:cubicBezTo>
                  <a:pt x="18484" y="34053"/>
                  <a:pt x="18516" y="34059"/>
                  <a:pt x="18550" y="34059"/>
                </a:cubicBezTo>
                <a:cubicBezTo>
                  <a:pt x="18656" y="34059"/>
                  <a:pt x="18781" y="33997"/>
                  <a:pt x="18883" y="33997"/>
                </a:cubicBezTo>
                <a:cubicBezTo>
                  <a:pt x="18906" y="33997"/>
                  <a:pt x="18928" y="34000"/>
                  <a:pt x="18949" y="34008"/>
                </a:cubicBezTo>
                <a:cubicBezTo>
                  <a:pt x="19086" y="34090"/>
                  <a:pt x="19195" y="34227"/>
                  <a:pt x="19332" y="34282"/>
                </a:cubicBezTo>
                <a:cubicBezTo>
                  <a:pt x="19353" y="34286"/>
                  <a:pt x="19374" y="34288"/>
                  <a:pt x="19396" y="34288"/>
                </a:cubicBezTo>
                <a:cubicBezTo>
                  <a:pt x="19480" y="34288"/>
                  <a:pt x="19571" y="34263"/>
                  <a:pt x="19658" y="34263"/>
                </a:cubicBezTo>
                <a:cubicBezTo>
                  <a:pt x="19697" y="34263"/>
                  <a:pt x="19734" y="34268"/>
                  <a:pt x="19770" y="34282"/>
                </a:cubicBezTo>
                <a:cubicBezTo>
                  <a:pt x="19907" y="34309"/>
                  <a:pt x="19989" y="34419"/>
                  <a:pt x="20126" y="34501"/>
                </a:cubicBezTo>
                <a:cubicBezTo>
                  <a:pt x="20143" y="34505"/>
                  <a:pt x="20161" y="34507"/>
                  <a:pt x="20181" y="34507"/>
                </a:cubicBezTo>
                <a:cubicBezTo>
                  <a:pt x="20242" y="34507"/>
                  <a:pt x="20313" y="34491"/>
                  <a:pt x="20384" y="34491"/>
                </a:cubicBezTo>
                <a:cubicBezTo>
                  <a:pt x="20436" y="34491"/>
                  <a:pt x="20488" y="34499"/>
                  <a:pt x="20537" y="34529"/>
                </a:cubicBezTo>
                <a:cubicBezTo>
                  <a:pt x="20646" y="34556"/>
                  <a:pt x="20783" y="34556"/>
                  <a:pt x="20920" y="34638"/>
                </a:cubicBezTo>
                <a:cubicBezTo>
                  <a:pt x="21057" y="34693"/>
                  <a:pt x="21002" y="35076"/>
                  <a:pt x="21112" y="35131"/>
                </a:cubicBezTo>
                <a:cubicBezTo>
                  <a:pt x="21131" y="35140"/>
                  <a:pt x="21154" y="35144"/>
                  <a:pt x="21179" y="35144"/>
                </a:cubicBezTo>
                <a:cubicBezTo>
                  <a:pt x="21276" y="35144"/>
                  <a:pt x="21409" y="35090"/>
                  <a:pt x="21494" y="35090"/>
                </a:cubicBezTo>
                <a:cubicBezTo>
                  <a:pt x="21517" y="35090"/>
                  <a:pt x="21536" y="35094"/>
                  <a:pt x="21550" y="35104"/>
                </a:cubicBezTo>
                <a:cubicBezTo>
                  <a:pt x="21660" y="35186"/>
                  <a:pt x="21687" y="35459"/>
                  <a:pt x="21796" y="35514"/>
                </a:cubicBezTo>
                <a:cubicBezTo>
                  <a:pt x="21807" y="35517"/>
                  <a:pt x="21818" y="35518"/>
                  <a:pt x="21831" y="35518"/>
                </a:cubicBezTo>
                <a:cubicBezTo>
                  <a:pt x="21919" y="35518"/>
                  <a:pt x="22057" y="35460"/>
                  <a:pt x="22153" y="35460"/>
                </a:cubicBezTo>
                <a:cubicBezTo>
                  <a:pt x="22187" y="35460"/>
                  <a:pt x="22215" y="35467"/>
                  <a:pt x="22235" y="35487"/>
                </a:cubicBezTo>
                <a:cubicBezTo>
                  <a:pt x="22344" y="35542"/>
                  <a:pt x="22426" y="35761"/>
                  <a:pt x="22508" y="35815"/>
                </a:cubicBezTo>
                <a:cubicBezTo>
                  <a:pt x="22528" y="35827"/>
                  <a:pt x="22551" y="35832"/>
                  <a:pt x="22576" y="35832"/>
                </a:cubicBezTo>
                <a:cubicBezTo>
                  <a:pt x="22697" y="35832"/>
                  <a:pt x="22867" y="35716"/>
                  <a:pt x="22988" y="35716"/>
                </a:cubicBezTo>
                <a:cubicBezTo>
                  <a:pt x="23013" y="35716"/>
                  <a:pt x="23036" y="35721"/>
                  <a:pt x="23056" y="35733"/>
                </a:cubicBezTo>
                <a:cubicBezTo>
                  <a:pt x="23166" y="35788"/>
                  <a:pt x="23330" y="35761"/>
                  <a:pt x="23467" y="35815"/>
                </a:cubicBezTo>
                <a:cubicBezTo>
                  <a:pt x="23604" y="35870"/>
                  <a:pt x="23576" y="36308"/>
                  <a:pt x="23713" y="36363"/>
                </a:cubicBezTo>
                <a:cubicBezTo>
                  <a:pt x="23749" y="36377"/>
                  <a:pt x="23790" y="36382"/>
                  <a:pt x="23835" y="36382"/>
                </a:cubicBezTo>
                <a:cubicBezTo>
                  <a:pt x="23934" y="36382"/>
                  <a:pt x="24046" y="36357"/>
                  <a:pt x="24139" y="36357"/>
                </a:cubicBezTo>
                <a:cubicBezTo>
                  <a:pt x="24163" y="36357"/>
                  <a:pt x="24185" y="36359"/>
                  <a:pt x="24206" y="36363"/>
                </a:cubicBezTo>
                <a:cubicBezTo>
                  <a:pt x="24221" y="36368"/>
                  <a:pt x="24237" y="36370"/>
                  <a:pt x="24253" y="36370"/>
                </a:cubicBezTo>
                <a:cubicBezTo>
                  <a:pt x="24406" y="36370"/>
                  <a:pt x="24609" y="36169"/>
                  <a:pt x="24757" y="36169"/>
                </a:cubicBezTo>
                <a:cubicBezTo>
                  <a:pt x="24765" y="36169"/>
                  <a:pt x="24773" y="36170"/>
                  <a:pt x="24781" y="36171"/>
                </a:cubicBezTo>
                <a:cubicBezTo>
                  <a:pt x="24945" y="36226"/>
                  <a:pt x="25055" y="36363"/>
                  <a:pt x="25219" y="36418"/>
                </a:cubicBezTo>
                <a:cubicBezTo>
                  <a:pt x="25356" y="36445"/>
                  <a:pt x="25356" y="36883"/>
                  <a:pt x="25493" y="36911"/>
                </a:cubicBezTo>
                <a:cubicBezTo>
                  <a:pt x="25510" y="36922"/>
                  <a:pt x="25527" y="36926"/>
                  <a:pt x="25544" y="36926"/>
                </a:cubicBezTo>
                <a:cubicBezTo>
                  <a:pt x="25599" y="36926"/>
                  <a:pt x="25655" y="36879"/>
                  <a:pt x="25711" y="36879"/>
                </a:cubicBezTo>
                <a:cubicBezTo>
                  <a:pt x="25721" y="36879"/>
                  <a:pt x="25730" y="36880"/>
                  <a:pt x="25739" y="36883"/>
                </a:cubicBezTo>
                <a:cubicBezTo>
                  <a:pt x="25767" y="36883"/>
                  <a:pt x="25767" y="36993"/>
                  <a:pt x="25767" y="36993"/>
                </a:cubicBezTo>
                <a:cubicBezTo>
                  <a:pt x="25772" y="36994"/>
                  <a:pt x="25778" y="36994"/>
                  <a:pt x="25784" y="36994"/>
                </a:cubicBezTo>
                <a:cubicBezTo>
                  <a:pt x="25917" y="36994"/>
                  <a:pt x="26135" y="36717"/>
                  <a:pt x="26246" y="36717"/>
                </a:cubicBezTo>
                <a:cubicBezTo>
                  <a:pt x="26251" y="36717"/>
                  <a:pt x="26255" y="36718"/>
                  <a:pt x="26260" y="36719"/>
                </a:cubicBezTo>
                <a:cubicBezTo>
                  <a:pt x="26342" y="36774"/>
                  <a:pt x="26533" y="36774"/>
                  <a:pt x="26616" y="36829"/>
                </a:cubicBezTo>
                <a:cubicBezTo>
                  <a:pt x="26753" y="36883"/>
                  <a:pt x="26889" y="36883"/>
                  <a:pt x="27026" y="36965"/>
                </a:cubicBezTo>
                <a:lnTo>
                  <a:pt x="26972" y="37130"/>
                </a:lnTo>
                <a:cubicBezTo>
                  <a:pt x="26999" y="37157"/>
                  <a:pt x="26972" y="37294"/>
                  <a:pt x="26999" y="37321"/>
                </a:cubicBezTo>
                <a:cubicBezTo>
                  <a:pt x="27108" y="37404"/>
                  <a:pt x="27081" y="37677"/>
                  <a:pt x="27136" y="37705"/>
                </a:cubicBezTo>
                <a:lnTo>
                  <a:pt x="27300" y="37677"/>
                </a:lnTo>
                <a:cubicBezTo>
                  <a:pt x="27310" y="37680"/>
                  <a:pt x="27322" y="37681"/>
                  <a:pt x="27334" y="37681"/>
                </a:cubicBezTo>
                <a:cubicBezTo>
                  <a:pt x="27423" y="37681"/>
                  <a:pt x="27562" y="37623"/>
                  <a:pt x="27669" y="37623"/>
                </a:cubicBezTo>
                <a:cubicBezTo>
                  <a:pt x="27706" y="37623"/>
                  <a:pt x="27740" y="37631"/>
                  <a:pt x="27766" y="37650"/>
                </a:cubicBezTo>
                <a:cubicBezTo>
                  <a:pt x="27848" y="37705"/>
                  <a:pt x="27711" y="38088"/>
                  <a:pt x="27820" y="38143"/>
                </a:cubicBezTo>
                <a:cubicBezTo>
                  <a:pt x="27831" y="38154"/>
                  <a:pt x="27846" y="38158"/>
                  <a:pt x="27865" y="38158"/>
                </a:cubicBezTo>
                <a:cubicBezTo>
                  <a:pt x="27973" y="38158"/>
                  <a:pt x="28192" y="37999"/>
                  <a:pt x="28305" y="37999"/>
                </a:cubicBezTo>
                <a:cubicBezTo>
                  <a:pt x="28319" y="37999"/>
                  <a:pt x="28331" y="38001"/>
                  <a:pt x="28341" y="38006"/>
                </a:cubicBezTo>
                <a:cubicBezTo>
                  <a:pt x="28450" y="38088"/>
                  <a:pt x="28614" y="38061"/>
                  <a:pt x="28724" y="38115"/>
                </a:cubicBezTo>
                <a:cubicBezTo>
                  <a:pt x="28779" y="38198"/>
                  <a:pt x="28532" y="38691"/>
                  <a:pt x="28614" y="38773"/>
                </a:cubicBezTo>
                <a:cubicBezTo>
                  <a:pt x="28669" y="38827"/>
                  <a:pt x="28779" y="38910"/>
                  <a:pt x="28861" y="38964"/>
                </a:cubicBezTo>
                <a:lnTo>
                  <a:pt x="28998" y="38800"/>
                </a:lnTo>
                <a:lnTo>
                  <a:pt x="28998" y="38800"/>
                </a:lnTo>
                <a:cubicBezTo>
                  <a:pt x="29025" y="38827"/>
                  <a:pt x="28916" y="38964"/>
                  <a:pt x="28943" y="39019"/>
                </a:cubicBezTo>
                <a:cubicBezTo>
                  <a:pt x="28971" y="39040"/>
                  <a:pt x="29022" y="39047"/>
                  <a:pt x="29082" y="39047"/>
                </a:cubicBezTo>
                <a:cubicBezTo>
                  <a:pt x="29181" y="39047"/>
                  <a:pt x="29308" y="39029"/>
                  <a:pt x="29409" y="39029"/>
                </a:cubicBezTo>
                <a:cubicBezTo>
                  <a:pt x="29485" y="39029"/>
                  <a:pt x="29547" y="39039"/>
                  <a:pt x="29573" y="39074"/>
                </a:cubicBezTo>
                <a:cubicBezTo>
                  <a:pt x="29682" y="39211"/>
                  <a:pt x="29600" y="39430"/>
                  <a:pt x="29682" y="39567"/>
                </a:cubicBezTo>
                <a:cubicBezTo>
                  <a:pt x="29764" y="39649"/>
                  <a:pt x="30011" y="39649"/>
                  <a:pt x="30093" y="39786"/>
                </a:cubicBezTo>
                <a:lnTo>
                  <a:pt x="29628" y="40032"/>
                </a:lnTo>
                <a:lnTo>
                  <a:pt x="29737" y="40032"/>
                </a:lnTo>
                <a:cubicBezTo>
                  <a:pt x="29742" y="40047"/>
                  <a:pt x="29762" y="40053"/>
                  <a:pt x="29791" y="40053"/>
                </a:cubicBezTo>
                <a:cubicBezTo>
                  <a:pt x="29892" y="40053"/>
                  <a:pt x="30103" y="39984"/>
                  <a:pt x="30203" y="39984"/>
                </a:cubicBezTo>
                <a:cubicBezTo>
                  <a:pt x="30232" y="39984"/>
                  <a:pt x="30252" y="39990"/>
                  <a:pt x="30257" y="40005"/>
                </a:cubicBezTo>
                <a:cubicBezTo>
                  <a:pt x="30312" y="40142"/>
                  <a:pt x="29874" y="40580"/>
                  <a:pt x="29984" y="40717"/>
                </a:cubicBezTo>
                <a:cubicBezTo>
                  <a:pt x="29994" y="40732"/>
                  <a:pt x="30019" y="40738"/>
                  <a:pt x="30055" y="40738"/>
                </a:cubicBezTo>
                <a:cubicBezTo>
                  <a:pt x="30177" y="40738"/>
                  <a:pt x="30415" y="40668"/>
                  <a:pt x="30527" y="40668"/>
                </a:cubicBezTo>
                <a:cubicBezTo>
                  <a:pt x="30559" y="40668"/>
                  <a:pt x="30581" y="40674"/>
                  <a:pt x="30586" y="40689"/>
                </a:cubicBezTo>
                <a:cubicBezTo>
                  <a:pt x="30641" y="40689"/>
                  <a:pt x="30641" y="40717"/>
                  <a:pt x="30641" y="40744"/>
                </a:cubicBezTo>
                <a:cubicBezTo>
                  <a:pt x="30641" y="40799"/>
                  <a:pt x="30668" y="40826"/>
                  <a:pt x="30668" y="40854"/>
                </a:cubicBezTo>
                <a:cubicBezTo>
                  <a:pt x="30695" y="40936"/>
                  <a:pt x="30504" y="41155"/>
                  <a:pt x="30531" y="41237"/>
                </a:cubicBezTo>
                <a:cubicBezTo>
                  <a:pt x="30531" y="41401"/>
                  <a:pt x="30723" y="41538"/>
                  <a:pt x="30723" y="41675"/>
                </a:cubicBezTo>
                <a:cubicBezTo>
                  <a:pt x="30723" y="41757"/>
                  <a:pt x="30695" y="41785"/>
                  <a:pt x="30695" y="41839"/>
                </a:cubicBezTo>
                <a:cubicBezTo>
                  <a:pt x="30695" y="41894"/>
                  <a:pt x="30367" y="41894"/>
                  <a:pt x="30367" y="41894"/>
                </a:cubicBezTo>
                <a:cubicBezTo>
                  <a:pt x="30367" y="41922"/>
                  <a:pt x="30723" y="41922"/>
                  <a:pt x="30723" y="41922"/>
                </a:cubicBezTo>
                <a:cubicBezTo>
                  <a:pt x="30723" y="41976"/>
                  <a:pt x="30586" y="42058"/>
                  <a:pt x="30586" y="42168"/>
                </a:cubicBezTo>
                <a:cubicBezTo>
                  <a:pt x="30586" y="42332"/>
                  <a:pt x="30449" y="42524"/>
                  <a:pt x="30449" y="42743"/>
                </a:cubicBezTo>
                <a:cubicBezTo>
                  <a:pt x="30422" y="42880"/>
                  <a:pt x="30531" y="43044"/>
                  <a:pt x="30531" y="43181"/>
                </a:cubicBezTo>
                <a:cubicBezTo>
                  <a:pt x="30531" y="43318"/>
                  <a:pt x="30668" y="43482"/>
                  <a:pt x="30668" y="43619"/>
                </a:cubicBezTo>
                <a:cubicBezTo>
                  <a:pt x="30668" y="43811"/>
                  <a:pt x="30422" y="43948"/>
                  <a:pt x="30422" y="44085"/>
                </a:cubicBezTo>
                <a:cubicBezTo>
                  <a:pt x="30422" y="44222"/>
                  <a:pt x="30559" y="44386"/>
                  <a:pt x="30559" y="44523"/>
                </a:cubicBezTo>
                <a:cubicBezTo>
                  <a:pt x="30559" y="44687"/>
                  <a:pt x="30778" y="44851"/>
                  <a:pt x="30778" y="44988"/>
                </a:cubicBezTo>
                <a:cubicBezTo>
                  <a:pt x="30723" y="45098"/>
                  <a:pt x="30531" y="45235"/>
                  <a:pt x="30504" y="45344"/>
                </a:cubicBezTo>
                <a:cubicBezTo>
                  <a:pt x="30449" y="45481"/>
                  <a:pt x="30504" y="45618"/>
                  <a:pt x="30449" y="45728"/>
                </a:cubicBezTo>
                <a:cubicBezTo>
                  <a:pt x="30422" y="45810"/>
                  <a:pt x="30038" y="45864"/>
                  <a:pt x="30011" y="45947"/>
                </a:cubicBezTo>
                <a:cubicBezTo>
                  <a:pt x="29984" y="46056"/>
                  <a:pt x="29847" y="46166"/>
                  <a:pt x="29819" y="46275"/>
                </a:cubicBezTo>
                <a:cubicBezTo>
                  <a:pt x="29737" y="46357"/>
                  <a:pt x="30230" y="46713"/>
                  <a:pt x="30175" y="46823"/>
                </a:cubicBezTo>
                <a:cubicBezTo>
                  <a:pt x="30148" y="46905"/>
                  <a:pt x="29819" y="46960"/>
                  <a:pt x="29764" y="47042"/>
                </a:cubicBezTo>
                <a:cubicBezTo>
                  <a:pt x="29710" y="47151"/>
                  <a:pt x="29901" y="47398"/>
                  <a:pt x="29847" y="47507"/>
                </a:cubicBezTo>
                <a:lnTo>
                  <a:pt x="29628" y="47809"/>
                </a:lnTo>
                <a:cubicBezTo>
                  <a:pt x="29573" y="47945"/>
                  <a:pt x="29217" y="47973"/>
                  <a:pt x="29189" y="48110"/>
                </a:cubicBezTo>
                <a:cubicBezTo>
                  <a:pt x="29162" y="48247"/>
                  <a:pt x="29436" y="48384"/>
                  <a:pt x="29463" y="48520"/>
                </a:cubicBezTo>
                <a:cubicBezTo>
                  <a:pt x="29491" y="48657"/>
                  <a:pt x="29436" y="48794"/>
                  <a:pt x="29491" y="48931"/>
                </a:cubicBezTo>
                <a:cubicBezTo>
                  <a:pt x="29545" y="49041"/>
                  <a:pt x="29573" y="49205"/>
                  <a:pt x="29682" y="49314"/>
                </a:cubicBezTo>
                <a:cubicBezTo>
                  <a:pt x="29764" y="49424"/>
                  <a:pt x="29764" y="49698"/>
                  <a:pt x="29901" y="49753"/>
                </a:cubicBezTo>
                <a:cubicBezTo>
                  <a:pt x="29921" y="49764"/>
                  <a:pt x="29945" y="49769"/>
                  <a:pt x="29971" y="49769"/>
                </a:cubicBezTo>
                <a:cubicBezTo>
                  <a:pt x="30119" y="49769"/>
                  <a:pt x="30355" y="49614"/>
                  <a:pt x="30480" y="49614"/>
                </a:cubicBezTo>
                <a:cubicBezTo>
                  <a:pt x="30489" y="49614"/>
                  <a:pt x="30496" y="49614"/>
                  <a:pt x="30504" y="49616"/>
                </a:cubicBezTo>
                <a:cubicBezTo>
                  <a:pt x="30668" y="49643"/>
                  <a:pt x="30805" y="50026"/>
                  <a:pt x="30969" y="50026"/>
                </a:cubicBezTo>
                <a:cubicBezTo>
                  <a:pt x="31106" y="49999"/>
                  <a:pt x="31353" y="49972"/>
                  <a:pt x="31462" y="49917"/>
                </a:cubicBezTo>
                <a:cubicBezTo>
                  <a:pt x="31599" y="49862"/>
                  <a:pt x="31462" y="49342"/>
                  <a:pt x="31544" y="49287"/>
                </a:cubicBezTo>
                <a:cubicBezTo>
                  <a:pt x="31573" y="49266"/>
                  <a:pt x="31610" y="49259"/>
                  <a:pt x="31652" y="49259"/>
                </a:cubicBezTo>
                <a:cubicBezTo>
                  <a:pt x="31721" y="49259"/>
                  <a:pt x="31801" y="49277"/>
                  <a:pt x="31873" y="49277"/>
                </a:cubicBezTo>
                <a:cubicBezTo>
                  <a:pt x="31926" y="49277"/>
                  <a:pt x="31975" y="49267"/>
                  <a:pt x="32010" y="49232"/>
                </a:cubicBezTo>
                <a:cubicBezTo>
                  <a:pt x="32092" y="49150"/>
                  <a:pt x="32174" y="48959"/>
                  <a:pt x="32229" y="48876"/>
                </a:cubicBezTo>
                <a:cubicBezTo>
                  <a:pt x="32311" y="48767"/>
                  <a:pt x="32612" y="48767"/>
                  <a:pt x="32694" y="48657"/>
                </a:cubicBezTo>
                <a:cubicBezTo>
                  <a:pt x="32749" y="48520"/>
                  <a:pt x="32475" y="48219"/>
                  <a:pt x="32557" y="48082"/>
                </a:cubicBezTo>
                <a:cubicBezTo>
                  <a:pt x="32612" y="47945"/>
                  <a:pt x="32722" y="47863"/>
                  <a:pt x="32776" y="47726"/>
                </a:cubicBezTo>
                <a:cubicBezTo>
                  <a:pt x="32859" y="47589"/>
                  <a:pt x="32831" y="47453"/>
                  <a:pt x="32859" y="47316"/>
                </a:cubicBezTo>
                <a:cubicBezTo>
                  <a:pt x="32886" y="47179"/>
                  <a:pt x="33105" y="47124"/>
                  <a:pt x="33132" y="46987"/>
                </a:cubicBezTo>
                <a:cubicBezTo>
                  <a:pt x="33187" y="46878"/>
                  <a:pt x="33461" y="46823"/>
                  <a:pt x="33516" y="46686"/>
                </a:cubicBezTo>
                <a:cubicBezTo>
                  <a:pt x="33543" y="46549"/>
                  <a:pt x="33269" y="46303"/>
                  <a:pt x="33297" y="46166"/>
                </a:cubicBezTo>
                <a:cubicBezTo>
                  <a:pt x="33324" y="46029"/>
                  <a:pt x="33406" y="45919"/>
                  <a:pt x="33434" y="45782"/>
                </a:cubicBezTo>
                <a:cubicBezTo>
                  <a:pt x="33461" y="45645"/>
                  <a:pt x="33406" y="45508"/>
                  <a:pt x="33434" y="45372"/>
                </a:cubicBezTo>
                <a:cubicBezTo>
                  <a:pt x="33461" y="45235"/>
                  <a:pt x="33543" y="45125"/>
                  <a:pt x="33570" y="44988"/>
                </a:cubicBezTo>
                <a:cubicBezTo>
                  <a:pt x="33598" y="44851"/>
                  <a:pt x="33872" y="44797"/>
                  <a:pt x="33926" y="44660"/>
                </a:cubicBezTo>
                <a:cubicBezTo>
                  <a:pt x="33954" y="44523"/>
                  <a:pt x="33954" y="44386"/>
                  <a:pt x="33981" y="44249"/>
                </a:cubicBezTo>
                <a:cubicBezTo>
                  <a:pt x="34009" y="44112"/>
                  <a:pt x="34200" y="44030"/>
                  <a:pt x="34228" y="43893"/>
                </a:cubicBezTo>
                <a:cubicBezTo>
                  <a:pt x="34282" y="43756"/>
                  <a:pt x="33872" y="43537"/>
                  <a:pt x="33926" y="43400"/>
                </a:cubicBezTo>
                <a:cubicBezTo>
                  <a:pt x="33954" y="43263"/>
                  <a:pt x="34392" y="43263"/>
                  <a:pt x="34419" y="43154"/>
                </a:cubicBezTo>
                <a:cubicBezTo>
                  <a:pt x="34474" y="43044"/>
                  <a:pt x="34145" y="42770"/>
                  <a:pt x="34200" y="42661"/>
                </a:cubicBezTo>
                <a:cubicBezTo>
                  <a:pt x="34255" y="42524"/>
                  <a:pt x="34255" y="42387"/>
                  <a:pt x="34337" y="42305"/>
                </a:cubicBezTo>
                <a:cubicBezTo>
                  <a:pt x="34365" y="42195"/>
                  <a:pt x="34419" y="42058"/>
                  <a:pt x="34501" y="41949"/>
                </a:cubicBezTo>
                <a:cubicBezTo>
                  <a:pt x="34556" y="41839"/>
                  <a:pt x="34693" y="41757"/>
                  <a:pt x="34775" y="41648"/>
                </a:cubicBezTo>
                <a:cubicBezTo>
                  <a:pt x="34830" y="41511"/>
                  <a:pt x="35076" y="41483"/>
                  <a:pt x="35159" y="41374"/>
                </a:cubicBezTo>
                <a:cubicBezTo>
                  <a:pt x="35200" y="41319"/>
                  <a:pt x="35309" y="41319"/>
                  <a:pt x="35422" y="41319"/>
                </a:cubicBezTo>
                <a:cubicBezTo>
                  <a:pt x="35535" y="41319"/>
                  <a:pt x="35651" y="41319"/>
                  <a:pt x="35706" y="41264"/>
                </a:cubicBezTo>
                <a:cubicBezTo>
                  <a:pt x="35788" y="41155"/>
                  <a:pt x="35597" y="40826"/>
                  <a:pt x="35706" y="40717"/>
                </a:cubicBezTo>
                <a:cubicBezTo>
                  <a:pt x="35788" y="40607"/>
                  <a:pt x="35734" y="40388"/>
                  <a:pt x="35843" y="40279"/>
                </a:cubicBezTo>
                <a:cubicBezTo>
                  <a:pt x="35925" y="40169"/>
                  <a:pt x="36199" y="40251"/>
                  <a:pt x="36309" y="40142"/>
                </a:cubicBezTo>
                <a:cubicBezTo>
                  <a:pt x="36418" y="40032"/>
                  <a:pt x="36391" y="39786"/>
                  <a:pt x="36473" y="39704"/>
                </a:cubicBezTo>
                <a:cubicBezTo>
                  <a:pt x="36528" y="39649"/>
                  <a:pt x="36623" y="39649"/>
                  <a:pt x="36719" y="39649"/>
                </a:cubicBezTo>
                <a:cubicBezTo>
                  <a:pt x="36815" y="39649"/>
                  <a:pt x="36911" y="39649"/>
                  <a:pt x="36966" y="39594"/>
                </a:cubicBezTo>
                <a:cubicBezTo>
                  <a:pt x="37075" y="39485"/>
                  <a:pt x="37212" y="39457"/>
                  <a:pt x="37294" y="39348"/>
                </a:cubicBezTo>
                <a:cubicBezTo>
                  <a:pt x="37376" y="39238"/>
                  <a:pt x="37349" y="39046"/>
                  <a:pt x="37431" y="38937"/>
                </a:cubicBezTo>
                <a:cubicBezTo>
                  <a:pt x="37486" y="38882"/>
                  <a:pt x="37582" y="38882"/>
                  <a:pt x="37678" y="38882"/>
                </a:cubicBezTo>
                <a:cubicBezTo>
                  <a:pt x="37774" y="38882"/>
                  <a:pt x="37869" y="38882"/>
                  <a:pt x="37924" y="38827"/>
                </a:cubicBezTo>
                <a:cubicBezTo>
                  <a:pt x="37979" y="38745"/>
                  <a:pt x="37924" y="38471"/>
                  <a:pt x="37979" y="38362"/>
                </a:cubicBezTo>
                <a:cubicBezTo>
                  <a:pt x="37982" y="38360"/>
                  <a:pt x="37985" y="38360"/>
                  <a:pt x="37989" y="38360"/>
                </a:cubicBezTo>
                <a:cubicBezTo>
                  <a:pt x="38043" y="38360"/>
                  <a:pt x="38119" y="38554"/>
                  <a:pt x="38171" y="38554"/>
                </a:cubicBezTo>
                <a:cubicBezTo>
                  <a:pt x="38335" y="38526"/>
                  <a:pt x="38225" y="38088"/>
                  <a:pt x="38335" y="37951"/>
                </a:cubicBezTo>
                <a:cubicBezTo>
                  <a:pt x="38379" y="37900"/>
                  <a:pt x="38403" y="37882"/>
                  <a:pt x="38415" y="37882"/>
                </a:cubicBezTo>
                <a:cubicBezTo>
                  <a:pt x="38446" y="37882"/>
                  <a:pt x="38393" y="38009"/>
                  <a:pt x="38412" y="38009"/>
                </a:cubicBezTo>
                <a:cubicBezTo>
                  <a:pt x="38417" y="38009"/>
                  <a:pt x="38427" y="38000"/>
                  <a:pt x="38444" y="37979"/>
                </a:cubicBezTo>
                <a:cubicBezTo>
                  <a:pt x="38472" y="37951"/>
                  <a:pt x="38472" y="37842"/>
                  <a:pt x="38499" y="37787"/>
                </a:cubicBezTo>
                <a:cubicBezTo>
                  <a:pt x="38505" y="37776"/>
                  <a:pt x="38517" y="37771"/>
                  <a:pt x="38534" y="37771"/>
                </a:cubicBezTo>
                <a:cubicBezTo>
                  <a:pt x="38589" y="37771"/>
                  <a:pt x="38689" y="37819"/>
                  <a:pt x="38730" y="37819"/>
                </a:cubicBezTo>
                <a:cubicBezTo>
                  <a:pt x="38737" y="37819"/>
                  <a:pt x="38742" y="37817"/>
                  <a:pt x="38746" y="37814"/>
                </a:cubicBezTo>
                <a:lnTo>
                  <a:pt x="38718" y="37787"/>
                </a:lnTo>
                <a:cubicBezTo>
                  <a:pt x="38761" y="37745"/>
                  <a:pt x="38852" y="37686"/>
                  <a:pt x="38929" y="37636"/>
                </a:cubicBezTo>
                <a:lnTo>
                  <a:pt x="38929" y="37636"/>
                </a:lnTo>
                <a:cubicBezTo>
                  <a:pt x="38929" y="37636"/>
                  <a:pt x="38930" y="37636"/>
                  <a:pt x="38930" y="37636"/>
                </a:cubicBezTo>
                <a:cubicBezTo>
                  <a:pt x="38937" y="37636"/>
                  <a:pt x="38965" y="37623"/>
                  <a:pt x="38992" y="37595"/>
                </a:cubicBezTo>
                <a:lnTo>
                  <a:pt x="38992" y="37595"/>
                </a:lnTo>
                <a:cubicBezTo>
                  <a:pt x="38992" y="37595"/>
                  <a:pt x="38992" y="37595"/>
                  <a:pt x="38992" y="37595"/>
                </a:cubicBezTo>
                <a:lnTo>
                  <a:pt x="38992" y="37595"/>
                </a:lnTo>
                <a:cubicBezTo>
                  <a:pt x="38992" y="37595"/>
                  <a:pt x="38992" y="37595"/>
                  <a:pt x="38992" y="37595"/>
                </a:cubicBezTo>
                <a:cubicBezTo>
                  <a:pt x="39007" y="37595"/>
                  <a:pt x="39046" y="37636"/>
                  <a:pt x="39079" y="37673"/>
                </a:cubicBezTo>
                <a:lnTo>
                  <a:pt x="39079" y="37673"/>
                </a:lnTo>
                <a:lnTo>
                  <a:pt x="39074" y="37677"/>
                </a:lnTo>
                <a:cubicBezTo>
                  <a:pt x="39076" y="37677"/>
                  <a:pt x="39079" y="37676"/>
                  <a:pt x="39081" y="37676"/>
                </a:cubicBezTo>
                <a:lnTo>
                  <a:pt x="39081" y="37676"/>
                </a:lnTo>
                <a:cubicBezTo>
                  <a:pt x="39108" y="37706"/>
                  <a:pt x="39129" y="37732"/>
                  <a:pt x="39129" y="37732"/>
                </a:cubicBezTo>
                <a:lnTo>
                  <a:pt x="39141" y="37670"/>
                </a:lnTo>
                <a:lnTo>
                  <a:pt x="39141" y="37670"/>
                </a:lnTo>
                <a:cubicBezTo>
                  <a:pt x="39149" y="37669"/>
                  <a:pt x="39157" y="37669"/>
                  <a:pt x="39166" y="37669"/>
                </a:cubicBezTo>
                <a:cubicBezTo>
                  <a:pt x="39228" y="37669"/>
                  <a:pt x="39301" y="37676"/>
                  <a:pt x="39362" y="37676"/>
                </a:cubicBezTo>
                <a:cubicBezTo>
                  <a:pt x="39418" y="37676"/>
                  <a:pt x="39465" y="37670"/>
                  <a:pt x="39485" y="37650"/>
                </a:cubicBezTo>
                <a:cubicBezTo>
                  <a:pt x="39622" y="37540"/>
                  <a:pt x="39841" y="37404"/>
                  <a:pt x="39950" y="37267"/>
                </a:cubicBezTo>
                <a:cubicBezTo>
                  <a:pt x="39978" y="37267"/>
                  <a:pt x="39868" y="37239"/>
                  <a:pt x="39868" y="37239"/>
                </a:cubicBezTo>
                <a:cubicBezTo>
                  <a:pt x="40005" y="37185"/>
                  <a:pt x="39978" y="36856"/>
                  <a:pt x="40087" y="36774"/>
                </a:cubicBezTo>
                <a:cubicBezTo>
                  <a:pt x="40108" y="36770"/>
                  <a:pt x="40130" y="36768"/>
                  <a:pt x="40153" y="36768"/>
                </a:cubicBezTo>
                <a:cubicBezTo>
                  <a:pt x="40223" y="36768"/>
                  <a:pt x="40297" y="36784"/>
                  <a:pt x="40364" y="36784"/>
                </a:cubicBezTo>
                <a:cubicBezTo>
                  <a:pt x="40413" y="36784"/>
                  <a:pt x="40459" y="36776"/>
                  <a:pt x="40498" y="36746"/>
                </a:cubicBezTo>
                <a:cubicBezTo>
                  <a:pt x="40635" y="36719"/>
                  <a:pt x="40717" y="36610"/>
                  <a:pt x="40827" y="36582"/>
                </a:cubicBezTo>
                <a:cubicBezTo>
                  <a:pt x="40963" y="36555"/>
                  <a:pt x="41046" y="36336"/>
                  <a:pt x="41128" y="36308"/>
                </a:cubicBezTo>
                <a:cubicBezTo>
                  <a:pt x="41196" y="36295"/>
                  <a:pt x="41278" y="36295"/>
                  <a:pt x="41354" y="36295"/>
                </a:cubicBezTo>
                <a:cubicBezTo>
                  <a:pt x="41429" y="36295"/>
                  <a:pt x="41497" y="36295"/>
                  <a:pt x="41538" y="36281"/>
                </a:cubicBezTo>
                <a:cubicBezTo>
                  <a:pt x="41554" y="36269"/>
                  <a:pt x="41573" y="36264"/>
                  <a:pt x="41593" y="36264"/>
                </a:cubicBezTo>
                <a:cubicBezTo>
                  <a:pt x="41709" y="36264"/>
                  <a:pt x="41886" y="36420"/>
                  <a:pt x="41985" y="36420"/>
                </a:cubicBezTo>
                <a:cubicBezTo>
                  <a:pt x="41992" y="36420"/>
                  <a:pt x="41998" y="36419"/>
                  <a:pt x="42004" y="36418"/>
                </a:cubicBezTo>
                <a:cubicBezTo>
                  <a:pt x="42086" y="36363"/>
                  <a:pt x="42168" y="36171"/>
                  <a:pt x="42305" y="36144"/>
                </a:cubicBezTo>
                <a:cubicBezTo>
                  <a:pt x="42374" y="36117"/>
                  <a:pt x="42442" y="36117"/>
                  <a:pt x="42510" y="36117"/>
                </a:cubicBezTo>
                <a:cubicBezTo>
                  <a:pt x="42579" y="36117"/>
                  <a:pt x="42647" y="36117"/>
                  <a:pt x="42716" y="36089"/>
                </a:cubicBezTo>
                <a:cubicBezTo>
                  <a:pt x="42784" y="36076"/>
                  <a:pt x="42860" y="36076"/>
                  <a:pt x="42931" y="36076"/>
                </a:cubicBezTo>
                <a:cubicBezTo>
                  <a:pt x="43003" y="36076"/>
                  <a:pt x="43072" y="36076"/>
                  <a:pt x="43127" y="36062"/>
                </a:cubicBezTo>
                <a:cubicBezTo>
                  <a:pt x="43263" y="36007"/>
                  <a:pt x="43263" y="35679"/>
                  <a:pt x="43373" y="35624"/>
                </a:cubicBezTo>
                <a:cubicBezTo>
                  <a:pt x="43455" y="35596"/>
                  <a:pt x="43565" y="35459"/>
                  <a:pt x="43674" y="35377"/>
                </a:cubicBezTo>
                <a:cubicBezTo>
                  <a:pt x="43693" y="35368"/>
                  <a:pt x="43715" y="35364"/>
                  <a:pt x="43739" y="35364"/>
                </a:cubicBezTo>
                <a:cubicBezTo>
                  <a:pt x="43817" y="35364"/>
                  <a:pt x="43915" y="35404"/>
                  <a:pt x="44005" y="35404"/>
                </a:cubicBezTo>
                <a:cubicBezTo>
                  <a:pt x="44043" y="35404"/>
                  <a:pt x="44079" y="35397"/>
                  <a:pt x="44112" y="35377"/>
                </a:cubicBezTo>
                <a:cubicBezTo>
                  <a:pt x="44222" y="35350"/>
                  <a:pt x="44277" y="35131"/>
                  <a:pt x="44414" y="35104"/>
                </a:cubicBezTo>
                <a:cubicBezTo>
                  <a:pt x="44437" y="35094"/>
                  <a:pt x="44462" y="35090"/>
                  <a:pt x="44489" y="35090"/>
                </a:cubicBezTo>
                <a:cubicBezTo>
                  <a:pt x="44589" y="35090"/>
                  <a:pt x="44704" y="35144"/>
                  <a:pt x="44804" y="35144"/>
                </a:cubicBezTo>
                <a:cubicBezTo>
                  <a:pt x="44830" y="35144"/>
                  <a:pt x="44855" y="35140"/>
                  <a:pt x="44879" y="35131"/>
                </a:cubicBezTo>
                <a:cubicBezTo>
                  <a:pt x="44906" y="35131"/>
                  <a:pt x="44879" y="34775"/>
                  <a:pt x="44934" y="34775"/>
                </a:cubicBezTo>
                <a:cubicBezTo>
                  <a:pt x="45040" y="34775"/>
                  <a:pt x="45198" y="35187"/>
                  <a:pt x="45307" y="35187"/>
                </a:cubicBezTo>
                <a:cubicBezTo>
                  <a:pt x="45310" y="35187"/>
                  <a:pt x="45314" y="35187"/>
                  <a:pt x="45317" y="35186"/>
                </a:cubicBezTo>
                <a:cubicBezTo>
                  <a:pt x="45509" y="35131"/>
                  <a:pt x="45618" y="34665"/>
                  <a:pt x="45837" y="34638"/>
                </a:cubicBezTo>
                <a:cubicBezTo>
                  <a:pt x="45848" y="34635"/>
                  <a:pt x="45858" y="34633"/>
                  <a:pt x="45869" y="34633"/>
                </a:cubicBezTo>
                <a:cubicBezTo>
                  <a:pt x="46020" y="34633"/>
                  <a:pt x="46190" y="34968"/>
                  <a:pt x="46317" y="34968"/>
                </a:cubicBezTo>
                <a:cubicBezTo>
                  <a:pt x="46321" y="34968"/>
                  <a:pt x="46326" y="34968"/>
                  <a:pt x="46330" y="34967"/>
                </a:cubicBezTo>
                <a:cubicBezTo>
                  <a:pt x="46522" y="34967"/>
                  <a:pt x="46604" y="34665"/>
                  <a:pt x="46741" y="34638"/>
                </a:cubicBezTo>
                <a:cubicBezTo>
                  <a:pt x="46933" y="34638"/>
                  <a:pt x="47097" y="34912"/>
                  <a:pt x="47234" y="34912"/>
                </a:cubicBezTo>
                <a:cubicBezTo>
                  <a:pt x="47371" y="34912"/>
                  <a:pt x="47480" y="34529"/>
                  <a:pt x="47617" y="34529"/>
                </a:cubicBezTo>
                <a:cubicBezTo>
                  <a:pt x="47699" y="34529"/>
                  <a:pt x="47836" y="34693"/>
                  <a:pt x="47973" y="34693"/>
                </a:cubicBezTo>
                <a:cubicBezTo>
                  <a:pt x="48083" y="34693"/>
                  <a:pt x="48220" y="34556"/>
                  <a:pt x="48356" y="34556"/>
                </a:cubicBezTo>
                <a:lnTo>
                  <a:pt x="48795" y="34556"/>
                </a:lnTo>
                <a:cubicBezTo>
                  <a:pt x="48986" y="34583"/>
                  <a:pt x="49068" y="34857"/>
                  <a:pt x="49205" y="34912"/>
                </a:cubicBezTo>
                <a:cubicBezTo>
                  <a:pt x="49210" y="34913"/>
                  <a:pt x="49216" y="34913"/>
                  <a:pt x="49221" y="34913"/>
                </a:cubicBezTo>
                <a:cubicBezTo>
                  <a:pt x="49397" y="34913"/>
                  <a:pt x="49572" y="34497"/>
                  <a:pt x="49703" y="34497"/>
                </a:cubicBezTo>
                <a:cubicBezTo>
                  <a:pt x="49711" y="34497"/>
                  <a:pt x="49718" y="34498"/>
                  <a:pt x="49725" y="34501"/>
                </a:cubicBezTo>
                <a:cubicBezTo>
                  <a:pt x="49862" y="34529"/>
                  <a:pt x="49972" y="34775"/>
                  <a:pt x="50109" y="34802"/>
                </a:cubicBezTo>
                <a:cubicBezTo>
                  <a:pt x="50273" y="34830"/>
                  <a:pt x="50355" y="35104"/>
                  <a:pt x="50492" y="35131"/>
                </a:cubicBezTo>
                <a:cubicBezTo>
                  <a:pt x="50588" y="35169"/>
                  <a:pt x="50684" y="35181"/>
                  <a:pt x="50781" y="35194"/>
                </a:cubicBezTo>
                <a:lnTo>
                  <a:pt x="50781" y="35194"/>
                </a:lnTo>
                <a:cubicBezTo>
                  <a:pt x="50784" y="35274"/>
                  <a:pt x="50796" y="35340"/>
                  <a:pt x="50848" y="35350"/>
                </a:cubicBezTo>
                <a:cubicBezTo>
                  <a:pt x="50855" y="35351"/>
                  <a:pt x="50863" y="35352"/>
                  <a:pt x="50871" y="35352"/>
                </a:cubicBezTo>
                <a:cubicBezTo>
                  <a:pt x="50993" y="35352"/>
                  <a:pt x="51169" y="35178"/>
                  <a:pt x="51297" y="35178"/>
                </a:cubicBezTo>
                <a:cubicBezTo>
                  <a:pt x="51313" y="35178"/>
                  <a:pt x="51327" y="35180"/>
                  <a:pt x="51341" y="35186"/>
                </a:cubicBezTo>
                <a:cubicBezTo>
                  <a:pt x="51451" y="35213"/>
                  <a:pt x="51478" y="35487"/>
                  <a:pt x="51615" y="35514"/>
                </a:cubicBezTo>
                <a:cubicBezTo>
                  <a:pt x="51633" y="35525"/>
                  <a:pt x="51653" y="35530"/>
                  <a:pt x="51674" y="35530"/>
                </a:cubicBezTo>
                <a:cubicBezTo>
                  <a:pt x="51800" y="35530"/>
                  <a:pt x="51974" y="35370"/>
                  <a:pt x="52095" y="35370"/>
                </a:cubicBezTo>
                <a:cubicBezTo>
                  <a:pt x="52109" y="35370"/>
                  <a:pt x="52122" y="35372"/>
                  <a:pt x="52135" y="35377"/>
                </a:cubicBezTo>
                <a:cubicBezTo>
                  <a:pt x="52272" y="35459"/>
                  <a:pt x="52436" y="35405"/>
                  <a:pt x="52546" y="35487"/>
                </a:cubicBezTo>
                <a:cubicBezTo>
                  <a:pt x="52628" y="35514"/>
                  <a:pt x="52765" y="35624"/>
                  <a:pt x="52874" y="35679"/>
                </a:cubicBezTo>
                <a:cubicBezTo>
                  <a:pt x="52984" y="35788"/>
                  <a:pt x="53093" y="35898"/>
                  <a:pt x="53230" y="35952"/>
                </a:cubicBezTo>
                <a:cubicBezTo>
                  <a:pt x="53312" y="36035"/>
                  <a:pt x="53285" y="36363"/>
                  <a:pt x="53422" y="36445"/>
                </a:cubicBezTo>
                <a:cubicBezTo>
                  <a:pt x="53433" y="36449"/>
                  <a:pt x="53444" y="36451"/>
                  <a:pt x="53458" y="36451"/>
                </a:cubicBezTo>
                <a:cubicBezTo>
                  <a:pt x="53600" y="36451"/>
                  <a:pt x="53874" y="36220"/>
                  <a:pt x="54016" y="36220"/>
                </a:cubicBezTo>
                <a:cubicBezTo>
                  <a:pt x="54029" y="36220"/>
                  <a:pt x="54041" y="36222"/>
                  <a:pt x="54052" y="36226"/>
                </a:cubicBezTo>
                <a:cubicBezTo>
                  <a:pt x="54189" y="36308"/>
                  <a:pt x="54189" y="36610"/>
                  <a:pt x="54326" y="36692"/>
                </a:cubicBezTo>
                <a:cubicBezTo>
                  <a:pt x="54394" y="36705"/>
                  <a:pt x="54469" y="36705"/>
                  <a:pt x="54545" y="36705"/>
                </a:cubicBezTo>
                <a:cubicBezTo>
                  <a:pt x="54620" y="36705"/>
                  <a:pt x="54695" y="36705"/>
                  <a:pt x="54764" y="36719"/>
                </a:cubicBezTo>
                <a:cubicBezTo>
                  <a:pt x="54901" y="36746"/>
                  <a:pt x="54928" y="37157"/>
                  <a:pt x="55065" y="37185"/>
                </a:cubicBezTo>
                <a:cubicBezTo>
                  <a:pt x="55074" y="37188"/>
                  <a:pt x="55083" y="37190"/>
                  <a:pt x="55093" y="37190"/>
                </a:cubicBezTo>
                <a:cubicBezTo>
                  <a:pt x="55231" y="37190"/>
                  <a:pt x="55430" y="36856"/>
                  <a:pt x="55558" y="36856"/>
                </a:cubicBezTo>
                <a:cubicBezTo>
                  <a:pt x="55585" y="36861"/>
                  <a:pt x="55612" y="36864"/>
                  <a:pt x="55640" y="36864"/>
                </a:cubicBezTo>
                <a:cubicBezTo>
                  <a:pt x="55749" y="36864"/>
                  <a:pt x="55859" y="36829"/>
                  <a:pt x="55968" y="36829"/>
                </a:cubicBezTo>
                <a:cubicBezTo>
                  <a:pt x="56105" y="36829"/>
                  <a:pt x="56242" y="36856"/>
                  <a:pt x="56379" y="36856"/>
                </a:cubicBezTo>
                <a:cubicBezTo>
                  <a:pt x="56516" y="36856"/>
                  <a:pt x="56598" y="36719"/>
                  <a:pt x="56735" y="36692"/>
                </a:cubicBezTo>
                <a:cubicBezTo>
                  <a:pt x="56758" y="36682"/>
                  <a:pt x="56783" y="36679"/>
                  <a:pt x="56809" y="36679"/>
                </a:cubicBezTo>
                <a:cubicBezTo>
                  <a:pt x="56921" y="36679"/>
                  <a:pt x="57053" y="36750"/>
                  <a:pt x="57161" y="36750"/>
                </a:cubicBezTo>
                <a:cubicBezTo>
                  <a:pt x="57175" y="36750"/>
                  <a:pt x="57188" y="36749"/>
                  <a:pt x="57201" y="36746"/>
                </a:cubicBezTo>
                <a:cubicBezTo>
                  <a:pt x="57338" y="36719"/>
                  <a:pt x="57392" y="36610"/>
                  <a:pt x="57529" y="36555"/>
                </a:cubicBezTo>
                <a:cubicBezTo>
                  <a:pt x="57547" y="36541"/>
                  <a:pt x="57569" y="36536"/>
                  <a:pt x="57593" y="36536"/>
                </a:cubicBezTo>
                <a:cubicBezTo>
                  <a:pt x="57692" y="36536"/>
                  <a:pt x="57836" y="36628"/>
                  <a:pt x="57947" y="36628"/>
                </a:cubicBezTo>
                <a:cubicBezTo>
                  <a:pt x="57975" y="36628"/>
                  <a:pt x="58000" y="36623"/>
                  <a:pt x="58022" y="36610"/>
                </a:cubicBezTo>
                <a:cubicBezTo>
                  <a:pt x="58159" y="36555"/>
                  <a:pt x="58159" y="36281"/>
                  <a:pt x="58296" y="36199"/>
                </a:cubicBezTo>
                <a:cubicBezTo>
                  <a:pt x="58308" y="36191"/>
                  <a:pt x="58324" y="36187"/>
                  <a:pt x="58344" y="36187"/>
                </a:cubicBezTo>
                <a:cubicBezTo>
                  <a:pt x="58428" y="36187"/>
                  <a:pt x="58571" y="36250"/>
                  <a:pt x="58675" y="36250"/>
                </a:cubicBezTo>
                <a:cubicBezTo>
                  <a:pt x="58709" y="36250"/>
                  <a:pt x="58739" y="36243"/>
                  <a:pt x="58761" y="36226"/>
                </a:cubicBezTo>
                <a:cubicBezTo>
                  <a:pt x="58871" y="36144"/>
                  <a:pt x="58926" y="36007"/>
                  <a:pt x="59035" y="35925"/>
                </a:cubicBezTo>
                <a:cubicBezTo>
                  <a:pt x="59145" y="35870"/>
                  <a:pt x="59035" y="35514"/>
                  <a:pt x="59145" y="35459"/>
                </a:cubicBezTo>
                <a:cubicBezTo>
                  <a:pt x="59254" y="35377"/>
                  <a:pt x="59446" y="35459"/>
                  <a:pt x="59555" y="35350"/>
                </a:cubicBezTo>
                <a:cubicBezTo>
                  <a:pt x="59665" y="35240"/>
                  <a:pt x="59802" y="35240"/>
                  <a:pt x="59884" y="35131"/>
                </a:cubicBezTo>
                <a:cubicBezTo>
                  <a:pt x="59994" y="35076"/>
                  <a:pt x="60240" y="35131"/>
                  <a:pt x="60349" y="35049"/>
                </a:cubicBezTo>
                <a:cubicBezTo>
                  <a:pt x="60432" y="34939"/>
                  <a:pt x="60404" y="34720"/>
                  <a:pt x="60514" y="34638"/>
                </a:cubicBezTo>
                <a:cubicBezTo>
                  <a:pt x="60623" y="34529"/>
                  <a:pt x="60651" y="34309"/>
                  <a:pt x="60760" y="34227"/>
                </a:cubicBezTo>
                <a:cubicBezTo>
                  <a:pt x="60806" y="34191"/>
                  <a:pt x="60876" y="34182"/>
                  <a:pt x="60953" y="34182"/>
                </a:cubicBezTo>
                <a:cubicBezTo>
                  <a:pt x="61030" y="34182"/>
                  <a:pt x="61114" y="34191"/>
                  <a:pt x="61188" y="34191"/>
                </a:cubicBezTo>
                <a:cubicBezTo>
                  <a:pt x="61262" y="34191"/>
                  <a:pt x="61326" y="34182"/>
                  <a:pt x="61363" y="34145"/>
                </a:cubicBezTo>
                <a:cubicBezTo>
                  <a:pt x="61472" y="34008"/>
                  <a:pt x="61472" y="33817"/>
                  <a:pt x="61582" y="33680"/>
                </a:cubicBezTo>
                <a:cubicBezTo>
                  <a:pt x="61664" y="33543"/>
                  <a:pt x="61527" y="33269"/>
                  <a:pt x="61636" y="33132"/>
                </a:cubicBezTo>
                <a:cubicBezTo>
                  <a:pt x="61746" y="32995"/>
                  <a:pt x="62047" y="33050"/>
                  <a:pt x="62157" y="32940"/>
                </a:cubicBezTo>
                <a:cubicBezTo>
                  <a:pt x="62266" y="32804"/>
                  <a:pt x="62184" y="32612"/>
                  <a:pt x="62294" y="32475"/>
                </a:cubicBezTo>
                <a:cubicBezTo>
                  <a:pt x="62321" y="32434"/>
                  <a:pt x="62396" y="32434"/>
                  <a:pt x="62468" y="32434"/>
                </a:cubicBezTo>
                <a:cubicBezTo>
                  <a:pt x="62540" y="32434"/>
                  <a:pt x="62608" y="32434"/>
                  <a:pt x="62622" y="32393"/>
                </a:cubicBezTo>
                <a:cubicBezTo>
                  <a:pt x="62622" y="32373"/>
                  <a:pt x="62622" y="32053"/>
                  <a:pt x="62556" y="32009"/>
                </a:cubicBezTo>
                <a:lnTo>
                  <a:pt x="62556" y="32009"/>
                </a:lnTo>
                <a:cubicBezTo>
                  <a:pt x="62680" y="31946"/>
                  <a:pt x="62869" y="31920"/>
                  <a:pt x="62951" y="31818"/>
                </a:cubicBezTo>
                <a:cubicBezTo>
                  <a:pt x="63005" y="31708"/>
                  <a:pt x="62732" y="31434"/>
                  <a:pt x="62814" y="31352"/>
                </a:cubicBezTo>
                <a:cubicBezTo>
                  <a:pt x="62814" y="31334"/>
                  <a:pt x="62820" y="31328"/>
                  <a:pt x="62828" y="31328"/>
                </a:cubicBezTo>
                <a:cubicBezTo>
                  <a:pt x="62844" y="31328"/>
                  <a:pt x="62869" y="31352"/>
                  <a:pt x="62869" y="31352"/>
                </a:cubicBezTo>
                <a:cubicBezTo>
                  <a:pt x="62896" y="31298"/>
                  <a:pt x="62896" y="31243"/>
                  <a:pt x="62951" y="31215"/>
                </a:cubicBezTo>
                <a:cubicBezTo>
                  <a:pt x="63005" y="31106"/>
                  <a:pt x="63444" y="31215"/>
                  <a:pt x="63526" y="31078"/>
                </a:cubicBezTo>
                <a:cubicBezTo>
                  <a:pt x="63635" y="30942"/>
                  <a:pt x="63663" y="30723"/>
                  <a:pt x="63690" y="30586"/>
                </a:cubicBezTo>
                <a:cubicBezTo>
                  <a:pt x="63717" y="30449"/>
                  <a:pt x="63553" y="30284"/>
                  <a:pt x="63553" y="30148"/>
                </a:cubicBezTo>
                <a:cubicBezTo>
                  <a:pt x="63580" y="30038"/>
                  <a:pt x="63909" y="29846"/>
                  <a:pt x="63854" y="29737"/>
                </a:cubicBezTo>
                <a:cubicBezTo>
                  <a:pt x="63827" y="29600"/>
                  <a:pt x="63307" y="29709"/>
                  <a:pt x="63252" y="29600"/>
                </a:cubicBezTo>
                <a:cubicBezTo>
                  <a:pt x="63170" y="29490"/>
                  <a:pt x="63307" y="29162"/>
                  <a:pt x="63225" y="29107"/>
                </a:cubicBezTo>
                <a:lnTo>
                  <a:pt x="63225" y="29107"/>
                </a:lnTo>
                <a:lnTo>
                  <a:pt x="63142" y="29244"/>
                </a:lnTo>
                <a:cubicBezTo>
                  <a:pt x="63141" y="29243"/>
                  <a:pt x="63140" y="29242"/>
                  <a:pt x="63138" y="29242"/>
                </a:cubicBezTo>
                <a:cubicBezTo>
                  <a:pt x="63105" y="29242"/>
                  <a:pt x="63003" y="29490"/>
                  <a:pt x="62951" y="29490"/>
                </a:cubicBezTo>
                <a:lnTo>
                  <a:pt x="62978" y="29162"/>
                </a:lnTo>
                <a:cubicBezTo>
                  <a:pt x="62968" y="29158"/>
                  <a:pt x="62957" y="29156"/>
                  <a:pt x="62947" y="29156"/>
                </a:cubicBezTo>
                <a:cubicBezTo>
                  <a:pt x="62824" y="29156"/>
                  <a:pt x="62721" y="29438"/>
                  <a:pt x="62595" y="29463"/>
                </a:cubicBezTo>
                <a:cubicBezTo>
                  <a:pt x="62458" y="29518"/>
                  <a:pt x="62458" y="29600"/>
                  <a:pt x="62321" y="29709"/>
                </a:cubicBezTo>
                <a:cubicBezTo>
                  <a:pt x="62309" y="29719"/>
                  <a:pt x="62291" y="29723"/>
                  <a:pt x="62270" y="29723"/>
                </a:cubicBezTo>
                <a:cubicBezTo>
                  <a:pt x="62132" y="29723"/>
                  <a:pt x="61831" y="29550"/>
                  <a:pt x="61679" y="29550"/>
                </a:cubicBezTo>
                <a:cubicBezTo>
                  <a:pt x="61649" y="29550"/>
                  <a:pt x="61625" y="29557"/>
                  <a:pt x="61609" y="29572"/>
                </a:cubicBezTo>
                <a:cubicBezTo>
                  <a:pt x="61499" y="29655"/>
                  <a:pt x="61636" y="30038"/>
                  <a:pt x="61527" y="30175"/>
                </a:cubicBezTo>
                <a:lnTo>
                  <a:pt x="61609" y="30284"/>
                </a:lnTo>
                <a:cubicBezTo>
                  <a:pt x="61582" y="30284"/>
                  <a:pt x="61226" y="29928"/>
                  <a:pt x="61226" y="29928"/>
                </a:cubicBezTo>
                <a:cubicBezTo>
                  <a:pt x="61171" y="30011"/>
                  <a:pt x="61171" y="30120"/>
                  <a:pt x="61089" y="30175"/>
                </a:cubicBezTo>
                <a:cubicBezTo>
                  <a:pt x="60979" y="30284"/>
                  <a:pt x="61171" y="30613"/>
                  <a:pt x="61061" y="30695"/>
                </a:cubicBezTo>
                <a:cubicBezTo>
                  <a:pt x="60952" y="30805"/>
                  <a:pt x="60815" y="30832"/>
                  <a:pt x="60760" y="30887"/>
                </a:cubicBezTo>
                <a:cubicBezTo>
                  <a:pt x="60705" y="30942"/>
                  <a:pt x="60705" y="30969"/>
                  <a:pt x="60705" y="30969"/>
                </a:cubicBezTo>
                <a:cubicBezTo>
                  <a:pt x="60651" y="31024"/>
                  <a:pt x="60678" y="31133"/>
                  <a:pt x="60623" y="31215"/>
                </a:cubicBezTo>
                <a:cubicBezTo>
                  <a:pt x="60486" y="31298"/>
                  <a:pt x="60404" y="31489"/>
                  <a:pt x="60267" y="31571"/>
                </a:cubicBezTo>
                <a:cubicBezTo>
                  <a:pt x="60130" y="31681"/>
                  <a:pt x="60021" y="31818"/>
                  <a:pt x="59884" y="31927"/>
                </a:cubicBezTo>
                <a:cubicBezTo>
                  <a:pt x="59878" y="31931"/>
                  <a:pt x="59870" y="31933"/>
                  <a:pt x="59861" y="31933"/>
                </a:cubicBezTo>
                <a:cubicBezTo>
                  <a:pt x="59747" y="31933"/>
                  <a:pt x="59392" y="31675"/>
                  <a:pt x="59278" y="31675"/>
                </a:cubicBezTo>
                <a:cubicBezTo>
                  <a:pt x="59268" y="31675"/>
                  <a:pt x="59260" y="31677"/>
                  <a:pt x="59254" y="31681"/>
                </a:cubicBezTo>
                <a:cubicBezTo>
                  <a:pt x="59145" y="31763"/>
                  <a:pt x="59117" y="31955"/>
                  <a:pt x="59008" y="32037"/>
                </a:cubicBezTo>
                <a:cubicBezTo>
                  <a:pt x="58898" y="32092"/>
                  <a:pt x="58980" y="32448"/>
                  <a:pt x="58871" y="32502"/>
                </a:cubicBezTo>
                <a:cubicBezTo>
                  <a:pt x="58842" y="32531"/>
                  <a:pt x="58800" y="32541"/>
                  <a:pt x="58752" y="32541"/>
                </a:cubicBezTo>
                <a:cubicBezTo>
                  <a:pt x="58645" y="32541"/>
                  <a:pt x="58505" y="32491"/>
                  <a:pt x="58412" y="32491"/>
                </a:cubicBezTo>
                <a:cubicBezTo>
                  <a:pt x="58388" y="32491"/>
                  <a:pt x="58367" y="32494"/>
                  <a:pt x="58351" y="32502"/>
                </a:cubicBezTo>
                <a:cubicBezTo>
                  <a:pt x="58241" y="32584"/>
                  <a:pt x="58378" y="32940"/>
                  <a:pt x="58296" y="33023"/>
                </a:cubicBezTo>
                <a:cubicBezTo>
                  <a:pt x="58186" y="33077"/>
                  <a:pt x="58077" y="33214"/>
                  <a:pt x="57967" y="33296"/>
                </a:cubicBezTo>
                <a:cubicBezTo>
                  <a:pt x="57885" y="33406"/>
                  <a:pt x="57803" y="33543"/>
                  <a:pt x="57693" y="33598"/>
                </a:cubicBezTo>
                <a:cubicBezTo>
                  <a:pt x="57611" y="33680"/>
                  <a:pt x="57474" y="33734"/>
                  <a:pt x="57365" y="33817"/>
                </a:cubicBezTo>
                <a:cubicBezTo>
                  <a:pt x="57351" y="33824"/>
                  <a:pt x="57334" y="33827"/>
                  <a:pt x="57315" y="33827"/>
                </a:cubicBezTo>
                <a:cubicBezTo>
                  <a:pt x="57201" y="33827"/>
                  <a:pt x="57008" y="33725"/>
                  <a:pt x="56895" y="33725"/>
                </a:cubicBezTo>
                <a:cubicBezTo>
                  <a:pt x="56876" y="33725"/>
                  <a:pt x="56859" y="33727"/>
                  <a:pt x="56845" y="33734"/>
                </a:cubicBezTo>
                <a:cubicBezTo>
                  <a:pt x="56708" y="33817"/>
                  <a:pt x="56680" y="34227"/>
                  <a:pt x="56516" y="34282"/>
                </a:cubicBezTo>
                <a:cubicBezTo>
                  <a:pt x="56506" y="34285"/>
                  <a:pt x="56495" y="34286"/>
                  <a:pt x="56484" y="34286"/>
                </a:cubicBezTo>
                <a:cubicBezTo>
                  <a:pt x="56368" y="34286"/>
                  <a:pt x="56180" y="34173"/>
                  <a:pt x="56105" y="34173"/>
                </a:cubicBezTo>
                <a:cubicBezTo>
                  <a:pt x="56014" y="34173"/>
                  <a:pt x="55898" y="34197"/>
                  <a:pt x="55791" y="34197"/>
                </a:cubicBezTo>
                <a:cubicBezTo>
                  <a:pt x="55737" y="34197"/>
                  <a:pt x="55686" y="34191"/>
                  <a:pt x="55640" y="34173"/>
                </a:cubicBezTo>
                <a:cubicBezTo>
                  <a:pt x="55558" y="34145"/>
                  <a:pt x="55421" y="34036"/>
                  <a:pt x="55311" y="34008"/>
                </a:cubicBezTo>
                <a:cubicBezTo>
                  <a:pt x="55202" y="33981"/>
                  <a:pt x="55202" y="33734"/>
                  <a:pt x="55092" y="33680"/>
                </a:cubicBezTo>
                <a:cubicBezTo>
                  <a:pt x="55010" y="33598"/>
                  <a:pt x="55010" y="33406"/>
                  <a:pt x="54901" y="33324"/>
                </a:cubicBezTo>
                <a:cubicBezTo>
                  <a:pt x="54791" y="33269"/>
                  <a:pt x="54682" y="33132"/>
                  <a:pt x="54545" y="33050"/>
                </a:cubicBezTo>
                <a:cubicBezTo>
                  <a:pt x="54530" y="33038"/>
                  <a:pt x="54512" y="33033"/>
                  <a:pt x="54492" y="33033"/>
                </a:cubicBezTo>
                <a:cubicBezTo>
                  <a:pt x="54339" y="33033"/>
                  <a:pt x="54043" y="33334"/>
                  <a:pt x="53899" y="33334"/>
                </a:cubicBezTo>
                <a:cubicBezTo>
                  <a:pt x="53884" y="33334"/>
                  <a:pt x="53871" y="33330"/>
                  <a:pt x="53860" y="33324"/>
                </a:cubicBezTo>
                <a:cubicBezTo>
                  <a:pt x="53723" y="33269"/>
                  <a:pt x="53668" y="33132"/>
                  <a:pt x="53532" y="33050"/>
                </a:cubicBezTo>
                <a:cubicBezTo>
                  <a:pt x="53422" y="32995"/>
                  <a:pt x="53449" y="32530"/>
                  <a:pt x="53312" y="32475"/>
                </a:cubicBezTo>
                <a:cubicBezTo>
                  <a:pt x="53298" y="32466"/>
                  <a:pt x="53282" y="32463"/>
                  <a:pt x="53265" y="32463"/>
                </a:cubicBezTo>
                <a:cubicBezTo>
                  <a:pt x="53121" y="32463"/>
                  <a:pt x="52881" y="32723"/>
                  <a:pt x="52753" y="32723"/>
                </a:cubicBezTo>
                <a:cubicBezTo>
                  <a:pt x="52748" y="32723"/>
                  <a:pt x="52743" y="32722"/>
                  <a:pt x="52737" y="32721"/>
                </a:cubicBezTo>
                <a:cubicBezTo>
                  <a:pt x="52601" y="32667"/>
                  <a:pt x="52546" y="32475"/>
                  <a:pt x="52409" y="32448"/>
                </a:cubicBezTo>
                <a:cubicBezTo>
                  <a:pt x="52272" y="32365"/>
                  <a:pt x="52135" y="32338"/>
                  <a:pt x="51998" y="32311"/>
                </a:cubicBezTo>
                <a:cubicBezTo>
                  <a:pt x="51861" y="32256"/>
                  <a:pt x="51779" y="31955"/>
                  <a:pt x="51642" y="31927"/>
                </a:cubicBezTo>
                <a:cubicBezTo>
                  <a:pt x="51636" y="31926"/>
                  <a:pt x="51630" y="31926"/>
                  <a:pt x="51624" y="31926"/>
                </a:cubicBezTo>
                <a:cubicBezTo>
                  <a:pt x="51495" y="31926"/>
                  <a:pt x="51324" y="32175"/>
                  <a:pt x="51195" y="32175"/>
                </a:cubicBezTo>
                <a:cubicBezTo>
                  <a:pt x="51189" y="32175"/>
                  <a:pt x="51183" y="32175"/>
                  <a:pt x="51177" y="32174"/>
                </a:cubicBezTo>
                <a:lnTo>
                  <a:pt x="50766" y="32064"/>
                </a:lnTo>
                <a:cubicBezTo>
                  <a:pt x="50629" y="32037"/>
                  <a:pt x="50492" y="31982"/>
                  <a:pt x="50355" y="31982"/>
                </a:cubicBezTo>
                <a:cubicBezTo>
                  <a:pt x="50246" y="31982"/>
                  <a:pt x="50109" y="32119"/>
                  <a:pt x="49972" y="32119"/>
                </a:cubicBezTo>
                <a:cubicBezTo>
                  <a:pt x="49835" y="32092"/>
                  <a:pt x="49725" y="31790"/>
                  <a:pt x="49589" y="31790"/>
                </a:cubicBezTo>
                <a:cubicBezTo>
                  <a:pt x="49452" y="31790"/>
                  <a:pt x="49342" y="32174"/>
                  <a:pt x="49205" y="32174"/>
                </a:cubicBezTo>
                <a:cubicBezTo>
                  <a:pt x="49068" y="32174"/>
                  <a:pt x="48986" y="32201"/>
                  <a:pt x="48849" y="32201"/>
                </a:cubicBezTo>
                <a:cubicBezTo>
                  <a:pt x="48740" y="32201"/>
                  <a:pt x="48603" y="31927"/>
                  <a:pt x="48466" y="31927"/>
                </a:cubicBezTo>
                <a:cubicBezTo>
                  <a:pt x="48329" y="31927"/>
                  <a:pt x="48247" y="32228"/>
                  <a:pt x="48110" y="32228"/>
                </a:cubicBezTo>
                <a:cubicBezTo>
                  <a:pt x="48100" y="32230"/>
                  <a:pt x="48091" y="32231"/>
                  <a:pt x="48081" y="32231"/>
                </a:cubicBezTo>
                <a:cubicBezTo>
                  <a:pt x="47936" y="32231"/>
                  <a:pt x="47791" y="32062"/>
                  <a:pt x="47646" y="32062"/>
                </a:cubicBezTo>
                <a:cubicBezTo>
                  <a:pt x="47637" y="32062"/>
                  <a:pt x="47627" y="32063"/>
                  <a:pt x="47617" y="32064"/>
                </a:cubicBezTo>
                <a:cubicBezTo>
                  <a:pt x="47425" y="32092"/>
                  <a:pt x="47289" y="32228"/>
                  <a:pt x="47124" y="32256"/>
                </a:cubicBezTo>
                <a:cubicBezTo>
                  <a:pt x="47069" y="32256"/>
                  <a:pt x="46933" y="31900"/>
                  <a:pt x="46878" y="31900"/>
                </a:cubicBezTo>
                <a:cubicBezTo>
                  <a:pt x="46823" y="31927"/>
                  <a:pt x="46796" y="32064"/>
                  <a:pt x="46741" y="32064"/>
                </a:cubicBezTo>
                <a:cubicBezTo>
                  <a:pt x="46741" y="32064"/>
                  <a:pt x="46741" y="32365"/>
                  <a:pt x="46714" y="32365"/>
                </a:cubicBezTo>
                <a:cubicBezTo>
                  <a:pt x="46658" y="32365"/>
                  <a:pt x="46609" y="32279"/>
                  <a:pt x="46582" y="32188"/>
                </a:cubicBezTo>
                <a:lnTo>
                  <a:pt x="46582" y="32188"/>
                </a:lnTo>
                <a:cubicBezTo>
                  <a:pt x="46592" y="32279"/>
                  <a:pt x="46604" y="32365"/>
                  <a:pt x="46604" y="32365"/>
                </a:cubicBezTo>
                <a:cubicBezTo>
                  <a:pt x="46467" y="32393"/>
                  <a:pt x="46385" y="32448"/>
                  <a:pt x="46275" y="32475"/>
                </a:cubicBezTo>
                <a:cubicBezTo>
                  <a:pt x="46171" y="32475"/>
                  <a:pt x="45992" y="32227"/>
                  <a:pt x="45881" y="32227"/>
                </a:cubicBezTo>
                <a:cubicBezTo>
                  <a:pt x="45875" y="32227"/>
                  <a:pt x="45870" y="32227"/>
                  <a:pt x="45865" y="32228"/>
                </a:cubicBezTo>
                <a:cubicBezTo>
                  <a:pt x="45728" y="32256"/>
                  <a:pt x="45591" y="32338"/>
                  <a:pt x="45454" y="32365"/>
                </a:cubicBezTo>
                <a:cubicBezTo>
                  <a:pt x="45317" y="32393"/>
                  <a:pt x="45153" y="32365"/>
                  <a:pt x="45016" y="32448"/>
                </a:cubicBezTo>
                <a:cubicBezTo>
                  <a:pt x="44906" y="32502"/>
                  <a:pt x="44879" y="32749"/>
                  <a:pt x="44742" y="32804"/>
                </a:cubicBezTo>
                <a:cubicBezTo>
                  <a:pt x="44605" y="32886"/>
                  <a:pt x="44633" y="33187"/>
                  <a:pt x="44496" y="33269"/>
                </a:cubicBezTo>
                <a:cubicBezTo>
                  <a:pt x="44486" y="33274"/>
                  <a:pt x="44474" y="33276"/>
                  <a:pt x="44460" y="33276"/>
                </a:cubicBezTo>
                <a:cubicBezTo>
                  <a:pt x="44347" y="33276"/>
                  <a:pt x="44126" y="33117"/>
                  <a:pt x="44002" y="33117"/>
                </a:cubicBezTo>
                <a:cubicBezTo>
                  <a:pt x="43981" y="33117"/>
                  <a:pt x="43962" y="33121"/>
                  <a:pt x="43948" y="33132"/>
                </a:cubicBezTo>
                <a:lnTo>
                  <a:pt x="44003" y="33296"/>
                </a:lnTo>
                <a:cubicBezTo>
                  <a:pt x="44003" y="33296"/>
                  <a:pt x="43811" y="33023"/>
                  <a:pt x="43784" y="33023"/>
                </a:cubicBezTo>
                <a:cubicBezTo>
                  <a:pt x="43674" y="33077"/>
                  <a:pt x="43592" y="33296"/>
                  <a:pt x="43510" y="33351"/>
                </a:cubicBezTo>
                <a:cubicBezTo>
                  <a:pt x="43373" y="33461"/>
                  <a:pt x="43236" y="33488"/>
                  <a:pt x="43099" y="33570"/>
                </a:cubicBezTo>
                <a:cubicBezTo>
                  <a:pt x="42990" y="33625"/>
                  <a:pt x="42908" y="33707"/>
                  <a:pt x="42825" y="33762"/>
                </a:cubicBezTo>
                <a:cubicBezTo>
                  <a:pt x="42716" y="33844"/>
                  <a:pt x="42716" y="34008"/>
                  <a:pt x="42606" y="34090"/>
                </a:cubicBezTo>
                <a:cubicBezTo>
                  <a:pt x="42552" y="34118"/>
                  <a:pt x="42497" y="34173"/>
                  <a:pt x="42469" y="34227"/>
                </a:cubicBezTo>
                <a:lnTo>
                  <a:pt x="42497" y="34282"/>
                </a:lnTo>
                <a:cubicBezTo>
                  <a:pt x="42469" y="34282"/>
                  <a:pt x="42497" y="34392"/>
                  <a:pt x="42469" y="34392"/>
                </a:cubicBezTo>
                <a:cubicBezTo>
                  <a:pt x="42425" y="34421"/>
                  <a:pt x="42382" y="34433"/>
                  <a:pt x="42344" y="34433"/>
                </a:cubicBezTo>
                <a:cubicBezTo>
                  <a:pt x="42290" y="34433"/>
                  <a:pt x="42246" y="34409"/>
                  <a:pt x="42219" y="34381"/>
                </a:cubicBezTo>
                <a:lnTo>
                  <a:pt x="42219" y="34381"/>
                </a:lnTo>
                <a:cubicBezTo>
                  <a:pt x="42189" y="34385"/>
                  <a:pt x="42160" y="34389"/>
                  <a:pt x="42144" y="34389"/>
                </a:cubicBezTo>
                <a:cubicBezTo>
                  <a:pt x="42123" y="34389"/>
                  <a:pt x="42123" y="34382"/>
                  <a:pt x="42168" y="34364"/>
                </a:cubicBezTo>
                <a:lnTo>
                  <a:pt x="42141" y="34364"/>
                </a:lnTo>
                <a:cubicBezTo>
                  <a:pt x="42130" y="34370"/>
                  <a:pt x="42117" y="34372"/>
                  <a:pt x="42103" y="34372"/>
                </a:cubicBezTo>
                <a:cubicBezTo>
                  <a:pt x="42002" y="34372"/>
                  <a:pt x="41839" y="34238"/>
                  <a:pt x="41731" y="34238"/>
                </a:cubicBezTo>
                <a:cubicBezTo>
                  <a:pt x="41710" y="34238"/>
                  <a:pt x="41691" y="34243"/>
                  <a:pt x="41675" y="34255"/>
                </a:cubicBezTo>
                <a:cubicBezTo>
                  <a:pt x="41671" y="34258"/>
                  <a:pt x="41666" y="34261"/>
                  <a:pt x="41661" y="34264"/>
                </a:cubicBezTo>
                <a:lnTo>
                  <a:pt x="41661" y="34264"/>
                </a:lnTo>
                <a:cubicBezTo>
                  <a:pt x="41632" y="34114"/>
                  <a:pt x="41584" y="33951"/>
                  <a:pt x="41648" y="33871"/>
                </a:cubicBezTo>
                <a:cubicBezTo>
                  <a:pt x="41758" y="33734"/>
                  <a:pt x="41949" y="33707"/>
                  <a:pt x="42059" y="33598"/>
                </a:cubicBezTo>
                <a:cubicBezTo>
                  <a:pt x="42141" y="33488"/>
                  <a:pt x="42223" y="33351"/>
                  <a:pt x="42333" y="33269"/>
                </a:cubicBezTo>
                <a:cubicBezTo>
                  <a:pt x="42358" y="33243"/>
                  <a:pt x="42392" y="33236"/>
                  <a:pt x="42427" y="33236"/>
                </a:cubicBezTo>
                <a:cubicBezTo>
                  <a:pt x="42471" y="33236"/>
                  <a:pt x="42517" y="33247"/>
                  <a:pt x="42557" y="33247"/>
                </a:cubicBezTo>
                <a:cubicBezTo>
                  <a:pt x="42589" y="33247"/>
                  <a:pt x="42617" y="33240"/>
                  <a:pt x="42634" y="33214"/>
                </a:cubicBezTo>
                <a:lnTo>
                  <a:pt x="42442" y="32913"/>
                </a:lnTo>
                <a:cubicBezTo>
                  <a:pt x="42458" y="32897"/>
                  <a:pt x="42482" y="32890"/>
                  <a:pt x="42511" y="32890"/>
                </a:cubicBezTo>
                <a:cubicBezTo>
                  <a:pt x="42651" y="32890"/>
                  <a:pt x="42917" y="33045"/>
                  <a:pt x="43058" y="33045"/>
                </a:cubicBezTo>
                <a:cubicBezTo>
                  <a:pt x="43087" y="33045"/>
                  <a:pt x="43111" y="33039"/>
                  <a:pt x="43127" y="33023"/>
                </a:cubicBezTo>
                <a:cubicBezTo>
                  <a:pt x="43236" y="32913"/>
                  <a:pt x="43291" y="32749"/>
                  <a:pt x="43428" y="32639"/>
                </a:cubicBezTo>
                <a:cubicBezTo>
                  <a:pt x="43537" y="32530"/>
                  <a:pt x="43455" y="32174"/>
                  <a:pt x="43592" y="32064"/>
                </a:cubicBezTo>
                <a:cubicBezTo>
                  <a:pt x="43729" y="31955"/>
                  <a:pt x="43866" y="31818"/>
                  <a:pt x="44003" y="31708"/>
                </a:cubicBezTo>
                <a:cubicBezTo>
                  <a:pt x="44006" y="31707"/>
                  <a:pt x="44009" y="31707"/>
                  <a:pt x="44012" y="31707"/>
                </a:cubicBezTo>
                <a:cubicBezTo>
                  <a:pt x="44102" y="31707"/>
                  <a:pt x="44369" y="32038"/>
                  <a:pt x="44459" y="32038"/>
                </a:cubicBezTo>
                <a:cubicBezTo>
                  <a:pt x="44462" y="32038"/>
                  <a:pt x="44465" y="32038"/>
                  <a:pt x="44468" y="32037"/>
                </a:cubicBezTo>
                <a:cubicBezTo>
                  <a:pt x="44468" y="32037"/>
                  <a:pt x="44414" y="31818"/>
                  <a:pt x="44468" y="31790"/>
                </a:cubicBezTo>
                <a:cubicBezTo>
                  <a:pt x="44550" y="31763"/>
                  <a:pt x="44605" y="31517"/>
                  <a:pt x="44742" y="31434"/>
                </a:cubicBezTo>
                <a:cubicBezTo>
                  <a:pt x="44747" y="31433"/>
                  <a:pt x="44752" y="31433"/>
                  <a:pt x="44758" y="31433"/>
                </a:cubicBezTo>
                <a:cubicBezTo>
                  <a:pt x="44884" y="31433"/>
                  <a:pt x="45103" y="31693"/>
                  <a:pt x="45243" y="31693"/>
                </a:cubicBezTo>
                <a:cubicBezTo>
                  <a:pt x="45260" y="31693"/>
                  <a:pt x="45275" y="31689"/>
                  <a:pt x="45290" y="31681"/>
                </a:cubicBezTo>
                <a:cubicBezTo>
                  <a:pt x="45372" y="31626"/>
                  <a:pt x="45454" y="31434"/>
                  <a:pt x="45591" y="31407"/>
                </a:cubicBezTo>
                <a:cubicBezTo>
                  <a:pt x="45659" y="31393"/>
                  <a:pt x="45728" y="31393"/>
                  <a:pt x="45796" y="31393"/>
                </a:cubicBezTo>
                <a:cubicBezTo>
                  <a:pt x="45865" y="31393"/>
                  <a:pt x="45933" y="31393"/>
                  <a:pt x="46002" y="31380"/>
                </a:cubicBezTo>
                <a:cubicBezTo>
                  <a:pt x="46139" y="31352"/>
                  <a:pt x="46166" y="31024"/>
                  <a:pt x="46303" y="30996"/>
                </a:cubicBezTo>
                <a:cubicBezTo>
                  <a:pt x="46467" y="30942"/>
                  <a:pt x="46604" y="30750"/>
                  <a:pt x="46796" y="30723"/>
                </a:cubicBezTo>
                <a:cubicBezTo>
                  <a:pt x="46844" y="30723"/>
                  <a:pt x="46958" y="30809"/>
                  <a:pt x="47040" y="30809"/>
                </a:cubicBezTo>
                <a:cubicBezTo>
                  <a:pt x="47051" y="30809"/>
                  <a:pt x="47060" y="30808"/>
                  <a:pt x="47069" y="30805"/>
                </a:cubicBezTo>
                <a:cubicBezTo>
                  <a:pt x="47097" y="30805"/>
                  <a:pt x="47097" y="30558"/>
                  <a:pt x="47124" y="30558"/>
                </a:cubicBezTo>
                <a:cubicBezTo>
                  <a:pt x="47289" y="30531"/>
                  <a:pt x="47425" y="30476"/>
                  <a:pt x="47617" y="30449"/>
                </a:cubicBezTo>
                <a:cubicBezTo>
                  <a:pt x="47624" y="30447"/>
                  <a:pt x="47632" y="30447"/>
                  <a:pt x="47639" y="30447"/>
                </a:cubicBezTo>
                <a:cubicBezTo>
                  <a:pt x="47760" y="30447"/>
                  <a:pt x="47917" y="30621"/>
                  <a:pt x="48060" y="30621"/>
                </a:cubicBezTo>
                <a:cubicBezTo>
                  <a:pt x="48077" y="30621"/>
                  <a:pt x="48093" y="30618"/>
                  <a:pt x="48110" y="30613"/>
                </a:cubicBezTo>
                <a:cubicBezTo>
                  <a:pt x="48220" y="30613"/>
                  <a:pt x="48329" y="30312"/>
                  <a:pt x="48466" y="30312"/>
                </a:cubicBezTo>
                <a:cubicBezTo>
                  <a:pt x="48475" y="30310"/>
                  <a:pt x="48484" y="30309"/>
                  <a:pt x="48493" y="30309"/>
                </a:cubicBezTo>
                <a:cubicBezTo>
                  <a:pt x="48621" y="30309"/>
                  <a:pt x="48749" y="30476"/>
                  <a:pt x="48877" y="30476"/>
                </a:cubicBezTo>
                <a:cubicBezTo>
                  <a:pt x="49014" y="30476"/>
                  <a:pt x="49123" y="30257"/>
                  <a:pt x="49260" y="30257"/>
                </a:cubicBezTo>
                <a:cubicBezTo>
                  <a:pt x="49342" y="30257"/>
                  <a:pt x="49479" y="30394"/>
                  <a:pt x="49616" y="30394"/>
                </a:cubicBezTo>
                <a:cubicBezTo>
                  <a:pt x="49753" y="30394"/>
                  <a:pt x="49862" y="30750"/>
                  <a:pt x="49999" y="30750"/>
                </a:cubicBezTo>
                <a:lnTo>
                  <a:pt x="50109" y="30257"/>
                </a:lnTo>
                <a:cubicBezTo>
                  <a:pt x="50218" y="30284"/>
                  <a:pt x="50246" y="30805"/>
                  <a:pt x="50273" y="30805"/>
                </a:cubicBezTo>
                <a:cubicBezTo>
                  <a:pt x="50301" y="30805"/>
                  <a:pt x="50383" y="30613"/>
                  <a:pt x="50410" y="30613"/>
                </a:cubicBezTo>
                <a:cubicBezTo>
                  <a:pt x="50416" y="30617"/>
                  <a:pt x="50423" y="30619"/>
                  <a:pt x="50430" y="30619"/>
                </a:cubicBezTo>
                <a:cubicBezTo>
                  <a:pt x="50506" y="30619"/>
                  <a:pt x="50613" y="30388"/>
                  <a:pt x="50670" y="30388"/>
                </a:cubicBezTo>
                <a:cubicBezTo>
                  <a:pt x="50675" y="30388"/>
                  <a:pt x="50680" y="30390"/>
                  <a:pt x="50684" y="30394"/>
                </a:cubicBezTo>
                <a:lnTo>
                  <a:pt x="50656" y="30668"/>
                </a:lnTo>
                <a:cubicBezTo>
                  <a:pt x="50629" y="30668"/>
                  <a:pt x="50574" y="30695"/>
                  <a:pt x="50574" y="30695"/>
                </a:cubicBezTo>
                <a:cubicBezTo>
                  <a:pt x="50540" y="30681"/>
                  <a:pt x="50525" y="30675"/>
                  <a:pt x="50524" y="30675"/>
                </a:cubicBezTo>
                <a:lnTo>
                  <a:pt x="50524" y="30675"/>
                </a:lnTo>
                <a:cubicBezTo>
                  <a:pt x="50516" y="30675"/>
                  <a:pt x="50798" y="30805"/>
                  <a:pt x="50821" y="30805"/>
                </a:cubicBezTo>
                <a:cubicBezTo>
                  <a:pt x="50848" y="30805"/>
                  <a:pt x="50903" y="30695"/>
                  <a:pt x="50930" y="30695"/>
                </a:cubicBezTo>
                <a:cubicBezTo>
                  <a:pt x="50985" y="30695"/>
                  <a:pt x="51067" y="30586"/>
                  <a:pt x="51122" y="30586"/>
                </a:cubicBezTo>
                <a:cubicBezTo>
                  <a:pt x="51231" y="30586"/>
                  <a:pt x="51341" y="30832"/>
                  <a:pt x="51451" y="30832"/>
                </a:cubicBezTo>
                <a:cubicBezTo>
                  <a:pt x="51533" y="30832"/>
                  <a:pt x="51642" y="30613"/>
                  <a:pt x="51752" y="30613"/>
                </a:cubicBezTo>
                <a:cubicBezTo>
                  <a:pt x="51762" y="30610"/>
                  <a:pt x="51772" y="30609"/>
                  <a:pt x="51783" y="30609"/>
                </a:cubicBezTo>
                <a:cubicBezTo>
                  <a:pt x="51876" y="30609"/>
                  <a:pt x="51986" y="30699"/>
                  <a:pt x="52097" y="30699"/>
                </a:cubicBezTo>
                <a:cubicBezTo>
                  <a:pt x="52110" y="30699"/>
                  <a:pt x="52122" y="30698"/>
                  <a:pt x="52135" y="30695"/>
                </a:cubicBezTo>
                <a:cubicBezTo>
                  <a:pt x="52272" y="30695"/>
                  <a:pt x="52354" y="30613"/>
                  <a:pt x="52491" y="30586"/>
                </a:cubicBezTo>
                <a:cubicBezTo>
                  <a:pt x="52601" y="30558"/>
                  <a:pt x="52628" y="30284"/>
                  <a:pt x="52737" y="30202"/>
                </a:cubicBezTo>
                <a:cubicBezTo>
                  <a:pt x="52750" y="30197"/>
                  <a:pt x="52764" y="30195"/>
                  <a:pt x="52779" y="30195"/>
                </a:cubicBezTo>
                <a:cubicBezTo>
                  <a:pt x="52902" y="30195"/>
                  <a:pt x="53092" y="30355"/>
                  <a:pt x="53206" y="30355"/>
                </a:cubicBezTo>
                <a:cubicBezTo>
                  <a:pt x="53226" y="30355"/>
                  <a:pt x="53243" y="30350"/>
                  <a:pt x="53258" y="30339"/>
                </a:cubicBezTo>
                <a:cubicBezTo>
                  <a:pt x="53367" y="30312"/>
                  <a:pt x="53422" y="30148"/>
                  <a:pt x="53532" y="30065"/>
                </a:cubicBezTo>
                <a:cubicBezTo>
                  <a:pt x="53641" y="30011"/>
                  <a:pt x="53559" y="29709"/>
                  <a:pt x="53668" y="29627"/>
                </a:cubicBezTo>
                <a:cubicBezTo>
                  <a:pt x="53778" y="29518"/>
                  <a:pt x="53860" y="29518"/>
                  <a:pt x="53970" y="29436"/>
                </a:cubicBezTo>
                <a:cubicBezTo>
                  <a:pt x="54079" y="29353"/>
                  <a:pt x="54271" y="29353"/>
                  <a:pt x="54353" y="29299"/>
                </a:cubicBezTo>
                <a:cubicBezTo>
                  <a:pt x="54408" y="29217"/>
                  <a:pt x="54380" y="29025"/>
                  <a:pt x="54462" y="28915"/>
                </a:cubicBezTo>
                <a:cubicBezTo>
                  <a:pt x="54481" y="28879"/>
                  <a:pt x="54526" y="28870"/>
                  <a:pt x="54582" y="28870"/>
                </a:cubicBezTo>
                <a:cubicBezTo>
                  <a:pt x="54638" y="28870"/>
                  <a:pt x="54704" y="28879"/>
                  <a:pt x="54763" y="28879"/>
                </a:cubicBezTo>
                <a:cubicBezTo>
                  <a:pt x="54821" y="28879"/>
                  <a:pt x="54873" y="28870"/>
                  <a:pt x="54901" y="28833"/>
                </a:cubicBezTo>
                <a:cubicBezTo>
                  <a:pt x="54955" y="28778"/>
                  <a:pt x="55092" y="28696"/>
                  <a:pt x="55174" y="28614"/>
                </a:cubicBezTo>
                <a:cubicBezTo>
                  <a:pt x="55284" y="28505"/>
                  <a:pt x="55476" y="28505"/>
                  <a:pt x="55558" y="28395"/>
                </a:cubicBezTo>
                <a:cubicBezTo>
                  <a:pt x="55612" y="28286"/>
                  <a:pt x="55722" y="28231"/>
                  <a:pt x="55777" y="28121"/>
                </a:cubicBezTo>
                <a:cubicBezTo>
                  <a:pt x="55859" y="28012"/>
                  <a:pt x="55749" y="27820"/>
                  <a:pt x="55832" y="27711"/>
                </a:cubicBezTo>
                <a:cubicBezTo>
                  <a:pt x="55886" y="27601"/>
                  <a:pt x="55886" y="27464"/>
                  <a:pt x="55968" y="27382"/>
                </a:cubicBezTo>
                <a:cubicBezTo>
                  <a:pt x="56023" y="27272"/>
                  <a:pt x="55777" y="26999"/>
                  <a:pt x="55859" y="26889"/>
                </a:cubicBezTo>
                <a:cubicBezTo>
                  <a:pt x="55914" y="26780"/>
                  <a:pt x="56133" y="26752"/>
                  <a:pt x="56188" y="26643"/>
                </a:cubicBezTo>
                <a:cubicBezTo>
                  <a:pt x="56242" y="26561"/>
                  <a:pt x="56407" y="26478"/>
                  <a:pt x="56461" y="26369"/>
                </a:cubicBezTo>
                <a:cubicBezTo>
                  <a:pt x="56461" y="26341"/>
                  <a:pt x="56434" y="26232"/>
                  <a:pt x="56434" y="26205"/>
                </a:cubicBezTo>
                <a:cubicBezTo>
                  <a:pt x="56571" y="26205"/>
                  <a:pt x="56708" y="25958"/>
                  <a:pt x="56845" y="25958"/>
                </a:cubicBezTo>
                <a:cubicBezTo>
                  <a:pt x="56849" y="25957"/>
                  <a:pt x="56853" y="25957"/>
                  <a:pt x="56858" y="25957"/>
                </a:cubicBezTo>
                <a:cubicBezTo>
                  <a:pt x="56990" y="25957"/>
                  <a:pt x="57123" y="26341"/>
                  <a:pt x="57255" y="26341"/>
                </a:cubicBezTo>
                <a:cubicBezTo>
                  <a:pt x="57392" y="26341"/>
                  <a:pt x="57529" y="26205"/>
                  <a:pt x="57666" y="26205"/>
                </a:cubicBezTo>
                <a:cubicBezTo>
                  <a:pt x="57673" y="26203"/>
                  <a:pt x="57679" y="26203"/>
                  <a:pt x="57686" y="26203"/>
                </a:cubicBezTo>
                <a:cubicBezTo>
                  <a:pt x="57816" y="26203"/>
                  <a:pt x="57946" y="26451"/>
                  <a:pt x="58077" y="26451"/>
                </a:cubicBezTo>
                <a:cubicBezTo>
                  <a:pt x="58214" y="26424"/>
                  <a:pt x="58323" y="25931"/>
                  <a:pt x="58460" y="25931"/>
                </a:cubicBezTo>
                <a:cubicBezTo>
                  <a:pt x="58593" y="25931"/>
                  <a:pt x="58776" y="26315"/>
                  <a:pt x="58912" y="26315"/>
                </a:cubicBezTo>
                <a:cubicBezTo>
                  <a:pt x="58917" y="26315"/>
                  <a:pt x="58921" y="26315"/>
                  <a:pt x="58926" y="26314"/>
                </a:cubicBezTo>
                <a:cubicBezTo>
                  <a:pt x="59063" y="26287"/>
                  <a:pt x="59145" y="25876"/>
                  <a:pt x="59282" y="25821"/>
                </a:cubicBezTo>
                <a:cubicBezTo>
                  <a:pt x="59419" y="25794"/>
                  <a:pt x="59528" y="25657"/>
                  <a:pt x="59665" y="25630"/>
                </a:cubicBezTo>
                <a:cubicBezTo>
                  <a:pt x="59672" y="25628"/>
                  <a:pt x="59678" y="25628"/>
                  <a:pt x="59685" y="25628"/>
                </a:cubicBezTo>
                <a:cubicBezTo>
                  <a:pt x="59804" y="25628"/>
                  <a:pt x="59972" y="25809"/>
                  <a:pt x="60100" y="25809"/>
                </a:cubicBezTo>
                <a:cubicBezTo>
                  <a:pt x="60120" y="25809"/>
                  <a:pt x="60140" y="25805"/>
                  <a:pt x="60158" y="25794"/>
                </a:cubicBezTo>
                <a:cubicBezTo>
                  <a:pt x="60267" y="25739"/>
                  <a:pt x="60240" y="25356"/>
                  <a:pt x="60377" y="25274"/>
                </a:cubicBezTo>
                <a:cubicBezTo>
                  <a:pt x="60394" y="25267"/>
                  <a:pt x="60414" y="25264"/>
                  <a:pt x="60436" y="25264"/>
                </a:cubicBezTo>
                <a:cubicBezTo>
                  <a:pt x="60565" y="25264"/>
                  <a:pt x="60760" y="25366"/>
                  <a:pt x="60874" y="25366"/>
                </a:cubicBezTo>
                <a:cubicBezTo>
                  <a:pt x="60893" y="25366"/>
                  <a:pt x="60911" y="25363"/>
                  <a:pt x="60924" y="25356"/>
                </a:cubicBezTo>
                <a:cubicBezTo>
                  <a:pt x="61061" y="25274"/>
                  <a:pt x="61089" y="25082"/>
                  <a:pt x="61198" y="24972"/>
                </a:cubicBezTo>
                <a:cubicBezTo>
                  <a:pt x="61335" y="24918"/>
                  <a:pt x="61445" y="24808"/>
                  <a:pt x="61527" y="24699"/>
                </a:cubicBezTo>
                <a:cubicBezTo>
                  <a:pt x="61636" y="24589"/>
                  <a:pt x="61719" y="24452"/>
                  <a:pt x="61801" y="24370"/>
                </a:cubicBezTo>
                <a:cubicBezTo>
                  <a:pt x="61883" y="24260"/>
                  <a:pt x="61938" y="24151"/>
                  <a:pt x="62047" y="24041"/>
                </a:cubicBezTo>
                <a:cubicBezTo>
                  <a:pt x="62068" y="24020"/>
                  <a:pt x="62106" y="24014"/>
                  <a:pt x="62152" y="24014"/>
                </a:cubicBezTo>
                <a:cubicBezTo>
                  <a:pt x="62228" y="24014"/>
                  <a:pt x="62326" y="24031"/>
                  <a:pt x="62412" y="24031"/>
                </a:cubicBezTo>
                <a:cubicBezTo>
                  <a:pt x="62476" y="24031"/>
                  <a:pt x="62533" y="24021"/>
                  <a:pt x="62567" y="23987"/>
                </a:cubicBezTo>
                <a:cubicBezTo>
                  <a:pt x="62677" y="23877"/>
                  <a:pt x="62704" y="23740"/>
                  <a:pt x="62814" y="23631"/>
                </a:cubicBezTo>
                <a:cubicBezTo>
                  <a:pt x="62896" y="23549"/>
                  <a:pt x="62841" y="23302"/>
                  <a:pt x="62896" y="23193"/>
                </a:cubicBezTo>
                <a:cubicBezTo>
                  <a:pt x="63005" y="23056"/>
                  <a:pt x="63005" y="22891"/>
                  <a:pt x="63033" y="22755"/>
                </a:cubicBezTo>
                <a:lnTo>
                  <a:pt x="63307" y="22864"/>
                </a:lnTo>
                <a:lnTo>
                  <a:pt x="63279" y="22809"/>
                </a:lnTo>
                <a:cubicBezTo>
                  <a:pt x="63279" y="22782"/>
                  <a:pt x="62951" y="22590"/>
                  <a:pt x="62951" y="22535"/>
                </a:cubicBezTo>
                <a:cubicBezTo>
                  <a:pt x="62978" y="22453"/>
                  <a:pt x="63225" y="22481"/>
                  <a:pt x="63225" y="22371"/>
                </a:cubicBezTo>
                <a:cubicBezTo>
                  <a:pt x="63225" y="22344"/>
                  <a:pt x="63252" y="22316"/>
                  <a:pt x="63252" y="22316"/>
                </a:cubicBezTo>
                <a:lnTo>
                  <a:pt x="63252" y="22207"/>
                </a:lnTo>
                <a:cubicBezTo>
                  <a:pt x="63225" y="22180"/>
                  <a:pt x="63170" y="22180"/>
                  <a:pt x="63142" y="22125"/>
                </a:cubicBezTo>
                <a:cubicBezTo>
                  <a:pt x="63121" y="22104"/>
                  <a:pt x="63149" y="22017"/>
                  <a:pt x="63201" y="22017"/>
                </a:cubicBezTo>
                <a:cubicBezTo>
                  <a:pt x="63216" y="22017"/>
                  <a:pt x="63233" y="22024"/>
                  <a:pt x="63252" y="22043"/>
                </a:cubicBezTo>
                <a:cubicBezTo>
                  <a:pt x="63170" y="21960"/>
                  <a:pt x="63088" y="21906"/>
                  <a:pt x="62978" y="21851"/>
                </a:cubicBezTo>
                <a:cubicBezTo>
                  <a:pt x="62962" y="21847"/>
                  <a:pt x="62946" y="21845"/>
                  <a:pt x="62928" y="21845"/>
                </a:cubicBezTo>
                <a:cubicBezTo>
                  <a:pt x="62822" y="21845"/>
                  <a:pt x="62685" y="21906"/>
                  <a:pt x="62567" y="21906"/>
                </a:cubicBezTo>
                <a:cubicBezTo>
                  <a:pt x="62555" y="21908"/>
                  <a:pt x="62542" y="21909"/>
                  <a:pt x="62530" y="21909"/>
                </a:cubicBezTo>
                <a:cubicBezTo>
                  <a:pt x="62418" y="21909"/>
                  <a:pt x="62308" y="21820"/>
                  <a:pt x="62215" y="21820"/>
                </a:cubicBezTo>
                <a:cubicBezTo>
                  <a:pt x="62204" y="21820"/>
                  <a:pt x="62194" y="21821"/>
                  <a:pt x="62184" y="21824"/>
                </a:cubicBezTo>
                <a:cubicBezTo>
                  <a:pt x="62047" y="21851"/>
                  <a:pt x="62075" y="22316"/>
                  <a:pt x="61992" y="22371"/>
                </a:cubicBezTo>
                <a:cubicBezTo>
                  <a:pt x="61883" y="22453"/>
                  <a:pt x="61883" y="22590"/>
                  <a:pt x="61773" y="22645"/>
                </a:cubicBezTo>
                <a:cubicBezTo>
                  <a:pt x="61762" y="22654"/>
                  <a:pt x="61748" y="22657"/>
                  <a:pt x="61732" y="22657"/>
                </a:cubicBezTo>
                <a:cubicBezTo>
                  <a:pt x="61613" y="22657"/>
                  <a:pt x="61386" y="22441"/>
                  <a:pt x="61267" y="22441"/>
                </a:cubicBezTo>
                <a:cubicBezTo>
                  <a:pt x="61251" y="22441"/>
                  <a:pt x="61237" y="22445"/>
                  <a:pt x="61226" y="22453"/>
                </a:cubicBezTo>
                <a:cubicBezTo>
                  <a:pt x="61089" y="22535"/>
                  <a:pt x="61061" y="22727"/>
                  <a:pt x="60952" y="22782"/>
                </a:cubicBezTo>
                <a:cubicBezTo>
                  <a:pt x="60815" y="22864"/>
                  <a:pt x="60651" y="22864"/>
                  <a:pt x="60541" y="22919"/>
                </a:cubicBezTo>
                <a:cubicBezTo>
                  <a:pt x="60432" y="23001"/>
                  <a:pt x="60267" y="23001"/>
                  <a:pt x="60158" y="23056"/>
                </a:cubicBezTo>
                <a:cubicBezTo>
                  <a:pt x="60130" y="23083"/>
                  <a:pt x="60158" y="23193"/>
                  <a:pt x="60130" y="23220"/>
                </a:cubicBezTo>
                <a:cubicBezTo>
                  <a:pt x="60021" y="23275"/>
                  <a:pt x="59966" y="23357"/>
                  <a:pt x="59857" y="23412"/>
                </a:cubicBezTo>
                <a:lnTo>
                  <a:pt x="59829" y="23330"/>
                </a:lnTo>
                <a:cubicBezTo>
                  <a:pt x="59802" y="23330"/>
                  <a:pt x="59720" y="23275"/>
                  <a:pt x="59692" y="23275"/>
                </a:cubicBezTo>
                <a:cubicBezTo>
                  <a:pt x="59583" y="23275"/>
                  <a:pt x="59528" y="23740"/>
                  <a:pt x="59391" y="23768"/>
                </a:cubicBezTo>
                <a:cubicBezTo>
                  <a:pt x="59282" y="23768"/>
                  <a:pt x="59117" y="23494"/>
                  <a:pt x="58980" y="23494"/>
                </a:cubicBezTo>
                <a:cubicBezTo>
                  <a:pt x="58843" y="23494"/>
                  <a:pt x="58707" y="23357"/>
                  <a:pt x="58570" y="23357"/>
                </a:cubicBezTo>
                <a:cubicBezTo>
                  <a:pt x="58526" y="23368"/>
                  <a:pt x="58484" y="23372"/>
                  <a:pt x="58444" y="23372"/>
                </a:cubicBezTo>
                <a:cubicBezTo>
                  <a:pt x="58283" y="23372"/>
                  <a:pt x="58143" y="23302"/>
                  <a:pt x="57967" y="23302"/>
                </a:cubicBezTo>
                <a:cubicBezTo>
                  <a:pt x="57967" y="23302"/>
                  <a:pt x="57913" y="23439"/>
                  <a:pt x="57885" y="23439"/>
                </a:cubicBezTo>
                <a:cubicBezTo>
                  <a:pt x="57830" y="23439"/>
                  <a:pt x="57748" y="23740"/>
                  <a:pt x="57693" y="23740"/>
                </a:cubicBezTo>
                <a:cubicBezTo>
                  <a:pt x="57557" y="23740"/>
                  <a:pt x="57420" y="23494"/>
                  <a:pt x="57283" y="23494"/>
                </a:cubicBezTo>
                <a:cubicBezTo>
                  <a:pt x="57146" y="23494"/>
                  <a:pt x="57091" y="23275"/>
                  <a:pt x="56954" y="23275"/>
                </a:cubicBezTo>
                <a:cubicBezTo>
                  <a:pt x="56959" y="23265"/>
                  <a:pt x="56954" y="23262"/>
                  <a:pt x="56943" y="23262"/>
                </a:cubicBezTo>
                <a:cubicBezTo>
                  <a:pt x="56937" y="23262"/>
                  <a:pt x="56928" y="23263"/>
                  <a:pt x="56919" y="23265"/>
                </a:cubicBezTo>
                <a:lnTo>
                  <a:pt x="56919" y="23265"/>
                </a:lnTo>
                <a:cubicBezTo>
                  <a:pt x="57047" y="23197"/>
                  <a:pt x="57272" y="23193"/>
                  <a:pt x="57338" y="23083"/>
                </a:cubicBezTo>
                <a:cubicBezTo>
                  <a:pt x="57392" y="23001"/>
                  <a:pt x="57420" y="22864"/>
                  <a:pt x="57502" y="22727"/>
                </a:cubicBezTo>
                <a:cubicBezTo>
                  <a:pt x="57557" y="22590"/>
                  <a:pt x="57529" y="22453"/>
                  <a:pt x="57611" y="22316"/>
                </a:cubicBezTo>
                <a:cubicBezTo>
                  <a:pt x="57639" y="22180"/>
                  <a:pt x="57803" y="22097"/>
                  <a:pt x="57885" y="21960"/>
                </a:cubicBezTo>
                <a:cubicBezTo>
                  <a:pt x="57940" y="21824"/>
                  <a:pt x="57529" y="21522"/>
                  <a:pt x="57611" y="21385"/>
                </a:cubicBezTo>
                <a:cubicBezTo>
                  <a:pt x="57666" y="21249"/>
                  <a:pt x="57830" y="21166"/>
                  <a:pt x="57830" y="21029"/>
                </a:cubicBezTo>
                <a:cubicBezTo>
                  <a:pt x="57830" y="20865"/>
                  <a:pt x="57529" y="20865"/>
                  <a:pt x="57502" y="20728"/>
                </a:cubicBezTo>
                <a:cubicBezTo>
                  <a:pt x="57474" y="20591"/>
                  <a:pt x="57474" y="20564"/>
                  <a:pt x="57365" y="20454"/>
                </a:cubicBezTo>
                <a:cubicBezTo>
                  <a:pt x="57255" y="20345"/>
                  <a:pt x="57474" y="19879"/>
                  <a:pt x="57338" y="19797"/>
                </a:cubicBezTo>
                <a:cubicBezTo>
                  <a:pt x="57327" y="19795"/>
                  <a:pt x="57316" y="19794"/>
                  <a:pt x="57304" y="19794"/>
                </a:cubicBezTo>
                <a:cubicBezTo>
                  <a:pt x="57163" y="19794"/>
                  <a:pt x="56944" y="19934"/>
                  <a:pt x="56817" y="19934"/>
                </a:cubicBezTo>
                <a:cubicBezTo>
                  <a:pt x="56653" y="19934"/>
                  <a:pt x="56571" y="20044"/>
                  <a:pt x="56434" y="20126"/>
                </a:cubicBezTo>
                <a:cubicBezTo>
                  <a:pt x="56421" y="20129"/>
                  <a:pt x="56407" y="20130"/>
                  <a:pt x="56391" y="20130"/>
                </a:cubicBezTo>
                <a:cubicBezTo>
                  <a:pt x="56320" y="20130"/>
                  <a:pt x="56226" y="20104"/>
                  <a:pt x="56141" y="20104"/>
                </a:cubicBezTo>
                <a:cubicBezTo>
                  <a:pt x="56086" y="20104"/>
                  <a:pt x="56034" y="20115"/>
                  <a:pt x="55996" y="20153"/>
                </a:cubicBezTo>
                <a:cubicBezTo>
                  <a:pt x="55886" y="20263"/>
                  <a:pt x="55640" y="20318"/>
                  <a:pt x="55585" y="20454"/>
                </a:cubicBezTo>
                <a:cubicBezTo>
                  <a:pt x="55558" y="20591"/>
                  <a:pt x="55585" y="20756"/>
                  <a:pt x="55503" y="20893"/>
                </a:cubicBezTo>
                <a:cubicBezTo>
                  <a:pt x="55448" y="21002"/>
                  <a:pt x="55749" y="21303"/>
                  <a:pt x="55695" y="21440"/>
                </a:cubicBezTo>
                <a:cubicBezTo>
                  <a:pt x="55654" y="21509"/>
                  <a:pt x="55496" y="21509"/>
                  <a:pt x="55342" y="21509"/>
                </a:cubicBezTo>
                <a:cubicBezTo>
                  <a:pt x="55188" y="21509"/>
                  <a:pt x="55037" y="21509"/>
                  <a:pt x="55010" y="21577"/>
                </a:cubicBezTo>
                <a:cubicBezTo>
                  <a:pt x="54928" y="21714"/>
                  <a:pt x="55010" y="21906"/>
                  <a:pt x="54928" y="22043"/>
                </a:cubicBezTo>
                <a:cubicBezTo>
                  <a:pt x="54873" y="22180"/>
                  <a:pt x="55202" y="22481"/>
                  <a:pt x="55147" y="22618"/>
                </a:cubicBezTo>
                <a:cubicBezTo>
                  <a:pt x="55065" y="22755"/>
                  <a:pt x="54654" y="22755"/>
                  <a:pt x="54599" y="22891"/>
                </a:cubicBezTo>
                <a:cubicBezTo>
                  <a:pt x="54517" y="23028"/>
                  <a:pt x="54599" y="23220"/>
                  <a:pt x="54517" y="23412"/>
                </a:cubicBezTo>
                <a:cubicBezTo>
                  <a:pt x="54462" y="23549"/>
                  <a:pt x="54216" y="23576"/>
                  <a:pt x="54134" y="23713"/>
                </a:cubicBezTo>
                <a:cubicBezTo>
                  <a:pt x="54107" y="23850"/>
                  <a:pt x="53997" y="23987"/>
                  <a:pt x="53970" y="24124"/>
                </a:cubicBezTo>
                <a:cubicBezTo>
                  <a:pt x="53942" y="24260"/>
                  <a:pt x="54189" y="24452"/>
                  <a:pt x="54134" y="24589"/>
                </a:cubicBezTo>
                <a:cubicBezTo>
                  <a:pt x="54120" y="24630"/>
                  <a:pt x="54038" y="24630"/>
                  <a:pt x="53956" y="24630"/>
                </a:cubicBezTo>
                <a:cubicBezTo>
                  <a:pt x="53874" y="24630"/>
                  <a:pt x="53792" y="24630"/>
                  <a:pt x="53778" y="24671"/>
                </a:cubicBezTo>
                <a:cubicBezTo>
                  <a:pt x="53696" y="24781"/>
                  <a:pt x="53860" y="24972"/>
                  <a:pt x="53805" y="25082"/>
                </a:cubicBezTo>
                <a:cubicBezTo>
                  <a:pt x="53723" y="25191"/>
                  <a:pt x="53942" y="25411"/>
                  <a:pt x="53860" y="25520"/>
                </a:cubicBezTo>
                <a:cubicBezTo>
                  <a:pt x="53845" y="25549"/>
                  <a:pt x="53795" y="25559"/>
                  <a:pt x="53728" y="25559"/>
                </a:cubicBezTo>
                <a:cubicBezTo>
                  <a:pt x="53599" y="25559"/>
                  <a:pt x="53407" y="25523"/>
                  <a:pt x="53284" y="25523"/>
                </a:cubicBezTo>
                <a:cubicBezTo>
                  <a:pt x="53233" y="25523"/>
                  <a:pt x="53193" y="25530"/>
                  <a:pt x="53176" y="25547"/>
                </a:cubicBezTo>
                <a:cubicBezTo>
                  <a:pt x="53121" y="25657"/>
                  <a:pt x="53121" y="25821"/>
                  <a:pt x="53039" y="25931"/>
                </a:cubicBezTo>
                <a:cubicBezTo>
                  <a:pt x="52956" y="26068"/>
                  <a:pt x="53258" y="26451"/>
                  <a:pt x="53176" y="26561"/>
                </a:cubicBezTo>
                <a:cubicBezTo>
                  <a:pt x="53164" y="26589"/>
                  <a:pt x="53132" y="26600"/>
                  <a:pt x="53087" y="26600"/>
                </a:cubicBezTo>
                <a:cubicBezTo>
                  <a:pt x="52944" y="26600"/>
                  <a:pt x="52673" y="26490"/>
                  <a:pt x="52547" y="26490"/>
                </a:cubicBezTo>
                <a:cubicBezTo>
                  <a:pt x="52522" y="26490"/>
                  <a:pt x="52502" y="26495"/>
                  <a:pt x="52491" y="26506"/>
                </a:cubicBezTo>
                <a:cubicBezTo>
                  <a:pt x="52436" y="26615"/>
                  <a:pt x="52683" y="26971"/>
                  <a:pt x="52573" y="27053"/>
                </a:cubicBezTo>
                <a:cubicBezTo>
                  <a:pt x="52518" y="27108"/>
                  <a:pt x="52423" y="27108"/>
                  <a:pt x="52327" y="27108"/>
                </a:cubicBezTo>
                <a:cubicBezTo>
                  <a:pt x="52231" y="27108"/>
                  <a:pt x="52135" y="27108"/>
                  <a:pt x="52080" y="27163"/>
                </a:cubicBezTo>
                <a:cubicBezTo>
                  <a:pt x="52026" y="27272"/>
                  <a:pt x="51861" y="27272"/>
                  <a:pt x="51752" y="27382"/>
                </a:cubicBezTo>
                <a:cubicBezTo>
                  <a:pt x="51670" y="27437"/>
                  <a:pt x="51916" y="27875"/>
                  <a:pt x="51861" y="27957"/>
                </a:cubicBezTo>
                <a:cubicBezTo>
                  <a:pt x="51798" y="27999"/>
                  <a:pt x="51704" y="28041"/>
                  <a:pt x="51638" y="28082"/>
                </a:cubicBezTo>
                <a:lnTo>
                  <a:pt x="51638" y="28082"/>
                </a:lnTo>
                <a:cubicBezTo>
                  <a:pt x="51643" y="28176"/>
                  <a:pt x="51637" y="28256"/>
                  <a:pt x="51587" y="28286"/>
                </a:cubicBezTo>
                <a:lnTo>
                  <a:pt x="51177" y="28614"/>
                </a:lnTo>
                <a:cubicBezTo>
                  <a:pt x="51166" y="28620"/>
                  <a:pt x="51152" y="28622"/>
                  <a:pt x="51135" y="28622"/>
                </a:cubicBezTo>
                <a:cubicBezTo>
                  <a:pt x="51015" y="28622"/>
                  <a:pt x="50771" y="28488"/>
                  <a:pt x="50638" y="28488"/>
                </a:cubicBezTo>
                <a:cubicBezTo>
                  <a:pt x="50612" y="28488"/>
                  <a:pt x="50590" y="28493"/>
                  <a:pt x="50574" y="28505"/>
                </a:cubicBezTo>
                <a:cubicBezTo>
                  <a:pt x="50520" y="28532"/>
                  <a:pt x="50437" y="28532"/>
                  <a:pt x="50410" y="28559"/>
                </a:cubicBezTo>
                <a:cubicBezTo>
                  <a:pt x="50355" y="28614"/>
                  <a:pt x="50547" y="28833"/>
                  <a:pt x="50547" y="28833"/>
                </a:cubicBezTo>
                <a:cubicBezTo>
                  <a:pt x="50521" y="28833"/>
                  <a:pt x="50369" y="28558"/>
                  <a:pt x="50308" y="28558"/>
                </a:cubicBezTo>
                <a:cubicBezTo>
                  <a:pt x="50305" y="28558"/>
                  <a:pt x="50303" y="28558"/>
                  <a:pt x="50301" y="28559"/>
                </a:cubicBezTo>
                <a:cubicBezTo>
                  <a:pt x="50301" y="28559"/>
                  <a:pt x="50355" y="28806"/>
                  <a:pt x="50301" y="28806"/>
                </a:cubicBezTo>
                <a:cubicBezTo>
                  <a:pt x="50279" y="28806"/>
                  <a:pt x="50187" y="28736"/>
                  <a:pt x="50137" y="28736"/>
                </a:cubicBezTo>
                <a:cubicBezTo>
                  <a:pt x="50124" y="28736"/>
                  <a:pt x="50114" y="28740"/>
                  <a:pt x="50109" y="28751"/>
                </a:cubicBezTo>
                <a:cubicBezTo>
                  <a:pt x="50081" y="28751"/>
                  <a:pt x="50027" y="28778"/>
                  <a:pt x="50027" y="28778"/>
                </a:cubicBezTo>
                <a:cubicBezTo>
                  <a:pt x="49972" y="28778"/>
                  <a:pt x="49862" y="29080"/>
                  <a:pt x="49808" y="29080"/>
                </a:cubicBezTo>
                <a:cubicBezTo>
                  <a:pt x="49788" y="29084"/>
                  <a:pt x="49769" y="29085"/>
                  <a:pt x="49750" y="29085"/>
                </a:cubicBezTo>
                <a:cubicBezTo>
                  <a:pt x="49639" y="29085"/>
                  <a:pt x="49542" y="29025"/>
                  <a:pt x="49424" y="29025"/>
                </a:cubicBezTo>
                <a:cubicBezTo>
                  <a:pt x="49287" y="29025"/>
                  <a:pt x="49150" y="28806"/>
                  <a:pt x="49014" y="28806"/>
                </a:cubicBezTo>
                <a:cubicBezTo>
                  <a:pt x="48877" y="28806"/>
                  <a:pt x="48740" y="28669"/>
                  <a:pt x="48603" y="28669"/>
                </a:cubicBezTo>
                <a:cubicBezTo>
                  <a:pt x="48466" y="28669"/>
                  <a:pt x="48384" y="29052"/>
                  <a:pt x="48247" y="29052"/>
                </a:cubicBezTo>
                <a:cubicBezTo>
                  <a:pt x="48110" y="29052"/>
                  <a:pt x="48028" y="29107"/>
                  <a:pt x="47891" y="29162"/>
                </a:cubicBezTo>
                <a:cubicBezTo>
                  <a:pt x="47878" y="29164"/>
                  <a:pt x="47865" y="29165"/>
                  <a:pt x="47852" y="29165"/>
                </a:cubicBezTo>
                <a:cubicBezTo>
                  <a:pt x="47733" y="29165"/>
                  <a:pt x="47584" y="29076"/>
                  <a:pt x="47464" y="29076"/>
                </a:cubicBezTo>
                <a:cubicBezTo>
                  <a:pt x="47451" y="29076"/>
                  <a:pt x="47438" y="29077"/>
                  <a:pt x="47425" y="29080"/>
                </a:cubicBezTo>
                <a:cubicBezTo>
                  <a:pt x="47419" y="29081"/>
                  <a:pt x="47413" y="29081"/>
                  <a:pt x="47407" y="29081"/>
                </a:cubicBezTo>
                <a:cubicBezTo>
                  <a:pt x="47278" y="29081"/>
                  <a:pt x="47107" y="28831"/>
                  <a:pt x="46978" y="28831"/>
                </a:cubicBezTo>
                <a:cubicBezTo>
                  <a:pt x="46972" y="28831"/>
                  <a:pt x="46966" y="28832"/>
                  <a:pt x="46960" y="28833"/>
                </a:cubicBezTo>
                <a:lnTo>
                  <a:pt x="46549" y="28943"/>
                </a:lnTo>
                <a:cubicBezTo>
                  <a:pt x="46412" y="28970"/>
                  <a:pt x="46330" y="29217"/>
                  <a:pt x="46193" y="29244"/>
                </a:cubicBezTo>
                <a:cubicBezTo>
                  <a:pt x="46056" y="29299"/>
                  <a:pt x="45919" y="29353"/>
                  <a:pt x="45783" y="29381"/>
                </a:cubicBezTo>
                <a:cubicBezTo>
                  <a:pt x="45646" y="29436"/>
                  <a:pt x="45564" y="29518"/>
                  <a:pt x="45427" y="29572"/>
                </a:cubicBezTo>
                <a:cubicBezTo>
                  <a:pt x="45411" y="29576"/>
                  <a:pt x="45395" y="29577"/>
                  <a:pt x="45378" y="29577"/>
                </a:cubicBezTo>
                <a:cubicBezTo>
                  <a:pt x="45264" y="29577"/>
                  <a:pt x="45124" y="29513"/>
                  <a:pt x="45009" y="29513"/>
                </a:cubicBezTo>
                <a:cubicBezTo>
                  <a:pt x="44993" y="29513"/>
                  <a:pt x="44977" y="29515"/>
                  <a:pt x="44961" y="29518"/>
                </a:cubicBezTo>
                <a:cubicBezTo>
                  <a:pt x="44824" y="29600"/>
                  <a:pt x="44879" y="30065"/>
                  <a:pt x="44742" y="30120"/>
                </a:cubicBezTo>
                <a:cubicBezTo>
                  <a:pt x="44605" y="30148"/>
                  <a:pt x="44496" y="30175"/>
                  <a:pt x="44359" y="30257"/>
                </a:cubicBezTo>
                <a:cubicBezTo>
                  <a:pt x="44353" y="30258"/>
                  <a:pt x="44347" y="30259"/>
                  <a:pt x="44340" y="30259"/>
                </a:cubicBezTo>
                <a:cubicBezTo>
                  <a:pt x="44211" y="30259"/>
                  <a:pt x="43986" y="30031"/>
                  <a:pt x="43848" y="30031"/>
                </a:cubicBezTo>
                <a:cubicBezTo>
                  <a:pt x="43835" y="30031"/>
                  <a:pt x="43823" y="30033"/>
                  <a:pt x="43811" y="30038"/>
                </a:cubicBezTo>
                <a:cubicBezTo>
                  <a:pt x="43743" y="30079"/>
                  <a:pt x="43667" y="30079"/>
                  <a:pt x="43595" y="30079"/>
                </a:cubicBezTo>
                <a:cubicBezTo>
                  <a:pt x="43524" y="30079"/>
                  <a:pt x="43455" y="30079"/>
                  <a:pt x="43400" y="30120"/>
                </a:cubicBezTo>
                <a:cubicBezTo>
                  <a:pt x="43291" y="30175"/>
                  <a:pt x="43318" y="30558"/>
                  <a:pt x="43236" y="30613"/>
                </a:cubicBezTo>
                <a:cubicBezTo>
                  <a:pt x="43168" y="30654"/>
                  <a:pt x="43086" y="30654"/>
                  <a:pt x="43010" y="30654"/>
                </a:cubicBezTo>
                <a:cubicBezTo>
                  <a:pt x="42935" y="30654"/>
                  <a:pt x="42866" y="30654"/>
                  <a:pt x="42825" y="30695"/>
                </a:cubicBezTo>
                <a:cubicBezTo>
                  <a:pt x="42817" y="30697"/>
                  <a:pt x="42807" y="30698"/>
                  <a:pt x="42797" y="30698"/>
                </a:cubicBezTo>
                <a:cubicBezTo>
                  <a:pt x="42693" y="30698"/>
                  <a:pt x="42506" y="30602"/>
                  <a:pt x="42389" y="30602"/>
                </a:cubicBezTo>
                <a:cubicBezTo>
                  <a:pt x="42368" y="30602"/>
                  <a:pt x="42348" y="30605"/>
                  <a:pt x="42333" y="30613"/>
                </a:cubicBezTo>
                <a:cubicBezTo>
                  <a:pt x="42223" y="30695"/>
                  <a:pt x="42415" y="31243"/>
                  <a:pt x="42305" y="31298"/>
                </a:cubicBezTo>
                <a:cubicBezTo>
                  <a:pt x="42196" y="31380"/>
                  <a:pt x="41675" y="31407"/>
                  <a:pt x="41593" y="31489"/>
                </a:cubicBezTo>
                <a:cubicBezTo>
                  <a:pt x="41648" y="31352"/>
                  <a:pt x="41730" y="30942"/>
                  <a:pt x="41785" y="30805"/>
                </a:cubicBezTo>
                <a:cubicBezTo>
                  <a:pt x="41867" y="30695"/>
                  <a:pt x="42059" y="30613"/>
                  <a:pt x="42141" y="30476"/>
                </a:cubicBezTo>
                <a:cubicBezTo>
                  <a:pt x="42141" y="30476"/>
                  <a:pt x="42086" y="30284"/>
                  <a:pt x="42141" y="30284"/>
                </a:cubicBezTo>
                <a:cubicBezTo>
                  <a:pt x="42278" y="30175"/>
                  <a:pt x="42415" y="30202"/>
                  <a:pt x="42497" y="30065"/>
                </a:cubicBezTo>
                <a:cubicBezTo>
                  <a:pt x="42579" y="29983"/>
                  <a:pt x="42552" y="29792"/>
                  <a:pt x="42606" y="29655"/>
                </a:cubicBezTo>
                <a:cubicBezTo>
                  <a:pt x="42634" y="29572"/>
                  <a:pt x="42962" y="29572"/>
                  <a:pt x="42990" y="29463"/>
                </a:cubicBezTo>
                <a:cubicBezTo>
                  <a:pt x="43017" y="29353"/>
                  <a:pt x="42880" y="29189"/>
                  <a:pt x="42908" y="29080"/>
                </a:cubicBezTo>
                <a:cubicBezTo>
                  <a:pt x="42962" y="28943"/>
                  <a:pt x="43017" y="28833"/>
                  <a:pt x="43044" y="28751"/>
                </a:cubicBezTo>
                <a:cubicBezTo>
                  <a:pt x="43127" y="28642"/>
                  <a:pt x="43181" y="28532"/>
                  <a:pt x="43236" y="28422"/>
                </a:cubicBezTo>
                <a:cubicBezTo>
                  <a:pt x="43263" y="28340"/>
                  <a:pt x="43236" y="28149"/>
                  <a:pt x="43291" y="28067"/>
                </a:cubicBezTo>
                <a:cubicBezTo>
                  <a:pt x="43400" y="27957"/>
                  <a:pt x="43674" y="27957"/>
                  <a:pt x="43784" y="27847"/>
                </a:cubicBezTo>
                <a:cubicBezTo>
                  <a:pt x="43866" y="27738"/>
                  <a:pt x="43866" y="27546"/>
                  <a:pt x="43975" y="27437"/>
                </a:cubicBezTo>
                <a:cubicBezTo>
                  <a:pt x="44085" y="27327"/>
                  <a:pt x="44331" y="27327"/>
                  <a:pt x="44414" y="27245"/>
                </a:cubicBezTo>
                <a:cubicBezTo>
                  <a:pt x="44523" y="27136"/>
                  <a:pt x="44496" y="26862"/>
                  <a:pt x="44633" y="26752"/>
                </a:cubicBezTo>
                <a:cubicBezTo>
                  <a:pt x="44651" y="26737"/>
                  <a:pt x="44675" y="26731"/>
                  <a:pt x="44702" y="26731"/>
                </a:cubicBezTo>
                <a:cubicBezTo>
                  <a:pt x="44855" y="26731"/>
                  <a:pt x="45122" y="26929"/>
                  <a:pt x="45265" y="26929"/>
                </a:cubicBezTo>
                <a:cubicBezTo>
                  <a:pt x="45285" y="26929"/>
                  <a:pt x="45303" y="26925"/>
                  <a:pt x="45317" y="26916"/>
                </a:cubicBezTo>
                <a:cubicBezTo>
                  <a:pt x="45454" y="26834"/>
                  <a:pt x="45454" y="26588"/>
                  <a:pt x="45591" y="26506"/>
                </a:cubicBezTo>
                <a:cubicBezTo>
                  <a:pt x="45646" y="26478"/>
                  <a:pt x="45721" y="26478"/>
                  <a:pt x="45796" y="26478"/>
                </a:cubicBezTo>
                <a:cubicBezTo>
                  <a:pt x="45872" y="26478"/>
                  <a:pt x="45947" y="26478"/>
                  <a:pt x="46002" y="26451"/>
                </a:cubicBezTo>
                <a:cubicBezTo>
                  <a:pt x="46111" y="26369"/>
                  <a:pt x="46029" y="26040"/>
                  <a:pt x="46139" y="25958"/>
                </a:cubicBezTo>
                <a:cubicBezTo>
                  <a:pt x="46162" y="25946"/>
                  <a:pt x="46192" y="25942"/>
                  <a:pt x="46224" y="25942"/>
                </a:cubicBezTo>
                <a:cubicBezTo>
                  <a:pt x="46295" y="25942"/>
                  <a:pt x="46381" y="25963"/>
                  <a:pt x="46457" y="25963"/>
                </a:cubicBezTo>
                <a:cubicBezTo>
                  <a:pt x="46502" y="25963"/>
                  <a:pt x="46544" y="25955"/>
                  <a:pt x="46577" y="25931"/>
                </a:cubicBezTo>
                <a:cubicBezTo>
                  <a:pt x="46714" y="25876"/>
                  <a:pt x="46850" y="25821"/>
                  <a:pt x="46960" y="25766"/>
                </a:cubicBezTo>
                <a:cubicBezTo>
                  <a:pt x="47069" y="25657"/>
                  <a:pt x="47206" y="25630"/>
                  <a:pt x="47289" y="25547"/>
                </a:cubicBezTo>
                <a:cubicBezTo>
                  <a:pt x="47398" y="25465"/>
                  <a:pt x="47234" y="25000"/>
                  <a:pt x="47343" y="24918"/>
                </a:cubicBezTo>
                <a:lnTo>
                  <a:pt x="47645" y="24589"/>
                </a:lnTo>
                <a:cubicBezTo>
                  <a:pt x="47754" y="24507"/>
                  <a:pt x="47973" y="24562"/>
                  <a:pt x="48083" y="24452"/>
                </a:cubicBezTo>
                <a:cubicBezTo>
                  <a:pt x="48137" y="24411"/>
                  <a:pt x="48240" y="24411"/>
                  <a:pt x="48343" y="24411"/>
                </a:cubicBezTo>
                <a:cubicBezTo>
                  <a:pt x="48445" y="24411"/>
                  <a:pt x="48548" y="24411"/>
                  <a:pt x="48603" y="24370"/>
                </a:cubicBezTo>
                <a:cubicBezTo>
                  <a:pt x="48712" y="24260"/>
                  <a:pt x="48767" y="24124"/>
                  <a:pt x="48877" y="24014"/>
                </a:cubicBezTo>
                <a:cubicBezTo>
                  <a:pt x="48986" y="23905"/>
                  <a:pt x="48767" y="23549"/>
                  <a:pt x="48877" y="23439"/>
                </a:cubicBezTo>
                <a:cubicBezTo>
                  <a:pt x="48890" y="23419"/>
                  <a:pt x="48925" y="23412"/>
                  <a:pt x="48970" y="23412"/>
                </a:cubicBezTo>
                <a:cubicBezTo>
                  <a:pt x="49059" y="23412"/>
                  <a:pt x="49192" y="23439"/>
                  <a:pt x="49289" y="23439"/>
                </a:cubicBezTo>
                <a:cubicBezTo>
                  <a:pt x="49337" y="23439"/>
                  <a:pt x="49376" y="23432"/>
                  <a:pt x="49397" y="23412"/>
                </a:cubicBezTo>
                <a:cubicBezTo>
                  <a:pt x="49452" y="23302"/>
                  <a:pt x="49452" y="23138"/>
                  <a:pt x="49534" y="23028"/>
                </a:cubicBezTo>
                <a:cubicBezTo>
                  <a:pt x="49589" y="22919"/>
                  <a:pt x="49424" y="22618"/>
                  <a:pt x="49479" y="22508"/>
                </a:cubicBezTo>
                <a:cubicBezTo>
                  <a:pt x="49505" y="22482"/>
                  <a:pt x="49549" y="22473"/>
                  <a:pt x="49601" y="22473"/>
                </a:cubicBezTo>
                <a:cubicBezTo>
                  <a:pt x="49714" y="22473"/>
                  <a:pt x="49869" y="22516"/>
                  <a:pt x="49975" y="22516"/>
                </a:cubicBezTo>
                <a:cubicBezTo>
                  <a:pt x="50023" y="22516"/>
                  <a:pt x="50062" y="22507"/>
                  <a:pt x="50081" y="22481"/>
                </a:cubicBezTo>
                <a:cubicBezTo>
                  <a:pt x="50136" y="22371"/>
                  <a:pt x="50027" y="22070"/>
                  <a:pt x="50109" y="21960"/>
                </a:cubicBezTo>
                <a:cubicBezTo>
                  <a:pt x="50164" y="21933"/>
                  <a:pt x="50301" y="21933"/>
                  <a:pt x="50383" y="21906"/>
                </a:cubicBezTo>
                <a:cubicBezTo>
                  <a:pt x="50547" y="21796"/>
                  <a:pt x="50684" y="21714"/>
                  <a:pt x="50821" y="21577"/>
                </a:cubicBezTo>
                <a:cubicBezTo>
                  <a:pt x="50821" y="21550"/>
                  <a:pt x="50684" y="21385"/>
                  <a:pt x="50684" y="21385"/>
                </a:cubicBezTo>
                <a:cubicBezTo>
                  <a:pt x="50711" y="21385"/>
                  <a:pt x="50821" y="21440"/>
                  <a:pt x="50821" y="21440"/>
                </a:cubicBezTo>
                <a:cubicBezTo>
                  <a:pt x="50822" y="21439"/>
                  <a:pt x="50823" y="21439"/>
                  <a:pt x="50825" y="21439"/>
                </a:cubicBezTo>
                <a:cubicBezTo>
                  <a:pt x="50870" y="21439"/>
                  <a:pt x="51157" y="21720"/>
                  <a:pt x="51221" y="21720"/>
                </a:cubicBezTo>
                <a:cubicBezTo>
                  <a:pt x="51226" y="21720"/>
                  <a:pt x="51230" y="21718"/>
                  <a:pt x="51231" y="21714"/>
                </a:cubicBezTo>
                <a:cubicBezTo>
                  <a:pt x="51314" y="21687"/>
                  <a:pt x="51231" y="21495"/>
                  <a:pt x="51314" y="21413"/>
                </a:cubicBezTo>
                <a:cubicBezTo>
                  <a:pt x="51396" y="21358"/>
                  <a:pt x="51341" y="21002"/>
                  <a:pt x="51451" y="20947"/>
                </a:cubicBezTo>
                <a:cubicBezTo>
                  <a:pt x="51533" y="20865"/>
                  <a:pt x="51615" y="20674"/>
                  <a:pt x="51724" y="20591"/>
                </a:cubicBezTo>
                <a:cubicBezTo>
                  <a:pt x="51732" y="20586"/>
                  <a:pt x="51742" y="20584"/>
                  <a:pt x="51754" y="20584"/>
                </a:cubicBezTo>
                <a:cubicBezTo>
                  <a:pt x="51857" y="20584"/>
                  <a:pt x="52110" y="20744"/>
                  <a:pt x="52243" y="20744"/>
                </a:cubicBezTo>
                <a:cubicBezTo>
                  <a:pt x="52266" y="20744"/>
                  <a:pt x="52285" y="20739"/>
                  <a:pt x="52299" y="20728"/>
                </a:cubicBezTo>
                <a:cubicBezTo>
                  <a:pt x="52409" y="20674"/>
                  <a:pt x="52354" y="20318"/>
                  <a:pt x="52464" y="20263"/>
                </a:cubicBezTo>
                <a:cubicBezTo>
                  <a:pt x="52499" y="20234"/>
                  <a:pt x="52545" y="20224"/>
                  <a:pt x="52594" y="20224"/>
                </a:cubicBezTo>
                <a:cubicBezTo>
                  <a:pt x="52704" y="20224"/>
                  <a:pt x="52835" y="20274"/>
                  <a:pt x="52924" y="20274"/>
                </a:cubicBezTo>
                <a:cubicBezTo>
                  <a:pt x="52947" y="20274"/>
                  <a:pt x="52967" y="20271"/>
                  <a:pt x="52984" y="20263"/>
                </a:cubicBezTo>
                <a:cubicBezTo>
                  <a:pt x="53093" y="20153"/>
                  <a:pt x="53258" y="20153"/>
                  <a:pt x="53367" y="20071"/>
                </a:cubicBezTo>
                <a:cubicBezTo>
                  <a:pt x="53449" y="20016"/>
                  <a:pt x="53586" y="19934"/>
                  <a:pt x="53696" y="19879"/>
                </a:cubicBezTo>
                <a:cubicBezTo>
                  <a:pt x="53805" y="19797"/>
                  <a:pt x="53970" y="19770"/>
                  <a:pt x="54079" y="19715"/>
                </a:cubicBezTo>
                <a:cubicBezTo>
                  <a:pt x="54189" y="19633"/>
                  <a:pt x="54107" y="19195"/>
                  <a:pt x="54216" y="19113"/>
                </a:cubicBezTo>
                <a:cubicBezTo>
                  <a:pt x="54380" y="19031"/>
                  <a:pt x="54599" y="19031"/>
                  <a:pt x="54736" y="18921"/>
                </a:cubicBezTo>
                <a:lnTo>
                  <a:pt x="54818" y="19058"/>
                </a:lnTo>
                <a:cubicBezTo>
                  <a:pt x="54873" y="19058"/>
                  <a:pt x="55010" y="19222"/>
                  <a:pt x="55037" y="19222"/>
                </a:cubicBezTo>
                <a:lnTo>
                  <a:pt x="55229" y="19113"/>
                </a:lnTo>
                <a:cubicBezTo>
                  <a:pt x="55448" y="19058"/>
                  <a:pt x="55503" y="18702"/>
                  <a:pt x="55695" y="18647"/>
                </a:cubicBezTo>
                <a:cubicBezTo>
                  <a:pt x="55722" y="18647"/>
                  <a:pt x="55722" y="18373"/>
                  <a:pt x="55749" y="18373"/>
                </a:cubicBezTo>
                <a:cubicBezTo>
                  <a:pt x="55859" y="18373"/>
                  <a:pt x="55996" y="18839"/>
                  <a:pt x="56105" y="18839"/>
                </a:cubicBezTo>
                <a:cubicBezTo>
                  <a:pt x="56242" y="18812"/>
                  <a:pt x="56379" y="18784"/>
                  <a:pt x="56516" y="18784"/>
                </a:cubicBezTo>
                <a:cubicBezTo>
                  <a:pt x="56653" y="18757"/>
                  <a:pt x="56735" y="18346"/>
                  <a:pt x="56872" y="18346"/>
                </a:cubicBezTo>
                <a:cubicBezTo>
                  <a:pt x="57003" y="18346"/>
                  <a:pt x="57184" y="18622"/>
                  <a:pt x="57319" y="18622"/>
                </a:cubicBezTo>
                <a:cubicBezTo>
                  <a:pt x="57326" y="18622"/>
                  <a:pt x="57332" y="18621"/>
                  <a:pt x="57338" y="18620"/>
                </a:cubicBezTo>
                <a:cubicBezTo>
                  <a:pt x="57474" y="18620"/>
                  <a:pt x="57611" y="18510"/>
                  <a:pt x="57748" y="18483"/>
                </a:cubicBezTo>
                <a:cubicBezTo>
                  <a:pt x="57885" y="18428"/>
                  <a:pt x="57913" y="18072"/>
                  <a:pt x="58049" y="18018"/>
                </a:cubicBezTo>
                <a:cubicBezTo>
                  <a:pt x="58062" y="18015"/>
                  <a:pt x="58075" y="18014"/>
                  <a:pt x="58088" y="18014"/>
                </a:cubicBezTo>
                <a:cubicBezTo>
                  <a:pt x="58203" y="18014"/>
                  <a:pt x="58334" y="18103"/>
                  <a:pt x="58449" y="18103"/>
                </a:cubicBezTo>
                <a:cubicBezTo>
                  <a:pt x="58462" y="18103"/>
                  <a:pt x="58475" y="18102"/>
                  <a:pt x="58488" y="18100"/>
                </a:cubicBezTo>
                <a:cubicBezTo>
                  <a:pt x="58624" y="18072"/>
                  <a:pt x="58734" y="18072"/>
                  <a:pt x="58871" y="17990"/>
                </a:cubicBezTo>
                <a:cubicBezTo>
                  <a:pt x="58885" y="17983"/>
                  <a:pt x="58901" y="17980"/>
                  <a:pt x="58920" y="17980"/>
                </a:cubicBezTo>
                <a:cubicBezTo>
                  <a:pt x="59028" y="17980"/>
                  <a:pt x="59203" y="18082"/>
                  <a:pt x="59296" y="18082"/>
                </a:cubicBezTo>
                <a:cubicBezTo>
                  <a:pt x="59312" y="18082"/>
                  <a:pt x="59326" y="18079"/>
                  <a:pt x="59336" y="18072"/>
                </a:cubicBezTo>
                <a:cubicBezTo>
                  <a:pt x="59446" y="17990"/>
                  <a:pt x="59473" y="17744"/>
                  <a:pt x="59583" y="17689"/>
                </a:cubicBezTo>
                <a:cubicBezTo>
                  <a:pt x="59692" y="17579"/>
                  <a:pt x="59747" y="17470"/>
                  <a:pt x="59857" y="17388"/>
                </a:cubicBezTo>
                <a:cubicBezTo>
                  <a:pt x="59885" y="17367"/>
                  <a:pt x="59926" y="17360"/>
                  <a:pt x="59973" y="17360"/>
                </a:cubicBezTo>
                <a:cubicBezTo>
                  <a:pt x="60051" y="17360"/>
                  <a:pt x="60145" y="17378"/>
                  <a:pt x="60227" y="17378"/>
                </a:cubicBezTo>
                <a:cubicBezTo>
                  <a:pt x="60288" y="17378"/>
                  <a:pt x="60342" y="17368"/>
                  <a:pt x="60377" y="17333"/>
                </a:cubicBezTo>
                <a:cubicBezTo>
                  <a:pt x="60432" y="17251"/>
                  <a:pt x="60486" y="17059"/>
                  <a:pt x="60569" y="16977"/>
                </a:cubicBezTo>
                <a:cubicBezTo>
                  <a:pt x="60651" y="16868"/>
                  <a:pt x="60514" y="16566"/>
                  <a:pt x="60569" y="16457"/>
                </a:cubicBezTo>
                <a:cubicBezTo>
                  <a:pt x="60678" y="16347"/>
                  <a:pt x="60705" y="16210"/>
                  <a:pt x="60788" y="16101"/>
                </a:cubicBezTo>
                <a:cubicBezTo>
                  <a:pt x="60897" y="16019"/>
                  <a:pt x="60897" y="15827"/>
                  <a:pt x="60952" y="15745"/>
                </a:cubicBezTo>
                <a:cubicBezTo>
                  <a:pt x="61034" y="15635"/>
                  <a:pt x="61445" y="15690"/>
                  <a:pt x="61499" y="15608"/>
                </a:cubicBezTo>
                <a:cubicBezTo>
                  <a:pt x="61582" y="15498"/>
                  <a:pt x="61746" y="15389"/>
                  <a:pt x="61801" y="15279"/>
                </a:cubicBezTo>
                <a:cubicBezTo>
                  <a:pt x="61883" y="15197"/>
                  <a:pt x="61910" y="15060"/>
                  <a:pt x="61992" y="14923"/>
                </a:cubicBezTo>
                <a:cubicBezTo>
                  <a:pt x="62020" y="14787"/>
                  <a:pt x="61938" y="14595"/>
                  <a:pt x="61992" y="14458"/>
                </a:cubicBezTo>
                <a:cubicBezTo>
                  <a:pt x="62020" y="14376"/>
                  <a:pt x="61855" y="14157"/>
                  <a:pt x="61883" y="14020"/>
                </a:cubicBezTo>
                <a:cubicBezTo>
                  <a:pt x="61910" y="13883"/>
                  <a:pt x="62184" y="13856"/>
                  <a:pt x="62211" y="13719"/>
                </a:cubicBezTo>
                <a:cubicBezTo>
                  <a:pt x="62266" y="13582"/>
                  <a:pt x="62348" y="13472"/>
                  <a:pt x="62403" y="13335"/>
                </a:cubicBezTo>
                <a:cubicBezTo>
                  <a:pt x="62403" y="13198"/>
                  <a:pt x="62348" y="13061"/>
                  <a:pt x="62403" y="12925"/>
                </a:cubicBezTo>
                <a:cubicBezTo>
                  <a:pt x="62430" y="12788"/>
                  <a:pt x="62403" y="12651"/>
                  <a:pt x="62430" y="12514"/>
                </a:cubicBezTo>
                <a:cubicBezTo>
                  <a:pt x="62430" y="12377"/>
                  <a:pt x="62129" y="12213"/>
                  <a:pt x="62157" y="12076"/>
                </a:cubicBezTo>
                <a:cubicBezTo>
                  <a:pt x="62157" y="11939"/>
                  <a:pt x="62430" y="11829"/>
                  <a:pt x="62458" y="11692"/>
                </a:cubicBezTo>
                <a:cubicBezTo>
                  <a:pt x="62485" y="11556"/>
                  <a:pt x="62841" y="11501"/>
                  <a:pt x="62869" y="11364"/>
                </a:cubicBezTo>
                <a:cubicBezTo>
                  <a:pt x="62896" y="11254"/>
                  <a:pt x="62540" y="11035"/>
                  <a:pt x="62567" y="10898"/>
                </a:cubicBezTo>
                <a:cubicBezTo>
                  <a:pt x="62595" y="10761"/>
                  <a:pt x="62978" y="10707"/>
                  <a:pt x="63005" y="10570"/>
                </a:cubicBezTo>
                <a:cubicBezTo>
                  <a:pt x="63033" y="10433"/>
                  <a:pt x="62841" y="10269"/>
                  <a:pt x="62841" y="10132"/>
                </a:cubicBezTo>
                <a:cubicBezTo>
                  <a:pt x="62869" y="9995"/>
                  <a:pt x="62732" y="9858"/>
                  <a:pt x="62732" y="9721"/>
                </a:cubicBezTo>
                <a:cubicBezTo>
                  <a:pt x="62732" y="9584"/>
                  <a:pt x="62704" y="9475"/>
                  <a:pt x="62677" y="9338"/>
                </a:cubicBezTo>
                <a:cubicBezTo>
                  <a:pt x="62622" y="9201"/>
                  <a:pt x="62704" y="9064"/>
                  <a:pt x="62677" y="8927"/>
                </a:cubicBezTo>
                <a:cubicBezTo>
                  <a:pt x="62622" y="8790"/>
                  <a:pt x="62540" y="8680"/>
                  <a:pt x="62458" y="8571"/>
                </a:cubicBezTo>
                <a:cubicBezTo>
                  <a:pt x="62348" y="8489"/>
                  <a:pt x="62266" y="8516"/>
                  <a:pt x="62129" y="8434"/>
                </a:cubicBezTo>
                <a:cubicBezTo>
                  <a:pt x="61992" y="8379"/>
                  <a:pt x="61910" y="8297"/>
                  <a:pt x="61773" y="8297"/>
                </a:cubicBezTo>
                <a:cubicBezTo>
                  <a:pt x="61609" y="8297"/>
                  <a:pt x="61582" y="8407"/>
                  <a:pt x="61445" y="8489"/>
                </a:cubicBezTo>
                <a:cubicBezTo>
                  <a:pt x="61335" y="8544"/>
                  <a:pt x="61226" y="8571"/>
                  <a:pt x="61116" y="8680"/>
                </a:cubicBezTo>
                <a:cubicBezTo>
                  <a:pt x="61098" y="8708"/>
                  <a:pt x="61046" y="8714"/>
                  <a:pt x="60983" y="8714"/>
                </a:cubicBezTo>
                <a:cubicBezTo>
                  <a:pt x="60933" y="8714"/>
                  <a:pt x="60876" y="8710"/>
                  <a:pt x="60822" y="8710"/>
                </a:cubicBezTo>
                <a:cubicBezTo>
                  <a:pt x="60743" y="8710"/>
                  <a:pt x="60673" y="8719"/>
                  <a:pt x="60651" y="8763"/>
                </a:cubicBezTo>
                <a:cubicBezTo>
                  <a:pt x="60569" y="8845"/>
                  <a:pt x="60623" y="8982"/>
                  <a:pt x="60541" y="9091"/>
                </a:cubicBezTo>
                <a:cubicBezTo>
                  <a:pt x="60486" y="9201"/>
                  <a:pt x="60705" y="9392"/>
                  <a:pt x="60678" y="9502"/>
                </a:cubicBezTo>
                <a:cubicBezTo>
                  <a:pt x="60651" y="9611"/>
                  <a:pt x="60651" y="9748"/>
                  <a:pt x="60623" y="9858"/>
                </a:cubicBezTo>
                <a:lnTo>
                  <a:pt x="60514" y="10269"/>
                </a:lnTo>
                <a:cubicBezTo>
                  <a:pt x="60486" y="10405"/>
                  <a:pt x="60486" y="10542"/>
                  <a:pt x="60432" y="10679"/>
                </a:cubicBezTo>
                <a:cubicBezTo>
                  <a:pt x="60404" y="10761"/>
                  <a:pt x="59939" y="10761"/>
                  <a:pt x="59884" y="10898"/>
                </a:cubicBezTo>
                <a:cubicBezTo>
                  <a:pt x="59857" y="11008"/>
                  <a:pt x="60021" y="11227"/>
                  <a:pt x="59966" y="11364"/>
                </a:cubicBezTo>
                <a:cubicBezTo>
                  <a:pt x="59884" y="11446"/>
                  <a:pt x="59884" y="11583"/>
                  <a:pt x="59857" y="11720"/>
                </a:cubicBezTo>
                <a:cubicBezTo>
                  <a:pt x="59829" y="11829"/>
                  <a:pt x="59419" y="11829"/>
                  <a:pt x="59391" y="11939"/>
                </a:cubicBezTo>
                <a:cubicBezTo>
                  <a:pt x="59336" y="12048"/>
                  <a:pt x="59665" y="12350"/>
                  <a:pt x="59610" y="12459"/>
                </a:cubicBezTo>
                <a:cubicBezTo>
                  <a:pt x="59555" y="12541"/>
                  <a:pt x="59145" y="12541"/>
                  <a:pt x="59117" y="12651"/>
                </a:cubicBezTo>
                <a:cubicBezTo>
                  <a:pt x="59063" y="12788"/>
                  <a:pt x="59446" y="13089"/>
                  <a:pt x="59391" y="13198"/>
                </a:cubicBezTo>
                <a:cubicBezTo>
                  <a:pt x="59336" y="13335"/>
                  <a:pt x="59309" y="13472"/>
                  <a:pt x="59254" y="13582"/>
                </a:cubicBezTo>
                <a:cubicBezTo>
                  <a:pt x="59199" y="13719"/>
                  <a:pt x="58843" y="13691"/>
                  <a:pt x="58761" y="13773"/>
                </a:cubicBezTo>
                <a:cubicBezTo>
                  <a:pt x="58707" y="13883"/>
                  <a:pt x="58734" y="14047"/>
                  <a:pt x="58652" y="14157"/>
                </a:cubicBezTo>
                <a:cubicBezTo>
                  <a:pt x="58597" y="14266"/>
                  <a:pt x="58624" y="14513"/>
                  <a:pt x="58570" y="14595"/>
                </a:cubicBezTo>
                <a:cubicBezTo>
                  <a:pt x="58539" y="14625"/>
                  <a:pt x="58486" y="14634"/>
                  <a:pt x="58423" y="14634"/>
                </a:cubicBezTo>
                <a:cubicBezTo>
                  <a:pt x="58320" y="14634"/>
                  <a:pt x="58190" y="14610"/>
                  <a:pt x="58087" y="14610"/>
                </a:cubicBezTo>
                <a:cubicBezTo>
                  <a:pt x="58023" y="14610"/>
                  <a:pt x="57970" y="14619"/>
                  <a:pt x="57940" y="14650"/>
                </a:cubicBezTo>
                <a:cubicBezTo>
                  <a:pt x="57885" y="14732"/>
                  <a:pt x="58049" y="15088"/>
                  <a:pt x="57940" y="15197"/>
                </a:cubicBezTo>
                <a:cubicBezTo>
                  <a:pt x="57885" y="15252"/>
                  <a:pt x="57803" y="15389"/>
                  <a:pt x="57693" y="15471"/>
                </a:cubicBezTo>
                <a:cubicBezTo>
                  <a:pt x="57687" y="15476"/>
                  <a:pt x="57678" y="15478"/>
                  <a:pt x="57667" y="15478"/>
                </a:cubicBezTo>
                <a:cubicBezTo>
                  <a:pt x="57560" y="15478"/>
                  <a:pt x="57278" y="15273"/>
                  <a:pt x="57152" y="15273"/>
                </a:cubicBezTo>
                <a:cubicBezTo>
                  <a:pt x="57139" y="15273"/>
                  <a:pt x="57128" y="15275"/>
                  <a:pt x="57118" y="15279"/>
                </a:cubicBezTo>
                <a:cubicBezTo>
                  <a:pt x="56982" y="15389"/>
                  <a:pt x="56872" y="15526"/>
                  <a:pt x="56735" y="15635"/>
                </a:cubicBezTo>
                <a:cubicBezTo>
                  <a:pt x="56708" y="15663"/>
                  <a:pt x="56790" y="16046"/>
                  <a:pt x="56735" y="16073"/>
                </a:cubicBezTo>
                <a:cubicBezTo>
                  <a:pt x="56733" y="16076"/>
                  <a:pt x="56730" y="16077"/>
                  <a:pt x="56726" y="16077"/>
                </a:cubicBezTo>
                <a:cubicBezTo>
                  <a:pt x="56687" y="16077"/>
                  <a:pt x="56564" y="15961"/>
                  <a:pt x="56525" y="15961"/>
                </a:cubicBezTo>
                <a:cubicBezTo>
                  <a:pt x="56521" y="15961"/>
                  <a:pt x="56518" y="15962"/>
                  <a:pt x="56516" y="15964"/>
                </a:cubicBezTo>
                <a:cubicBezTo>
                  <a:pt x="56407" y="16046"/>
                  <a:pt x="56379" y="16238"/>
                  <a:pt x="56270" y="16320"/>
                </a:cubicBezTo>
                <a:cubicBezTo>
                  <a:pt x="56160" y="16375"/>
                  <a:pt x="56023" y="16347"/>
                  <a:pt x="55914" y="16429"/>
                </a:cubicBezTo>
                <a:cubicBezTo>
                  <a:pt x="55832" y="16457"/>
                  <a:pt x="55695" y="16429"/>
                  <a:pt x="55585" y="16484"/>
                </a:cubicBezTo>
                <a:cubicBezTo>
                  <a:pt x="55476" y="16566"/>
                  <a:pt x="55448" y="16785"/>
                  <a:pt x="55339" y="16840"/>
                </a:cubicBezTo>
                <a:cubicBezTo>
                  <a:pt x="55229" y="16895"/>
                  <a:pt x="55092" y="16977"/>
                  <a:pt x="55010" y="17004"/>
                </a:cubicBezTo>
                <a:cubicBezTo>
                  <a:pt x="55000" y="17009"/>
                  <a:pt x="54989" y="17012"/>
                  <a:pt x="54976" y="17012"/>
                </a:cubicBezTo>
                <a:cubicBezTo>
                  <a:pt x="54864" y="17012"/>
                  <a:pt x="54663" y="16833"/>
                  <a:pt x="54551" y="16833"/>
                </a:cubicBezTo>
                <a:cubicBezTo>
                  <a:pt x="54539" y="16833"/>
                  <a:pt x="54527" y="16835"/>
                  <a:pt x="54517" y="16840"/>
                </a:cubicBezTo>
                <a:cubicBezTo>
                  <a:pt x="54380" y="16868"/>
                  <a:pt x="54353" y="17059"/>
                  <a:pt x="54216" y="17141"/>
                </a:cubicBezTo>
                <a:cubicBezTo>
                  <a:pt x="54079" y="17169"/>
                  <a:pt x="54079" y="17470"/>
                  <a:pt x="53970" y="17552"/>
                </a:cubicBezTo>
                <a:cubicBezTo>
                  <a:pt x="53946" y="17562"/>
                  <a:pt x="53917" y="17565"/>
                  <a:pt x="53886" y="17565"/>
                </a:cubicBezTo>
                <a:cubicBezTo>
                  <a:pt x="53784" y="17565"/>
                  <a:pt x="53654" y="17525"/>
                  <a:pt x="53554" y="17525"/>
                </a:cubicBezTo>
                <a:cubicBezTo>
                  <a:pt x="53512" y="17525"/>
                  <a:pt x="53476" y="17532"/>
                  <a:pt x="53449" y="17552"/>
                </a:cubicBezTo>
                <a:cubicBezTo>
                  <a:pt x="53532" y="17415"/>
                  <a:pt x="53668" y="17306"/>
                  <a:pt x="53723" y="17169"/>
                </a:cubicBezTo>
                <a:cubicBezTo>
                  <a:pt x="53805" y="17032"/>
                  <a:pt x="53860" y="16922"/>
                  <a:pt x="53942" y="16785"/>
                </a:cubicBezTo>
                <a:cubicBezTo>
                  <a:pt x="53997" y="16648"/>
                  <a:pt x="53778" y="16429"/>
                  <a:pt x="53833" y="16293"/>
                </a:cubicBezTo>
                <a:cubicBezTo>
                  <a:pt x="53915" y="16183"/>
                  <a:pt x="54243" y="16183"/>
                  <a:pt x="54326" y="16046"/>
                </a:cubicBezTo>
                <a:cubicBezTo>
                  <a:pt x="54353" y="15909"/>
                  <a:pt x="54243" y="15690"/>
                  <a:pt x="54271" y="15553"/>
                </a:cubicBezTo>
                <a:cubicBezTo>
                  <a:pt x="54326" y="15416"/>
                  <a:pt x="54545" y="15362"/>
                  <a:pt x="54599" y="15225"/>
                </a:cubicBezTo>
                <a:cubicBezTo>
                  <a:pt x="54627" y="15088"/>
                  <a:pt x="54599" y="14869"/>
                  <a:pt x="54627" y="14732"/>
                </a:cubicBezTo>
                <a:cubicBezTo>
                  <a:pt x="54654" y="14567"/>
                  <a:pt x="54764" y="14431"/>
                  <a:pt x="54791" y="14294"/>
                </a:cubicBezTo>
                <a:cubicBezTo>
                  <a:pt x="54818" y="14157"/>
                  <a:pt x="54955" y="14020"/>
                  <a:pt x="54955" y="13856"/>
                </a:cubicBezTo>
                <a:cubicBezTo>
                  <a:pt x="54955" y="13719"/>
                  <a:pt x="54627" y="13582"/>
                  <a:pt x="54627" y="13445"/>
                </a:cubicBezTo>
                <a:cubicBezTo>
                  <a:pt x="54627" y="13308"/>
                  <a:pt x="55202" y="13198"/>
                  <a:pt x="55202" y="13061"/>
                </a:cubicBezTo>
                <a:cubicBezTo>
                  <a:pt x="55202" y="12897"/>
                  <a:pt x="54736" y="12623"/>
                  <a:pt x="54791" y="12459"/>
                </a:cubicBezTo>
                <a:cubicBezTo>
                  <a:pt x="54873" y="12350"/>
                  <a:pt x="55174" y="12350"/>
                  <a:pt x="55229" y="12240"/>
                </a:cubicBezTo>
                <a:cubicBezTo>
                  <a:pt x="55284" y="12103"/>
                  <a:pt x="55284" y="11966"/>
                  <a:pt x="55311" y="11857"/>
                </a:cubicBezTo>
                <a:cubicBezTo>
                  <a:pt x="55366" y="11775"/>
                  <a:pt x="55749" y="11720"/>
                  <a:pt x="55777" y="11638"/>
                </a:cubicBezTo>
                <a:cubicBezTo>
                  <a:pt x="55832" y="11528"/>
                  <a:pt x="55859" y="11309"/>
                  <a:pt x="55859" y="11227"/>
                </a:cubicBezTo>
                <a:cubicBezTo>
                  <a:pt x="55886" y="11035"/>
                  <a:pt x="55832" y="10898"/>
                  <a:pt x="55832" y="10761"/>
                </a:cubicBezTo>
                <a:cubicBezTo>
                  <a:pt x="55859" y="10625"/>
                  <a:pt x="55777" y="10488"/>
                  <a:pt x="55777" y="10351"/>
                </a:cubicBezTo>
                <a:cubicBezTo>
                  <a:pt x="55777" y="10214"/>
                  <a:pt x="55859" y="10077"/>
                  <a:pt x="55859" y="9940"/>
                </a:cubicBezTo>
                <a:cubicBezTo>
                  <a:pt x="55859" y="9803"/>
                  <a:pt x="55448" y="9666"/>
                  <a:pt x="55448" y="9529"/>
                </a:cubicBezTo>
                <a:cubicBezTo>
                  <a:pt x="55448" y="9392"/>
                  <a:pt x="55612" y="9255"/>
                  <a:pt x="55612" y="9119"/>
                </a:cubicBezTo>
                <a:lnTo>
                  <a:pt x="55749" y="9119"/>
                </a:lnTo>
                <a:lnTo>
                  <a:pt x="55503" y="9064"/>
                </a:lnTo>
                <a:cubicBezTo>
                  <a:pt x="55558" y="8982"/>
                  <a:pt x="55476" y="8954"/>
                  <a:pt x="55476" y="8900"/>
                </a:cubicBezTo>
                <a:cubicBezTo>
                  <a:pt x="55503" y="8763"/>
                  <a:pt x="55476" y="8626"/>
                  <a:pt x="55503" y="8516"/>
                </a:cubicBezTo>
                <a:cubicBezTo>
                  <a:pt x="55558" y="8407"/>
                  <a:pt x="55585" y="8297"/>
                  <a:pt x="55612" y="8160"/>
                </a:cubicBezTo>
                <a:cubicBezTo>
                  <a:pt x="55612" y="8078"/>
                  <a:pt x="55859" y="7969"/>
                  <a:pt x="55886" y="7859"/>
                </a:cubicBezTo>
                <a:cubicBezTo>
                  <a:pt x="55886" y="7722"/>
                  <a:pt x="55859" y="7585"/>
                  <a:pt x="55886" y="7476"/>
                </a:cubicBezTo>
                <a:cubicBezTo>
                  <a:pt x="55886" y="7339"/>
                  <a:pt x="56023" y="7257"/>
                  <a:pt x="56051" y="7147"/>
                </a:cubicBezTo>
                <a:cubicBezTo>
                  <a:pt x="56051" y="7084"/>
                  <a:pt x="55996" y="6976"/>
                  <a:pt x="55955" y="6880"/>
                </a:cubicBezTo>
                <a:lnTo>
                  <a:pt x="55955" y="6880"/>
                </a:lnTo>
                <a:cubicBezTo>
                  <a:pt x="56002" y="6849"/>
                  <a:pt x="56041" y="6813"/>
                  <a:pt x="56051" y="6764"/>
                </a:cubicBezTo>
                <a:cubicBezTo>
                  <a:pt x="56105" y="6654"/>
                  <a:pt x="56051" y="6517"/>
                  <a:pt x="56105" y="6380"/>
                </a:cubicBezTo>
                <a:cubicBezTo>
                  <a:pt x="56133" y="6244"/>
                  <a:pt x="56051" y="6107"/>
                  <a:pt x="56105" y="5970"/>
                </a:cubicBezTo>
                <a:cubicBezTo>
                  <a:pt x="56133" y="5833"/>
                  <a:pt x="55996" y="5669"/>
                  <a:pt x="56023" y="5532"/>
                </a:cubicBezTo>
                <a:cubicBezTo>
                  <a:pt x="56051" y="5395"/>
                  <a:pt x="56680" y="5477"/>
                  <a:pt x="56708" y="5340"/>
                </a:cubicBezTo>
                <a:cubicBezTo>
                  <a:pt x="56790" y="5230"/>
                  <a:pt x="56598" y="5011"/>
                  <a:pt x="56653" y="4874"/>
                </a:cubicBezTo>
                <a:cubicBezTo>
                  <a:pt x="56680" y="4792"/>
                  <a:pt x="56708" y="4655"/>
                  <a:pt x="56735" y="4518"/>
                </a:cubicBezTo>
                <a:cubicBezTo>
                  <a:pt x="56817" y="4382"/>
                  <a:pt x="56872" y="4272"/>
                  <a:pt x="56927" y="4135"/>
                </a:cubicBezTo>
                <a:cubicBezTo>
                  <a:pt x="56982" y="4026"/>
                  <a:pt x="57228" y="3998"/>
                  <a:pt x="57283" y="3861"/>
                </a:cubicBezTo>
                <a:cubicBezTo>
                  <a:pt x="57365" y="3724"/>
                  <a:pt x="57365" y="3615"/>
                  <a:pt x="57420" y="3478"/>
                </a:cubicBezTo>
                <a:cubicBezTo>
                  <a:pt x="57502" y="3368"/>
                  <a:pt x="57201" y="3095"/>
                  <a:pt x="57255" y="2958"/>
                </a:cubicBezTo>
                <a:cubicBezTo>
                  <a:pt x="57338" y="2876"/>
                  <a:pt x="57474" y="2793"/>
                  <a:pt x="57529" y="2657"/>
                </a:cubicBezTo>
                <a:cubicBezTo>
                  <a:pt x="57611" y="2547"/>
                  <a:pt x="57830" y="2520"/>
                  <a:pt x="57913" y="2383"/>
                </a:cubicBezTo>
                <a:cubicBezTo>
                  <a:pt x="57967" y="2273"/>
                  <a:pt x="57529" y="2054"/>
                  <a:pt x="57557" y="1917"/>
                </a:cubicBezTo>
                <a:cubicBezTo>
                  <a:pt x="57611" y="1780"/>
                  <a:pt x="57529" y="1726"/>
                  <a:pt x="57529" y="1589"/>
                </a:cubicBezTo>
                <a:cubicBezTo>
                  <a:pt x="57529" y="1452"/>
                  <a:pt x="57885" y="1260"/>
                  <a:pt x="57830" y="1151"/>
                </a:cubicBezTo>
                <a:cubicBezTo>
                  <a:pt x="57803" y="1041"/>
                  <a:pt x="57611" y="1014"/>
                  <a:pt x="57529" y="904"/>
                </a:cubicBezTo>
                <a:cubicBezTo>
                  <a:pt x="57474" y="822"/>
                  <a:pt x="57502" y="603"/>
                  <a:pt x="57392" y="548"/>
                </a:cubicBezTo>
                <a:cubicBezTo>
                  <a:pt x="57283" y="466"/>
                  <a:pt x="57255" y="192"/>
                  <a:pt x="57146" y="137"/>
                </a:cubicBezTo>
                <a:cubicBezTo>
                  <a:pt x="57133" y="124"/>
                  <a:pt x="57115" y="119"/>
                  <a:pt x="57094" y="119"/>
                </a:cubicBezTo>
                <a:cubicBezTo>
                  <a:pt x="57002" y="119"/>
                  <a:pt x="56846" y="229"/>
                  <a:pt x="56731" y="229"/>
                </a:cubicBezTo>
                <a:cubicBezTo>
                  <a:pt x="56713" y="229"/>
                  <a:pt x="56696" y="226"/>
                  <a:pt x="56680" y="220"/>
                </a:cubicBezTo>
                <a:cubicBezTo>
                  <a:pt x="56571" y="192"/>
                  <a:pt x="56407" y="1"/>
                  <a:pt x="56270" y="1"/>
                </a:cubicBezTo>
                <a:close/>
              </a:path>
            </a:pathLst>
          </a:custGeom>
          <a:solidFill>
            <a:schemeClr val="dk2"/>
          </a:solidFill>
          <a:ln>
            <a:noFill/>
          </a:ln>
        </p:spPr>
        <p:txBody>
          <a:bodyPr spcFirstLastPara="1" wrap="square" lIns="182850" tIns="182850" rIns="182850" bIns="182850" anchor="ctr" anchorCtr="0">
            <a:noAutofit/>
          </a:bodyPr>
          <a:lstStyle/>
          <a:p>
            <a:endParaRPr/>
          </a:p>
        </p:txBody>
      </p:sp>
      <p:grpSp>
        <p:nvGrpSpPr>
          <p:cNvPr id="1075" name="Google Shape;1075;p38"/>
          <p:cNvGrpSpPr/>
          <p:nvPr/>
        </p:nvGrpSpPr>
        <p:grpSpPr>
          <a:xfrm>
            <a:off x="8469052" y="1013167"/>
            <a:ext cx="1307550" cy="1188600"/>
            <a:chOff x="7426700" y="3549450"/>
            <a:chExt cx="653775" cy="594300"/>
          </a:xfrm>
        </p:grpSpPr>
        <p:sp>
          <p:nvSpPr>
            <p:cNvPr id="1076" name="Google Shape;1076;p38"/>
            <p:cNvSpPr/>
            <p:nvPr/>
          </p:nvSpPr>
          <p:spPr>
            <a:xfrm>
              <a:off x="7426700" y="3549450"/>
              <a:ext cx="653775" cy="594300"/>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nvGrpSpPr>
            <p:cNvPr id="1077" name="Google Shape;1077;p38"/>
            <p:cNvGrpSpPr/>
            <p:nvPr/>
          </p:nvGrpSpPr>
          <p:grpSpPr>
            <a:xfrm>
              <a:off x="7460425" y="3580175"/>
              <a:ext cx="568500" cy="553425"/>
              <a:chOff x="7460425" y="3580175"/>
              <a:chExt cx="568500" cy="553425"/>
            </a:xfrm>
          </p:grpSpPr>
          <p:sp>
            <p:nvSpPr>
              <p:cNvPr id="1078" name="Google Shape;1078;p38"/>
              <p:cNvSpPr/>
              <p:nvPr/>
            </p:nvSpPr>
            <p:spPr>
              <a:xfrm>
                <a:off x="7933950" y="3694675"/>
                <a:ext cx="4125" cy="1400"/>
              </a:xfrm>
              <a:custGeom>
                <a:avLst/>
                <a:gdLst/>
                <a:ahLst/>
                <a:cxnLst/>
                <a:rect l="l" t="t" r="r" b="b"/>
                <a:pathLst>
                  <a:path w="165" h="56" extrusionOk="0">
                    <a:moveTo>
                      <a:pt x="0" y="0"/>
                    </a:moveTo>
                    <a:lnTo>
                      <a:pt x="0" y="28"/>
                    </a:lnTo>
                    <a:cubicBezTo>
                      <a:pt x="28" y="28"/>
                      <a:pt x="28" y="55"/>
                      <a:pt x="83" y="55"/>
                    </a:cubicBezTo>
                    <a:lnTo>
                      <a:pt x="165" y="55"/>
                    </a:lnTo>
                    <a:lnTo>
                      <a:pt x="165" y="28"/>
                    </a:lnTo>
                    <a:lnTo>
                      <a:pt x="165"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9" name="Google Shape;1079;p38"/>
              <p:cNvSpPr/>
              <p:nvPr/>
            </p:nvSpPr>
            <p:spPr>
              <a:xfrm>
                <a:off x="8007275" y="3718025"/>
                <a:ext cx="625" cy="625"/>
              </a:xfrm>
              <a:custGeom>
                <a:avLst/>
                <a:gdLst/>
                <a:ahLst/>
                <a:cxnLst/>
                <a:rect l="l" t="t" r="r" b="b"/>
                <a:pathLst>
                  <a:path w="25" h="25" extrusionOk="0">
                    <a:moveTo>
                      <a:pt x="6" y="0"/>
                    </a:moveTo>
                    <a:lnTo>
                      <a:pt x="6" y="0"/>
                    </a:lnTo>
                    <a:cubicBezTo>
                      <a:pt x="0" y="0"/>
                      <a:pt x="6" y="25"/>
                      <a:pt x="25" y="25"/>
                    </a:cubicBezTo>
                    <a:cubicBezTo>
                      <a:pt x="16" y="7"/>
                      <a:pt x="9" y="0"/>
                      <a:pt x="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0" name="Google Shape;1080;p38"/>
              <p:cNvSpPr/>
              <p:nvPr/>
            </p:nvSpPr>
            <p:spPr>
              <a:xfrm>
                <a:off x="7460425" y="3912100"/>
                <a:ext cx="253500" cy="101075"/>
              </a:xfrm>
              <a:custGeom>
                <a:avLst/>
                <a:gdLst/>
                <a:ahLst/>
                <a:cxnLst/>
                <a:rect l="l" t="t" r="r" b="b"/>
                <a:pathLst>
                  <a:path w="10140" h="4043" extrusionOk="0">
                    <a:moveTo>
                      <a:pt x="17" y="0"/>
                    </a:moveTo>
                    <a:cubicBezTo>
                      <a:pt x="10" y="0"/>
                      <a:pt x="1" y="25"/>
                      <a:pt x="21" y="66"/>
                    </a:cubicBezTo>
                    <a:cubicBezTo>
                      <a:pt x="651" y="531"/>
                      <a:pt x="1609" y="777"/>
                      <a:pt x="2321" y="1024"/>
                    </a:cubicBezTo>
                    <a:cubicBezTo>
                      <a:pt x="3170" y="1298"/>
                      <a:pt x="3991" y="1517"/>
                      <a:pt x="4840" y="1845"/>
                    </a:cubicBezTo>
                    <a:cubicBezTo>
                      <a:pt x="6565" y="2448"/>
                      <a:pt x="8098" y="3379"/>
                      <a:pt x="9823" y="4036"/>
                    </a:cubicBezTo>
                    <a:cubicBezTo>
                      <a:pt x="9841" y="4041"/>
                      <a:pt x="9857" y="4043"/>
                      <a:pt x="9873" y="4043"/>
                    </a:cubicBezTo>
                    <a:cubicBezTo>
                      <a:pt x="10037" y="4043"/>
                      <a:pt x="10140" y="3805"/>
                      <a:pt x="10015" y="3680"/>
                    </a:cubicBezTo>
                    <a:cubicBezTo>
                      <a:pt x="9906" y="3570"/>
                      <a:pt x="9878" y="3543"/>
                      <a:pt x="9741" y="3516"/>
                    </a:cubicBezTo>
                    <a:cubicBezTo>
                      <a:pt x="9727" y="3512"/>
                      <a:pt x="9713" y="3510"/>
                      <a:pt x="9700" y="3510"/>
                    </a:cubicBezTo>
                    <a:cubicBezTo>
                      <a:pt x="9661" y="3510"/>
                      <a:pt x="9628" y="3525"/>
                      <a:pt x="9605" y="3550"/>
                    </a:cubicBezTo>
                    <a:lnTo>
                      <a:pt x="9605" y="3550"/>
                    </a:lnTo>
                    <a:cubicBezTo>
                      <a:pt x="8047" y="2997"/>
                      <a:pt x="6574" y="2167"/>
                      <a:pt x="5004" y="1626"/>
                    </a:cubicBezTo>
                    <a:cubicBezTo>
                      <a:pt x="4183" y="1352"/>
                      <a:pt x="3361" y="1106"/>
                      <a:pt x="2540" y="832"/>
                    </a:cubicBezTo>
                    <a:cubicBezTo>
                      <a:pt x="2129" y="695"/>
                      <a:pt x="1746" y="613"/>
                      <a:pt x="1335" y="476"/>
                    </a:cubicBezTo>
                    <a:cubicBezTo>
                      <a:pt x="897" y="339"/>
                      <a:pt x="486" y="120"/>
                      <a:pt x="21" y="11"/>
                    </a:cubicBezTo>
                    <a:cubicBezTo>
                      <a:pt x="21" y="3"/>
                      <a:pt x="19" y="0"/>
                      <a:pt x="1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1" name="Google Shape;1081;p38"/>
              <p:cNvSpPr/>
              <p:nvPr/>
            </p:nvSpPr>
            <p:spPr>
              <a:xfrm>
                <a:off x="7470725" y="3812350"/>
                <a:ext cx="249100" cy="150225"/>
              </a:xfrm>
              <a:custGeom>
                <a:avLst/>
                <a:gdLst/>
                <a:ahLst/>
                <a:cxnLst/>
                <a:rect l="l" t="t" r="r" b="b"/>
                <a:pathLst>
                  <a:path w="9964" h="6009" extrusionOk="0">
                    <a:moveTo>
                      <a:pt x="143" y="0"/>
                    </a:moveTo>
                    <a:cubicBezTo>
                      <a:pt x="87" y="0"/>
                      <a:pt x="1" y="146"/>
                      <a:pt x="102" y="222"/>
                    </a:cubicBezTo>
                    <a:cubicBezTo>
                      <a:pt x="2019" y="1345"/>
                      <a:pt x="3935" y="2440"/>
                      <a:pt x="5852" y="3563"/>
                    </a:cubicBezTo>
                    <a:cubicBezTo>
                      <a:pt x="6509" y="3946"/>
                      <a:pt x="7139" y="4275"/>
                      <a:pt x="7796" y="4658"/>
                    </a:cubicBezTo>
                    <a:cubicBezTo>
                      <a:pt x="8344" y="4959"/>
                      <a:pt x="9056" y="5342"/>
                      <a:pt x="9411" y="5890"/>
                    </a:cubicBezTo>
                    <a:cubicBezTo>
                      <a:pt x="9462" y="5974"/>
                      <a:pt x="9537" y="6009"/>
                      <a:pt x="9613" y="6009"/>
                    </a:cubicBezTo>
                    <a:cubicBezTo>
                      <a:pt x="9787" y="6009"/>
                      <a:pt x="9964" y="5826"/>
                      <a:pt x="9850" y="5616"/>
                    </a:cubicBezTo>
                    <a:cubicBezTo>
                      <a:pt x="9521" y="5069"/>
                      <a:pt x="8864" y="4685"/>
                      <a:pt x="8316" y="4384"/>
                    </a:cubicBezTo>
                    <a:cubicBezTo>
                      <a:pt x="7632" y="3973"/>
                      <a:pt x="6920" y="3645"/>
                      <a:pt x="6180" y="3261"/>
                    </a:cubicBezTo>
                    <a:cubicBezTo>
                      <a:pt x="5277" y="2741"/>
                      <a:pt x="4373" y="2194"/>
                      <a:pt x="3442" y="1728"/>
                    </a:cubicBezTo>
                    <a:cubicBezTo>
                      <a:pt x="2347" y="1126"/>
                      <a:pt x="1252" y="578"/>
                      <a:pt x="157" y="3"/>
                    </a:cubicBezTo>
                    <a:cubicBezTo>
                      <a:pt x="152" y="1"/>
                      <a:pt x="148" y="0"/>
                      <a:pt x="14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2" name="Google Shape;1082;p38"/>
              <p:cNvSpPr/>
              <p:nvPr/>
            </p:nvSpPr>
            <p:spPr>
              <a:xfrm>
                <a:off x="7520900" y="3735975"/>
                <a:ext cx="204625" cy="187425"/>
              </a:xfrm>
              <a:custGeom>
                <a:avLst/>
                <a:gdLst/>
                <a:ahLst/>
                <a:cxnLst/>
                <a:rect l="l" t="t" r="r" b="b"/>
                <a:pathLst>
                  <a:path w="8185" h="7497" extrusionOk="0">
                    <a:moveTo>
                      <a:pt x="113" y="1"/>
                    </a:moveTo>
                    <a:cubicBezTo>
                      <a:pt x="57" y="1"/>
                      <a:pt x="0" y="78"/>
                      <a:pt x="39" y="156"/>
                    </a:cubicBezTo>
                    <a:cubicBezTo>
                      <a:pt x="559" y="840"/>
                      <a:pt x="1216" y="1415"/>
                      <a:pt x="1846" y="1963"/>
                    </a:cubicBezTo>
                    <a:cubicBezTo>
                      <a:pt x="2585" y="2565"/>
                      <a:pt x="3325" y="3168"/>
                      <a:pt x="4037" y="3743"/>
                    </a:cubicBezTo>
                    <a:cubicBezTo>
                      <a:pt x="5488" y="4920"/>
                      <a:pt x="6747" y="6180"/>
                      <a:pt x="8007" y="7466"/>
                    </a:cubicBezTo>
                    <a:cubicBezTo>
                      <a:pt x="8028" y="7488"/>
                      <a:pt x="8051" y="7496"/>
                      <a:pt x="8072" y="7496"/>
                    </a:cubicBezTo>
                    <a:cubicBezTo>
                      <a:pt x="8134" y="7496"/>
                      <a:pt x="8184" y="7425"/>
                      <a:pt x="8144" y="7384"/>
                    </a:cubicBezTo>
                    <a:cubicBezTo>
                      <a:pt x="7377" y="5769"/>
                      <a:pt x="5789" y="4591"/>
                      <a:pt x="4420" y="3551"/>
                    </a:cubicBezTo>
                    <a:cubicBezTo>
                      <a:pt x="3708" y="2949"/>
                      <a:pt x="2941" y="2401"/>
                      <a:pt x="2229" y="1826"/>
                    </a:cubicBezTo>
                    <a:cubicBezTo>
                      <a:pt x="1517" y="1251"/>
                      <a:pt x="860" y="621"/>
                      <a:pt x="176" y="46"/>
                    </a:cubicBezTo>
                    <a:cubicBezTo>
                      <a:pt x="160" y="14"/>
                      <a:pt x="137" y="1"/>
                      <a:pt x="11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3" name="Google Shape;1083;p38"/>
              <p:cNvSpPr/>
              <p:nvPr/>
            </p:nvSpPr>
            <p:spPr>
              <a:xfrm>
                <a:off x="7568400" y="3668250"/>
                <a:ext cx="175275" cy="227175"/>
              </a:xfrm>
              <a:custGeom>
                <a:avLst/>
                <a:gdLst/>
                <a:ahLst/>
                <a:cxnLst/>
                <a:rect l="l" t="t" r="r" b="b"/>
                <a:pathLst>
                  <a:path w="7011" h="9087" extrusionOk="0">
                    <a:moveTo>
                      <a:pt x="43" y="1"/>
                    </a:moveTo>
                    <a:cubicBezTo>
                      <a:pt x="21" y="1"/>
                      <a:pt x="1" y="28"/>
                      <a:pt x="1" y="44"/>
                    </a:cubicBezTo>
                    <a:cubicBezTo>
                      <a:pt x="987" y="1605"/>
                      <a:pt x="2273" y="2974"/>
                      <a:pt x="3451" y="4371"/>
                    </a:cubicBezTo>
                    <a:cubicBezTo>
                      <a:pt x="4053" y="5110"/>
                      <a:pt x="4656" y="5877"/>
                      <a:pt x="5203" y="6671"/>
                    </a:cubicBezTo>
                    <a:cubicBezTo>
                      <a:pt x="5477" y="7081"/>
                      <a:pt x="5751" y="7492"/>
                      <a:pt x="6052" y="7903"/>
                    </a:cubicBezTo>
                    <a:cubicBezTo>
                      <a:pt x="6326" y="8259"/>
                      <a:pt x="6518" y="8724"/>
                      <a:pt x="6846" y="9053"/>
                    </a:cubicBezTo>
                    <a:cubicBezTo>
                      <a:pt x="6862" y="9076"/>
                      <a:pt x="6882" y="9086"/>
                      <a:pt x="6902" y="9086"/>
                    </a:cubicBezTo>
                    <a:cubicBezTo>
                      <a:pt x="6954" y="9086"/>
                      <a:pt x="7010" y="9022"/>
                      <a:pt x="7010" y="8943"/>
                    </a:cubicBezTo>
                    <a:cubicBezTo>
                      <a:pt x="6901" y="8505"/>
                      <a:pt x="6600" y="8095"/>
                      <a:pt x="6381" y="7711"/>
                    </a:cubicBezTo>
                    <a:cubicBezTo>
                      <a:pt x="6162" y="7273"/>
                      <a:pt x="5833" y="6890"/>
                      <a:pt x="5559" y="6479"/>
                    </a:cubicBezTo>
                    <a:cubicBezTo>
                      <a:pt x="5012" y="5740"/>
                      <a:pt x="4437" y="5028"/>
                      <a:pt x="3862" y="4343"/>
                    </a:cubicBezTo>
                    <a:cubicBezTo>
                      <a:pt x="2629" y="2865"/>
                      <a:pt x="1397" y="1413"/>
                      <a:pt x="83" y="44"/>
                    </a:cubicBezTo>
                    <a:cubicBezTo>
                      <a:pt x="72" y="12"/>
                      <a:pt x="57" y="1"/>
                      <a:pt x="4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4" name="Google Shape;1084;p38"/>
              <p:cNvSpPr/>
              <p:nvPr/>
            </p:nvSpPr>
            <p:spPr>
              <a:xfrm>
                <a:off x="7644925" y="3639725"/>
                <a:ext cx="126125" cy="233650"/>
              </a:xfrm>
              <a:custGeom>
                <a:avLst/>
                <a:gdLst/>
                <a:ahLst/>
                <a:cxnLst/>
                <a:rect l="l" t="t" r="r" b="b"/>
                <a:pathLst>
                  <a:path w="5045" h="9346" extrusionOk="0">
                    <a:moveTo>
                      <a:pt x="161" y="1"/>
                    </a:moveTo>
                    <a:cubicBezTo>
                      <a:pt x="81" y="1"/>
                      <a:pt x="0" y="71"/>
                      <a:pt x="34" y="172"/>
                    </a:cubicBezTo>
                    <a:cubicBezTo>
                      <a:pt x="855" y="2253"/>
                      <a:pt x="2224" y="4033"/>
                      <a:pt x="3238" y="6032"/>
                    </a:cubicBezTo>
                    <a:cubicBezTo>
                      <a:pt x="3593" y="6799"/>
                      <a:pt x="4004" y="7593"/>
                      <a:pt x="4388" y="8387"/>
                    </a:cubicBezTo>
                    <a:cubicBezTo>
                      <a:pt x="4497" y="8633"/>
                      <a:pt x="4689" y="9263"/>
                      <a:pt x="5017" y="9345"/>
                    </a:cubicBezTo>
                    <a:cubicBezTo>
                      <a:pt x="5045" y="9345"/>
                      <a:pt x="5045" y="9345"/>
                      <a:pt x="5045" y="9318"/>
                    </a:cubicBezTo>
                    <a:lnTo>
                      <a:pt x="5017" y="9318"/>
                    </a:lnTo>
                    <a:cubicBezTo>
                      <a:pt x="5045" y="9236"/>
                      <a:pt x="5045" y="9318"/>
                      <a:pt x="5045" y="9208"/>
                    </a:cubicBezTo>
                    <a:cubicBezTo>
                      <a:pt x="5045" y="9099"/>
                      <a:pt x="4963" y="9044"/>
                      <a:pt x="4935" y="8934"/>
                    </a:cubicBezTo>
                    <a:cubicBezTo>
                      <a:pt x="4826" y="8660"/>
                      <a:pt x="4744" y="8387"/>
                      <a:pt x="4607" y="8113"/>
                    </a:cubicBezTo>
                    <a:cubicBezTo>
                      <a:pt x="4251" y="7319"/>
                      <a:pt x="3867" y="6580"/>
                      <a:pt x="3511" y="5813"/>
                    </a:cubicBezTo>
                    <a:cubicBezTo>
                      <a:pt x="2498" y="3869"/>
                      <a:pt x="1102" y="2144"/>
                      <a:pt x="280" y="90"/>
                    </a:cubicBezTo>
                    <a:cubicBezTo>
                      <a:pt x="259" y="27"/>
                      <a:pt x="211" y="1"/>
                      <a:pt x="16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5" name="Google Shape;1085;p38"/>
              <p:cNvSpPr/>
              <p:nvPr/>
            </p:nvSpPr>
            <p:spPr>
              <a:xfrm>
                <a:off x="7723800" y="3611575"/>
                <a:ext cx="76000" cy="262200"/>
              </a:xfrm>
              <a:custGeom>
                <a:avLst/>
                <a:gdLst/>
                <a:ahLst/>
                <a:cxnLst/>
                <a:rect l="l" t="t" r="r" b="b"/>
                <a:pathLst>
                  <a:path w="3040" h="10488" extrusionOk="0">
                    <a:moveTo>
                      <a:pt x="281" y="1"/>
                    </a:moveTo>
                    <a:cubicBezTo>
                      <a:pt x="234" y="1"/>
                      <a:pt x="185" y="26"/>
                      <a:pt x="165" y="66"/>
                    </a:cubicBezTo>
                    <a:cubicBezTo>
                      <a:pt x="0" y="285"/>
                      <a:pt x="192" y="668"/>
                      <a:pt x="274" y="915"/>
                    </a:cubicBezTo>
                    <a:cubicBezTo>
                      <a:pt x="384" y="1326"/>
                      <a:pt x="521" y="1736"/>
                      <a:pt x="603" y="2147"/>
                    </a:cubicBezTo>
                    <a:cubicBezTo>
                      <a:pt x="877" y="3023"/>
                      <a:pt x="1233" y="3899"/>
                      <a:pt x="1561" y="4776"/>
                    </a:cubicBezTo>
                    <a:cubicBezTo>
                      <a:pt x="1944" y="5679"/>
                      <a:pt x="2191" y="6638"/>
                      <a:pt x="2355" y="7541"/>
                    </a:cubicBezTo>
                    <a:cubicBezTo>
                      <a:pt x="2465" y="8034"/>
                      <a:pt x="2519" y="8554"/>
                      <a:pt x="2629" y="9020"/>
                    </a:cubicBezTo>
                    <a:cubicBezTo>
                      <a:pt x="2711" y="9513"/>
                      <a:pt x="2766" y="9978"/>
                      <a:pt x="2930" y="10416"/>
                    </a:cubicBezTo>
                    <a:cubicBezTo>
                      <a:pt x="2982" y="10468"/>
                      <a:pt x="3012" y="10487"/>
                      <a:pt x="3027" y="10487"/>
                    </a:cubicBezTo>
                    <a:cubicBezTo>
                      <a:pt x="3036" y="10487"/>
                      <a:pt x="3040" y="10481"/>
                      <a:pt x="3040" y="10471"/>
                    </a:cubicBezTo>
                    <a:cubicBezTo>
                      <a:pt x="3040" y="10033"/>
                      <a:pt x="2958" y="9540"/>
                      <a:pt x="2875" y="9102"/>
                    </a:cubicBezTo>
                    <a:cubicBezTo>
                      <a:pt x="2821" y="8582"/>
                      <a:pt x="2739" y="8116"/>
                      <a:pt x="2684" y="7596"/>
                    </a:cubicBezTo>
                    <a:cubicBezTo>
                      <a:pt x="2547" y="6610"/>
                      <a:pt x="2328" y="5652"/>
                      <a:pt x="1944" y="4721"/>
                    </a:cubicBezTo>
                    <a:cubicBezTo>
                      <a:pt x="1616" y="3872"/>
                      <a:pt x="1342" y="2996"/>
                      <a:pt x="1068" y="2147"/>
                    </a:cubicBezTo>
                    <a:cubicBezTo>
                      <a:pt x="931" y="1736"/>
                      <a:pt x="822" y="1326"/>
                      <a:pt x="685" y="888"/>
                    </a:cubicBezTo>
                    <a:cubicBezTo>
                      <a:pt x="603" y="614"/>
                      <a:pt x="603" y="176"/>
                      <a:pt x="329" y="11"/>
                    </a:cubicBezTo>
                    <a:cubicBezTo>
                      <a:pt x="314" y="4"/>
                      <a:pt x="298" y="1"/>
                      <a:pt x="28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6" name="Google Shape;1086;p38"/>
              <p:cNvSpPr/>
              <p:nvPr/>
            </p:nvSpPr>
            <p:spPr>
              <a:xfrm>
                <a:off x="7911350" y="3671400"/>
                <a:ext cx="117575" cy="257850"/>
              </a:xfrm>
              <a:custGeom>
                <a:avLst/>
                <a:gdLst/>
                <a:ahLst/>
                <a:cxnLst/>
                <a:rect l="l" t="t" r="r" b="b"/>
                <a:pathLst>
                  <a:path w="4703" h="10314" extrusionOk="0">
                    <a:moveTo>
                      <a:pt x="4480" y="0"/>
                    </a:moveTo>
                    <a:cubicBezTo>
                      <a:pt x="4437" y="0"/>
                      <a:pt x="4392" y="17"/>
                      <a:pt x="4355" y="55"/>
                    </a:cubicBezTo>
                    <a:cubicBezTo>
                      <a:pt x="3999" y="384"/>
                      <a:pt x="3807" y="877"/>
                      <a:pt x="3588" y="1287"/>
                    </a:cubicBezTo>
                    <a:lnTo>
                      <a:pt x="2876" y="2629"/>
                    </a:lnTo>
                    <a:cubicBezTo>
                      <a:pt x="2383" y="3533"/>
                      <a:pt x="1972" y="4436"/>
                      <a:pt x="1562" y="5395"/>
                    </a:cubicBezTo>
                    <a:cubicBezTo>
                      <a:pt x="1233" y="6189"/>
                      <a:pt x="850" y="6983"/>
                      <a:pt x="576" y="7804"/>
                    </a:cubicBezTo>
                    <a:cubicBezTo>
                      <a:pt x="329" y="8544"/>
                      <a:pt x="1" y="9502"/>
                      <a:pt x="275" y="10296"/>
                    </a:cubicBezTo>
                    <a:cubicBezTo>
                      <a:pt x="263" y="10307"/>
                      <a:pt x="266" y="10314"/>
                      <a:pt x="275" y="10314"/>
                    </a:cubicBezTo>
                    <a:cubicBezTo>
                      <a:pt x="288" y="10314"/>
                      <a:pt x="313" y="10301"/>
                      <a:pt x="329" y="10269"/>
                    </a:cubicBezTo>
                    <a:cubicBezTo>
                      <a:pt x="576" y="9447"/>
                      <a:pt x="685" y="8626"/>
                      <a:pt x="1014" y="7832"/>
                    </a:cubicBezTo>
                    <a:cubicBezTo>
                      <a:pt x="1370" y="7010"/>
                      <a:pt x="1753" y="6189"/>
                      <a:pt x="2082" y="5367"/>
                    </a:cubicBezTo>
                    <a:cubicBezTo>
                      <a:pt x="2465" y="4518"/>
                      <a:pt x="2876" y="3615"/>
                      <a:pt x="3314" y="2793"/>
                    </a:cubicBezTo>
                    <a:cubicBezTo>
                      <a:pt x="3560" y="2383"/>
                      <a:pt x="3752" y="1945"/>
                      <a:pt x="3999" y="1534"/>
                    </a:cubicBezTo>
                    <a:cubicBezTo>
                      <a:pt x="4245" y="1123"/>
                      <a:pt x="4574" y="712"/>
                      <a:pt x="4683" y="274"/>
                    </a:cubicBezTo>
                    <a:cubicBezTo>
                      <a:pt x="4703" y="116"/>
                      <a:pt x="4594" y="0"/>
                      <a:pt x="448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7" name="Google Shape;1087;p38"/>
              <p:cNvSpPr/>
              <p:nvPr/>
            </p:nvSpPr>
            <p:spPr>
              <a:xfrm>
                <a:off x="7874700" y="3602600"/>
                <a:ext cx="90075" cy="287400"/>
              </a:xfrm>
              <a:custGeom>
                <a:avLst/>
                <a:gdLst/>
                <a:ahLst/>
                <a:cxnLst/>
                <a:rect l="l" t="t" r="r" b="b"/>
                <a:pathLst>
                  <a:path w="3603" h="11496" extrusionOk="0">
                    <a:moveTo>
                      <a:pt x="3325" y="1"/>
                    </a:moveTo>
                    <a:cubicBezTo>
                      <a:pt x="3288" y="1"/>
                      <a:pt x="3247" y="14"/>
                      <a:pt x="3219" y="42"/>
                    </a:cubicBezTo>
                    <a:cubicBezTo>
                      <a:pt x="3110" y="206"/>
                      <a:pt x="3137" y="398"/>
                      <a:pt x="3082" y="589"/>
                    </a:cubicBezTo>
                    <a:cubicBezTo>
                      <a:pt x="3000" y="863"/>
                      <a:pt x="2891" y="1110"/>
                      <a:pt x="2809" y="1356"/>
                    </a:cubicBezTo>
                    <a:cubicBezTo>
                      <a:pt x="2617" y="1767"/>
                      <a:pt x="2453" y="2123"/>
                      <a:pt x="2343" y="2533"/>
                    </a:cubicBezTo>
                    <a:cubicBezTo>
                      <a:pt x="2069" y="3574"/>
                      <a:pt x="1795" y="4587"/>
                      <a:pt x="1494" y="5600"/>
                    </a:cubicBezTo>
                    <a:cubicBezTo>
                      <a:pt x="837" y="7517"/>
                      <a:pt x="262" y="9379"/>
                      <a:pt x="16" y="11378"/>
                    </a:cubicBezTo>
                    <a:cubicBezTo>
                      <a:pt x="1" y="11453"/>
                      <a:pt x="60" y="11495"/>
                      <a:pt x="121" y="11495"/>
                    </a:cubicBezTo>
                    <a:cubicBezTo>
                      <a:pt x="171" y="11495"/>
                      <a:pt x="222" y="11467"/>
                      <a:pt x="235" y="11405"/>
                    </a:cubicBezTo>
                    <a:cubicBezTo>
                      <a:pt x="563" y="9351"/>
                      <a:pt x="1248" y="7407"/>
                      <a:pt x="1905" y="5463"/>
                    </a:cubicBezTo>
                    <a:cubicBezTo>
                      <a:pt x="2234" y="4450"/>
                      <a:pt x="2480" y="3437"/>
                      <a:pt x="2754" y="2397"/>
                    </a:cubicBezTo>
                    <a:cubicBezTo>
                      <a:pt x="2891" y="1958"/>
                      <a:pt x="3137" y="1548"/>
                      <a:pt x="3301" y="1110"/>
                    </a:cubicBezTo>
                    <a:cubicBezTo>
                      <a:pt x="3411" y="808"/>
                      <a:pt x="3603" y="343"/>
                      <a:pt x="3411" y="42"/>
                    </a:cubicBezTo>
                    <a:cubicBezTo>
                      <a:pt x="3397" y="14"/>
                      <a:pt x="3363" y="1"/>
                      <a:pt x="332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8" name="Google Shape;1088;p38"/>
              <p:cNvSpPr/>
              <p:nvPr/>
            </p:nvSpPr>
            <p:spPr>
              <a:xfrm>
                <a:off x="7842225" y="3580175"/>
                <a:ext cx="31500" cy="302950"/>
              </a:xfrm>
              <a:custGeom>
                <a:avLst/>
                <a:gdLst/>
                <a:ahLst/>
                <a:cxnLst/>
                <a:rect l="l" t="t" r="r" b="b"/>
                <a:pathLst>
                  <a:path w="1260" h="12118" extrusionOk="0">
                    <a:moveTo>
                      <a:pt x="972" y="1"/>
                    </a:moveTo>
                    <a:cubicBezTo>
                      <a:pt x="945" y="1"/>
                      <a:pt x="918" y="21"/>
                      <a:pt x="904" y="63"/>
                    </a:cubicBezTo>
                    <a:cubicBezTo>
                      <a:pt x="740" y="419"/>
                      <a:pt x="794" y="884"/>
                      <a:pt x="767" y="1240"/>
                    </a:cubicBezTo>
                    <a:cubicBezTo>
                      <a:pt x="740" y="1760"/>
                      <a:pt x="740" y="2308"/>
                      <a:pt x="685" y="2828"/>
                    </a:cubicBezTo>
                    <a:cubicBezTo>
                      <a:pt x="603" y="3841"/>
                      <a:pt x="493" y="4882"/>
                      <a:pt x="411" y="5895"/>
                    </a:cubicBezTo>
                    <a:cubicBezTo>
                      <a:pt x="192" y="7948"/>
                      <a:pt x="0" y="10002"/>
                      <a:pt x="192" y="12056"/>
                    </a:cubicBezTo>
                    <a:cubicBezTo>
                      <a:pt x="206" y="12097"/>
                      <a:pt x="240" y="12117"/>
                      <a:pt x="271" y="12117"/>
                    </a:cubicBezTo>
                    <a:cubicBezTo>
                      <a:pt x="302" y="12117"/>
                      <a:pt x="329" y="12097"/>
                      <a:pt x="329" y="12056"/>
                    </a:cubicBezTo>
                    <a:cubicBezTo>
                      <a:pt x="548" y="10002"/>
                      <a:pt x="685" y="7948"/>
                      <a:pt x="849" y="5895"/>
                    </a:cubicBezTo>
                    <a:cubicBezTo>
                      <a:pt x="904" y="4909"/>
                      <a:pt x="1013" y="3923"/>
                      <a:pt x="1096" y="2938"/>
                    </a:cubicBezTo>
                    <a:cubicBezTo>
                      <a:pt x="1123" y="2417"/>
                      <a:pt x="1150" y="1870"/>
                      <a:pt x="1150" y="1349"/>
                    </a:cubicBezTo>
                    <a:cubicBezTo>
                      <a:pt x="1150" y="939"/>
                      <a:pt x="1260" y="419"/>
                      <a:pt x="1041" y="63"/>
                    </a:cubicBezTo>
                    <a:cubicBezTo>
                      <a:pt x="1027" y="21"/>
                      <a:pt x="1000" y="1"/>
                      <a:pt x="972"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9" name="Google Shape;1089;p38"/>
              <p:cNvSpPr/>
              <p:nvPr/>
            </p:nvSpPr>
            <p:spPr>
              <a:xfrm>
                <a:off x="7795325" y="3583100"/>
                <a:ext cx="38700" cy="291450"/>
              </a:xfrm>
              <a:custGeom>
                <a:avLst/>
                <a:gdLst/>
                <a:ahLst/>
                <a:cxnLst/>
                <a:rect l="l" t="t" r="r" b="b"/>
                <a:pathLst>
                  <a:path w="1548" h="11658" extrusionOk="0">
                    <a:moveTo>
                      <a:pt x="196" y="0"/>
                    </a:moveTo>
                    <a:cubicBezTo>
                      <a:pt x="97" y="0"/>
                      <a:pt x="1" y="55"/>
                      <a:pt x="14" y="165"/>
                    </a:cubicBezTo>
                    <a:cubicBezTo>
                      <a:pt x="124" y="2191"/>
                      <a:pt x="535" y="4190"/>
                      <a:pt x="726" y="6189"/>
                    </a:cubicBezTo>
                    <a:cubicBezTo>
                      <a:pt x="945" y="7968"/>
                      <a:pt x="918" y="9885"/>
                      <a:pt x="1548" y="11637"/>
                    </a:cubicBezTo>
                    <a:cubicBezTo>
                      <a:pt x="1384" y="9803"/>
                      <a:pt x="1274" y="7941"/>
                      <a:pt x="1110" y="6106"/>
                    </a:cubicBezTo>
                    <a:cubicBezTo>
                      <a:pt x="945" y="4108"/>
                      <a:pt x="507" y="2163"/>
                      <a:pt x="398" y="165"/>
                    </a:cubicBezTo>
                    <a:cubicBezTo>
                      <a:pt x="398" y="55"/>
                      <a:pt x="295" y="0"/>
                      <a:pt x="196" y="0"/>
                    </a:cubicBezTo>
                    <a:close/>
                    <a:moveTo>
                      <a:pt x="1548" y="11637"/>
                    </a:moveTo>
                    <a:cubicBezTo>
                      <a:pt x="1534" y="11651"/>
                      <a:pt x="1534" y="11658"/>
                      <a:pt x="1538" y="11658"/>
                    </a:cubicBezTo>
                    <a:cubicBezTo>
                      <a:pt x="1541" y="11658"/>
                      <a:pt x="1548" y="11651"/>
                      <a:pt x="1548" y="11637"/>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0" name="Google Shape;1090;p38"/>
              <p:cNvSpPr/>
              <p:nvPr/>
            </p:nvSpPr>
            <p:spPr>
              <a:xfrm>
                <a:off x="7731325" y="3911225"/>
                <a:ext cx="241600" cy="222375"/>
              </a:xfrm>
              <a:custGeom>
                <a:avLst/>
                <a:gdLst/>
                <a:ahLst/>
                <a:cxnLst/>
                <a:rect l="l" t="t" r="r" b="b"/>
                <a:pathLst>
                  <a:path w="9664" h="8895" extrusionOk="0">
                    <a:moveTo>
                      <a:pt x="3596" y="0"/>
                    </a:moveTo>
                    <a:cubicBezTo>
                      <a:pt x="2717" y="0"/>
                      <a:pt x="1897" y="310"/>
                      <a:pt x="1315" y="1004"/>
                    </a:cubicBezTo>
                    <a:cubicBezTo>
                      <a:pt x="493" y="1962"/>
                      <a:pt x="220" y="3386"/>
                      <a:pt x="110" y="4618"/>
                    </a:cubicBezTo>
                    <a:cubicBezTo>
                      <a:pt x="1" y="6015"/>
                      <a:pt x="83" y="7713"/>
                      <a:pt x="1041" y="8863"/>
                    </a:cubicBezTo>
                    <a:cubicBezTo>
                      <a:pt x="1064" y="8886"/>
                      <a:pt x="1092" y="8894"/>
                      <a:pt x="1117" y="8894"/>
                    </a:cubicBezTo>
                    <a:cubicBezTo>
                      <a:pt x="1151" y="8894"/>
                      <a:pt x="1178" y="8878"/>
                      <a:pt x="1178" y="8863"/>
                    </a:cubicBezTo>
                    <a:cubicBezTo>
                      <a:pt x="767" y="7713"/>
                      <a:pt x="548" y="6508"/>
                      <a:pt x="603" y="5330"/>
                    </a:cubicBezTo>
                    <a:cubicBezTo>
                      <a:pt x="630" y="4126"/>
                      <a:pt x="877" y="2811"/>
                      <a:pt x="1479" y="1798"/>
                    </a:cubicBezTo>
                    <a:cubicBezTo>
                      <a:pt x="1976" y="1014"/>
                      <a:pt x="2692" y="724"/>
                      <a:pt x="3462" y="724"/>
                    </a:cubicBezTo>
                    <a:cubicBezTo>
                      <a:pt x="4601" y="724"/>
                      <a:pt x="5860" y="1358"/>
                      <a:pt x="6709" y="1962"/>
                    </a:cubicBezTo>
                    <a:cubicBezTo>
                      <a:pt x="7857" y="2771"/>
                      <a:pt x="8358" y="4176"/>
                      <a:pt x="9019" y="5348"/>
                    </a:cubicBezTo>
                    <a:lnTo>
                      <a:pt x="9019" y="5348"/>
                    </a:lnTo>
                    <a:cubicBezTo>
                      <a:pt x="9022" y="5385"/>
                      <a:pt x="9028" y="5423"/>
                      <a:pt x="9036" y="5467"/>
                    </a:cubicBezTo>
                    <a:cubicBezTo>
                      <a:pt x="9049" y="5460"/>
                      <a:pt x="9061" y="5453"/>
                      <a:pt x="9074" y="5446"/>
                    </a:cubicBezTo>
                    <a:lnTo>
                      <a:pt x="9074" y="5446"/>
                    </a:lnTo>
                    <a:cubicBezTo>
                      <a:pt x="9089" y="5471"/>
                      <a:pt x="9104" y="5497"/>
                      <a:pt x="9119" y="5522"/>
                    </a:cubicBezTo>
                    <a:cubicBezTo>
                      <a:pt x="9168" y="5604"/>
                      <a:pt x="9241" y="5637"/>
                      <a:pt x="9315" y="5637"/>
                    </a:cubicBezTo>
                    <a:cubicBezTo>
                      <a:pt x="9489" y="5637"/>
                      <a:pt x="9664" y="5457"/>
                      <a:pt x="9529" y="5303"/>
                    </a:cubicBezTo>
                    <a:cubicBezTo>
                      <a:pt x="9517" y="5284"/>
                      <a:pt x="9506" y="5267"/>
                      <a:pt x="9495" y="5251"/>
                    </a:cubicBezTo>
                    <a:lnTo>
                      <a:pt x="9495" y="5251"/>
                    </a:lnTo>
                    <a:cubicBezTo>
                      <a:pt x="9498" y="5250"/>
                      <a:pt x="9500" y="5249"/>
                      <a:pt x="9502" y="5248"/>
                    </a:cubicBezTo>
                    <a:cubicBezTo>
                      <a:pt x="8845" y="4016"/>
                      <a:pt x="8270" y="2702"/>
                      <a:pt x="7257" y="1661"/>
                    </a:cubicBezTo>
                    <a:cubicBezTo>
                      <a:pt x="6435" y="840"/>
                      <a:pt x="5340" y="237"/>
                      <a:pt x="4190" y="46"/>
                    </a:cubicBezTo>
                    <a:cubicBezTo>
                      <a:pt x="3990" y="16"/>
                      <a:pt x="3792" y="0"/>
                      <a:pt x="359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1" name="Google Shape;1091;p38"/>
              <p:cNvSpPr/>
              <p:nvPr/>
            </p:nvSpPr>
            <p:spPr>
              <a:xfrm>
                <a:off x="7751175" y="4064325"/>
                <a:ext cx="19200" cy="18500"/>
              </a:xfrm>
              <a:custGeom>
                <a:avLst/>
                <a:gdLst/>
                <a:ahLst/>
                <a:cxnLst/>
                <a:rect l="l" t="t" r="r" b="b"/>
                <a:pathLst>
                  <a:path w="768" h="740" extrusionOk="0">
                    <a:moveTo>
                      <a:pt x="713" y="439"/>
                    </a:moveTo>
                    <a:cubicBezTo>
                      <a:pt x="713" y="466"/>
                      <a:pt x="685" y="493"/>
                      <a:pt x="685" y="493"/>
                    </a:cubicBezTo>
                    <a:lnTo>
                      <a:pt x="630" y="575"/>
                    </a:lnTo>
                    <a:lnTo>
                      <a:pt x="621" y="582"/>
                    </a:lnTo>
                    <a:lnTo>
                      <a:pt x="621" y="582"/>
                    </a:lnTo>
                    <a:cubicBezTo>
                      <a:pt x="635" y="568"/>
                      <a:pt x="648" y="550"/>
                      <a:pt x="658" y="521"/>
                    </a:cubicBezTo>
                    <a:cubicBezTo>
                      <a:pt x="685" y="493"/>
                      <a:pt x="685" y="466"/>
                      <a:pt x="713" y="439"/>
                    </a:cubicBezTo>
                    <a:close/>
                    <a:moveTo>
                      <a:pt x="578" y="611"/>
                    </a:moveTo>
                    <a:lnTo>
                      <a:pt x="548" y="630"/>
                    </a:lnTo>
                    <a:cubicBezTo>
                      <a:pt x="556" y="622"/>
                      <a:pt x="566" y="617"/>
                      <a:pt x="578" y="611"/>
                    </a:cubicBezTo>
                    <a:close/>
                    <a:moveTo>
                      <a:pt x="384" y="0"/>
                    </a:moveTo>
                    <a:cubicBezTo>
                      <a:pt x="302" y="0"/>
                      <a:pt x="274" y="0"/>
                      <a:pt x="220" y="28"/>
                    </a:cubicBezTo>
                    <a:cubicBezTo>
                      <a:pt x="138" y="55"/>
                      <a:pt x="83" y="165"/>
                      <a:pt x="28" y="219"/>
                    </a:cubicBezTo>
                    <a:cubicBezTo>
                      <a:pt x="1" y="302"/>
                      <a:pt x="28" y="356"/>
                      <a:pt x="28" y="439"/>
                    </a:cubicBezTo>
                    <a:cubicBezTo>
                      <a:pt x="28" y="466"/>
                      <a:pt x="83" y="493"/>
                      <a:pt x="83" y="548"/>
                    </a:cubicBezTo>
                    <a:cubicBezTo>
                      <a:pt x="110" y="575"/>
                      <a:pt x="110" y="603"/>
                      <a:pt x="138" y="603"/>
                    </a:cubicBezTo>
                    <a:lnTo>
                      <a:pt x="165" y="630"/>
                    </a:lnTo>
                    <a:cubicBezTo>
                      <a:pt x="220" y="658"/>
                      <a:pt x="274" y="712"/>
                      <a:pt x="302" y="740"/>
                    </a:cubicBezTo>
                    <a:lnTo>
                      <a:pt x="411" y="740"/>
                    </a:lnTo>
                    <a:cubicBezTo>
                      <a:pt x="494" y="740"/>
                      <a:pt x="548" y="740"/>
                      <a:pt x="576" y="712"/>
                    </a:cubicBezTo>
                    <a:lnTo>
                      <a:pt x="685" y="603"/>
                    </a:lnTo>
                    <a:cubicBezTo>
                      <a:pt x="713" y="575"/>
                      <a:pt x="767" y="548"/>
                      <a:pt x="767" y="493"/>
                    </a:cubicBezTo>
                    <a:lnTo>
                      <a:pt x="767" y="356"/>
                    </a:lnTo>
                    <a:cubicBezTo>
                      <a:pt x="767" y="329"/>
                      <a:pt x="767" y="247"/>
                      <a:pt x="713" y="219"/>
                    </a:cubicBezTo>
                    <a:lnTo>
                      <a:pt x="713" y="302"/>
                    </a:lnTo>
                    <a:cubicBezTo>
                      <a:pt x="713" y="271"/>
                      <a:pt x="713" y="240"/>
                      <a:pt x="708" y="214"/>
                    </a:cubicBezTo>
                    <a:lnTo>
                      <a:pt x="708" y="214"/>
                    </a:lnTo>
                    <a:cubicBezTo>
                      <a:pt x="711" y="218"/>
                      <a:pt x="713" y="219"/>
                      <a:pt x="713" y="219"/>
                    </a:cubicBezTo>
                    <a:cubicBezTo>
                      <a:pt x="710" y="215"/>
                      <a:pt x="708" y="211"/>
                      <a:pt x="706" y="207"/>
                    </a:cubicBezTo>
                    <a:lnTo>
                      <a:pt x="706" y="207"/>
                    </a:lnTo>
                    <a:cubicBezTo>
                      <a:pt x="702" y="190"/>
                      <a:pt x="696" y="175"/>
                      <a:pt x="685" y="165"/>
                    </a:cubicBezTo>
                    <a:lnTo>
                      <a:pt x="685" y="165"/>
                    </a:lnTo>
                    <a:cubicBezTo>
                      <a:pt x="685" y="168"/>
                      <a:pt x="685" y="170"/>
                      <a:pt x="686" y="173"/>
                    </a:cubicBezTo>
                    <a:lnTo>
                      <a:pt x="686" y="173"/>
                    </a:lnTo>
                    <a:cubicBezTo>
                      <a:pt x="667" y="144"/>
                      <a:pt x="649" y="120"/>
                      <a:pt x="630" y="83"/>
                    </a:cubicBezTo>
                    <a:lnTo>
                      <a:pt x="630" y="83"/>
                    </a:lnTo>
                    <a:lnTo>
                      <a:pt x="685" y="165"/>
                    </a:lnTo>
                    <a:cubicBezTo>
                      <a:pt x="658" y="83"/>
                      <a:pt x="630" y="83"/>
                      <a:pt x="630" y="83"/>
                    </a:cubicBezTo>
                    <a:lnTo>
                      <a:pt x="630" y="83"/>
                    </a:lnTo>
                    <a:cubicBezTo>
                      <a:pt x="630" y="83"/>
                      <a:pt x="630" y="83"/>
                      <a:pt x="630" y="83"/>
                    </a:cubicBezTo>
                    <a:cubicBezTo>
                      <a:pt x="576" y="28"/>
                      <a:pt x="548" y="0"/>
                      <a:pt x="49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2" name="Google Shape;1092;p38"/>
              <p:cNvSpPr/>
              <p:nvPr/>
            </p:nvSpPr>
            <p:spPr>
              <a:xfrm>
                <a:off x="7753225" y="4025300"/>
                <a:ext cx="18525" cy="14400"/>
              </a:xfrm>
              <a:custGeom>
                <a:avLst/>
                <a:gdLst/>
                <a:ahLst/>
                <a:cxnLst/>
                <a:rect l="l" t="t" r="r" b="b"/>
                <a:pathLst>
                  <a:path w="741" h="576" extrusionOk="0">
                    <a:moveTo>
                      <a:pt x="357" y="1"/>
                    </a:moveTo>
                    <a:cubicBezTo>
                      <a:pt x="1" y="1"/>
                      <a:pt x="1" y="576"/>
                      <a:pt x="357" y="576"/>
                    </a:cubicBezTo>
                    <a:cubicBezTo>
                      <a:pt x="740" y="576"/>
                      <a:pt x="740" y="1"/>
                      <a:pt x="357"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3" name="Google Shape;1093;p38"/>
              <p:cNvSpPr/>
              <p:nvPr/>
            </p:nvSpPr>
            <p:spPr>
              <a:xfrm>
                <a:off x="7764175" y="3980125"/>
                <a:ext cx="17150" cy="13025"/>
              </a:xfrm>
              <a:custGeom>
                <a:avLst/>
                <a:gdLst/>
                <a:ahLst/>
                <a:cxnLst/>
                <a:rect l="l" t="t" r="r" b="b"/>
                <a:pathLst>
                  <a:path w="686" h="521" extrusionOk="0">
                    <a:moveTo>
                      <a:pt x="329" y="1"/>
                    </a:moveTo>
                    <a:cubicBezTo>
                      <a:pt x="1" y="1"/>
                      <a:pt x="1" y="521"/>
                      <a:pt x="329" y="521"/>
                    </a:cubicBezTo>
                    <a:cubicBezTo>
                      <a:pt x="685" y="521"/>
                      <a:pt x="685"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4" name="Google Shape;1094;p38"/>
              <p:cNvSpPr/>
              <p:nvPr/>
            </p:nvSpPr>
            <p:spPr>
              <a:xfrm>
                <a:off x="7788825" y="3961650"/>
                <a:ext cx="13025" cy="9600"/>
              </a:xfrm>
              <a:custGeom>
                <a:avLst/>
                <a:gdLst/>
                <a:ahLst/>
                <a:cxnLst/>
                <a:rect l="l" t="t" r="r" b="b"/>
                <a:pathLst>
                  <a:path w="521" h="384" extrusionOk="0">
                    <a:moveTo>
                      <a:pt x="247" y="0"/>
                    </a:moveTo>
                    <a:cubicBezTo>
                      <a:pt x="1" y="0"/>
                      <a:pt x="1" y="384"/>
                      <a:pt x="247" y="384"/>
                    </a:cubicBezTo>
                    <a:cubicBezTo>
                      <a:pt x="521" y="384"/>
                      <a:pt x="521" y="0"/>
                      <a:pt x="24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5" name="Google Shape;1095;p38"/>
              <p:cNvSpPr/>
              <p:nvPr/>
            </p:nvSpPr>
            <p:spPr>
              <a:xfrm>
                <a:off x="7823750" y="3948625"/>
                <a:ext cx="15075" cy="14400"/>
              </a:xfrm>
              <a:custGeom>
                <a:avLst/>
                <a:gdLst/>
                <a:ahLst/>
                <a:cxnLst/>
                <a:rect l="l" t="t" r="r" b="b"/>
                <a:pathLst>
                  <a:path w="603" h="576" extrusionOk="0">
                    <a:moveTo>
                      <a:pt x="329" y="1"/>
                    </a:moveTo>
                    <a:cubicBezTo>
                      <a:pt x="274" y="1"/>
                      <a:pt x="247" y="1"/>
                      <a:pt x="219" y="28"/>
                    </a:cubicBezTo>
                    <a:cubicBezTo>
                      <a:pt x="192" y="28"/>
                      <a:pt x="137" y="56"/>
                      <a:pt x="110" y="111"/>
                    </a:cubicBezTo>
                    <a:cubicBezTo>
                      <a:pt x="82" y="138"/>
                      <a:pt x="82" y="165"/>
                      <a:pt x="55" y="193"/>
                    </a:cubicBezTo>
                    <a:cubicBezTo>
                      <a:pt x="0" y="220"/>
                      <a:pt x="0" y="275"/>
                      <a:pt x="0" y="302"/>
                    </a:cubicBezTo>
                    <a:lnTo>
                      <a:pt x="0" y="384"/>
                    </a:lnTo>
                    <a:cubicBezTo>
                      <a:pt x="0" y="412"/>
                      <a:pt x="55" y="466"/>
                      <a:pt x="82" y="521"/>
                    </a:cubicBezTo>
                    <a:cubicBezTo>
                      <a:pt x="110" y="521"/>
                      <a:pt x="110" y="549"/>
                      <a:pt x="137" y="549"/>
                    </a:cubicBezTo>
                    <a:cubicBezTo>
                      <a:pt x="219" y="576"/>
                      <a:pt x="247" y="576"/>
                      <a:pt x="274" y="576"/>
                    </a:cubicBezTo>
                    <a:cubicBezTo>
                      <a:pt x="329" y="576"/>
                      <a:pt x="356" y="576"/>
                      <a:pt x="383" y="549"/>
                    </a:cubicBezTo>
                    <a:cubicBezTo>
                      <a:pt x="411" y="549"/>
                      <a:pt x="466" y="521"/>
                      <a:pt x="493" y="466"/>
                    </a:cubicBezTo>
                    <a:cubicBezTo>
                      <a:pt x="520" y="439"/>
                      <a:pt x="520" y="412"/>
                      <a:pt x="548" y="384"/>
                    </a:cubicBezTo>
                    <a:cubicBezTo>
                      <a:pt x="602" y="330"/>
                      <a:pt x="602" y="302"/>
                      <a:pt x="602" y="275"/>
                    </a:cubicBezTo>
                    <a:lnTo>
                      <a:pt x="602" y="193"/>
                    </a:lnTo>
                    <a:cubicBezTo>
                      <a:pt x="602" y="165"/>
                      <a:pt x="548" y="111"/>
                      <a:pt x="520" y="56"/>
                    </a:cubicBezTo>
                    <a:cubicBezTo>
                      <a:pt x="493" y="56"/>
                      <a:pt x="493" y="28"/>
                      <a:pt x="466" y="28"/>
                    </a:cubicBezTo>
                    <a:cubicBezTo>
                      <a:pt x="411" y="1"/>
                      <a:pt x="356"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6" name="Google Shape;1096;p38"/>
              <p:cNvSpPr/>
              <p:nvPr/>
            </p:nvSpPr>
            <p:spPr>
              <a:xfrm>
                <a:off x="7870975" y="3966425"/>
                <a:ext cx="13725" cy="14400"/>
              </a:xfrm>
              <a:custGeom>
                <a:avLst/>
                <a:gdLst/>
                <a:ahLst/>
                <a:cxnLst/>
                <a:rect l="l" t="t" r="r" b="b"/>
                <a:pathLst>
                  <a:path w="549" h="576" extrusionOk="0">
                    <a:moveTo>
                      <a:pt x="219" y="1"/>
                    </a:moveTo>
                    <a:cubicBezTo>
                      <a:pt x="165" y="1"/>
                      <a:pt x="165" y="28"/>
                      <a:pt x="137" y="28"/>
                    </a:cubicBezTo>
                    <a:cubicBezTo>
                      <a:pt x="110" y="83"/>
                      <a:pt x="83" y="83"/>
                      <a:pt x="83" y="110"/>
                    </a:cubicBezTo>
                    <a:cubicBezTo>
                      <a:pt x="0" y="165"/>
                      <a:pt x="0" y="193"/>
                      <a:pt x="0" y="247"/>
                    </a:cubicBezTo>
                    <a:lnTo>
                      <a:pt x="0" y="384"/>
                    </a:lnTo>
                    <a:cubicBezTo>
                      <a:pt x="0" y="412"/>
                      <a:pt x="28" y="494"/>
                      <a:pt x="83" y="521"/>
                    </a:cubicBezTo>
                    <a:cubicBezTo>
                      <a:pt x="110" y="521"/>
                      <a:pt x="110" y="549"/>
                      <a:pt x="137" y="549"/>
                    </a:cubicBezTo>
                    <a:cubicBezTo>
                      <a:pt x="165" y="576"/>
                      <a:pt x="247" y="576"/>
                      <a:pt x="274" y="576"/>
                    </a:cubicBezTo>
                    <a:cubicBezTo>
                      <a:pt x="302" y="576"/>
                      <a:pt x="329" y="576"/>
                      <a:pt x="384" y="549"/>
                    </a:cubicBezTo>
                    <a:cubicBezTo>
                      <a:pt x="411" y="549"/>
                      <a:pt x="438" y="521"/>
                      <a:pt x="493" y="494"/>
                    </a:cubicBezTo>
                    <a:cubicBezTo>
                      <a:pt x="521" y="439"/>
                      <a:pt x="548" y="412"/>
                      <a:pt x="548" y="357"/>
                    </a:cubicBezTo>
                    <a:lnTo>
                      <a:pt x="548" y="220"/>
                    </a:lnTo>
                    <a:cubicBezTo>
                      <a:pt x="548" y="165"/>
                      <a:pt x="521" y="165"/>
                      <a:pt x="521" y="138"/>
                    </a:cubicBezTo>
                    <a:cubicBezTo>
                      <a:pt x="521" y="110"/>
                      <a:pt x="466" y="83"/>
                      <a:pt x="438" y="83"/>
                    </a:cubicBezTo>
                    <a:cubicBezTo>
                      <a:pt x="438" y="83"/>
                      <a:pt x="411" y="28"/>
                      <a:pt x="384" y="28"/>
                    </a:cubicBezTo>
                    <a:cubicBezTo>
                      <a:pt x="329" y="28"/>
                      <a:pt x="302" y="1"/>
                      <a:pt x="27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7" name="Google Shape;1097;p38"/>
              <p:cNvSpPr/>
              <p:nvPr/>
            </p:nvSpPr>
            <p:spPr>
              <a:xfrm>
                <a:off x="7903825" y="4000650"/>
                <a:ext cx="17150" cy="17150"/>
              </a:xfrm>
              <a:custGeom>
                <a:avLst/>
                <a:gdLst/>
                <a:ahLst/>
                <a:cxnLst/>
                <a:rect l="l" t="t" r="r" b="b"/>
                <a:pathLst>
                  <a:path w="686" h="686" extrusionOk="0">
                    <a:moveTo>
                      <a:pt x="329" y="1"/>
                    </a:moveTo>
                    <a:cubicBezTo>
                      <a:pt x="302" y="1"/>
                      <a:pt x="220" y="1"/>
                      <a:pt x="192" y="28"/>
                    </a:cubicBezTo>
                    <a:cubicBezTo>
                      <a:pt x="165" y="28"/>
                      <a:pt x="138" y="83"/>
                      <a:pt x="138" y="83"/>
                    </a:cubicBezTo>
                    <a:cubicBezTo>
                      <a:pt x="83" y="83"/>
                      <a:pt x="83" y="110"/>
                      <a:pt x="55" y="138"/>
                    </a:cubicBezTo>
                    <a:cubicBezTo>
                      <a:pt x="28" y="165"/>
                      <a:pt x="28" y="193"/>
                      <a:pt x="1" y="247"/>
                    </a:cubicBezTo>
                    <a:lnTo>
                      <a:pt x="1" y="357"/>
                    </a:lnTo>
                    <a:lnTo>
                      <a:pt x="1" y="439"/>
                    </a:lnTo>
                    <a:cubicBezTo>
                      <a:pt x="1" y="494"/>
                      <a:pt x="28" y="521"/>
                      <a:pt x="28" y="521"/>
                    </a:cubicBezTo>
                    <a:cubicBezTo>
                      <a:pt x="55" y="549"/>
                      <a:pt x="55" y="576"/>
                      <a:pt x="83" y="631"/>
                    </a:cubicBezTo>
                    <a:cubicBezTo>
                      <a:pt x="192" y="658"/>
                      <a:pt x="275" y="686"/>
                      <a:pt x="302" y="686"/>
                    </a:cubicBezTo>
                    <a:lnTo>
                      <a:pt x="439" y="686"/>
                    </a:lnTo>
                    <a:cubicBezTo>
                      <a:pt x="466" y="686"/>
                      <a:pt x="439" y="686"/>
                      <a:pt x="494" y="658"/>
                    </a:cubicBezTo>
                    <a:lnTo>
                      <a:pt x="576" y="576"/>
                    </a:lnTo>
                    <a:lnTo>
                      <a:pt x="630" y="521"/>
                    </a:lnTo>
                    <a:cubicBezTo>
                      <a:pt x="685" y="494"/>
                      <a:pt x="685" y="439"/>
                      <a:pt x="685" y="384"/>
                    </a:cubicBezTo>
                    <a:lnTo>
                      <a:pt x="685" y="275"/>
                    </a:lnTo>
                    <a:cubicBezTo>
                      <a:pt x="685" y="247"/>
                      <a:pt x="685" y="220"/>
                      <a:pt x="630" y="220"/>
                    </a:cubicBezTo>
                    <a:cubicBezTo>
                      <a:pt x="630" y="165"/>
                      <a:pt x="603" y="138"/>
                      <a:pt x="576" y="110"/>
                    </a:cubicBezTo>
                    <a:lnTo>
                      <a:pt x="494" y="28"/>
                    </a:lnTo>
                    <a:cubicBezTo>
                      <a:pt x="466" y="28"/>
                      <a:pt x="439" y="1"/>
                      <a:pt x="4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8" name="Google Shape;1098;p38"/>
              <p:cNvSpPr/>
              <p:nvPr/>
            </p:nvSpPr>
            <p:spPr>
              <a:xfrm>
                <a:off x="7933275" y="4043800"/>
                <a:ext cx="16450" cy="15075"/>
              </a:xfrm>
              <a:custGeom>
                <a:avLst/>
                <a:gdLst/>
                <a:ahLst/>
                <a:cxnLst/>
                <a:rect l="l" t="t" r="r" b="b"/>
                <a:pathLst>
                  <a:path w="658" h="603" extrusionOk="0">
                    <a:moveTo>
                      <a:pt x="356" y="0"/>
                    </a:moveTo>
                    <a:cubicBezTo>
                      <a:pt x="329" y="0"/>
                      <a:pt x="274" y="0"/>
                      <a:pt x="219" y="27"/>
                    </a:cubicBezTo>
                    <a:cubicBezTo>
                      <a:pt x="192" y="27"/>
                      <a:pt x="137" y="55"/>
                      <a:pt x="110" y="82"/>
                    </a:cubicBezTo>
                    <a:cubicBezTo>
                      <a:pt x="82" y="137"/>
                      <a:pt x="55" y="164"/>
                      <a:pt x="55" y="192"/>
                    </a:cubicBezTo>
                    <a:cubicBezTo>
                      <a:pt x="0" y="219"/>
                      <a:pt x="0" y="274"/>
                      <a:pt x="0" y="329"/>
                    </a:cubicBezTo>
                    <a:lnTo>
                      <a:pt x="0" y="411"/>
                    </a:lnTo>
                    <a:cubicBezTo>
                      <a:pt x="0" y="465"/>
                      <a:pt x="55" y="493"/>
                      <a:pt x="82" y="548"/>
                    </a:cubicBezTo>
                    <a:cubicBezTo>
                      <a:pt x="110" y="548"/>
                      <a:pt x="110" y="575"/>
                      <a:pt x="137" y="575"/>
                    </a:cubicBezTo>
                    <a:cubicBezTo>
                      <a:pt x="219" y="602"/>
                      <a:pt x="274" y="602"/>
                      <a:pt x="329" y="602"/>
                    </a:cubicBezTo>
                    <a:cubicBezTo>
                      <a:pt x="356" y="602"/>
                      <a:pt x="383" y="602"/>
                      <a:pt x="466" y="575"/>
                    </a:cubicBezTo>
                    <a:cubicBezTo>
                      <a:pt x="493" y="575"/>
                      <a:pt x="520" y="548"/>
                      <a:pt x="548" y="493"/>
                    </a:cubicBezTo>
                    <a:cubicBezTo>
                      <a:pt x="602" y="465"/>
                      <a:pt x="630" y="438"/>
                      <a:pt x="630" y="411"/>
                    </a:cubicBezTo>
                    <a:cubicBezTo>
                      <a:pt x="657" y="356"/>
                      <a:pt x="657" y="329"/>
                      <a:pt x="657" y="274"/>
                    </a:cubicBezTo>
                    <a:lnTo>
                      <a:pt x="657" y="192"/>
                    </a:lnTo>
                    <a:cubicBezTo>
                      <a:pt x="657" y="137"/>
                      <a:pt x="630" y="82"/>
                      <a:pt x="602" y="55"/>
                    </a:cubicBezTo>
                    <a:cubicBezTo>
                      <a:pt x="548" y="55"/>
                      <a:pt x="548" y="27"/>
                      <a:pt x="520" y="27"/>
                    </a:cubicBezTo>
                    <a:cubicBezTo>
                      <a:pt x="493" y="0"/>
                      <a:pt x="411" y="0"/>
                      <a:pt x="35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9" name="Google Shape;1099;p38"/>
              <p:cNvSpPr/>
              <p:nvPr/>
            </p:nvSpPr>
            <p:spPr>
              <a:xfrm>
                <a:off x="7793625" y="3992850"/>
                <a:ext cx="118300" cy="134050"/>
              </a:xfrm>
              <a:custGeom>
                <a:avLst/>
                <a:gdLst/>
                <a:ahLst/>
                <a:cxnLst/>
                <a:rect l="l" t="t" r="r" b="b"/>
                <a:pathLst>
                  <a:path w="4732" h="5362" extrusionOk="0">
                    <a:moveTo>
                      <a:pt x="1969" y="1"/>
                    </a:moveTo>
                    <a:cubicBezTo>
                      <a:pt x="1488" y="1"/>
                      <a:pt x="1022" y="257"/>
                      <a:pt x="685" y="614"/>
                    </a:cubicBezTo>
                    <a:cubicBezTo>
                      <a:pt x="192" y="1189"/>
                      <a:pt x="0" y="2065"/>
                      <a:pt x="0" y="2805"/>
                    </a:cubicBezTo>
                    <a:cubicBezTo>
                      <a:pt x="0" y="3681"/>
                      <a:pt x="137" y="4639"/>
                      <a:pt x="657" y="5351"/>
                    </a:cubicBezTo>
                    <a:cubicBezTo>
                      <a:pt x="657" y="5358"/>
                      <a:pt x="664" y="5361"/>
                      <a:pt x="674" y="5361"/>
                    </a:cubicBezTo>
                    <a:cubicBezTo>
                      <a:pt x="704" y="5361"/>
                      <a:pt x="760" y="5331"/>
                      <a:pt x="740" y="5269"/>
                    </a:cubicBezTo>
                    <a:cubicBezTo>
                      <a:pt x="384" y="4612"/>
                      <a:pt x="247" y="3873"/>
                      <a:pt x="219" y="3161"/>
                    </a:cubicBezTo>
                    <a:cubicBezTo>
                      <a:pt x="192" y="2449"/>
                      <a:pt x="301" y="1627"/>
                      <a:pt x="685" y="998"/>
                    </a:cubicBezTo>
                    <a:cubicBezTo>
                      <a:pt x="963" y="570"/>
                      <a:pt x="1458" y="226"/>
                      <a:pt x="1974" y="226"/>
                    </a:cubicBezTo>
                    <a:cubicBezTo>
                      <a:pt x="2119" y="226"/>
                      <a:pt x="2266" y="253"/>
                      <a:pt x="2410" y="313"/>
                    </a:cubicBezTo>
                    <a:cubicBezTo>
                      <a:pt x="2957" y="559"/>
                      <a:pt x="3341" y="1134"/>
                      <a:pt x="3642" y="1655"/>
                    </a:cubicBezTo>
                    <a:cubicBezTo>
                      <a:pt x="3806" y="1956"/>
                      <a:pt x="3998" y="2257"/>
                      <a:pt x="4108" y="2558"/>
                    </a:cubicBezTo>
                    <a:cubicBezTo>
                      <a:pt x="4217" y="2777"/>
                      <a:pt x="4327" y="3051"/>
                      <a:pt x="4518" y="3188"/>
                    </a:cubicBezTo>
                    <a:cubicBezTo>
                      <a:pt x="4542" y="3200"/>
                      <a:pt x="4566" y="3205"/>
                      <a:pt x="4589" y="3205"/>
                    </a:cubicBezTo>
                    <a:cubicBezTo>
                      <a:pt x="4669" y="3205"/>
                      <a:pt x="4731" y="3137"/>
                      <a:pt x="4710" y="3051"/>
                    </a:cubicBezTo>
                    <a:cubicBezTo>
                      <a:pt x="4628" y="2805"/>
                      <a:pt x="4463" y="2613"/>
                      <a:pt x="4354" y="2367"/>
                    </a:cubicBezTo>
                    <a:cubicBezTo>
                      <a:pt x="4190" y="2065"/>
                      <a:pt x="4053" y="1792"/>
                      <a:pt x="3888" y="1518"/>
                    </a:cubicBezTo>
                    <a:cubicBezTo>
                      <a:pt x="3532" y="970"/>
                      <a:pt x="3122" y="340"/>
                      <a:pt x="2519" y="121"/>
                    </a:cubicBezTo>
                    <a:cubicBezTo>
                      <a:pt x="2338" y="38"/>
                      <a:pt x="2153" y="1"/>
                      <a:pt x="1969"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sp>
        <p:nvSpPr>
          <p:cNvPr id="1100" name="Google Shape;1100;p38"/>
          <p:cNvSpPr/>
          <p:nvPr/>
        </p:nvSpPr>
        <p:spPr>
          <a:xfrm>
            <a:off x="15619600" y="7699688"/>
            <a:ext cx="3809772" cy="2587320"/>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dk1"/>
          </a:solidFill>
          <a:ln>
            <a:noFill/>
          </a:ln>
        </p:spPr>
        <p:txBody>
          <a:bodyPr spcFirstLastPara="1" wrap="square" lIns="182850" tIns="182850" rIns="182850" bIns="182850" anchor="ctr" anchorCtr="0">
            <a:noAutofit/>
          </a:bodyPr>
          <a:lstStyle/>
          <a:p>
            <a:endParaRPr/>
          </a:p>
        </p:txBody>
      </p:sp>
      <p:grpSp>
        <p:nvGrpSpPr>
          <p:cNvPr id="1101" name="Google Shape;1101;p38"/>
          <p:cNvGrpSpPr/>
          <p:nvPr/>
        </p:nvGrpSpPr>
        <p:grpSpPr>
          <a:xfrm>
            <a:off x="11856569" y="8800830"/>
            <a:ext cx="1469518" cy="2007244"/>
            <a:chOff x="-2382375" y="1262850"/>
            <a:chExt cx="735200" cy="1004225"/>
          </a:xfrm>
        </p:grpSpPr>
        <p:sp>
          <p:nvSpPr>
            <p:cNvPr id="1102" name="Google Shape;1102;p38"/>
            <p:cNvSpPr/>
            <p:nvPr/>
          </p:nvSpPr>
          <p:spPr>
            <a:xfrm>
              <a:off x="-2203025" y="1360925"/>
              <a:ext cx="239600" cy="891075"/>
            </a:xfrm>
            <a:custGeom>
              <a:avLst/>
              <a:gdLst/>
              <a:ahLst/>
              <a:cxnLst/>
              <a:rect l="l" t="t" r="r" b="b"/>
              <a:pathLst>
                <a:path w="9584" h="35643" extrusionOk="0">
                  <a:moveTo>
                    <a:pt x="1882" y="1313"/>
                  </a:moveTo>
                  <a:lnTo>
                    <a:pt x="1882" y="1313"/>
                  </a:lnTo>
                  <a:cubicBezTo>
                    <a:pt x="1894" y="1329"/>
                    <a:pt x="1905" y="1345"/>
                    <a:pt x="1917" y="1362"/>
                  </a:cubicBezTo>
                  <a:cubicBezTo>
                    <a:pt x="1893" y="1332"/>
                    <a:pt x="1883" y="1318"/>
                    <a:pt x="1882" y="1313"/>
                  </a:cubicBezTo>
                  <a:close/>
                  <a:moveTo>
                    <a:pt x="4215" y="16736"/>
                  </a:moveTo>
                  <a:cubicBezTo>
                    <a:pt x="4216" y="16741"/>
                    <a:pt x="4216" y="16745"/>
                    <a:pt x="4217" y="16750"/>
                  </a:cubicBezTo>
                  <a:cubicBezTo>
                    <a:pt x="4217" y="16746"/>
                    <a:pt x="4216" y="16741"/>
                    <a:pt x="4215" y="16736"/>
                  </a:cubicBezTo>
                  <a:close/>
                  <a:moveTo>
                    <a:pt x="5415" y="22108"/>
                  </a:moveTo>
                  <a:cubicBezTo>
                    <a:pt x="5417" y="22111"/>
                    <a:pt x="5420" y="22114"/>
                    <a:pt x="5422" y="22117"/>
                  </a:cubicBezTo>
                  <a:cubicBezTo>
                    <a:pt x="5422" y="22122"/>
                    <a:pt x="5422" y="22127"/>
                    <a:pt x="5422" y="22131"/>
                  </a:cubicBezTo>
                  <a:lnTo>
                    <a:pt x="5422" y="22131"/>
                  </a:lnTo>
                  <a:cubicBezTo>
                    <a:pt x="5420" y="22123"/>
                    <a:pt x="5418" y="22115"/>
                    <a:pt x="5415" y="22108"/>
                  </a:cubicBezTo>
                  <a:close/>
                  <a:moveTo>
                    <a:pt x="5778" y="23459"/>
                  </a:moveTo>
                  <a:cubicBezTo>
                    <a:pt x="5778" y="23489"/>
                    <a:pt x="5782" y="23514"/>
                    <a:pt x="5788" y="23538"/>
                  </a:cubicBezTo>
                  <a:lnTo>
                    <a:pt x="5788" y="23538"/>
                  </a:lnTo>
                  <a:cubicBezTo>
                    <a:pt x="5784" y="23512"/>
                    <a:pt x="5781" y="23485"/>
                    <a:pt x="5778" y="23459"/>
                  </a:cubicBezTo>
                  <a:close/>
                  <a:moveTo>
                    <a:pt x="7557" y="27949"/>
                  </a:moveTo>
                  <a:cubicBezTo>
                    <a:pt x="7557" y="27994"/>
                    <a:pt x="7553" y="28030"/>
                    <a:pt x="7547" y="28064"/>
                  </a:cubicBezTo>
                  <a:lnTo>
                    <a:pt x="7547" y="28064"/>
                  </a:lnTo>
                  <a:cubicBezTo>
                    <a:pt x="7551" y="28026"/>
                    <a:pt x="7554" y="27988"/>
                    <a:pt x="7557" y="27949"/>
                  </a:cubicBezTo>
                  <a:close/>
                  <a:moveTo>
                    <a:pt x="9545" y="35088"/>
                  </a:moveTo>
                  <a:lnTo>
                    <a:pt x="9545" y="35088"/>
                  </a:lnTo>
                  <a:cubicBezTo>
                    <a:pt x="9548" y="35090"/>
                    <a:pt x="9552" y="35093"/>
                    <a:pt x="9556" y="35096"/>
                  </a:cubicBezTo>
                  <a:lnTo>
                    <a:pt x="9556" y="35142"/>
                  </a:lnTo>
                  <a:lnTo>
                    <a:pt x="9556" y="35142"/>
                  </a:lnTo>
                  <a:cubicBezTo>
                    <a:pt x="9553" y="35123"/>
                    <a:pt x="9549" y="35105"/>
                    <a:pt x="9545" y="35088"/>
                  </a:cubicBezTo>
                  <a:close/>
                  <a:moveTo>
                    <a:pt x="8384" y="35118"/>
                  </a:moveTo>
                  <a:cubicBezTo>
                    <a:pt x="8383" y="35118"/>
                    <a:pt x="8397" y="35144"/>
                    <a:pt x="8429" y="35198"/>
                  </a:cubicBezTo>
                  <a:lnTo>
                    <a:pt x="8429" y="35198"/>
                  </a:lnTo>
                  <a:cubicBezTo>
                    <a:pt x="8402" y="35145"/>
                    <a:pt x="8385" y="35118"/>
                    <a:pt x="8384" y="35118"/>
                  </a:cubicBezTo>
                  <a:close/>
                  <a:moveTo>
                    <a:pt x="782" y="1"/>
                  </a:moveTo>
                  <a:cubicBezTo>
                    <a:pt x="700" y="1"/>
                    <a:pt x="618" y="16"/>
                    <a:pt x="548" y="48"/>
                  </a:cubicBezTo>
                  <a:cubicBezTo>
                    <a:pt x="137" y="48"/>
                    <a:pt x="0" y="376"/>
                    <a:pt x="82" y="623"/>
                  </a:cubicBezTo>
                  <a:cubicBezTo>
                    <a:pt x="110" y="814"/>
                    <a:pt x="164" y="979"/>
                    <a:pt x="247" y="1143"/>
                  </a:cubicBezTo>
                  <a:cubicBezTo>
                    <a:pt x="247" y="1198"/>
                    <a:pt x="274" y="1225"/>
                    <a:pt x="274" y="1280"/>
                  </a:cubicBezTo>
                  <a:lnTo>
                    <a:pt x="274" y="1307"/>
                  </a:lnTo>
                  <a:cubicBezTo>
                    <a:pt x="298" y="1363"/>
                    <a:pt x="317" y="1404"/>
                    <a:pt x="330" y="1432"/>
                  </a:cubicBezTo>
                  <a:lnTo>
                    <a:pt x="330" y="1432"/>
                  </a:lnTo>
                  <a:cubicBezTo>
                    <a:pt x="321" y="1418"/>
                    <a:pt x="312" y="1403"/>
                    <a:pt x="301" y="1389"/>
                  </a:cubicBezTo>
                  <a:lnTo>
                    <a:pt x="301" y="1389"/>
                  </a:lnTo>
                  <a:cubicBezTo>
                    <a:pt x="336" y="1446"/>
                    <a:pt x="351" y="1475"/>
                    <a:pt x="351" y="1475"/>
                  </a:cubicBezTo>
                  <a:cubicBezTo>
                    <a:pt x="351" y="1475"/>
                    <a:pt x="344" y="1461"/>
                    <a:pt x="330" y="1432"/>
                  </a:cubicBezTo>
                  <a:lnTo>
                    <a:pt x="330" y="1432"/>
                  </a:lnTo>
                  <a:cubicBezTo>
                    <a:pt x="391" y="1534"/>
                    <a:pt x="421" y="1653"/>
                    <a:pt x="493" y="1773"/>
                  </a:cubicBezTo>
                  <a:cubicBezTo>
                    <a:pt x="548" y="1937"/>
                    <a:pt x="657" y="2101"/>
                    <a:pt x="712" y="2238"/>
                  </a:cubicBezTo>
                  <a:cubicBezTo>
                    <a:pt x="750" y="2294"/>
                    <a:pt x="800" y="2415"/>
                    <a:pt x="802" y="2415"/>
                  </a:cubicBezTo>
                  <a:cubicBezTo>
                    <a:pt x="802" y="2415"/>
                    <a:pt x="793" y="2389"/>
                    <a:pt x="767" y="2320"/>
                  </a:cubicBezTo>
                  <a:lnTo>
                    <a:pt x="767" y="2320"/>
                  </a:lnTo>
                  <a:lnTo>
                    <a:pt x="959" y="2731"/>
                  </a:lnTo>
                  <a:cubicBezTo>
                    <a:pt x="1315" y="3333"/>
                    <a:pt x="1753" y="3908"/>
                    <a:pt x="2163" y="4511"/>
                  </a:cubicBezTo>
                  <a:cubicBezTo>
                    <a:pt x="2355" y="4812"/>
                    <a:pt x="2574" y="5113"/>
                    <a:pt x="2738" y="5414"/>
                  </a:cubicBezTo>
                  <a:cubicBezTo>
                    <a:pt x="2807" y="5574"/>
                    <a:pt x="2875" y="5696"/>
                    <a:pt x="2944" y="5827"/>
                  </a:cubicBezTo>
                  <a:lnTo>
                    <a:pt x="2944" y="5827"/>
                  </a:lnTo>
                  <a:cubicBezTo>
                    <a:pt x="2935" y="5802"/>
                    <a:pt x="2929" y="5781"/>
                    <a:pt x="2932" y="5781"/>
                  </a:cubicBezTo>
                  <a:lnTo>
                    <a:pt x="2932" y="5781"/>
                  </a:lnTo>
                  <a:cubicBezTo>
                    <a:pt x="2934" y="5781"/>
                    <a:pt x="2942" y="5793"/>
                    <a:pt x="2957" y="5825"/>
                  </a:cubicBezTo>
                  <a:cubicBezTo>
                    <a:pt x="2957" y="5837"/>
                    <a:pt x="2959" y="5848"/>
                    <a:pt x="2961" y="5860"/>
                  </a:cubicBezTo>
                  <a:lnTo>
                    <a:pt x="2961" y="5860"/>
                  </a:lnTo>
                  <a:cubicBezTo>
                    <a:pt x="2955" y="5849"/>
                    <a:pt x="2949" y="5838"/>
                    <a:pt x="2944" y="5827"/>
                  </a:cubicBezTo>
                  <a:lnTo>
                    <a:pt x="2944" y="5827"/>
                  </a:lnTo>
                  <a:cubicBezTo>
                    <a:pt x="2950" y="5846"/>
                    <a:pt x="2958" y="5867"/>
                    <a:pt x="2966" y="5885"/>
                  </a:cubicBezTo>
                  <a:lnTo>
                    <a:pt x="2966" y="5885"/>
                  </a:lnTo>
                  <a:cubicBezTo>
                    <a:pt x="2964" y="5877"/>
                    <a:pt x="2962" y="5868"/>
                    <a:pt x="2961" y="5860"/>
                  </a:cubicBezTo>
                  <a:lnTo>
                    <a:pt x="2961" y="5860"/>
                  </a:lnTo>
                  <a:cubicBezTo>
                    <a:pt x="2969" y="5875"/>
                    <a:pt x="2977" y="5891"/>
                    <a:pt x="2985" y="5907"/>
                  </a:cubicBezTo>
                  <a:cubicBezTo>
                    <a:pt x="2989" y="5922"/>
                    <a:pt x="2989" y="5929"/>
                    <a:pt x="2988" y="5929"/>
                  </a:cubicBezTo>
                  <a:cubicBezTo>
                    <a:pt x="2985" y="5929"/>
                    <a:pt x="2976" y="5909"/>
                    <a:pt x="2966" y="5885"/>
                  </a:cubicBezTo>
                  <a:lnTo>
                    <a:pt x="2966" y="5885"/>
                  </a:lnTo>
                  <a:cubicBezTo>
                    <a:pt x="2974" y="5917"/>
                    <a:pt x="2985" y="5945"/>
                    <a:pt x="2985" y="5962"/>
                  </a:cubicBezTo>
                  <a:lnTo>
                    <a:pt x="3094" y="6291"/>
                  </a:lnTo>
                  <a:cubicBezTo>
                    <a:pt x="3149" y="6455"/>
                    <a:pt x="3176" y="6619"/>
                    <a:pt x="3231" y="6783"/>
                  </a:cubicBezTo>
                  <a:cubicBezTo>
                    <a:pt x="3259" y="6893"/>
                    <a:pt x="3259" y="7003"/>
                    <a:pt x="3286" y="7112"/>
                  </a:cubicBezTo>
                  <a:lnTo>
                    <a:pt x="3286" y="7057"/>
                  </a:lnTo>
                  <a:cubicBezTo>
                    <a:pt x="3286" y="7139"/>
                    <a:pt x="3313" y="7194"/>
                    <a:pt x="3313" y="7304"/>
                  </a:cubicBezTo>
                  <a:cubicBezTo>
                    <a:pt x="3368" y="7578"/>
                    <a:pt x="3423" y="7851"/>
                    <a:pt x="3505" y="8125"/>
                  </a:cubicBezTo>
                  <a:cubicBezTo>
                    <a:pt x="3532" y="8289"/>
                    <a:pt x="3587" y="8426"/>
                    <a:pt x="3669" y="8618"/>
                  </a:cubicBezTo>
                  <a:cubicBezTo>
                    <a:pt x="3697" y="8645"/>
                    <a:pt x="3697" y="8673"/>
                    <a:pt x="3724" y="8755"/>
                  </a:cubicBezTo>
                  <a:cubicBezTo>
                    <a:pt x="3724" y="8782"/>
                    <a:pt x="3779" y="8782"/>
                    <a:pt x="3779" y="8810"/>
                  </a:cubicBezTo>
                  <a:cubicBezTo>
                    <a:pt x="3779" y="8919"/>
                    <a:pt x="3806" y="9056"/>
                    <a:pt x="3834" y="9166"/>
                  </a:cubicBezTo>
                  <a:cubicBezTo>
                    <a:pt x="3834" y="9220"/>
                    <a:pt x="3861" y="9248"/>
                    <a:pt x="3916" y="9330"/>
                  </a:cubicBezTo>
                  <a:cubicBezTo>
                    <a:pt x="3927" y="9357"/>
                    <a:pt x="3933" y="9373"/>
                    <a:pt x="3937" y="9381"/>
                  </a:cubicBezTo>
                  <a:lnTo>
                    <a:pt x="3937" y="9381"/>
                  </a:lnTo>
                  <a:cubicBezTo>
                    <a:pt x="3937" y="9381"/>
                    <a:pt x="3937" y="9381"/>
                    <a:pt x="3936" y="9381"/>
                  </a:cubicBezTo>
                  <a:lnTo>
                    <a:pt x="3936" y="9381"/>
                  </a:lnTo>
                  <a:cubicBezTo>
                    <a:pt x="3934" y="9381"/>
                    <a:pt x="3934" y="9392"/>
                    <a:pt x="3943" y="9439"/>
                  </a:cubicBezTo>
                  <a:lnTo>
                    <a:pt x="3943" y="10124"/>
                  </a:lnTo>
                  <a:lnTo>
                    <a:pt x="3943" y="10179"/>
                  </a:lnTo>
                  <a:cubicBezTo>
                    <a:pt x="3943" y="10261"/>
                    <a:pt x="3916" y="10288"/>
                    <a:pt x="3916" y="10343"/>
                  </a:cubicBezTo>
                  <a:cubicBezTo>
                    <a:pt x="3861" y="10453"/>
                    <a:pt x="3861" y="10535"/>
                    <a:pt x="3834" y="10617"/>
                  </a:cubicBezTo>
                  <a:cubicBezTo>
                    <a:pt x="3779" y="10863"/>
                    <a:pt x="3697" y="11110"/>
                    <a:pt x="3587" y="11356"/>
                  </a:cubicBezTo>
                  <a:cubicBezTo>
                    <a:pt x="3423" y="11767"/>
                    <a:pt x="3259" y="12178"/>
                    <a:pt x="3040" y="12643"/>
                  </a:cubicBezTo>
                  <a:cubicBezTo>
                    <a:pt x="2875" y="13081"/>
                    <a:pt x="2711" y="13492"/>
                    <a:pt x="2629" y="13985"/>
                  </a:cubicBezTo>
                  <a:cubicBezTo>
                    <a:pt x="2465" y="14916"/>
                    <a:pt x="2465" y="15874"/>
                    <a:pt x="2629" y="16778"/>
                  </a:cubicBezTo>
                  <a:cubicBezTo>
                    <a:pt x="2766" y="17517"/>
                    <a:pt x="3094" y="18202"/>
                    <a:pt x="3423" y="18831"/>
                  </a:cubicBezTo>
                  <a:cubicBezTo>
                    <a:pt x="3834" y="19571"/>
                    <a:pt x="4354" y="20255"/>
                    <a:pt x="4792" y="20967"/>
                  </a:cubicBezTo>
                  <a:lnTo>
                    <a:pt x="5203" y="21679"/>
                  </a:lnTo>
                  <a:cubicBezTo>
                    <a:pt x="5285" y="21789"/>
                    <a:pt x="5312" y="21925"/>
                    <a:pt x="5367" y="22035"/>
                  </a:cubicBezTo>
                  <a:cubicBezTo>
                    <a:pt x="5392" y="22047"/>
                    <a:pt x="5405" y="22077"/>
                    <a:pt x="5415" y="22108"/>
                  </a:cubicBezTo>
                  <a:lnTo>
                    <a:pt x="5415" y="22108"/>
                  </a:lnTo>
                  <a:cubicBezTo>
                    <a:pt x="5399" y="22083"/>
                    <a:pt x="5388" y="22071"/>
                    <a:pt x="5385" y="22071"/>
                  </a:cubicBezTo>
                  <a:lnTo>
                    <a:pt x="5385" y="22071"/>
                  </a:lnTo>
                  <a:cubicBezTo>
                    <a:pt x="5379" y="22071"/>
                    <a:pt x="5393" y="22103"/>
                    <a:pt x="5430" y="22166"/>
                  </a:cubicBezTo>
                  <a:lnTo>
                    <a:pt x="5430" y="22166"/>
                  </a:lnTo>
                  <a:cubicBezTo>
                    <a:pt x="5426" y="22156"/>
                    <a:pt x="5424" y="22144"/>
                    <a:pt x="5422" y="22131"/>
                  </a:cubicBezTo>
                  <a:lnTo>
                    <a:pt x="5422" y="22131"/>
                  </a:lnTo>
                  <a:cubicBezTo>
                    <a:pt x="5427" y="22149"/>
                    <a:pt x="5432" y="22166"/>
                    <a:pt x="5437" y="22179"/>
                  </a:cubicBezTo>
                  <a:lnTo>
                    <a:pt x="5437" y="22179"/>
                  </a:lnTo>
                  <a:cubicBezTo>
                    <a:pt x="5435" y="22175"/>
                    <a:pt x="5432" y="22170"/>
                    <a:pt x="5430" y="22166"/>
                  </a:cubicBezTo>
                  <a:lnTo>
                    <a:pt x="5430" y="22166"/>
                  </a:lnTo>
                  <a:cubicBezTo>
                    <a:pt x="5438" y="22191"/>
                    <a:pt x="5449" y="22209"/>
                    <a:pt x="5449" y="22227"/>
                  </a:cubicBezTo>
                  <a:cubicBezTo>
                    <a:pt x="5602" y="22685"/>
                    <a:pt x="5731" y="23144"/>
                    <a:pt x="5815" y="23625"/>
                  </a:cubicBezTo>
                  <a:lnTo>
                    <a:pt x="5815" y="23625"/>
                  </a:lnTo>
                  <a:cubicBezTo>
                    <a:pt x="5806" y="23596"/>
                    <a:pt x="5795" y="23569"/>
                    <a:pt x="5788" y="23538"/>
                  </a:cubicBezTo>
                  <a:lnTo>
                    <a:pt x="5788" y="23538"/>
                  </a:lnTo>
                  <a:cubicBezTo>
                    <a:pt x="6012" y="25402"/>
                    <a:pt x="5584" y="27291"/>
                    <a:pt x="5422" y="29099"/>
                  </a:cubicBezTo>
                  <a:cubicBezTo>
                    <a:pt x="5367" y="29565"/>
                    <a:pt x="5367" y="29976"/>
                    <a:pt x="5422" y="30414"/>
                  </a:cubicBezTo>
                  <a:cubicBezTo>
                    <a:pt x="5476" y="30879"/>
                    <a:pt x="5641" y="31372"/>
                    <a:pt x="5887" y="31783"/>
                  </a:cubicBezTo>
                  <a:cubicBezTo>
                    <a:pt x="6134" y="32193"/>
                    <a:pt x="6435" y="32577"/>
                    <a:pt x="6736" y="32905"/>
                  </a:cubicBezTo>
                  <a:cubicBezTo>
                    <a:pt x="7092" y="33261"/>
                    <a:pt x="7421" y="33617"/>
                    <a:pt x="7777" y="34001"/>
                  </a:cubicBezTo>
                  <a:cubicBezTo>
                    <a:pt x="7831" y="34083"/>
                    <a:pt x="7913" y="34165"/>
                    <a:pt x="7968" y="34274"/>
                  </a:cubicBezTo>
                  <a:cubicBezTo>
                    <a:pt x="8050" y="34357"/>
                    <a:pt x="8078" y="34439"/>
                    <a:pt x="8105" y="34521"/>
                  </a:cubicBezTo>
                  <a:cubicBezTo>
                    <a:pt x="8215" y="34685"/>
                    <a:pt x="8297" y="34904"/>
                    <a:pt x="8379" y="35096"/>
                  </a:cubicBezTo>
                  <a:cubicBezTo>
                    <a:pt x="8379" y="35123"/>
                    <a:pt x="8434" y="35178"/>
                    <a:pt x="8434" y="35205"/>
                  </a:cubicBezTo>
                  <a:cubicBezTo>
                    <a:pt x="8432" y="35203"/>
                    <a:pt x="8431" y="35200"/>
                    <a:pt x="8429" y="35198"/>
                  </a:cubicBezTo>
                  <a:lnTo>
                    <a:pt x="8429" y="35198"/>
                  </a:lnTo>
                  <a:cubicBezTo>
                    <a:pt x="8439" y="35216"/>
                    <a:pt x="8449" y="35237"/>
                    <a:pt x="8461" y="35260"/>
                  </a:cubicBezTo>
                  <a:cubicBezTo>
                    <a:pt x="8488" y="35342"/>
                    <a:pt x="8516" y="35370"/>
                    <a:pt x="8571" y="35397"/>
                  </a:cubicBezTo>
                  <a:cubicBezTo>
                    <a:pt x="8653" y="35507"/>
                    <a:pt x="8790" y="35534"/>
                    <a:pt x="8927" y="35616"/>
                  </a:cubicBezTo>
                  <a:cubicBezTo>
                    <a:pt x="8996" y="35633"/>
                    <a:pt x="9060" y="35643"/>
                    <a:pt x="9119" y="35643"/>
                  </a:cubicBezTo>
                  <a:cubicBezTo>
                    <a:pt x="9247" y="35643"/>
                    <a:pt x="9353" y="35600"/>
                    <a:pt x="9447" y="35507"/>
                  </a:cubicBezTo>
                  <a:cubicBezTo>
                    <a:pt x="9535" y="35436"/>
                    <a:pt x="9567" y="35319"/>
                    <a:pt x="9563" y="35208"/>
                  </a:cubicBezTo>
                  <a:lnTo>
                    <a:pt x="9563" y="35208"/>
                  </a:lnTo>
                  <a:cubicBezTo>
                    <a:pt x="9569" y="35173"/>
                    <a:pt x="9574" y="35068"/>
                    <a:pt x="9556" y="35068"/>
                  </a:cubicBezTo>
                  <a:cubicBezTo>
                    <a:pt x="9584" y="34904"/>
                    <a:pt x="9529" y="34767"/>
                    <a:pt x="9447" y="34630"/>
                  </a:cubicBezTo>
                  <a:cubicBezTo>
                    <a:pt x="9337" y="34411"/>
                    <a:pt x="9200" y="34247"/>
                    <a:pt x="9118" y="34028"/>
                  </a:cubicBezTo>
                  <a:cubicBezTo>
                    <a:pt x="8981" y="33809"/>
                    <a:pt x="8790" y="33563"/>
                    <a:pt x="8625" y="33343"/>
                  </a:cubicBezTo>
                  <a:cubicBezTo>
                    <a:pt x="8434" y="33124"/>
                    <a:pt x="8215" y="32878"/>
                    <a:pt x="8050" y="32632"/>
                  </a:cubicBezTo>
                  <a:cubicBezTo>
                    <a:pt x="7968" y="32522"/>
                    <a:pt x="7886" y="32385"/>
                    <a:pt x="7804" y="32248"/>
                  </a:cubicBezTo>
                  <a:lnTo>
                    <a:pt x="7694" y="32057"/>
                  </a:lnTo>
                  <a:cubicBezTo>
                    <a:pt x="7667" y="32029"/>
                    <a:pt x="7667" y="31974"/>
                    <a:pt x="7667" y="31947"/>
                  </a:cubicBezTo>
                  <a:cubicBezTo>
                    <a:pt x="7666" y="31946"/>
                    <a:pt x="7666" y="31945"/>
                    <a:pt x="7666" y="31943"/>
                  </a:cubicBezTo>
                  <a:lnTo>
                    <a:pt x="7666" y="31943"/>
                  </a:lnTo>
                  <a:cubicBezTo>
                    <a:pt x="7678" y="31966"/>
                    <a:pt x="7683" y="31975"/>
                    <a:pt x="7683" y="31975"/>
                  </a:cubicBezTo>
                  <a:cubicBezTo>
                    <a:pt x="7686" y="31975"/>
                    <a:pt x="7656" y="31910"/>
                    <a:pt x="7654" y="31910"/>
                  </a:cubicBezTo>
                  <a:lnTo>
                    <a:pt x="7654" y="31910"/>
                  </a:lnTo>
                  <a:cubicBezTo>
                    <a:pt x="7653" y="31910"/>
                    <a:pt x="7656" y="31919"/>
                    <a:pt x="7666" y="31943"/>
                  </a:cubicBezTo>
                  <a:lnTo>
                    <a:pt x="7666" y="31943"/>
                  </a:lnTo>
                  <a:cubicBezTo>
                    <a:pt x="7659" y="31931"/>
                    <a:pt x="7651" y="31914"/>
                    <a:pt x="7640" y="31892"/>
                  </a:cubicBezTo>
                  <a:lnTo>
                    <a:pt x="7558" y="31708"/>
                  </a:lnTo>
                  <a:lnTo>
                    <a:pt x="7558" y="31708"/>
                  </a:lnTo>
                  <a:cubicBezTo>
                    <a:pt x="7562" y="31714"/>
                    <a:pt x="7565" y="31716"/>
                    <a:pt x="7566" y="31716"/>
                  </a:cubicBezTo>
                  <a:cubicBezTo>
                    <a:pt x="7572" y="31716"/>
                    <a:pt x="7530" y="31646"/>
                    <a:pt x="7530" y="31646"/>
                  </a:cubicBezTo>
                  <a:lnTo>
                    <a:pt x="7530" y="31646"/>
                  </a:lnTo>
                  <a:lnTo>
                    <a:pt x="7558" y="31708"/>
                  </a:lnTo>
                  <a:lnTo>
                    <a:pt x="7558" y="31708"/>
                  </a:lnTo>
                  <a:cubicBezTo>
                    <a:pt x="7552" y="31702"/>
                    <a:pt x="7543" y="31691"/>
                    <a:pt x="7530" y="31673"/>
                  </a:cubicBezTo>
                  <a:cubicBezTo>
                    <a:pt x="7530" y="31646"/>
                    <a:pt x="7503" y="31618"/>
                    <a:pt x="7503" y="31564"/>
                  </a:cubicBezTo>
                  <a:cubicBezTo>
                    <a:pt x="7475" y="31482"/>
                    <a:pt x="7421" y="31345"/>
                    <a:pt x="7393" y="31208"/>
                  </a:cubicBezTo>
                  <a:cubicBezTo>
                    <a:pt x="7393" y="31126"/>
                    <a:pt x="7366" y="31071"/>
                    <a:pt x="7366" y="31016"/>
                  </a:cubicBezTo>
                  <a:cubicBezTo>
                    <a:pt x="7366" y="30997"/>
                    <a:pt x="7352" y="30895"/>
                    <a:pt x="7354" y="30895"/>
                  </a:cubicBezTo>
                  <a:lnTo>
                    <a:pt x="7354" y="30895"/>
                  </a:lnTo>
                  <a:cubicBezTo>
                    <a:pt x="7354" y="30895"/>
                    <a:pt x="7358" y="30913"/>
                    <a:pt x="7366" y="30961"/>
                  </a:cubicBezTo>
                  <a:cubicBezTo>
                    <a:pt x="7374" y="31009"/>
                    <a:pt x="7377" y="31026"/>
                    <a:pt x="7378" y="31026"/>
                  </a:cubicBezTo>
                  <a:cubicBezTo>
                    <a:pt x="7380" y="31026"/>
                    <a:pt x="7366" y="30918"/>
                    <a:pt x="7366" y="30879"/>
                  </a:cubicBezTo>
                  <a:lnTo>
                    <a:pt x="7366" y="30687"/>
                  </a:lnTo>
                  <a:lnTo>
                    <a:pt x="7366" y="29976"/>
                  </a:lnTo>
                  <a:cubicBezTo>
                    <a:pt x="7390" y="29367"/>
                    <a:pt x="7479" y="28759"/>
                    <a:pt x="7537" y="28170"/>
                  </a:cubicBezTo>
                  <a:lnTo>
                    <a:pt x="7537" y="28170"/>
                  </a:lnTo>
                  <a:cubicBezTo>
                    <a:pt x="7836" y="25968"/>
                    <a:pt x="8153" y="23688"/>
                    <a:pt x="7256" y="21542"/>
                  </a:cubicBezTo>
                  <a:cubicBezTo>
                    <a:pt x="7010" y="20967"/>
                    <a:pt x="6709" y="20447"/>
                    <a:pt x="6380" y="19899"/>
                  </a:cubicBezTo>
                  <a:lnTo>
                    <a:pt x="5559" y="18777"/>
                  </a:lnTo>
                  <a:cubicBezTo>
                    <a:pt x="5066" y="18119"/>
                    <a:pt x="4546" y="17462"/>
                    <a:pt x="4217" y="16750"/>
                  </a:cubicBezTo>
                  <a:cubicBezTo>
                    <a:pt x="4209" y="16735"/>
                    <a:pt x="4203" y="16712"/>
                    <a:pt x="4200" y="16692"/>
                  </a:cubicBezTo>
                  <a:lnTo>
                    <a:pt x="4200" y="16692"/>
                  </a:lnTo>
                  <a:cubicBezTo>
                    <a:pt x="4206" y="16711"/>
                    <a:pt x="4212" y="16724"/>
                    <a:pt x="4215" y="16736"/>
                  </a:cubicBezTo>
                  <a:lnTo>
                    <a:pt x="4215" y="16736"/>
                  </a:lnTo>
                  <a:cubicBezTo>
                    <a:pt x="4206" y="16674"/>
                    <a:pt x="4200" y="16652"/>
                    <a:pt x="4198" y="16652"/>
                  </a:cubicBezTo>
                  <a:lnTo>
                    <a:pt x="4198" y="16652"/>
                  </a:lnTo>
                  <a:cubicBezTo>
                    <a:pt x="4195" y="16652"/>
                    <a:pt x="4196" y="16670"/>
                    <a:pt x="4200" y="16692"/>
                  </a:cubicBezTo>
                  <a:lnTo>
                    <a:pt x="4200" y="16692"/>
                  </a:lnTo>
                  <a:cubicBezTo>
                    <a:pt x="4194" y="16673"/>
                    <a:pt x="4190" y="16648"/>
                    <a:pt x="4190" y="16613"/>
                  </a:cubicBezTo>
                  <a:lnTo>
                    <a:pt x="4080" y="16312"/>
                  </a:lnTo>
                  <a:cubicBezTo>
                    <a:pt x="4053" y="16203"/>
                    <a:pt x="3998" y="16093"/>
                    <a:pt x="3998" y="16038"/>
                  </a:cubicBezTo>
                  <a:cubicBezTo>
                    <a:pt x="3998" y="15956"/>
                    <a:pt x="3971" y="15929"/>
                    <a:pt x="3971" y="15874"/>
                  </a:cubicBezTo>
                  <a:cubicBezTo>
                    <a:pt x="3971" y="15831"/>
                    <a:pt x="3954" y="15704"/>
                    <a:pt x="3946" y="15704"/>
                  </a:cubicBezTo>
                  <a:cubicBezTo>
                    <a:pt x="3944" y="15704"/>
                    <a:pt x="3943" y="15714"/>
                    <a:pt x="3943" y="15737"/>
                  </a:cubicBezTo>
                  <a:lnTo>
                    <a:pt x="3943" y="15655"/>
                  </a:lnTo>
                  <a:lnTo>
                    <a:pt x="3943" y="15491"/>
                  </a:lnTo>
                  <a:cubicBezTo>
                    <a:pt x="3943" y="15354"/>
                    <a:pt x="3943" y="15244"/>
                    <a:pt x="3888" y="15107"/>
                  </a:cubicBezTo>
                  <a:cubicBezTo>
                    <a:pt x="3888" y="14834"/>
                    <a:pt x="3888" y="14560"/>
                    <a:pt x="3943" y="14286"/>
                  </a:cubicBezTo>
                  <a:lnTo>
                    <a:pt x="3943" y="14231"/>
                  </a:lnTo>
                  <a:cubicBezTo>
                    <a:pt x="3943" y="14149"/>
                    <a:pt x="3971" y="14094"/>
                    <a:pt x="3971" y="14012"/>
                  </a:cubicBezTo>
                  <a:lnTo>
                    <a:pt x="4080" y="13601"/>
                  </a:lnTo>
                  <a:cubicBezTo>
                    <a:pt x="4135" y="13328"/>
                    <a:pt x="4244" y="13054"/>
                    <a:pt x="4326" y="12807"/>
                  </a:cubicBezTo>
                  <a:cubicBezTo>
                    <a:pt x="4491" y="12315"/>
                    <a:pt x="4682" y="11794"/>
                    <a:pt x="4819" y="11274"/>
                  </a:cubicBezTo>
                  <a:cubicBezTo>
                    <a:pt x="4956" y="10726"/>
                    <a:pt x="5038" y="10179"/>
                    <a:pt x="5066" y="9631"/>
                  </a:cubicBezTo>
                  <a:lnTo>
                    <a:pt x="5066" y="9439"/>
                  </a:lnTo>
                  <a:lnTo>
                    <a:pt x="5066" y="9385"/>
                  </a:lnTo>
                  <a:lnTo>
                    <a:pt x="5066" y="9357"/>
                  </a:lnTo>
                  <a:cubicBezTo>
                    <a:pt x="5093" y="9193"/>
                    <a:pt x="5148" y="8974"/>
                    <a:pt x="5148" y="8810"/>
                  </a:cubicBezTo>
                  <a:cubicBezTo>
                    <a:pt x="5148" y="8789"/>
                    <a:pt x="5164" y="8656"/>
                    <a:pt x="5159" y="8656"/>
                  </a:cubicBezTo>
                  <a:lnTo>
                    <a:pt x="5159" y="8656"/>
                  </a:lnTo>
                  <a:cubicBezTo>
                    <a:pt x="5158" y="8656"/>
                    <a:pt x="5154" y="8668"/>
                    <a:pt x="5148" y="8700"/>
                  </a:cubicBezTo>
                  <a:cubicBezTo>
                    <a:pt x="5148" y="8645"/>
                    <a:pt x="5175" y="8618"/>
                    <a:pt x="5175" y="8536"/>
                  </a:cubicBezTo>
                  <a:cubicBezTo>
                    <a:pt x="5175" y="8509"/>
                    <a:pt x="5203" y="8481"/>
                    <a:pt x="5203" y="8426"/>
                  </a:cubicBezTo>
                  <a:cubicBezTo>
                    <a:pt x="5203" y="8426"/>
                    <a:pt x="5220" y="8216"/>
                    <a:pt x="5227" y="8216"/>
                  </a:cubicBezTo>
                  <a:cubicBezTo>
                    <a:pt x="5229" y="8216"/>
                    <a:pt x="5230" y="8229"/>
                    <a:pt x="5230" y="8262"/>
                  </a:cubicBezTo>
                  <a:lnTo>
                    <a:pt x="5285" y="8098"/>
                  </a:lnTo>
                  <a:lnTo>
                    <a:pt x="5285" y="7961"/>
                  </a:lnTo>
                  <a:cubicBezTo>
                    <a:pt x="5285" y="7687"/>
                    <a:pt x="5312" y="7441"/>
                    <a:pt x="5285" y="7167"/>
                  </a:cubicBezTo>
                  <a:lnTo>
                    <a:pt x="5175" y="6236"/>
                  </a:lnTo>
                  <a:cubicBezTo>
                    <a:pt x="5066" y="5743"/>
                    <a:pt x="4901" y="5250"/>
                    <a:pt x="4655" y="4812"/>
                  </a:cubicBezTo>
                  <a:cubicBezTo>
                    <a:pt x="4244" y="3991"/>
                    <a:pt x="3669" y="3279"/>
                    <a:pt x="3094" y="2594"/>
                  </a:cubicBezTo>
                  <a:cubicBezTo>
                    <a:pt x="2820" y="2266"/>
                    <a:pt x="2492" y="1964"/>
                    <a:pt x="2218" y="1663"/>
                  </a:cubicBezTo>
                  <a:lnTo>
                    <a:pt x="2026" y="1444"/>
                  </a:lnTo>
                  <a:lnTo>
                    <a:pt x="1917" y="1362"/>
                  </a:lnTo>
                  <a:lnTo>
                    <a:pt x="1917" y="1362"/>
                  </a:lnTo>
                  <a:cubicBezTo>
                    <a:pt x="1928" y="1369"/>
                    <a:pt x="1934" y="1372"/>
                    <a:pt x="1936" y="1372"/>
                  </a:cubicBezTo>
                  <a:cubicBezTo>
                    <a:pt x="1948" y="1372"/>
                    <a:pt x="1890" y="1312"/>
                    <a:pt x="1883" y="1312"/>
                  </a:cubicBezTo>
                  <a:lnTo>
                    <a:pt x="1883" y="1312"/>
                  </a:lnTo>
                  <a:cubicBezTo>
                    <a:pt x="1882" y="1312"/>
                    <a:pt x="1882" y="1312"/>
                    <a:pt x="1882" y="1313"/>
                  </a:cubicBezTo>
                  <a:lnTo>
                    <a:pt x="1882" y="1313"/>
                  </a:lnTo>
                  <a:cubicBezTo>
                    <a:pt x="1761" y="1142"/>
                    <a:pt x="1663" y="992"/>
                    <a:pt x="1588" y="842"/>
                  </a:cubicBezTo>
                  <a:cubicBezTo>
                    <a:pt x="1479" y="677"/>
                    <a:pt x="1369" y="458"/>
                    <a:pt x="1260" y="294"/>
                  </a:cubicBezTo>
                  <a:cubicBezTo>
                    <a:pt x="1201" y="99"/>
                    <a:pt x="989" y="1"/>
                    <a:pt x="78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3" name="Google Shape;1103;p38"/>
            <p:cNvSpPr/>
            <p:nvPr/>
          </p:nvSpPr>
          <p:spPr>
            <a:xfrm>
              <a:off x="-2241375" y="1464000"/>
              <a:ext cx="285475" cy="803075"/>
            </a:xfrm>
            <a:custGeom>
              <a:avLst/>
              <a:gdLst/>
              <a:ahLst/>
              <a:cxnLst/>
              <a:rect l="l" t="t" r="r" b="b"/>
              <a:pathLst>
                <a:path w="11419" h="32123" extrusionOk="0">
                  <a:moveTo>
                    <a:pt x="1607" y="5728"/>
                  </a:moveTo>
                  <a:cubicBezTo>
                    <a:pt x="1610" y="5746"/>
                    <a:pt x="1613" y="5764"/>
                    <a:pt x="1616" y="5782"/>
                  </a:cubicBezTo>
                  <a:cubicBezTo>
                    <a:pt x="1616" y="5767"/>
                    <a:pt x="1612" y="5749"/>
                    <a:pt x="1607" y="5728"/>
                  </a:cubicBezTo>
                  <a:close/>
                  <a:moveTo>
                    <a:pt x="1329" y="1"/>
                  </a:moveTo>
                  <a:cubicBezTo>
                    <a:pt x="1244" y="1"/>
                    <a:pt x="1058" y="168"/>
                    <a:pt x="1014" y="388"/>
                  </a:cubicBezTo>
                  <a:cubicBezTo>
                    <a:pt x="877" y="935"/>
                    <a:pt x="795" y="1510"/>
                    <a:pt x="603" y="2058"/>
                  </a:cubicBezTo>
                  <a:cubicBezTo>
                    <a:pt x="439" y="2606"/>
                    <a:pt x="302" y="3153"/>
                    <a:pt x="193" y="3728"/>
                  </a:cubicBezTo>
                  <a:cubicBezTo>
                    <a:pt x="56" y="4358"/>
                    <a:pt x="1" y="4988"/>
                    <a:pt x="56" y="5645"/>
                  </a:cubicBezTo>
                  <a:cubicBezTo>
                    <a:pt x="138" y="6330"/>
                    <a:pt x="302" y="6959"/>
                    <a:pt x="576" y="7589"/>
                  </a:cubicBezTo>
                  <a:cubicBezTo>
                    <a:pt x="1014" y="8575"/>
                    <a:pt x="1698" y="9369"/>
                    <a:pt x="2493" y="10108"/>
                  </a:cubicBezTo>
                  <a:cubicBezTo>
                    <a:pt x="2876" y="10437"/>
                    <a:pt x="3259" y="10738"/>
                    <a:pt x="3615" y="11067"/>
                  </a:cubicBezTo>
                  <a:cubicBezTo>
                    <a:pt x="3862" y="11258"/>
                    <a:pt x="4135" y="11450"/>
                    <a:pt x="4382" y="11642"/>
                  </a:cubicBezTo>
                  <a:cubicBezTo>
                    <a:pt x="4491" y="11696"/>
                    <a:pt x="4574" y="11778"/>
                    <a:pt x="4683" y="11888"/>
                  </a:cubicBezTo>
                  <a:cubicBezTo>
                    <a:pt x="4708" y="11913"/>
                    <a:pt x="4777" y="11937"/>
                    <a:pt x="4810" y="11982"/>
                  </a:cubicBezTo>
                  <a:lnTo>
                    <a:pt x="4810" y="11982"/>
                  </a:lnTo>
                  <a:cubicBezTo>
                    <a:pt x="4781" y="11961"/>
                    <a:pt x="4762" y="11950"/>
                    <a:pt x="4756" y="11950"/>
                  </a:cubicBezTo>
                  <a:cubicBezTo>
                    <a:pt x="4749" y="11950"/>
                    <a:pt x="4760" y="11965"/>
                    <a:pt x="4793" y="11998"/>
                  </a:cubicBezTo>
                  <a:lnTo>
                    <a:pt x="4820" y="12025"/>
                  </a:lnTo>
                  <a:cubicBezTo>
                    <a:pt x="5641" y="12682"/>
                    <a:pt x="6435" y="13312"/>
                    <a:pt x="7120" y="14133"/>
                  </a:cubicBezTo>
                  <a:cubicBezTo>
                    <a:pt x="7175" y="14243"/>
                    <a:pt x="7284" y="14352"/>
                    <a:pt x="7366" y="14434"/>
                  </a:cubicBezTo>
                  <a:cubicBezTo>
                    <a:pt x="7376" y="14453"/>
                    <a:pt x="7385" y="14471"/>
                    <a:pt x="7394" y="14488"/>
                  </a:cubicBezTo>
                  <a:lnTo>
                    <a:pt x="7394" y="14488"/>
                  </a:lnTo>
                  <a:cubicBezTo>
                    <a:pt x="7390" y="14490"/>
                    <a:pt x="7389" y="14499"/>
                    <a:pt x="7394" y="14517"/>
                  </a:cubicBezTo>
                  <a:cubicBezTo>
                    <a:pt x="7421" y="14544"/>
                    <a:pt x="7421" y="14571"/>
                    <a:pt x="7449" y="14626"/>
                  </a:cubicBezTo>
                  <a:cubicBezTo>
                    <a:pt x="7640" y="14818"/>
                    <a:pt x="7777" y="15064"/>
                    <a:pt x="7914" y="15256"/>
                  </a:cubicBezTo>
                  <a:cubicBezTo>
                    <a:pt x="7969" y="15365"/>
                    <a:pt x="8051" y="15502"/>
                    <a:pt x="8106" y="15612"/>
                  </a:cubicBezTo>
                  <a:cubicBezTo>
                    <a:pt x="8133" y="15667"/>
                    <a:pt x="8188" y="15721"/>
                    <a:pt x="8188" y="15776"/>
                  </a:cubicBezTo>
                  <a:cubicBezTo>
                    <a:pt x="8207" y="15832"/>
                    <a:pt x="8264" y="15953"/>
                    <a:pt x="8263" y="15953"/>
                  </a:cubicBezTo>
                  <a:cubicBezTo>
                    <a:pt x="8263" y="15953"/>
                    <a:pt x="8250" y="15927"/>
                    <a:pt x="8215" y="15859"/>
                  </a:cubicBezTo>
                  <a:lnTo>
                    <a:pt x="8215" y="15859"/>
                  </a:lnTo>
                  <a:cubicBezTo>
                    <a:pt x="8325" y="16078"/>
                    <a:pt x="8380" y="16324"/>
                    <a:pt x="8489" y="16570"/>
                  </a:cubicBezTo>
                  <a:cubicBezTo>
                    <a:pt x="8544" y="16844"/>
                    <a:pt x="8626" y="17090"/>
                    <a:pt x="8653" y="17364"/>
                  </a:cubicBezTo>
                  <a:cubicBezTo>
                    <a:pt x="8653" y="17419"/>
                    <a:pt x="8653" y="17501"/>
                    <a:pt x="8681" y="17556"/>
                  </a:cubicBezTo>
                  <a:cubicBezTo>
                    <a:pt x="8681" y="17556"/>
                    <a:pt x="8666" y="17452"/>
                    <a:pt x="8669" y="17452"/>
                  </a:cubicBezTo>
                  <a:lnTo>
                    <a:pt x="8669" y="17452"/>
                  </a:lnTo>
                  <a:cubicBezTo>
                    <a:pt x="8670" y="17452"/>
                    <a:pt x="8674" y="17465"/>
                    <a:pt x="8681" y="17501"/>
                  </a:cubicBezTo>
                  <a:lnTo>
                    <a:pt x="8681" y="17611"/>
                  </a:lnTo>
                  <a:cubicBezTo>
                    <a:pt x="8681" y="17748"/>
                    <a:pt x="8736" y="17912"/>
                    <a:pt x="8736" y="18049"/>
                  </a:cubicBezTo>
                  <a:lnTo>
                    <a:pt x="8736" y="18980"/>
                  </a:lnTo>
                  <a:cubicBezTo>
                    <a:pt x="8736" y="19144"/>
                    <a:pt x="8681" y="19281"/>
                    <a:pt x="8681" y="19445"/>
                  </a:cubicBezTo>
                  <a:cubicBezTo>
                    <a:pt x="8681" y="19502"/>
                    <a:pt x="8668" y="19545"/>
                    <a:pt x="8660" y="19594"/>
                  </a:cubicBezTo>
                  <a:lnTo>
                    <a:pt x="8660" y="19594"/>
                  </a:lnTo>
                  <a:cubicBezTo>
                    <a:pt x="8658" y="19597"/>
                    <a:pt x="8656" y="19602"/>
                    <a:pt x="8653" y="19610"/>
                  </a:cubicBezTo>
                  <a:cubicBezTo>
                    <a:pt x="8653" y="19692"/>
                    <a:pt x="8653" y="19719"/>
                    <a:pt x="8626" y="19801"/>
                  </a:cubicBezTo>
                  <a:cubicBezTo>
                    <a:pt x="8407" y="21116"/>
                    <a:pt x="8106" y="22430"/>
                    <a:pt x="8078" y="23799"/>
                  </a:cubicBezTo>
                  <a:cubicBezTo>
                    <a:pt x="8051" y="25058"/>
                    <a:pt x="8325" y="26236"/>
                    <a:pt x="8763" y="27386"/>
                  </a:cubicBezTo>
                  <a:cubicBezTo>
                    <a:pt x="9174" y="28454"/>
                    <a:pt x="9639" y="29494"/>
                    <a:pt x="9886" y="30644"/>
                  </a:cubicBezTo>
                  <a:cubicBezTo>
                    <a:pt x="9913" y="30781"/>
                    <a:pt x="9968" y="30918"/>
                    <a:pt x="9968" y="31055"/>
                  </a:cubicBezTo>
                  <a:lnTo>
                    <a:pt x="9968" y="31165"/>
                  </a:lnTo>
                  <a:cubicBezTo>
                    <a:pt x="9968" y="31165"/>
                    <a:pt x="9969" y="31174"/>
                    <a:pt x="9971" y="31187"/>
                  </a:cubicBezTo>
                  <a:lnTo>
                    <a:pt x="9971" y="31187"/>
                  </a:lnTo>
                  <a:cubicBezTo>
                    <a:pt x="9971" y="31200"/>
                    <a:pt x="9970" y="31213"/>
                    <a:pt x="9970" y="31227"/>
                  </a:cubicBezTo>
                  <a:lnTo>
                    <a:pt x="9970" y="31227"/>
                  </a:lnTo>
                  <a:cubicBezTo>
                    <a:pt x="9969" y="31224"/>
                    <a:pt x="9968" y="31222"/>
                    <a:pt x="9968" y="31219"/>
                  </a:cubicBezTo>
                  <a:lnTo>
                    <a:pt x="9968" y="31247"/>
                  </a:lnTo>
                  <a:lnTo>
                    <a:pt x="9968" y="31384"/>
                  </a:lnTo>
                  <a:cubicBezTo>
                    <a:pt x="9995" y="31603"/>
                    <a:pt x="10022" y="31767"/>
                    <a:pt x="10159" y="31904"/>
                  </a:cubicBezTo>
                  <a:cubicBezTo>
                    <a:pt x="10296" y="32041"/>
                    <a:pt x="10515" y="32123"/>
                    <a:pt x="10680" y="32123"/>
                  </a:cubicBezTo>
                  <a:cubicBezTo>
                    <a:pt x="11090" y="32068"/>
                    <a:pt x="11364" y="31794"/>
                    <a:pt x="11392" y="31384"/>
                  </a:cubicBezTo>
                  <a:lnTo>
                    <a:pt x="11419" y="31384"/>
                  </a:lnTo>
                  <a:cubicBezTo>
                    <a:pt x="11364" y="30370"/>
                    <a:pt x="11008" y="29385"/>
                    <a:pt x="10652" y="28426"/>
                  </a:cubicBezTo>
                  <a:cubicBezTo>
                    <a:pt x="10269" y="27495"/>
                    <a:pt x="9858" y="26592"/>
                    <a:pt x="9612" y="25634"/>
                  </a:cubicBezTo>
                  <a:cubicBezTo>
                    <a:pt x="9584" y="25524"/>
                    <a:pt x="9557" y="25387"/>
                    <a:pt x="9557" y="25305"/>
                  </a:cubicBezTo>
                  <a:cubicBezTo>
                    <a:pt x="9557" y="25223"/>
                    <a:pt x="9502" y="25195"/>
                    <a:pt x="9502" y="25113"/>
                  </a:cubicBezTo>
                  <a:lnTo>
                    <a:pt x="9502" y="25058"/>
                  </a:lnTo>
                  <a:cubicBezTo>
                    <a:pt x="9502" y="24785"/>
                    <a:pt x="9475" y="24538"/>
                    <a:pt x="9475" y="24264"/>
                  </a:cubicBezTo>
                  <a:cubicBezTo>
                    <a:pt x="9475" y="23991"/>
                    <a:pt x="9475" y="23717"/>
                    <a:pt x="9502" y="23443"/>
                  </a:cubicBezTo>
                  <a:cubicBezTo>
                    <a:pt x="9502" y="23306"/>
                    <a:pt x="9557" y="23169"/>
                    <a:pt x="9557" y="23032"/>
                  </a:cubicBezTo>
                  <a:lnTo>
                    <a:pt x="9557" y="23005"/>
                  </a:lnTo>
                  <a:cubicBezTo>
                    <a:pt x="9557" y="22950"/>
                    <a:pt x="9584" y="22868"/>
                    <a:pt x="9584" y="22758"/>
                  </a:cubicBezTo>
                  <a:cubicBezTo>
                    <a:pt x="9749" y="21636"/>
                    <a:pt x="10022" y="20513"/>
                    <a:pt x="10159" y="19336"/>
                  </a:cubicBezTo>
                  <a:cubicBezTo>
                    <a:pt x="10296" y="18295"/>
                    <a:pt x="10241" y="17227"/>
                    <a:pt x="9968" y="16187"/>
                  </a:cubicBezTo>
                  <a:cubicBezTo>
                    <a:pt x="9721" y="15283"/>
                    <a:pt x="9311" y="14380"/>
                    <a:pt x="8790" y="13558"/>
                  </a:cubicBezTo>
                  <a:cubicBezTo>
                    <a:pt x="8270" y="12737"/>
                    <a:pt x="7585" y="11998"/>
                    <a:pt x="6846" y="11368"/>
                  </a:cubicBezTo>
                  <a:cubicBezTo>
                    <a:pt x="6463" y="11067"/>
                    <a:pt x="6080" y="10765"/>
                    <a:pt x="5724" y="10492"/>
                  </a:cubicBezTo>
                  <a:cubicBezTo>
                    <a:pt x="5532" y="10355"/>
                    <a:pt x="5368" y="10245"/>
                    <a:pt x="5203" y="10108"/>
                  </a:cubicBezTo>
                  <a:cubicBezTo>
                    <a:pt x="5094" y="10026"/>
                    <a:pt x="5039" y="9971"/>
                    <a:pt x="4930" y="9889"/>
                  </a:cubicBezTo>
                  <a:cubicBezTo>
                    <a:pt x="4902" y="9862"/>
                    <a:pt x="4847" y="9834"/>
                    <a:pt x="4793" y="9807"/>
                  </a:cubicBezTo>
                  <a:cubicBezTo>
                    <a:pt x="4765" y="9807"/>
                    <a:pt x="4765" y="9752"/>
                    <a:pt x="4710" y="9752"/>
                  </a:cubicBezTo>
                  <a:cubicBezTo>
                    <a:pt x="4700" y="9745"/>
                    <a:pt x="4695" y="9742"/>
                    <a:pt x="4695" y="9742"/>
                  </a:cubicBezTo>
                  <a:lnTo>
                    <a:pt x="4695" y="9742"/>
                  </a:lnTo>
                  <a:cubicBezTo>
                    <a:pt x="4692" y="9742"/>
                    <a:pt x="4835" y="9844"/>
                    <a:pt x="4817" y="9844"/>
                  </a:cubicBezTo>
                  <a:cubicBezTo>
                    <a:pt x="4814" y="9844"/>
                    <a:pt x="4807" y="9841"/>
                    <a:pt x="4793" y="9834"/>
                  </a:cubicBezTo>
                  <a:cubicBezTo>
                    <a:pt x="4108" y="9314"/>
                    <a:pt x="3451" y="8767"/>
                    <a:pt x="2876" y="8109"/>
                  </a:cubicBezTo>
                  <a:cubicBezTo>
                    <a:pt x="2739" y="7972"/>
                    <a:pt x="2575" y="7808"/>
                    <a:pt x="2465" y="7644"/>
                  </a:cubicBezTo>
                  <a:lnTo>
                    <a:pt x="2465" y="7644"/>
                  </a:lnTo>
                  <a:lnTo>
                    <a:pt x="2493" y="7699"/>
                  </a:lnTo>
                  <a:lnTo>
                    <a:pt x="2493" y="7699"/>
                  </a:lnTo>
                  <a:cubicBezTo>
                    <a:pt x="2465" y="7671"/>
                    <a:pt x="2438" y="7644"/>
                    <a:pt x="2383" y="7562"/>
                  </a:cubicBezTo>
                  <a:cubicBezTo>
                    <a:pt x="2328" y="7452"/>
                    <a:pt x="2246" y="7397"/>
                    <a:pt x="2219" y="7288"/>
                  </a:cubicBezTo>
                  <a:cubicBezTo>
                    <a:pt x="2109" y="7124"/>
                    <a:pt x="2000" y="6959"/>
                    <a:pt x="1918" y="6740"/>
                  </a:cubicBezTo>
                  <a:cubicBezTo>
                    <a:pt x="1890" y="6713"/>
                    <a:pt x="1890" y="6631"/>
                    <a:pt x="1835" y="6603"/>
                  </a:cubicBezTo>
                  <a:lnTo>
                    <a:pt x="1835" y="6603"/>
                  </a:lnTo>
                  <a:cubicBezTo>
                    <a:pt x="1835" y="6603"/>
                    <a:pt x="1851" y="6638"/>
                    <a:pt x="1867" y="6675"/>
                  </a:cubicBezTo>
                  <a:lnTo>
                    <a:pt x="1867" y="6675"/>
                  </a:lnTo>
                  <a:cubicBezTo>
                    <a:pt x="1860" y="6670"/>
                    <a:pt x="1849" y="6665"/>
                    <a:pt x="1835" y="6658"/>
                  </a:cubicBezTo>
                  <a:cubicBezTo>
                    <a:pt x="1808" y="6549"/>
                    <a:pt x="1781" y="6439"/>
                    <a:pt x="1753" y="6302"/>
                  </a:cubicBezTo>
                  <a:cubicBezTo>
                    <a:pt x="1683" y="6092"/>
                    <a:pt x="1633" y="5862"/>
                    <a:pt x="1586" y="5663"/>
                  </a:cubicBezTo>
                  <a:lnTo>
                    <a:pt x="1586" y="5663"/>
                  </a:lnTo>
                  <a:cubicBezTo>
                    <a:pt x="1593" y="5686"/>
                    <a:pt x="1601" y="5708"/>
                    <a:pt x="1607" y="5728"/>
                  </a:cubicBezTo>
                  <a:lnTo>
                    <a:pt x="1607" y="5728"/>
                  </a:lnTo>
                  <a:cubicBezTo>
                    <a:pt x="1534" y="5308"/>
                    <a:pt x="1535" y="4888"/>
                    <a:pt x="1562" y="4468"/>
                  </a:cubicBezTo>
                  <a:lnTo>
                    <a:pt x="1562" y="4331"/>
                  </a:lnTo>
                  <a:cubicBezTo>
                    <a:pt x="1562" y="4290"/>
                    <a:pt x="1592" y="4173"/>
                    <a:pt x="1585" y="4173"/>
                  </a:cubicBezTo>
                  <a:lnTo>
                    <a:pt x="1585" y="4173"/>
                  </a:lnTo>
                  <a:cubicBezTo>
                    <a:pt x="1582" y="4173"/>
                    <a:pt x="1576" y="4186"/>
                    <a:pt x="1562" y="4221"/>
                  </a:cubicBezTo>
                  <a:cubicBezTo>
                    <a:pt x="1555" y="4262"/>
                    <a:pt x="1551" y="4277"/>
                    <a:pt x="1550" y="4277"/>
                  </a:cubicBezTo>
                  <a:cubicBezTo>
                    <a:pt x="1546" y="4277"/>
                    <a:pt x="1562" y="4132"/>
                    <a:pt x="1562" y="4112"/>
                  </a:cubicBezTo>
                  <a:cubicBezTo>
                    <a:pt x="1562" y="4084"/>
                    <a:pt x="1562" y="4002"/>
                    <a:pt x="1616" y="3975"/>
                  </a:cubicBezTo>
                  <a:cubicBezTo>
                    <a:pt x="1644" y="3783"/>
                    <a:pt x="1671" y="3564"/>
                    <a:pt x="1698" y="3318"/>
                  </a:cubicBezTo>
                  <a:cubicBezTo>
                    <a:pt x="1808" y="2852"/>
                    <a:pt x="1890" y="2359"/>
                    <a:pt x="1945" y="1894"/>
                  </a:cubicBezTo>
                  <a:cubicBezTo>
                    <a:pt x="1972" y="1675"/>
                    <a:pt x="1972" y="1483"/>
                    <a:pt x="2027" y="1237"/>
                  </a:cubicBezTo>
                  <a:cubicBezTo>
                    <a:pt x="2027" y="963"/>
                    <a:pt x="1972" y="716"/>
                    <a:pt x="1945" y="497"/>
                  </a:cubicBezTo>
                  <a:cubicBezTo>
                    <a:pt x="1918" y="251"/>
                    <a:pt x="1616" y="32"/>
                    <a:pt x="1370" y="32"/>
                  </a:cubicBezTo>
                  <a:cubicBezTo>
                    <a:pt x="1365" y="10"/>
                    <a:pt x="1350" y="1"/>
                    <a:pt x="132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4" name="Google Shape;1104;p38"/>
            <p:cNvSpPr/>
            <p:nvPr/>
          </p:nvSpPr>
          <p:spPr>
            <a:xfrm>
              <a:off x="-2150325" y="1360450"/>
              <a:ext cx="271100" cy="885425"/>
            </a:xfrm>
            <a:custGeom>
              <a:avLst/>
              <a:gdLst/>
              <a:ahLst/>
              <a:cxnLst/>
              <a:rect l="l" t="t" r="r" b="b"/>
              <a:pathLst>
                <a:path w="10844" h="35417" extrusionOk="0">
                  <a:moveTo>
                    <a:pt x="3875" y="20784"/>
                  </a:moveTo>
                  <a:lnTo>
                    <a:pt x="3875" y="20784"/>
                  </a:lnTo>
                  <a:cubicBezTo>
                    <a:pt x="3873" y="20784"/>
                    <a:pt x="3861" y="20794"/>
                    <a:pt x="3834" y="20822"/>
                  </a:cubicBezTo>
                  <a:lnTo>
                    <a:pt x="3779" y="20877"/>
                  </a:lnTo>
                  <a:cubicBezTo>
                    <a:pt x="3800" y="20877"/>
                    <a:pt x="3882" y="20784"/>
                    <a:pt x="3875" y="20784"/>
                  </a:cubicBezTo>
                  <a:close/>
                  <a:moveTo>
                    <a:pt x="3534" y="21217"/>
                  </a:moveTo>
                  <a:cubicBezTo>
                    <a:pt x="3511" y="21241"/>
                    <a:pt x="3490" y="21264"/>
                    <a:pt x="3478" y="21287"/>
                  </a:cubicBezTo>
                  <a:cubicBezTo>
                    <a:pt x="3503" y="21259"/>
                    <a:pt x="3521" y="21235"/>
                    <a:pt x="3534" y="21217"/>
                  </a:cubicBezTo>
                  <a:close/>
                  <a:moveTo>
                    <a:pt x="2541" y="22925"/>
                  </a:moveTo>
                  <a:cubicBezTo>
                    <a:pt x="2535" y="22934"/>
                    <a:pt x="2528" y="22945"/>
                    <a:pt x="2520" y="22958"/>
                  </a:cubicBezTo>
                  <a:cubicBezTo>
                    <a:pt x="2531" y="22947"/>
                    <a:pt x="2537" y="22936"/>
                    <a:pt x="2541" y="22925"/>
                  </a:cubicBezTo>
                  <a:close/>
                  <a:moveTo>
                    <a:pt x="1980" y="24775"/>
                  </a:moveTo>
                  <a:cubicBezTo>
                    <a:pt x="1979" y="24780"/>
                    <a:pt x="1978" y="24784"/>
                    <a:pt x="1977" y="24789"/>
                  </a:cubicBezTo>
                  <a:lnTo>
                    <a:pt x="1977" y="24789"/>
                  </a:lnTo>
                  <a:cubicBezTo>
                    <a:pt x="1978" y="24784"/>
                    <a:pt x="1979" y="24779"/>
                    <a:pt x="1980" y="24775"/>
                  </a:cubicBezTo>
                  <a:close/>
                  <a:moveTo>
                    <a:pt x="2465" y="28735"/>
                  </a:moveTo>
                  <a:cubicBezTo>
                    <a:pt x="2477" y="28751"/>
                    <a:pt x="2488" y="28767"/>
                    <a:pt x="2497" y="28780"/>
                  </a:cubicBezTo>
                  <a:lnTo>
                    <a:pt x="2497" y="28780"/>
                  </a:lnTo>
                  <a:cubicBezTo>
                    <a:pt x="2482" y="28765"/>
                    <a:pt x="2465" y="28750"/>
                    <a:pt x="2465" y="28735"/>
                  </a:cubicBezTo>
                  <a:close/>
                  <a:moveTo>
                    <a:pt x="2522" y="28823"/>
                  </a:moveTo>
                  <a:cubicBezTo>
                    <a:pt x="2530" y="28846"/>
                    <a:pt x="2535" y="28857"/>
                    <a:pt x="2536" y="28857"/>
                  </a:cubicBezTo>
                  <a:cubicBezTo>
                    <a:pt x="2537" y="28857"/>
                    <a:pt x="2533" y="28845"/>
                    <a:pt x="2522" y="28823"/>
                  </a:cubicBezTo>
                  <a:close/>
                  <a:moveTo>
                    <a:pt x="2657" y="29200"/>
                  </a:moveTo>
                  <a:cubicBezTo>
                    <a:pt x="2673" y="29250"/>
                    <a:pt x="2709" y="29319"/>
                    <a:pt x="2712" y="29319"/>
                  </a:cubicBezTo>
                  <a:cubicBezTo>
                    <a:pt x="2714" y="29319"/>
                    <a:pt x="2700" y="29288"/>
                    <a:pt x="2657" y="29200"/>
                  </a:cubicBezTo>
                  <a:close/>
                  <a:moveTo>
                    <a:pt x="8771" y="0"/>
                  </a:moveTo>
                  <a:cubicBezTo>
                    <a:pt x="8651" y="0"/>
                    <a:pt x="8531" y="70"/>
                    <a:pt x="8516" y="204"/>
                  </a:cubicBezTo>
                  <a:cubicBezTo>
                    <a:pt x="8474" y="373"/>
                    <a:pt x="8448" y="527"/>
                    <a:pt x="8451" y="689"/>
                  </a:cubicBezTo>
                  <a:lnTo>
                    <a:pt x="8451" y="689"/>
                  </a:lnTo>
                  <a:cubicBezTo>
                    <a:pt x="8379" y="1321"/>
                    <a:pt x="8714" y="1951"/>
                    <a:pt x="8872" y="2531"/>
                  </a:cubicBezTo>
                  <a:cubicBezTo>
                    <a:pt x="8927" y="2668"/>
                    <a:pt x="8982" y="2832"/>
                    <a:pt x="9009" y="2996"/>
                  </a:cubicBezTo>
                  <a:cubicBezTo>
                    <a:pt x="9036" y="3051"/>
                    <a:pt x="9036" y="3106"/>
                    <a:pt x="9036" y="3188"/>
                  </a:cubicBezTo>
                  <a:cubicBezTo>
                    <a:pt x="9036" y="3216"/>
                    <a:pt x="9036" y="3270"/>
                    <a:pt x="9091" y="3298"/>
                  </a:cubicBezTo>
                  <a:cubicBezTo>
                    <a:pt x="9091" y="3325"/>
                    <a:pt x="9091" y="3352"/>
                    <a:pt x="9119" y="3407"/>
                  </a:cubicBezTo>
                  <a:lnTo>
                    <a:pt x="9119" y="3298"/>
                  </a:lnTo>
                  <a:cubicBezTo>
                    <a:pt x="9146" y="3352"/>
                    <a:pt x="9119" y="3489"/>
                    <a:pt x="9146" y="3571"/>
                  </a:cubicBezTo>
                  <a:lnTo>
                    <a:pt x="9146" y="3845"/>
                  </a:lnTo>
                  <a:cubicBezTo>
                    <a:pt x="9146" y="4010"/>
                    <a:pt x="9119" y="4174"/>
                    <a:pt x="9119" y="4366"/>
                  </a:cubicBezTo>
                  <a:cubicBezTo>
                    <a:pt x="9119" y="4503"/>
                    <a:pt x="9099" y="4641"/>
                    <a:pt x="9093" y="4763"/>
                  </a:cubicBezTo>
                  <a:lnTo>
                    <a:pt x="9093" y="4763"/>
                  </a:lnTo>
                  <a:cubicBezTo>
                    <a:pt x="9092" y="4767"/>
                    <a:pt x="9092" y="4772"/>
                    <a:pt x="9091" y="4776"/>
                  </a:cubicBezTo>
                  <a:cubicBezTo>
                    <a:pt x="9091" y="4804"/>
                    <a:pt x="9091" y="4831"/>
                    <a:pt x="9036" y="4858"/>
                  </a:cubicBezTo>
                  <a:cubicBezTo>
                    <a:pt x="9036" y="4968"/>
                    <a:pt x="9009" y="5050"/>
                    <a:pt x="9009" y="5132"/>
                  </a:cubicBezTo>
                  <a:cubicBezTo>
                    <a:pt x="8954" y="5461"/>
                    <a:pt x="8872" y="5762"/>
                    <a:pt x="8763" y="6063"/>
                  </a:cubicBezTo>
                  <a:cubicBezTo>
                    <a:pt x="8763" y="6091"/>
                    <a:pt x="8735" y="6145"/>
                    <a:pt x="8735" y="6200"/>
                  </a:cubicBezTo>
                  <a:cubicBezTo>
                    <a:pt x="8735" y="6219"/>
                    <a:pt x="8710" y="6275"/>
                    <a:pt x="8711" y="6275"/>
                  </a:cubicBezTo>
                  <a:cubicBezTo>
                    <a:pt x="8711" y="6275"/>
                    <a:pt x="8718" y="6263"/>
                    <a:pt x="8735" y="6227"/>
                  </a:cubicBezTo>
                  <a:cubicBezTo>
                    <a:pt x="8757" y="6191"/>
                    <a:pt x="8767" y="6178"/>
                    <a:pt x="8770" y="6178"/>
                  </a:cubicBezTo>
                  <a:lnTo>
                    <a:pt x="8770" y="6178"/>
                  </a:lnTo>
                  <a:cubicBezTo>
                    <a:pt x="8778" y="6178"/>
                    <a:pt x="8728" y="6282"/>
                    <a:pt x="8708" y="6282"/>
                  </a:cubicBezTo>
                  <a:cubicBezTo>
                    <a:pt x="8708" y="6310"/>
                    <a:pt x="8680" y="6337"/>
                    <a:pt x="8680" y="6364"/>
                  </a:cubicBezTo>
                  <a:cubicBezTo>
                    <a:pt x="8598" y="6501"/>
                    <a:pt x="8544" y="6693"/>
                    <a:pt x="8434" y="6830"/>
                  </a:cubicBezTo>
                  <a:cubicBezTo>
                    <a:pt x="8270" y="7131"/>
                    <a:pt x="8051" y="7432"/>
                    <a:pt x="7886" y="7733"/>
                  </a:cubicBezTo>
                  <a:cubicBezTo>
                    <a:pt x="7503" y="8391"/>
                    <a:pt x="7120" y="9075"/>
                    <a:pt x="6846" y="9787"/>
                  </a:cubicBezTo>
                  <a:cubicBezTo>
                    <a:pt x="6572" y="10554"/>
                    <a:pt x="6435" y="11348"/>
                    <a:pt x="6490" y="12114"/>
                  </a:cubicBezTo>
                  <a:cubicBezTo>
                    <a:pt x="6490" y="12909"/>
                    <a:pt x="6627" y="13703"/>
                    <a:pt x="6545" y="14442"/>
                  </a:cubicBezTo>
                  <a:cubicBezTo>
                    <a:pt x="6536" y="14509"/>
                    <a:pt x="6536" y="14530"/>
                    <a:pt x="6538" y="14530"/>
                  </a:cubicBezTo>
                  <a:cubicBezTo>
                    <a:pt x="6539" y="14530"/>
                    <a:pt x="6542" y="14521"/>
                    <a:pt x="6545" y="14511"/>
                  </a:cubicBezTo>
                  <a:lnTo>
                    <a:pt x="6545" y="14511"/>
                  </a:lnTo>
                  <a:cubicBezTo>
                    <a:pt x="6544" y="14540"/>
                    <a:pt x="6541" y="14587"/>
                    <a:pt x="6517" y="14634"/>
                  </a:cubicBezTo>
                  <a:cubicBezTo>
                    <a:pt x="6490" y="14716"/>
                    <a:pt x="6490" y="14798"/>
                    <a:pt x="6435" y="14907"/>
                  </a:cubicBezTo>
                  <a:cubicBezTo>
                    <a:pt x="6408" y="15044"/>
                    <a:pt x="6380" y="15181"/>
                    <a:pt x="6298" y="15318"/>
                  </a:cubicBezTo>
                  <a:cubicBezTo>
                    <a:pt x="6298" y="15345"/>
                    <a:pt x="6271" y="15373"/>
                    <a:pt x="6271" y="15400"/>
                  </a:cubicBezTo>
                  <a:cubicBezTo>
                    <a:pt x="6271" y="15439"/>
                    <a:pt x="6244" y="15478"/>
                    <a:pt x="6247" y="15478"/>
                  </a:cubicBezTo>
                  <a:cubicBezTo>
                    <a:pt x="6248" y="15478"/>
                    <a:pt x="6253" y="15473"/>
                    <a:pt x="6264" y="15462"/>
                  </a:cubicBezTo>
                  <a:lnTo>
                    <a:pt x="6264" y="15462"/>
                  </a:lnTo>
                  <a:cubicBezTo>
                    <a:pt x="6250" y="15503"/>
                    <a:pt x="6230" y="15565"/>
                    <a:pt x="6216" y="15592"/>
                  </a:cubicBezTo>
                  <a:cubicBezTo>
                    <a:pt x="6134" y="15729"/>
                    <a:pt x="6079" y="15811"/>
                    <a:pt x="5997" y="15948"/>
                  </a:cubicBezTo>
                  <a:cubicBezTo>
                    <a:pt x="5942" y="16085"/>
                    <a:pt x="5860" y="16194"/>
                    <a:pt x="5751" y="16304"/>
                  </a:cubicBezTo>
                  <a:cubicBezTo>
                    <a:pt x="5723" y="16359"/>
                    <a:pt x="5696" y="16413"/>
                    <a:pt x="5669" y="16441"/>
                  </a:cubicBezTo>
                  <a:lnTo>
                    <a:pt x="5602" y="16485"/>
                  </a:lnTo>
                  <a:lnTo>
                    <a:pt x="5602" y="16485"/>
                  </a:lnTo>
                  <a:cubicBezTo>
                    <a:pt x="5606" y="16480"/>
                    <a:pt x="5608" y="16476"/>
                    <a:pt x="5607" y="16476"/>
                  </a:cubicBezTo>
                  <a:lnTo>
                    <a:pt x="5607" y="16476"/>
                  </a:lnTo>
                  <a:cubicBezTo>
                    <a:pt x="5606" y="16476"/>
                    <a:pt x="5600" y="16482"/>
                    <a:pt x="5586" y="16496"/>
                  </a:cubicBezTo>
                  <a:cubicBezTo>
                    <a:pt x="5586" y="16496"/>
                    <a:pt x="5586" y="16496"/>
                    <a:pt x="5586" y="16496"/>
                  </a:cubicBezTo>
                  <a:lnTo>
                    <a:pt x="5586" y="16496"/>
                  </a:lnTo>
                  <a:cubicBezTo>
                    <a:pt x="5559" y="16530"/>
                    <a:pt x="5550" y="16542"/>
                    <a:pt x="5552" y="16542"/>
                  </a:cubicBezTo>
                  <a:cubicBezTo>
                    <a:pt x="5552" y="16542"/>
                    <a:pt x="5556" y="16538"/>
                    <a:pt x="5561" y="16533"/>
                  </a:cubicBezTo>
                  <a:lnTo>
                    <a:pt x="5561" y="16533"/>
                  </a:lnTo>
                  <a:cubicBezTo>
                    <a:pt x="5400" y="16764"/>
                    <a:pt x="5193" y="16971"/>
                    <a:pt x="5011" y="17153"/>
                  </a:cubicBezTo>
                  <a:cubicBezTo>
                    <a:pt x="4792" y="17372"/>
                    <a:pt x="4601" y="17591"/>
                    <a:pt x="4382" y="17782"/>
                  </a:cubicBezTo>
                  <a:cubicBezTo>
                    <a:pt x="4163" y="17974"/>
                    <a:pt x="3943" y="18138"/>
                    <a:pt x="3697" y="18357"/>
                  </a:cubicBezTo>
                  <a:cubicBezTo>
                    <a:pt x="3259" y="18741"/>
                    <a:pt x="2821" y="19152"/>
                    <a:pt x="2410" y="19590"/>
                  </a:cubicBezTo>
                  <a:cubicBezTo>
                    <a:pt x="1972" y="20055"/>
                    <a:pt x="1589" y="20603"/>
                    <a:pt x="1288" y="21205"/>
                  </a:cubicBezTo>
                  <a:cubicBezTo>
                    <a:pt x="603" y="22465"/>
                    <a:pt x="137" y="23861"/>
                    <a:pt x="83" y="25340"/>
                  </a:cubicBezTo>
                  <a:cubicBezTo>
                    <a:pt x="1" y="26572"/>
                    <a:pt x="274" y="27859"/>
                    <a:pt x="767" y="29009"/>
                  </a:cubicBezTo>
                  <a:cubicBezTo>
                    <a:pt x="1014" y="29611"/>
                    <a:pt x="1342" y="30159"/>
                    <a:pt x="1726" y="30706"/>
                  </a:cubicBezTo>
                  <a:cubicBezTo>
                    <a:pt x="2109" y="31254"/>
                    <a:pt x="2520" y="31774"/>
                    <a:pt x="2958" y="32295"/>
                  </a:cubicBezTo>
                  <a:cubicBezTo>
                    <a:pt x="3807" y="33280"/>
                    <a:pt x="4792" y="34157"/>
                    <a:pt x="5860" y="34923"/>
                  </a:cubicBezTo>
                  <a:cubicBezTo>
                    <a:pt x="5997" y="35033"/>
                    <a:pt x="6134" y="35087"/>
                    <a:pt x="6271" y="35197"/>
                  </a:cubicBezTo>
                  <a:cubicBezTo>
                    <a:pt x="6408" y="35307"/>
                    <a:pt x="6627" y="35334"/>
                    <a:pt x="6791" y="35389"/>
                  </a:cubicBezTo>
                  <a:cubicBezTo>
                    <a:pt x="6830" y="35408"/>
                    <a:pt x="6872" y="35417"/>
                    <a:pt x="6917" y="35417"/>
                  </a:cubicBezTo>
                  <a:cubicBezTo>
                    <a:pt x="7063" y="35417"/>
                    <a:pt x="7227" y="35323"/>
                    <a:pt x="7311" y="35197"/>
                  </a:cubicBezTo>
                  <a:cubicBezTo>
                    <a:pt x="7229" y="35087"/>
                    <a:pt x="7175" y="34896"/>
                    <a:pt x="7065" y="34704"/>
                  </a:cubicBezTo>
                  <a:cubicBezTo>
                    <a:pt x="7038" y="34649"/>
                    <a:pt x="6955" y="34567"/>
                    <a:pt x="6928" y="34540"/>
                  </a:cubicBezTo>
                  <a:lnTo>
                    <a:pt x="6928" y="34512"/>
                  </a:lnTo>
                  <a:lnTo>
                    <a:pt x="6901" y="34458"/>
                  </a:lnTo>
                  <a:lnTo>
                    <a:pt x="6764" y="34321"/>
                  </a:lnTo>
                  <a:cubicBezTo>
                    <a:pt x="6627" y="34239"/>
                    <a:pt x="6517" y="34129"/>
                    <a:pt x="6408" y="34020"/>
                  </a:cubicBezTo>
                  <a:cubicBezTo>
                    <a:pt x="6189" y="33828"/>
                    <a:pt x="5942" y="33609"/>
                    <a:pt x="5696" y="33390"/>
                  </a:cubicBezTo>
                  <a:cubicBezTo>
                    <a:pt x="5258" y="32924"/>
                    <a:pt x="4820" y="32486"/>
                    <a:pt x="4409" y="32021"/>
                  </a:cubicBezTo>
                  <a:cubicBezTo>
                    <a:pt x="4299" y="31911"/>
                    <a:pt x="4190" y="31774"/>
                    <a:pt x="4135" y="31665"/>
                  </a:cubicBezTo>
                  <a:cubicBezTo>
                    <a:pt x="4080" y="31610"/>
                    <a:pt x="4026" y="31528"/>
                    <a:pt x="3998" y="31501"/>
                  </a:cubicBezTo>
                  <a:cubicBezTo>
                    <a:pt x="3943" y="31473"/>
                    <a:pt x="3943" y="31418"/>
                    <a:pt x="3916" y="31418"/>
                  </a:cubicBezTo>
                  <a:cubicBezTo>
                    <a:pt x="3916" y="31391"/>
                    <a:pt x="3889" y="31391"/>
                    <a:pt x="3889" y="31364"/>
                  </a:cubicBezTo>
                  <a:lnTo>
                    <a:pt x="3889" y="31364"/>
                  </a:lnTo>
                  <a:lnTo>
                    <a:pt x="3916" y="31391"/>
                  </a:lnTo>
                  <a:lnTo>
                    <a:pt x="3396" y="30679"/>
                  </a:lnTo>
                  <a:cubicBezTo>
                    <a:pt x="3232" y="30433"/>
                    <a:pt x="3095" y="30159"/>
                    <a:pt x="2958" y="29885"/>
                  </a:cubicBezTo>
                  <a:lnTo>
                    <a:pt x="2766" y="29474"/>
                  </a:lnTo>
                  <a:cubicBezTo>
                    <a:pt x="2711" y="29420"/>
                    <a:pt x="2684" y="29337"/>
                    <a:pt x="2684" y="29310"/>
                  </a:cubicBezTo>
                  <a:cubicBezTo>
                    <a:pt x="2684" y="29283"/>
                    <a:pt x="2657" y="29228"/>
                    <a:pt x="2657" y="29200"/>
                  </a:cubicBezTo>
                  <a:lnTo>
                    <a:pt x="2657" y="29200"/>
                  </a:lnTo>
                  <a:cubicBezTo>
                    <a:pt x="2657" y="29200"/>
                    <a:pt x="2657" y="29200"/>
                    <a:pt x="2657" y="29200"/>
                  </a:cubicBezTo>
                  <a:cubicBezTo>
                    <a:pt x="2602" y="29146"/>
                    <a:pt x="2602" y="29064"/>
                    <a:pt x="2574" y="29036"/>
                  </a:cubicBezTo>
                  <a:cubicBezTo>
                    <a:pt x="2548" y="28956"/>
                    <a:pt x="2547" y="28902"/>
                    <a:pt x="2522" y="28823"/>
                  </a:cubicBezTo>
                  <a:lnTo>
                    <a:pt x="2522" y="28823"/>
                  </a:lnTo>
                  <a:cubicBezTo>
                    <a:pt x="2522" y="28823"/>
                    <a:pt x="2522" y="28823"/>
                    <a:pt x="2522" y="28823"/>
                  </a:cubicBezTo>
                  <a:lnTo>
                    <a:pt x="2522" y="28823"/>
                  </a:lnTo>
                  <a:cubicBezTo>
                    <a:pt x="2521" y="28821"/>
                    <a:pt x="2520" y="28819"/>
                    <a:pt x="2520" y="28817"/>
                  </a:cubicBezTo>
                  <a:lnTo>
                    <a:pt x="2520" y="28817"/>
                  </a:lnTo>
                  <a:cubicBezTo>
                    <a:pt x="2520" y="28817"/>
                    <a:pt x="2520" y="28817"/>
                    <a:pt x="2520" y="28817"/>
                  </a:cubicBezTo>
                  <a:cubicBezTo>
                    <a:pt x="2520" y="28807"/>
                    <a:pt x="2512" y="28797"/>
                    <a:pt x="2502" y="28786"/>
                  </a:cubicBezTo>
                  <a:lnTo>
                    <a:pt x="2502" y="28786"/>
                  </a:lnTo>
                  <a:cubicBezTo>
                    <a:pt x="2433" y="28656"/>
                    <a:pt x="2406" y="28506"/>
                    <a:pt x="2355" y="28379"/>
                  </a:cubicBezTo>
                  <a:cubicBezTo>
                    <a:pt x="2246" y="28105"/>
                    <a:pt x="2164" y="27831"/>
                    <a:pt x="2109" y="27530"/>
                  </a:cubicBezTo>
                  <a:cubicBezTo>
                    <a:pt x="2082" y="27393"/>
                    <a:pt x="2027" y="27284"/>
                    <a:pt x="2027" y="27147"/>
                  </a:cubicBezTo>
                  <a:cubicBezTo>
                    <a:pt x="2027" y="27092"/>
                    <a:pt x="1999" y="27010"/>
                    <a:pt x="1999" y="26928"/>
                  </a:cubicBezTo>
                  <a:cubicBezTo>
                    <a:pt x="1999" y="26900"/>
                    <a:pt x="1999" y="26873"/>
                    <a:pt x="1972" y="26791"/>
                  </a:cubicBezTo>
                  <a:cubicBezTo>
                    <a:pt x="1961" y="26759"/>
                    <a:pt x="1956" y="26747"/>
                    <a:pt x="1954" y="26747"/>
                  </a:cubicBezTo>
                  <a:lnTo>
                    <a:pt x="1954" y="26747"/>
                  </a:lnTo>
                  <a:cubicBezTo>
                    <a:pt x="1946" y="26747"/>
                    <a:pt x="1979" y="26894"/>
                    <a:pt x="1978" y="26894"/>
                  </a:cubicBezTo>
                  <a:cubicBezTo>
                    <a:pt x="1978" y="26894"/>
                    <a:pt x="1976" y="26888"/>
                    <a:pt x="1972" y="26873"/>
                  </a:cubicBezTo>
                  <a:cubicBezTo>
                    <a:pt x="1917" y="26572"/>
                    <a:pt x="1890" y="26298"/>
                    <a:pt x="1890" y="25969"/>
                  </a:cubicBezTo>
                  <a:cubicBezTo>
                    <a:pt x="1890" y="25668"/>
                    <a:pt x="1890" y="25394"/>
                    <a:pt x="1945" y="25093"/>
                  </a:cubicBezTo>
                  <a:cubicBezTo>
                    <a:pt x="1945" y="25011"/>
                    <a:pt x="1945" y="24956"/>
                    <a:pt x="1972" y="24847"/>
                  </a:cubicBezTo>
                  <a:lnTo>
                    <a:pt x="1972" y="24819"/>
                  </a:lnTo>
                  <a:cubicBezTo>
                    <a:pt x="1974" y="24809"/>
                    <a:pt x="1975" y="24799"/>
                    <a:pt x="1977" y="24789"/>
                  </a:cubicBezTo>
                  <a:lnTo>
                    <a:pt x="1977" y="24789"/>
                  </a:lnTo>
                  <a:cubicBezTo>
                    <a:pt x="1974" y="24807"/>
                    <a:pt x="1972" y="24831"/>
                    <a:pt x="1972" y="24847"/>
                  </a:cubicBezTo>
                  <a:lnTo>
                    <a:pt x="1972" y="24929"/>
                  </a:lnTo>
                  <a:cubicBezTo>
                    <a:pt x="1985" y="24803"/>
                    <a:pt x="1986" y="24764"/>
                    <a:pt x="1983" y="24764"/>
                  </a:cubicBezTo>
                  <a:lnTo>
                    <a:pt x="1983" y="24764"/>
                  </a:lnTo>
                  <a:cubicBezTo>
                    <a:pt x="1982" y="24764"/>
                    <a:pt x="1981" y="24768"/>
                    <a:pt x="1980" y="24775"/>
                  </a:cubicBezTo>
                  <a:lnTo>
                    <a:pt x="1980" y="24775"/>
                  </a:lnTo>
                  <a:cubicBezTo>
                    <a:pt x="2005" y="24629"/>
                    <a:pt x="2032" y="24501"/>
                    <a:pt x="2082" y="24327"/>
                  </a:cubicBezTo>
                  <a:cubicBezTo>
                    <a:pt x="2136" y="24025"/>
                    <a:pt x="2246" y="23697"/>
                    <a:pt x="2355" y="23368"/>
                  </a:cubicBezTo>
                  <a:cubicBezTo>
                    <a:pt x="2410" y="23231"/>
                    <a:pt x="2438" y="23067"/>
                    <a:pt x="2520" y="22930"/>
                  </a:cubicBezTo>
                  <a:cubicBezTo>
                    <a:pt x="2527" y="22916"/>
                    <a:pt x="2537" y="22901"/>
                    <a:pt x="2547" y="22888"/>
                  </a:cubicBezTo>
                  <a:lnTo>
                    <a:pt x="2547" y="22888"/>
                  </a:lnTo>
                  <a:cubicBezTo>
                    <a:pt x="2547" y="22900"/>
                    <a:pt x="2546" y="22912"/>
                    <a:pt x="2541" y="22925"/>
                  </a:cubicBezTo>
                  <a:lnTo>
                    <a:pt x="2541" y="22925"/>
                  </a:lnTo>
                  <a:cubicBezTo>
                    <a:pt x="2571" y="22877"/>
                    <a:pt x="2578" y="22860"/>
                    <a:pt x="2574" y="22860"/>
                  </a:cubicBezTo>
                  <a:lnTo>
                    <a:pt x="2574" y="22860"/>
                  </a:lnTo>
                  <a:cubicBezTo>
                    <a:pt x="2570" y="22860"/>
                    <a:pt x="2559" y="22872"/>
                    <a:pt x="2547" y="22888"/>
                  </a:cubicBezTo>
                  <a:lnTo>
                    <a:pt x="2547" y="22888"/>
                  </a:lnTo>
                  <a:cubicBezTo>
                    <a:pt x="2547" y="22884"/>
                    <a:pt x="2547" y="22880"/>
                    <a:pt x="2547" y="22875"/>
                  </a:cubicBezTo>
                  <a:cubicBezTo>
                    <a:pt x="2574" y="22766"/>
                    <a:pt x="2629" y="22684"/>
                    <a:pt x="2684" y="22602"/>
                  </a:cubicBezTo>
                  <a:cubicBezTo>
                    <a:pt x="2821" y="22273"/>
                    <a:pt x="2985" y="21972"/>
                    <a:pt x="3177" y="21698"/>
                  </a:cubicBezTo>
                  <a:lnTo>
                    <a:pt x="3368" y="21397"/>
                  </a:lnTo>
                  <a:cubicBezTo>
                    <a:pt x="3396" y="21315"/>
                    <a:pt x="3451" y="21287"/>
                    <a:pt x="3505" y="21232"/>
                  </a:cubicBezTo>
                  <a:cubicBezTo>
                    <a:pt x="3519" y="21191"/>
                    <a:pt x="3553" y="21157"/>
                    <a:pt x="3564" y="21157"/>
                  </a:cubicBezTo>
                  <a:cubicBezTo>
                    <a:pt x="3571" y="21157"/>
                    <a:pt x="3566" y="21174"/>
                    <a:pt x="3534" y="21217"/>
                  </a:cubicBezTo>
                  <a:lnTo>
                    <a:pt x="3534" y="21217"/>
                  </a:lnTo>
                  <a:cubicBezTo>
                    <a:pt x="3566" y="21186"/>
                    <a:pt x="3599" y="21154"/>
                    <a:pt x="3615" y="21123"/>
                  </a:cubicBezTo>
                  <a:cubicBezTo>
                    <a:pt x="3670" y="21041"/>
                    <a:pt x="3752" y="20959"/>
                    <a:pt x="3779" y="20877"/>
                  </a:cubicBezTo>
                  <a:cubicBezTo>
                    <a:pt x="3889" y="20740"/>
                    <a:pt x="3998" y="20630"/>
                    <a:pt x="4080" y="20493"/>
                  </a:cubicBezTo>
                  <a:cubicBezTo>
                    <a:pt x="4245" y="20274"/>
                    <a:pt x="4464" y="20055"/>
                    <a:pt x="4628" y="19863"/>
                  </a:cubicBezTo>
                  <a:cubicBezTo>
                    <a:pt x="5011" y="19398"/>
                    <a:pt x="5422" y="18932"/>
                    <a:pt x="5805" y="18494"/>
                  </a:cubicBezTo>
                  <a:cubicBezTo>
                    <a:pt x="6216" y="18029"/>
                    <a:pt x="6627" y="17563"/>
                    <a:pt x="6955" y="17016"/>
                  </a:cubicBezTo>
                  <a:cubicBezTo>
                    <a:pt x="7311" y="16523"/>
                    <a:pt x="7585" y="15975"/>
                    <a:pt x="7750" y="15400"/>
                  </a:cubicBezTo>
                  <a:cubicBezTo>
                    <a:pt x="7996" y="14661"/>
                    <a:pt x="7996" y="13840"/>
                    <a:pt x="8023" y="13045"/>
                  </a:cubicBezTo>
                  <a:cubicBezTo>
                    <a:pt x="8023" y="12662"/>
                    <a:pt x="8023" y="12251"/>
                    <a:pt x="8051" y="11868"/>
                  </a:cubicBezTo>
                  <a:lnTo>
                    <a:pt x="8051" y="11731"/>
                  </a:lnTo>
                  <a:cubicBezTo>
                    <a:pt x="8051" y="11649"/>
                    <a:pt x="8105" y="11567"/>
                    <a:pt x="8105" y="11457"/>
                  </a:cubicBezTo>
                  <a:cubicBezTo>
                    <a:pt x="8133" y="11293"/>
                    <a:pt x="8188" y="11101"/>
                    <a:pt x="8242" y="10910"/>
                  </a:cubicBezTo>
                  <a:cubicBezTo>
                    <a:pt x="8270" y="10745"/>
                    <a:pt x="8325" y="10609"/>
                    <a:pt x="8407" y="10444"/>
                  </a:cubicBezTo>
                  <a:cubicBezTo>
                    <a:pt x="8434" y="10362"/>
                    <a:pt x="8461" y="10280"/>
                    <a:pt x="8516" y="10198"/>
                  </a:cubicBezTo>
                  <a:lnTo>
                    <a:pt x="8516" y="10198"/>
                  </a:lnTo>
                  <a:cubicBezTo>
                    <a:pt x="8516" y="10216"/>
                    <a:pt x="8479" y="10285"/>
                    <a:pt x="8480" y="10285"/>
                  </a:cubicBezTo>
                  <a:cubicBezTo>
                    <a:pt x="8480" y="10285"/>
                    <a:pt x="8490" y="10269"/>
                    <a:pt x="8516" y="10225"/>
                  </a:cubicBezTo>
                  <a:cubicBezTo>
                    <a:pt x="8544" y="10170"/>
                    <a:pt x="8544" y="10143"/>
                    <a:pt x="8571" y="10061"/>
                  </a:cubicBezTo>
                  <a:cubicBezTo>
                    <a:pt x="8708" y="9760"/>
                    <a:pt x="8872" y="9458"/>
                    <a:pt x="9036" y="9157"/>
                  </a:cubicBezTo>
                  <a:cubicBezTo>
                    <a:pt x="9392" y="8528"/>
                    <a:pt x="9803" y="7980"/>
                    <a:pt x="10104" y="7323"/>
                  </a:cubicBezTo>
                  <a:cubicBezTo>
                    <a:pt x="10460" y="6638"/>
                    <a:pt x="10734" y="5926"/>
                    <a:pt x="10789" y="5160"/>
                  </a:cubicBezTo>
                  <a:cubicBezTo>
                    <a:pt x="10844" y="4858"/>
                    <a:pt x="10844" y="4530"/>
                    <a:pt x="10844" y="4174"/>
                  </a:cubicBezTo>
                  <a:cubicBezTo>
                    <a:pt x="10844" y="3982"/>
                    <a:pt x="10789" y="3736"/>
                    <a:pt x="10734" y="3544"/>
                  </a:cubicBezTo>
                  <a:cubicBezTo>
                    <a:pt x="10726" y="3523"/>
                    <a:pt x="10721" y="3515"/>
                    <a:pt x="10718" y="3515"/>
                  </a:cubicBezTo>
                  <a:lnTo>
                    <a:pt x="10718" y="3515"/>
                  </a:lnTo>
                  <a:cubicBezTo>
                    <a:pt x="10707" y="3515"/>
                    <a:pt x="10723" y="3620"/>
                    <a:pt x="10717" y="3620"/>
                  </a:cubicBezTo>
                  <a:cubicBezTo>
                    <a:pt x="10714" y="3620"/>
                    <a:pt x="10704" y="3588"/>
                    <a:pt x="10679" y="3489"/>
                  </a:cubicBezTo>
                  <a:cubicBezTo>
                    <a:pt x="10679" y="3435"/>
                    <a:pt x="10652" y="3352"/>
                    <a:pt x="10652" y="3270"/>
                  </a:cubicBezTo>
                  <a:cubicBezTo>
                    <a:pt x="10652" y="3161"/>
                    <a:pt x="10625" y="3079"/>
                    <a:pt x="10597" y="2996"/>
                  </a:cubicBezTo>
                  <a:cubicBezTo>
                    <a:pt x="10488" y="2641"/>
                    <a:pt x="10378" y="2312"/>
                    <a:pt x="10186" y="1983"/>
                  </a:cubicBezTo>
                  <a:cubicBezTo>
                    <a:pt x="9995" y="1710"/>
                    <a:pt x="9831" y="1490"/>
                    <a:pt x="9666" y="1217"/>
                  </a:cubicBezTo>
                  <a:cubicBezTo>
                    <a:pt x="9524" y="979"/>
                    <a:pt x="9401" y="720"/>
                    <a:pt x="9228" y="513"/>
                  </a:cubicBezTo>
                  <a:lnTo>
                    <a:pt x="9228" y="513"/>
                  </a:lnTo>
                  <a:cubicBezTo>
                    <a:pt x="9175" y="380"/>
                    <a:pt x="9102" y="265"/>
                    <a:pt x="9009" y="149"/>
                  </a:cubicBezTo>
                  <a:cubicBezTo>
                    <a:pt x="8972" y="49"/>
                    <a:pt x="8872" y="0"/>
                    <a:pt x="87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5" name="Google Shape;1105;p38"/>
            <p:cNvSpPr/>
            <p:nvPr/>
          </p:nvSpPr>
          <p:spPr>
            <a:xfrm>
              <a:off x="-1994925" y="1317175"/>
              <a:ext cx="175950" cy="929875"/>
            </a:xfrm>
            <a:custGeom>
              <a:avLst/>
              <a:gdLst/>
              <a:ahLst/>
              <a:cxnLst/>
              <a:rect l="l" t="t" r="r" b="b"/>
              <a:pathLst>
                <a:path w="7038" h="37195" extrusionOk="0">
                  <a:moveTo>
                    <a:pt x="4682" y="9820"/>
                  </a:moveTo>
                  <a:lnTo>
                    <a:pt x="4682" y="9820"/>
                  </a:lnTo>
                  <a:cubicBezTo>
                    <a:pt x="4665" y="9854"/>
                    <a:pt x="4638" y="9919"/>
                    <a:pt x="4639" y="9919"/>
                  </a:cubicBezTo>
                  <a:cubicBezTo>
                    <a:pt x="4639" y="9919"/>
                    <a:pt x="4651" y="9894"/>
                    <a:pt x="4682" y="9820"/>
                  </a:cubicBezTo>
                  <a:close/>
                  <a:moveTo>
                    <a:pt x="1667" y="16986"/>
                  </a:moveTo>
                  <a:lnTo>
                    <a:pt x="1643" y="17049"/>
                  </a:lnTo>
                  <a:cubicBezTo>
                    <a:pt x="1665" y="17005"/>
                    <a:pt x="1669" y="16988"/>
                    <a:pt x="1667" y="16986"/>
                  </a:cubicBezTo>
                  <a:close/>
                  <a:moveTo>
                    <a:pt x="1451" y="18610"/>
                  </a:moveTo>
                  <a:lnTo>
                    <a:pt x="1451" y="18637"/>
                  </a:lnTo>
                  <a:cubicBezTo>
                    <a:pt x="1451" y="18667"/>
                    <a:pt x="1467" y="18696"/>
                    <a:pt x="1473" y="18696"/>
                  </a:cubicBezTo>
                  <a:cubicBezTo>
                    <a:pt x="1479" y="18696"/>
                    <a:pt x="1477" y="18674"/>
                    <a:pt x="1451" y="18610"/>
                  </a:cubicBezTo>
                  <a:close/>
                  <a:moveTo>
                    <a:pt x="3489" y="26237"/>
                  </a:moveTo>
                  <a:lnTo>
                    <a:pt x="3489" y="26237"/>
                  </a:lnTo>
                  <a:cubicBezTo>
                    <a:pt x="3489" y="26237"/>
                    <a:pt x="3494" y="26248"/>
                    <a:pt x="3505" y="26277"/>
                  </a:cubicBezTo>
                  <a:cubicBezTo>
                    <a:pt x="3505" y="26278"/>
                    <a:pt x="3505" y="26280"/>
                    <a:pt x="3505" y="26281"/>
                  </a:cubicBezTo>
                  <a:lnTo>
                    <a:pt x="3505" y="26281"/>
                  </a:lnTo>
                  <a:cubicBezTo>
                    <a:pt x="3497" y="26259"/>
                    <a:pt x="3489" y="26237"/>
                    <a:pt x="3489" y="26237"/>
                  </a:cubicBezTo>
                  <a:close/>
                  <a:moveTo>
                    <a:pt x="4600" y="1"/>
                  </a:moveTo>
                  <a:cubicBezTo>
                    <a:pt x="4204" y="1"/>
                    <a:pt x="3842" y="219"/>
                    <a:pt x="3724" y="620"/>
                  </a:cubicBezTo>
                  <a:cubicBezTo>
                    <a:pt x="3450" y="1770"/>
                    <a:pt x="3779" y="2975"/>
                    <a:pt x="4190" y="4098"/>
                  </a:cubicBezTo>
                  <a:cubicBezTo>
                    <a:pt x="4409" y="4673"/>
                    <a:pt x="4655" y="5220"/>
                    <a:pt x="4819" y="5795"/>
                  </a:cubicBezTo>
                  <a:cubicBezTo>
                    <a:pt x="4929" y="6097"/>
                    <a:pt x="4984" y="6370"/>
                    <a:pt x="5066" y="6672"/>
                  </a:cubicBezTo>
                  <a:lnTo>
                    <a:pt x="5148" y="7082"/>
                  </a:lnTo>
                  <a:cubicBezTo>
                    <a:pt x="5148" y="7101"/>
                    <a:pt x="5175" y="7228"/>
                    <a:pt x="5191" y="7236"/>
                  </a:cubicBezTo>
                  <a:lnTo>
                    <a:pt x="5191" y="7236"/>
                  </a:lnTo>
                  <a:cubicBezTo>
                    <a:pt x="5197" y="7282"/>
                    <a:pt x="5203" y="7329"/>
                    <a:pt x="5203" y="7356"/>
                  </a:cubicBezTo>
                  <a:lnTo>
                    <a:pt x="5203" y="7767"/>
                  </a:lnTo>
                  <a:lnTo>
                    <a:pt x="5203" y="7958"/>
                  </a:lnTo>
                  <a:cubicBezTo>
                    <a:pt x="5203" y="8014"/>
                    <a:pt x="5164" y="8159"/>
                    <a:pt x="5166" y="8159"/>
                  </a:cubicBezTo>
                  <a:cubicBezTo>
                    <a:pt x="5167" y="8159"/>
                    <a:pt x="5176" y="8128"/>
                    <a:pt x="5203" y="8041"/>
                  </a:cubicBezTo>
                  <a:lnTo>
                    <a:pt x="5203" y="8041"/>
                  </a:lnTo>
                  <a:cubicBezTo>
                    <a:pt x="5120" y="8342"/>
                    <a:pt x="5066" y="8670"/>
                    <a:pt x="4956" y="8999"/>
                  </a:cubicBezTo>
                  <a:cubicBezTo>
                    <a:pt x="4874" y="9163"/>
                    <a:pt x="4847" y="9328"/>
                    <a:pt x="4792" y="9519"/>
                  </a:cubicBezTo>
                  <a:cubicBezTo>
                    <a:pt x="4737" y="9574"/>
                    <a:pt x="4710" y="9629"/>
                    <a:pt x="4710" y="9711"/>
                  </a:cubicBezTo>
                  <a:cubicBezTo>
                    <a:pt x="4710" y="9738"/>
                    <a:pt x="4682" y="9793"/>
                    <a:pt x="4682" y="9820"/>
                  </a:cubicBezTo>
                  <a:cubicBezTo>
                    <a:pt x="4655" y="9957"/>
                    <a:pt x="4545" y="10094"/>
                    <a:pt x="4463" y="10231"/>
                  </a:cubicBezTo>
                  <a:cubicBezTo>
                    <a:pt x="4409" y="10368"/>
                    <a:pt x="4326" y="10532"/>
                    <a:pt x="4244" y="10669"/>
                  </a:cubicBezTo>
                  <a:cubicBezTo>
                    <a:pt x="3615" y="11847"/>
                    <a:pt x="2820" y="12887"/>
                    <a:pt x="2054" y="13955"/>
                  </a:cubicBezTo>
                  <a:cubicBezTo>
                    <a:pt x="1643" y="14530"/>
                    <a:pt x="1150" y="15078"/>
                    <a:pt x="822" y="15735"/>
                  </a:cubicBezTo>
                  <a:cubicBezTo>
                    <a:pt x="466" y="16392"/>
                    <a:pt x="219" y="17076"/>
                    <a:pt x="137" y="17816"/>
                  </a:cubicBezTo>
                  <a:cubicBezTo>
                    <a:pt x="0" y="19185"/>
                    <a:pt x="466" y="20472"/>
                    <a:pt x="1041" y="21649"/>
                  </a:cubicBezTo>
                  <a:cubicBezTo>
                    <a:pt x="1369" y="22306"/>
                    <a:pt x="1670" y="22963"/>
                    <a:pt x="1999" y="23566"/>
                  </a:cubicBezTo>
                  <a:cubicBezTo>
                    <a:pt x="2328" y="24114"/>
                    <a:pt x="2629" y="24634"/>
                    <a:pt x="2930" y="25181"/>
                  </a:cubicBezTo>
                  <a:cubicBezTo>
                    <a:pt x="3067" y="25428"/>
                    <a:pt x="3204" y="25674"/>
                    <a:pt x="3341" y="25948"/>
                  </a:cubicBezTo>
                  <a:cubicBezTo>
                    <a:pt x="3423" y="26085"/>
                    <a:pt x="3450" y="26167"/>
                    <a:pt x="3505" y="26304"/>
                  </a:cubicBezTo>
                  <a:cubicBezTo>
                    <a:pt x="3515" y="26323"/>
                    <a:pt x="3519" y="26331"/>
                    <a:pt x="3520" y="26331"/>
                  </a:cubicBezTo>
                  <a:cubicBezTo>
                    <a:pt x="3522" y="26331"/>
                    <a:pt x="3517" y="26315"/>
                    <a:pt x="3511" y="26296"/>
                  </a:cubicBezTo>
                  <a:lnTo>
                    <a:pt x="3511" y="26296"/>
                  </a:lnTo>
                  <a:cubicBezTo>
                    <a:pt x="3525" y="26325"/>
                    <a:pt x="3560" y="26364"/>
                    <a:pt x="3560" y="26386"/>
                  </a:cubicBezTo>
                  <a:cubicBezTo>
                    <a:pt x="3587" y="26441"/>
                    <a:pt x="3587" y="26523"/>
                    <a:pt x="3615" y="26578"/>
                  </a:cubicBezTo>
                  <a:cubicBezTo>
                    <a:pt x="3724" y="26852"/>
                    <a:pt x="3779" y="27098"/>
                    <a:pt x="3834" y="27372"/>
                  </a:cubicBezTo>
                  <a:cubicBezTo>
                    <a:pt x="3834" y="27399"/>
                    <a:pt x="3834" y="27536"/>
                    <a:pt x="3861" y="27536"/>
                  </a:cubicBezTo>
                  <a:cubicBezTo>
                    <a:pt x="3842" y="27536"/>
                    <a:pt x="3836" y="27454"/>
                    <a:pt x="3844" y="27454"/>
                  </a:cubicBezTo>
                  <a:lnTo>
                    <a:pt x="3844" y="27454"/>
                  </a:lnTo>
                  <a:cubicBezTo>
                    <a:pt x="3847" y="27454"/>
                    <a:pt x="3853" y="27469"/>
                    <a:pt x="3861" y="27509"/>
                  </a:cubicBezTo>
                  <a:lnTo>
                    <a:pt x="3861" y="27646"/>
                  </a:lnTo>
                  <a:cubicBezTo>
                    <a:pt x="3861" y="27783"/>
                    <a:pt x="3888" y="27947"/>
                    <a:pt x="3861" y="28084"/>
                  </a:cubicBezTo>
                  <a:cubicBezTo>
                    <a:pt x="3861" y="28221"/>
                    <a:pt x="3861" y="28412"/>
                    <a:pt x="3834" y="28549"/>
                  </a:cubicBezTo>
                  <a:lnTo>
                    <a:pt x="3834" y="28604"/>
                  </a:lnTo>
                  <a:cubicBezTo>
                    <a:pt x="3834" y="28714"/>
                    <a:pt x="3779" y="28823"/>
                    <a:pt x="3751" y="28878"/>
                  </a:cubicBezTo>
                  <a:cubicBezTo>
                    <a:pt x="3697" y="29234"/>
                    <a:pt x="3587" y="29562"/>
                    <a:pt x="3450" y="29918"/>
                  </a:cubicBezTo>
                  <a:lnTo>
                    <a:pt x="3231" y="30411"/>
                  </a:lnTo>
                  <a:cubicBezTo>
                    <a:pt x="3250" y="30379"/>
                    <a:pt x="3259" y="30367"/>
                    <a:pt x="3261" y="30367"/>
                  </a:cubicBezTo>
                  <a:lnTo>
                    <a:pt x="3261" y="30367"/>
                  </a:lnTo>
                  <a:cubicBezTo>
                    <a:pt x="3268" y="30367"/>
                    <a:pt x="3204" y="30500"/>
                    <a:pt x="3204" y="30521"/>
                  </a:cubicBezTo>
                  <a:cubicBezTo>
                    <a:pt x="3176" y="30630"/>
                    <a:pt x="3149" y="30685"/>
                    <a:pt x="3067" y="30795"/>
                  </a:cubicBezTo>
                  <a:cubicBezTo>
                    <a:pt x="2930" y="31096"/>
                    <a:pt x="2766" y="31452"/>
                    <a:pt x="2629" y="31753"/>
                  </a:cubicBezTo>
                  <a:cubicBezTo>
                    <a:pt x="2328" y="32410"/>
                    <a:pt x="1972" y="33012"/>
                    <a:pt x="1643" y="33670"/>
                  </a:cubicBezTo>
                  <a:cubicBezTo>
                    <a:pt x="1451" y="33971"/>
                    <a:pt x="1342" y="34327"/>
                    <a:pt x="1150" y="34628"/>
                  </a:cubicBezTo>
                  <a:cubicBezTo>
                    <a:pt x="986" y="34984"/>
                    <a:pt x="822" y="35340"/>
                    <a:pt x="712" y="35696"/>
                  </a:cubicBezTo>
                  <a:cubicBezTo>
                    <a:pt x="603" y="36024"/>
                    <a:pt x="548" y="36353"/>
                    <a:pt x="466" y="36682"/>
                  </a:cubicBezTo>
                  <a:cubicBezTo>
                    <a:pt x="438" y="36901"/>
                    <a:pt x="520" y="37092"/>
                    <a:pt x="712" y="37174"/>
                  </a:cubicBezTo>
                  <a:cubicBezTo>
                    <a:pt x="772" y="37188"/>
                    <a:pt x="832" y="37195"/>
                    <a:pt x="889" y="37195"/>
                  </a:cubicBezTo>
                  <a:cubicBezTo>
                    <a:pt x="1068" y="37195"/>
                    <a:pt x="1225" y="37128"/>
                    <a:pt x="1287" y="36983"/>
                  </a:cubicBezTo>
                  <a:cubicBezTo>
                    <a:pt x="1424" y="36682"/>
                    <a:pt x="1616" y="36380"/>
                    <a:pt x="1780" y="36079"/>
                  </a:cubicBezTo>
                  <a:cubicBezTo>
                    <a:pt x="1944" y="35751"/>
                    <a:pt x="2081" y="35449"/>
                    <a:pt x="2245" y="35148"/>
                  </a:cubicBezTo>
                  <a:cubicBezTo>
                    <a:pt x="2601" y="34518"/>
                    <a:pt x="2985" y="33916"/>
                    <a:pt x="3341" y="33286"/>
                  </a:cubicBezTo>
                  <a:cubicBezTo>
                    <a:pt x="4107" y="32027"/>
                    <a:pt x="4874" y="30740"/>
                    <a:pt x="5203" y="29261"/>
                  </a:cubicBezTo>
                  <a:cubicBezTo>
                    <a:pt x="5340" y="28604"/>
                    <a:pt x="5394" y="27920"/>
                    <a:pt x="5285" y="27262"/>
                  </a:cubicBezTo>
                  <a:cubicBezTo>
                    <a:pt x="5230" y="26660"/>
                    <a:pt x="5011" y="26085"/>
                    <a:pt x="4792" y="25483"/>
                  </a:cubicBezTo>
                  <a:cubicBezTo>
                    <a:pt x="4545" y="24990"/>
                    <a:pt x="4272" y="24469"/>
                    <a:pt x="3998" y="23977"/>
                  </a:cubicBezTo>
                  <a:cubicBezTo>
                    <a:pt x="3642" y="23429"/>
                    <a:pt x="3341" y="22854"/>
                    <a:pt x="3039" y="22279"/>
                  </a:cubicBezTo>
                  <a:cubicBezTo>
                    <a:pt x="2684" y="21649"/>
                    <a:pt x="2355" y="21047"/>
                    <a:pt x="2054" y="20390"/>
                  </a:cubicBezTo>
                  <a:lnTo>
                    <a:pt x="1944" y="20198"/>
                  </a:lnTo>
                  <a:cubicBezTo>
                    <a:pt x="1917" y="20143"/>
                    <a:pt x="1917" y="20116"/>
                    <a:pt x="1862" y="20061"/>
                  </a:cubicBezTo>
                  <a:cubicBezTo>
                    <a:pt x="1862" y="20023"/>
                    <a:pt x="1836" y="19972"/>
                    <a:pt x="1829" y="19972"/>
                  </a:cubicBezTo>
                  <a:lnTo>
                    <a:pt x="1829" y="19972"/>
                  </a:lnTo>
                  <a:cubicBezTo>
                    <a:pt x="1826" y="19972"/>
                    <a:pt x="1826" y="19981"/>
                    <a:pt x="1835" y="20006"/>
                  </a:cubicBezTo>
                  <a:cubicBezTo>
                    <a:pt x="1835" y="20008"/>
                    <a:pt x="1836" y="20010"/>
                    <a:pt x="1837" y="20012"/>
                  </a:cubicBezTo>
                  <a:lnTo>
                    <a:pt x="1837" y="20012"/>
                  </a:lnTo>
                  <a:cubicBezTo>
                    <a:pt x="1829" y="19997"/>
                    <a:pt x="1818" y="19979"/>
                    <a:pt x="1807" y="19979"/>
                  </a:cubicBezTo>
                  <a:cubicBezTo>
                    <a:pt x="1807" y="19952"/>
                    <a:pt x="1780" y="19924"/>
                    <a:pt x="1780" y="19842"/>
                  </a:cubicBezTo>
                  <a:cubicBezTo>
                    <a:pt x="1725" y="19787"/>
                    <a:pt x="1698" y="19705"/>
                    <a:pt x="1698" y="19596"/>
                  </a:cubicBezTo>
                  <a:cubicBezTo>
                    <a:pt x="1588" y="19322"/>
                    <a:pt x="1534" y="19021"/>
                    <a:pt x="1451" y="18719"/>
                  </a:cubicBezTo>
                  <a:lnTo>
                    <a:pt x="1451" y="18637"/>
                  </a:lnTo>
                  <a:cubicBezTo>
                    <a:pt x="1451" y="18582"/>
                    <a:pt x="1451" y="18500"/>
                    <a:pt x="1424" y="18418"/>
                  </a:cubicBezTo>
                  <a:lnTo>
                    <a:pt x="1424" y="17925"/>
                  </a:lnTo>
                  <a:lnTo>
                    <a:pt x="1424" y="17898"/>
                  </a:lnTo>
                  <a:lnTo>
                    <a:pt x="1424" y="17871"/>
                  </a:lnTo>
                  <a:cubicBezTo>
                    <a:pt x="1424" y="17788"/>
                    <a:pt x="1451" y="17679"/>
                    <a:pt x="1451" y="17624"/>
                  </a:cubicBezTo>
                  <a:cubicBezTo>
                    <a:pt x="1506" y="17460"/>
                    <a:pt x="1534" y="17323"/>
                    <a:pt x="1588" y="17131"/>
                  </a:cubicBezTo>
                  <a:cubicBezTo>
                    <a:pt x="1588" y="17104"/>
                    <a:pt x="1643" y="17076"/>
                    <a:pt x="1643" y="17049"/>
                  </a:cubicBezTo>
                  <a:cubicBezTo>
                    <a:pt x="1643" y="17017"/>
                    <a:pt x="1661" y="16986"/>
                    <a:pt x="1666" y="16986"/>
                  </a:cubicBezTo>
                  <a:lnTo>
                    <a:pt x="1666" y="16986"/>
                  </a:lnTo>
                  <a:cubicBezTo>
                    <a:pt x="1666" y="16986"/>
                    <a:pt x="1667" y="16986"/>
                    <a:pt x="1667" y="16986"/>
                  </a:cubicBezTo>
                  <a:lnTo>
                    <a:pt x="1667" y="16986"/>
                  </a:lnTo>
                  <a:lnTo>
                    <a:pt x="1725" y="16830"/>
                  </a:lnTo>
                  <a:cubicBezTo>
                    <a:pt x="1835" y="16666"/>
                    <a:pt x="1944" y="16501"/>
                    <a:pt x="2054" y="16365"/>
                  </a:cubicBezTo>
                  <a:cubicBezTo>
                    <a:pt x="2081" y="16310"/>
                    <a:pt x="2109" y="16255"/>
                    <a:pt x="2136" y="16228"/>
                  </a:cubicBezTo>
                  <a:cubicBezTo>
                    <a:pt x="2140" y="16222"/>
                    <a:pt x="2144" y="16217"/>
                    <a:pt x="2147" y="16212"/>
                  </a:cubicBezTo>
                  <a:lnTo>
                    <a:pt x="2147" y="16212"/>
                  </a:lnTo>
                  <a:cubicBezTo>
                    <a:pt x="2151" y="16211"/>
                    <a:pt x="2163" y="16201"/>
                    <a:pt x="2191" y="16173"/>
                  </a:cubicBezTo>
                  <a:cubicBezTo>
                    <a:pt x="2245" y="16118"/>
                    <a:pt x="2328" y="16036"/>
                    <a:pt x="2355" y="15954"/>
                  </a:cubicBezTo>
                  <a:cubicBezTo>
                    <a:pt x="2464" y="15817"/>
                    <a:pt x="2601" y="15680"/>
                    <a:pt x="2684" y="15543"/>
                  </a:cubicBezTo>
                  <a:cubicBezTo>
                    <a:pt x="3560" y="14475"/>
                    <a:pt x="4436" y="13435"/>
                    <a:pt x="5230" y="12285"/>
                  </a:cubicBezTo>
                  <a:cubicBezTo>
                    <a:pt x="5613" y="11737"/>
                    <a:pt x="5915" y="11162"/>
                    <a:pt x="6161" y="10532"/>
                  </a:cubicBezTo>
                  <a:cubicBezTo>
                    <a:pt x="6435" y="9875"/>
                    <a:pt x="6709" y="9191"/>
                    <a:pt x="6846" y="8479"/>
                  </a:cubicBezTo>
                  <a:cubicBezTo>
                    <a:pt x="7037" y="7192"/>
                    <a:pt x="6709" y="5905"/>
                    <a:pt x="6243" y="4673"/>
                  </a:cubicBezTo>
                  <a:cubicBezTo>
                    <a:pt x="6051" y="4125"/>
                    <a:pt x="5805" y="3577"/>
                    <a:pt x="5641" y="3002"/>
                  </a:cubicBezTo>
                  <a:cubicBezTo>
                    <a:pt x="5531" y="2756"/>
                    <a:pt x="5476" y="2482"/>
                    <a:pt x="5394" y="2208"/>
                  </a:cubicBezTo>
                  <a:cubicBezTo>
                    <a:pt x="5367" y="2071"/>
                    <a:pt x="5367" y="1935"/>
                    <a:pt x="5340" y="1798"/>
                  </a:cubicBezTo>
                  <a:lnTo>
                    <a:pt x="5340" y="1798"/>
                  </a:lnTo>
                  <a:cubicBezTo>
                    <a:pt x="5340" y="1798"/>
                    <a:pt x="5356" y="1949"/>
                    <a:pt x="5350" y="1949"/>
                  </a:cubicBezTo>
                  <a:cubicBezTo>
                    <a:pt x="5349" y="1949"/>
                    <a:pt x="5345" y="1937"/>
                    <a:pt x="5340" y="1907"/>
                  </a:cubicBezTo>
                  <a:lnTo>
                    <a:pt x="5340" y="1798"/>
                  </a:lnTo>
                  <a:lnTo>
                    <a:pt x="5340" y="1606"/>
                  </a:lnTo>
                  <a:lnTo>
                    <a:pt x="5340" y="1305"/>
                  </a:lnTo>
                  <a:cubicBezTo>
                    <a:pt x="5340" y="1223"/>
                    <a:pt x="5367" y="1168"/>
                    <a:pt x="5367" y="1086"/>
                  </a:cubicBezTo>
                  <a:cubicBezTo>
                    <a:pt x="5476" y="648"/>
                    <a:pt x="5230" y="127"/>
                    <a:pt x="4792" y="18"/>
                  </a:cubicBezTo>
                  <a:cubicBezTo>
                    <a:pt x="4728" y="7"/>
                    <a:pt x="4663" y="1"/>
                    <a:pt x="460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6" name="Google Shape;1106;p38"/>
            <p:cNvSpPr/>
            <p:nvPr/>
          </p:nvSpPr>
          <p:spPr>
            <a:xfrm>
              <a:off x="-2055850" y="1344325"/>
              <a:ext cx="215650" cy="899400"/>
            </a:xfrm>
            <a:custGeom>
              <a:avLst/>
              <a:gdLst/>
              <a:ahLst/>
              <a:cxnLst/>
              <a:rect l="l" t="t" r="r" b="b"/>
              <a:pathLst>
                <a:path w="8626" h="35976" extrusionOk="0">
                  <a:moveTo>
                    <a:pt x="1267" y="1"/>
                  </a:moveTo>
                  <a:cubicBezTo>
                    <a:pt x="1095" y="1"/>
                    <a:pt x="925" y="43"/>
                    <a:pt x="794" y="137"/>
                  </a:cubicBezTo>
                  <a:cubicBezTo>
                    <a:pt x="575" y="274"/>
                    <a:pt x="438" y="438"/>
                    <a:pt x="384" y="684"/>
                  </a:cubicBezTo>
                  <a:cubicBezTo>
                    <a:pt x="274" y="931"/>
                    <a:pt x="274" y="1232"/>
                    <a:pt x="247" y="1478"/>
                  </a:cubicBezTo>
                  <a:cubicBezTo>
                    <a:pt x="192" y="1670"/>
                    <a:pt x="192" y="1889"/>
                    <a:pt x="164" y="2081"/>
                  </a:cubicBezTo>
                  <a:cubicBezTo>
                    <a:pt x="137" y="2464"/>
                    <a:pt x="110" y="2875"/>
                    <a:pt x="55" y="3258"/>
                  </a:cubicBezTo>
                  <a:cubicBezTo>
                    <a:pt x="0" y="3997"/>
                    <a:pt x="0" y="4764"/>
                    <a:pt x="110" y="5503"/>
                  </a:cubicBezTo>
                  <a:cubicBezTo>
                    <a:pt x="192" y="6434"/>
                    <a:pt x="438" y="7256"/>
                    <a:pt x="822" y="8105"/>
                  </a:cubicBezTo>
                  <a:cubicBezTo>
                    <a:pt x="1068" y="8652"/>
                    <a:pt x="1397" y="9200"/>
                    <a:pt x="1753" y="9693"/>
                  </a:cubicBezTo>
                  <a:cubicBezTo>
                    <a:pt x="2437" y="10651"/>
                    <a:pt x="3259" y="11500"/>
                    <a:pt x="4025" y="12404"/>
                  </a:cubicBezTo>
                  <a:cubicBezTo>
                    <a:pt x="4409" y="12759"/>
                    <a:pt x="4792" y="13170"/>
                    <a:pt x="5121" y="13581"/>
                  </a:cubicBezTo>
                  <a:cubicBezTo>
                    <a:pt x="5312" y="13800"/>
                    <a:pt x="5476" y="13964"/>
                    <a:pt x="5641" y="14183"/>
                  </a:cubicBezTo>
                  <a:cubicBezTo>
                    <a:pt x="5723" y="14238"/>
                    <a:pt x="5778" y="14348"/>
                    <a:pt x="5860" y="14402"/>
                  </a:cubicBezTo>
                  <a:cubicBezTo>
                    <a:pt x="5887" y="14485"/>
                    <a:pt x="5915" y="14512"/>
                    <a:pt x="5942" y="14594"/>
                  </a:cubicBezTo>
                  <a:cubicBezTo>
                    <a:pt x="6079" y="14786"/>
                    <a:pt x="6188" y="15005"/>
                    <a:pt x="6325" y="15196"/>
                  </a:cubicBezTo>
                  <a:cubicBezTo>
                    <a:pt x="6407" y="15306"/>
                    <a:pt x="6435" y="15415"/>
                    <a:pt x="6517" y="15498"/>
                  </a:cubicBezTo>
                  <a:cubicBezTo>
                    <a:pt x="6544" y="15552"/>
                    <a:pt x="6544" y="15607"/>
                    <a:pt x="6572" y="15635"/>
                  </a:cubicBezTo>
                  <a:cubicBezTo>
                    <a:pt x="6627" y="15881"/>
                    <a:pt x="6709" y="16100"/>
                    <a:pt x="6791" y="16319"/>
                  </a:cubicBezTo>
                  <a:cubicBezTo>
                    <a:pt x="6791" y="16401"/>
                    <a:pt x="6818" y="16429"/>
                    <a:pt x="6818" y="16511"/>
                  </a:cubicBezTo>
                  <a:cubicBezTo>
                    <a:pt x="6818" y="16648"/>
                    <a:pt x="6846" y="16730"/>
                    <a:pt x="6846" y="16867"/>
                  </a:cubicBezTo>
                  <a:lnTo>
                    <a:pt x="6846" y="17250"/>
                  </a:lnTo>
                  <a:lnTo>
                    <a:pt x="6846" y="17414"/>
                  </a:lnTo>
                  <a:lnTo>
                    <a:pt x="6846" y="17496"/>
                  </a:lnTo>
                  <a:cubicBezTo>
                    <a:pt x="6818" y="17770"/>
                    <a:pt x="6736" y="18044"/>
                    <a:pt x="6681" y="18291"/>
                  </a:cubicBezTo>
                  <a:cubicBezTo>
                    <a:pt x="6654" y="18427"/>
                    <a:pt x="6572" y="18564"/>
                    <a:pt x="6544" y="18701"/>
                  </a:cubicBezTo>
                  <a:cubicBezTo>
                    <a:pt x="6536" y="18710"/>
                    <a:pt x="6519" y="18743"/>
                    <a:pt x="6503" y="18777"/>
                  </a:cubicBezTo>
                  <a:lnTo>
                    <a:pt x="6503" y="18777"/>
                  </a:lnTo>
                  <a:cubicBezTo>
                    <a:pt x="6457" y="18848"/>
                    <a:pt x="6432" y="18902"/>
                    <a:pt x="6407" y="19002"/>
                  </a:cubicBezTo>
                  <a:cubicBezTo>
                    <a:pt x="6271" y="19304"/>
                    <a:pt x="6106" y="19577"/>
                    <a:pt x="5915" y="19879"/>
                  </a:cubicBezTo>
                  <a:cubicBezTo>
                    <a:pt x="4600" y="22206"/>
                    <a:pt x="3313" y="24643"/>
                    <a:pt x="2547" y="27217"/>
                  </a:cubicBezTo>
                  <a:cubicBezTo>
                    <a:pt x="2136" y="28504"/>
                    <a:pt x="1862" y="29873"/>
                    <a:pt x="1807" y="31242"/>
                  </a:cubicBezTo>
                  <a:cubicBezTo>
                    <a:pt x="1780" y="31926"/>
                    <a:pt x="1862" y="32584"/>
                    <a:pt x="1999" y="33268"/>
                  </a:cubicBezTo>
                  <a:cubicBezTo>
                    <a:pt x="2136" y="33898"/>
                    <a:pt x="2300" y="34582"/>
                    <a:pt x="2684" y="35075"/>
                  </a:cubicBezTo>
                  <a:cubicBezTo>
                    <a:pt x="2848" y="35349"/>
                    <a:pt x="3040" y="35623"/>
                    <a:pt x="3259" y="35869"/>
                  </a:cubicBezTo>
                  <a:cubicBezTo>
                    <a:pt x="3316" y="35942"/>
                    <a:pt x="3405" y="35976"/>
                    <a:pt x="3495" y="35976"/>
                  </a:cubicBezTo>
                  <a:cubicBezTo>
                    <a:pt x="3576" y="35976"/>
                    <a:pt x="3659" y="35948"/>
                    <a:pt x="3724" y="35897"/>
                  </a:cubicBezTo>
                  <a:cubicBezTo>
                    <a:pt x="3916" y="35760"/>
                    <a:pt x="3916" y="35596"/>
                    <a:pt x="3834" y="35431"/>
                  </a:cubicBezTo>
                  <a:cubicBezTo>
                    <a:pt x="3724" y="35185"/>
                    <a:pt x="3642" y="34884"/>
                    <a:pt x="3560" y="34610"/>
                  </a:cubicBezTo>
                  <a:cubicBezTo>
                    <a:pt x="3505" y="34309"/>
                    <a:pt x="3368" y="34035"/>
                    <a:pt x="3286" y="33706"/>
                  </a:cubicBezTo>
                  <a:lnTo>
                    <a:pt x="3176" y="33296"/>
                  </a:lnTo>
                  <a:cubicBezTo>
                    <a:pt x="3176" y="33241"/>
                    <a:pt x="3149" y="33131"/>
                    <a:pt x="3149" y="33076"/>
                  </a:cubicBezTo>
                  <a:lnTo>
                    <a:pt x="3149" y="32940"/>
                  </a:lnTo>
                  <a:cubicBezTo>
                    <a:pt x="3122" y="32611"/>
                    <a:pt x="3122" y="32310"/>
                    <a:pt x="3122" y="32009"/>
                  </a:cubicBezTo>
                  <a:cubicBezTo>
                    <a:pt x="3122" y="31707"/>
                    <a:pt x="3122" y="31351"/>
                    <a:pt x="3149" y="31050"/>
                  </a:cubicBezTo>
                  <a:cubicBezTo>
                    <a:pt x="3149" y="30913"/>
                    <a:pt x="3176" y="30749"/>
                    <a:pt x="3176" y="30612"/>
                  </a:cubicBezTo>
                  <a:lnTo>
                    <a:pt x="3176" y="30557"/>
                  </a:lnTo>
                  <a:lnTo>
                    <a:pt x="3176" y="30503"/>
                  </a:lnTo>
                  <a:cubicBezTo>
                    <a:pt x="3176" y="30393"/>
                    <a:pt x="3231" y="30338"/>
                    <a:pt x="3231" y="30229"/>
                  </a:cubicBezTo>
                  <a:cubicBezTo>
                    <a:pt x="3313" y="29572"/>
                    <a:pt x="3505" y="28915"/>
                    <a:pt x="3697" y="28285"/>
                  </a:cubicBezTo>
                  <a:cubicBezTo>
                    <a:pt x="3916" y="27628"/>
                    <a:pt x="4135" y="26970"/>
                    <a:pt x="4381" y="26368"/>
                  </a:cubicBezTo>
                  <a:cubicBezTo>
                    <a:pt x="4409" y="26286"/>
                    <a:pt x="4463" y="26176"/>
                    <a:pt x="4491" y="26122"/>
                  </a:cubicBezTo>
                  <a:cubicBezTo>
                    <a:pt x="4491" y="26094"/>
                    <a:pt x="4518" y="26039"/>
                    <a:pt x="4518" y="26012"/>
                  </a:cubicBezTo>
                  <a:cubicBezTo>
                    <a:pt x="4600" y="25848"/>
                    <a:pt x="4655" y="25711"/>
                    <a:pt x="4737" y="25547"/>
                  </a:cubicBezTo>
                  <a:cubicBezTo>
                    <a:pt x="4874" y="25218"/>
                    <a:pt x="5011" y="24917"/>
                    <a:pt x="5175" y="24588"/>
                  </a:cubicBezTo>
                  <a:cubicBezTo>
                    <a:pt x="5723" y="23411"/>
                    <a:pt x="6325" y="22316"/>
                    <a:pt x="6982" y="21193"/>
                  </a:cubicBezTo>
                  <a:cubicBezTo>
                    <a:pt x="7284" y="20645"/>
                    <a:pt x="7640" y="20098"/>
                    <a:pt x="7886" y="19550"/>
                  </a:cubicBezTo>
                  <a:cubicBezTo>
                    <a:pt x="8160" y="18920"/>
                    <a:pt x="8352" y="18318"/>
                    <a:pt x="8434" y="17661"/>
                  </a:cubicBezTo>
                  <a:cubicBezTo>
                    <a:pt x="8625" y="16538"/>
                    <a:pt x="8379" y="15443"/>
                    <a:pt x="7913" y="14402"/>
                  </a:cubicBezTo>
                  <a:cubicBezTo>
                    <a:pt x="6955" y="12431"/>
                    <a:pt x="5285" y="10980"/>
                    <a:pt x="3916" y="9309"/>
                  </a:cubicBezTo>
                  <a:cubicBezTo>
                    <a:pt x="3834" y="9200"/>
                    <a:pt x="3779" y="9145"/>
                    <a:pt x="3697" y="9036"/>
                  </a:cubicBezTo>
                  <a:lnTo>
                    <a:pt x="3669" y="9008"/>
                  </a:lnTo>
                  <a:cubicBezTo>
                    <a:pt x="3615" y="8926"/>
                    <a:pt x="3560" y="8871"/>
                    <a:pt x="3532" y="8789"/>
                  </a:cubicBezTo>
                  <a:cubicBezTo>
                    <a:pt x="3368" y="8598"/>
                    <a:pt x="3231" y="8351"/>
                    <a:pt x="3094" y="8105"/>
                  </a:cubicBezTo>
                  <a:cubicBezTo>
                    <a:pt x="2903" y="7831"/>
                    <a:pt x="2766" y="7557"/>
                    <a:pt x="2629" y="7283"/>
                  </a:cubicBezTo>
                  <a:cubicBezTo>
                    <a:pt x="2601" y="7228"/>
                    <a:pt x="2574" y="7119"/>
                    <a:pt x="2519" y="7064"/>
                  </a:cubicBezTo>
                  <a:cubicBezTo>
                    <a:pt x="2519" y="7064"/>
                    <a:pt x="2519" y="7009"/>
                    <a:pt x="2492" y="7009"/>
                  </a:cubicBezTo>
                  <a:cubicBezTo>
                    <a:pt x="2476" y="6977"/>
                    <a:pt x="2469" y="6964"/>
                    <a:pt x="2472" y="6964"/>
                  </a:cubicBezTo>
                  <a:lnTo>
                    <a:pt x="2472" y="6964"/>
                  </a:lnTo>
                  <a:cubicBezTo>
                    <a:pt x="2474" y="6964"/>
                    <a:pt x="2481" y="6971"/>
                    <a:pt x="2492" y="6982"/>
                  </a:cubicBezTo>
                  <a:cubicBezTo>
                    <a:pt x="2492" y="6955"/>
                    <a:pt x="2465" y="6955"/>
                    <a:pt x="2465" y="6955"/>
                  </a:cubicBezTo>
                  <a:lnTo>
                    <a:pt x="2245" y="6325"/>
                  </a:lnTo>
                  <a:cubicBezTo>
                    <a:pt x="2218" y="6161"/>
                    <a:pt x="2163" y="5996"/>
                    <a:pt x="2109" y="5805"/>
                  </a:cubicBezTo>
                  <a:cubicBezTo>
                    <a:pt x="2081" y="5722"/>
                    <a:pt x="2081" y="5640"/>
                    <a:pt x="2054" y="5531"/>
                  </a:cubicBezTo>
                  <a:cubicBezTo>
                    <a:pt x="2054" y="5503"/>
                    <a:pt x="2054" y="5476"/>
                    <a:pt x="2026" y="5449"/>
                  </a:cubicBezTo>
                  <a:cubicBezTo>
                    <a:pt x="1972" y="5065"/>
                    <a:pt x="1944" y="4709"/>
                    <a:pt x="1944" y="4353"/>
                  </a:cubicBezTo>
                  <a:cubicBezTo>
                    <a:pt x="1944" y="3587"/>
                    <a:pt x="2026" y="2793"/>
                    <a:pt x="2081" y="2053"/>
                  </a:cubicBezTo>
                  <a:cubicBezTo>
                    <a:pt x="2109" y="1834"/>
                    <a:pt x="2109" y="1670"/>
                    <a:pt x="2163" y="1478"/>
                  </a:cubicBezTo>
                  <a:cubicBezTo>
                    <a:pt x="2163" y="1369"/>
                    <a:pt x="2191" y="1259"/>
                    <a:pt x="2191" y="1150"/>
                  </a:cubicBezTo>
                  <a:cubicBezTo>
                    <a:pt x="2191" y="985"/>
                    <a:pt x="2191" y="821"/>
                    <a:pt x="2163" y="684"/>
                  </a:cubicBezTo>
                  <a:cubicBezTo>
                    <a:pt x="2054" y="383"/>
                    <a:pt x="1835" y="109"/>
                    <a:pt x="1506" y="27"/>
                  </a:cubicBezTo>
                  <a:cubicBezTo>
                    <a:pt x="1428" y="10"/>
                    <a:pt x="1347" y="1"/>
                    <a:pt x="126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7" name="Google Shape;1107;p38"/>
            <p:cNvSpPr/>
            <p:nvPr/>
          </p:nvSpPr>
          <p:spPr>
            <a:xfrm>
              <a:off x="-2382375" y="1565450"/>
              <a:ext cx="400475" cy="682725"/>
            </a:xfrm>
            <a:custGeom>
              <a:avLst/>
              <a:gdLst/>
              <a:ahLst/>
              <a:cxnLst/>
              <a:rect l="l" t="t" r="r" b="b"/>
              <a:pathLst>
                <a:path w="16019" h="27309" extrusionOk="0">
                  <a:moveTo>
                    <a:pt x="1940" y="2359"/>
                  </a:moveTo>
                  <a:cubicBezTo>
                    <a:pt x="1943" y="2378"/>
                    <a:pt x="1944" y="2395"/>
                    <a:pt x="1944" y="2409"/>
                  </a:cubicBezTo>
                  <a:cubicBezTo>
                    <a:pt x="1943" y="2392"/>
                    <a:pt x="1941" y="2376"/>
                    <a:pt x="1940" y="2359"/>
                  </a:cubicBezTo>
                  <a:close/>
                  <a:moveTo>
                    <a:pt x="10244" y="19319"/>
                  </a:moveTo>
                  <a:cubicBezTo>
                    <a:pt x="10251" y="19322"/>
                    <a:pt x="10259" y="19326"/>
                    <a:pt x="10268" y="19330"/>
                  </a:cubicBezTo>
                  <a:cubicBezTo>
                    <a:pt x="10297" y="19353"/>
                    <a:pt x="10308" y="19362"/>
                    <a:pt x="10307" y="19362"/>
                  </a:cubicBezTo>
                  <a:cubicBezTo>
                    <a:pt x="10306" y="19362"/>
                    <a:pt x="10273" y="19337"/>
                    <a:pt x="10244" y="19319"/>
                  </a:cubicBezTo>
                  <a:close/>
                  <a:moveTo>
                    <a:pt x="1395" y="1"/>
                  </a:moveTo>
                  <a:cubicBezTo>
                    <a:pt x="1147" y="1"/>
                    <a:pt x="921" y="133"/>
                    <a:pt x="740" y="355"/>
                  </a:cubicBezTo>
                  <a:cubicBezTo>
                    <a:pt x="0" y="1395"/>
                    <a:pt x="55" y="2764"/>
                    <a:pt x="548" y="3914"/>
                  </a:cubicBezTo>
                  <a:cubicBezTo>
                    <a:pt x="986" y="5010"/>
                    <a:pt x="1671" y="5913"/>
                    <a:pt x="2355" y="6872"/>
                  </a:cubicBezTo>
                  <a:cubicBezTo>
                    <a:pt x="2738" y="7419"/>
                    <a:pt x="3067" y="7967"/>
                    <a:pt x="3341" y="8569"/>
                  </a:cubicBezTo>
                  <a:lnTo>
                    <a:pt x="3231" y="8378"/>
                  </a:lnTo>
                  <a:lnTo>
                    <a:pt x="3231" y="8378"/>
                  </a:lnTo>
                  <a:cubicBezTo>
                    <a:pt x="3888" y="9938"/>
                    <a:pt x="4025" y="11636"/>
                    <a:pt x="4546" y="13224"/>
                  </a:cubicBezTo>
                  <a:cubicBezTo>
                    <a:pt x="5011" y="14730"/>
                    <a:pt x="5942" y="16044"/>
                    <a:pt x="7147" y="17112"/>
                  </a:cubicBezTo>
                  <a:cubicBezTo>
                    <a:pt x="7722" y="17605"/>
                    <a:pt x="8379" y="18098"/>
                    <a:pt x="9036" y="18509"/>
                  </a:cubicBezTo>
                  <a:cubicBezTo>
                    <a:pt x="9337" y="18700"/>
                    <a:pt x="9639" y="18892"/>
                    <a:pt x="9940" y="19111"/>
                  </a:cubicBezTo>
                  <a:cubicBezTo>
                    <a:pt x="10022" y="19166"/>
                    <a:pt x="10077" y="19221"/>
                    <a:pt x="10159" y="19248"/>
                  </a:cubicBezTo>
                  <a:cubicBezTo>
                    <a:pt x="10172" y="19275"/>
                    <a:pt x="10185" y="19288"/>
                    <a:pt x="10202" y="19299"/>
                  </a:cubicBezTo>
                  <a:lnTo>
                    <a:pt x="10202" y="19299"/>
                  </a:lnTo>
                  <a:cubicBezTo>
                    <a:pt x="10195" y="19299"/>
                    <a:pt x="10196" y="19307"/>
                    <a:pt x="10214" y="19330"/>
                  </a:cubicBezTo>
                  <a:cubicBezTo>
                    <a:pt x="10350" y="19440"/>
                    <a:pt x="10487" y="19522"/>
                    <a:pt x="10624" y="19659"/>
                  </a:cubicBezTo>
                  <a:cubicBezTo>
                    <a:pt x="11172" y="20152"/>
                    <a:pt x="11665" y="20672"/>
                    <a:pt x="12103" y="21247"/>
                  </a:cubicBezTo>
                  <a:cubicBezTo>
                    <a:pt x="12121" y="21266"/>
                    <a:pt x="12165" y="21322"/>
                    <a:pt x="12166" y="21322"/>
                  </a:cubicBezTo>
                  <a:cubicBezTo>
                    <a:pt x="12166" y="21322"/>
                    <a:pt x="12157" y="21309"/>
                    <a:pt x="12130" y="21274"/>
                  </a:cubicBezTo>
                  <a:cubicBezTo>
                    <a:pt x="12123" y="21260"/>
                    <a:pt x="12118" y="21250"/>
                    <a:pt x="12114" y="21244"/>
                  </a:cubicBezTo>
                  <a:lnTo>
                    <a:pt x="12114" y="21244"/>
                  </a:lnTo>
                  <a:cubicBezTo>
                    <a:pt x="12127" y="21264"/>
                    <a:pt x="12156" y="21302"/>
                    <a:pt x="12185" y="21302"/>
                  </a:cubicBezTo>
                  <a:cubicBezTo>
                    <a:pt x="12240" y="21384"/>
                    <a:pt x="12322" y="21493"/>
                    <a:pt x="12349" y="21548"/>
                  </a:cubicBezTo>
                  <a:cubicBezTo>
                    <a:pt x="12459" y="21685"/>
                    <a:pt x="12541" y="21849"/>
                    <a:pt x="12650" y="21986"/>
                  </a:cubicBezTo>
                  <a:cubicBezTo>
                    <a:pt x="12870" y="22315"/>
                    <a:pt x="13061" y="22616"/>
                    <a:pt x="13225" y="22917"/>
                  </a:cubicBezTo>
                  <a:cubicBezTo>
                    <a:pt x="13609" y="23574"/>
                    <a:pt x="13965" y="24177"/>
                    <a:pt x="14266" y="24861"/>
                  </a:cubicBezTo>
                  <a:cubicBezTo>
                    <a:pt x="14430" y="25217"/>
                    <a:pt x="14567" y="25518"/>
                    <a:pt x="14731" y="25874"/>
                  </a:cubicBezTo>
                  <a:cubicBezTo>
                    <a:pt x="14814" y="26039"/>
                    <a:pt x="14868" y="26176"/>
                    <a:pt x="14978" y="26340"/>
                  </a:cubicBezTo>
                  <a:cubicBezTo>
                    <a:pt x="15005" y="26422"/>
                    <a:pt x="15060" y="26477"/>
                    <a:pt x="15087" y="26586"/>
                  </a:cubicBezTo>
                  <a:cubicBezTo>
                    <a:pt x="15087" y="26586"/>
                    <a:pt x="15102" y="26644"/>
                    <a:pt x="15110" y="26644"/>
                  </a:cubicBezTo>
                  <a:cubicBezTo>
                    <a:pt x="15113" y="26644"/>
                    <a:pt x="15115" y="26636"/>
                    <a:pt x="15115" y="26614"/>
                  </a:cubicBezTo>
                  <a:cubicBezTo>
                    <a:pt x="15142" y="26723"/>
                    <a:pt x="15197" y="26751"/>
                    <a:pt x="15252" y="26833"/>
                  </a:cubicBezTo>
                  <a:cubicBezTo>
                    <a:pt x="15361" y="26915"/>
                    <a:pt x="15416" y="27052"/>
                    <a:pt x="15471" y="27189"/>
                  </a:cubicBezTo>
                  <a:cubicBezTo>
                    <a:pt x="15492" y="27272"/>
                    <a:pt x="15593" y="27308"/>
                    <a:pt x="15688" y="27308"/>
                  </a:cubicBezTo>
                  <a:cubicBezTo>
                    <a:pt x="15717" y="27308"/>
                    <a:pt x="15746" y="27305"/>
                    <a:pt x="15772" y="27298"/>
                  </a:cubicBezTo>
                  <a:cubicBezTo>
                    <a:pt x="15936" y="27161"/>
                    <a:pt x="16018" y="27052"/>
                    <a:pt x="15964" y="26915"/>
                  </a:cubicBezTo>
                  <a:cubicBezTo>
                    <a:pt x="15936" y="26778"/>
                    <a:pt x="15936" y="26696"/>
                    <a:pt x="15936" y="26586"/>
                  </a:cubicBezTo>
                  <a:lnTo>
                    <a:pt x="15936" y="26504"/>
                  </a:lnTo>
                  <a:lnTo>
                    <a:pt x="15936" y="26449"/>
                  </a:lnTo>
                  <a:cubicBezTo>
                    <a:pt x="15936" y="26340"/>
                    <a:pt x="15909" y="26230"/>
                    <a:pt x="15881" y="26148"/>
                  </a:cubicBezTo>
                  <a:cubicBezTo>
                    <a:pt x="15799" y="25874"/>
                    <a:pt x="15745" y="25601"/>
                    <a:pt x="15662" y="25354"/>
                  </a:cubicBezTo>
                  <a:cubicBezTo>
                    <a:pt x="15526" y="24807"/>
                    <a:pt x="15334" y="24259"/>
                    <a:pt x="15115" y="23739"/>
                  </a:cubicBezTo>
                  <a:cubicBezTo>
                    <a:pt x="14677" y="22643"/>
                    <a:pt x="14156" y="21548"/>
                    <a:pt x="13499" y="20562"/>
                  </a:cubicBezTo>
                  <a:cubicBezTo>
                    <a:pt x="12870" y="19604"/>
                    <a:pt x="12130" y="18673"/>
                    <a:pt x="11227" y="17961"/>
                  </a:cubicBezTo>
                  <a:cubicBezTo>
                    <a:pt x="10734" y="17550"/>
                    <a:pt x="10186" y="17249"/>
                    <a:pt x="9666" y="16866"/>
                  </a:cubicBezTo>
                  <a:cubicBezTo>
                    <a:pt x="9584" y="16784"/>
                    <a:pt x="9447" y="16702"/>
                    <a:pt x="9337" y="16619"/>
                  </a:cubicBezTo>
                  <a:cubicBezTo>
                    <a:pt x="9255" y="16592"/>
                    <a:pt x="9228" y="16510"/>
                    <a:pt x="9173" y="16483"/>
                  </a:cubicBezTo>
                  <a:cubicBezTo>
                    <a:pt x="9118" y="16464"/>
                    <a:pt x="9012" y="16383"/>
                    <a:pt x="9017" y="16383"/>
                  </a:cubicBezTo>
                  <a:lnTo>
                    <a:pt x="9017" y="16383"/>
                  </a:lnTo>
                  <a:cubicBezTo>
                    <a:pt x="9019" y="16383"/>
                    <a:pt x="9047" y="16402"/>
                    <a:pt x="9118" y="16455"/>
                  </a:cubicBezTo>
                  <a:cubicBezTo>
                    <a:pt x="8899" y="16291"/>
                    <a:pt x="8680" y="16099"/>
                    <a:pt x="8489" y="15908"/>
                  </a:cubicBezTo>
                  <a:cubicBezTo>
                    <a:pt x="8242" y="15688"/>
                    <a:pt x="8023" y="15497"/>
                    <a:pt x="7804" y="15250"/>
                  </a:cubicBezTo>
                  <a:cubicBezTo>
                    <a:pt x="7694" y="15141"/>
                    <a:pt x="7585" y="15004"/>
                    <a:pt x="7475" y="14922"/>
                  </a:cubicBezTo>
                  <a:cubicBezTo>
                    <a:pt x="7448" y="14840"/>
                    <a:pt x="7393" y="14812"/>
                    <a:pt x="7338" y="14730"/>
                  </a:cubicBezTo>
                  <a:cubicBezTo>
                    <a:pt x="7314" y="14706"/>
                    <a:pt x="7311" y="14681"/>
                    <a:pt x="7292" y="14676"/>
                  </a:cubicBezTo>
                  <a:lnTo>
                    <a:pt x="7292" y="14676"/>
                  </a:lnTo>
                  <a:cubicBezTo>
                    <a:pt x="6918" y="14164"/>
                    <a:pt x="6622" y="13625"/>
                    <a:pt x="6353" y="13060"/>
                  </a:cubicBezTo>
                  <a:lnTo>
                    <a:pt x="6353" y="13060"/>
                  </a:lnTo>
                  <a:lnTo>
                    <a:pt x="6462" y="13279"/>
                  </a:lnTo>
                  <a:cubicBezTo>
                    <a:pt x="5887" y="11855"/>
                    <a:pt x="5696" y="10322"/>
                    <a:pt x="5258" y="8843"/>
                  </a:cubicBezTo>
                  <a:cubicBezTo>
                    <a:pt x="5011" y="8076"/>
                    <a:pt x="4710" y="7282"/>
                    <a:pt x="4272" y="6598"/>
                  </a:cubicBezTo>
                  <a:cubicBezTo>
                    <a:pt x="3916" y="6050"/>
                    <a:pt x="3560" y="5530"/>
                    <a:pt x="3204" y="4982"/>
                  </a:cubicBezTo>
                  <a:cubicBezTo>
                    <a:pt x="2793" y="4380"/>
                    <a:pt x="2382" y="3723"/>
                    <a:pt x="2109" y="3038"/>
                  </a:cubicBezTo>
                  <a:lnTo>
                    <a:pt x="2109" y="3038"/>
                  </a:lnTo>
                  <a:lnTo>
                    <a:pt x="2218" y="3230"/>
                  </a:lnTo>
                  <a:cubicBezTo>
                    <a:pt x="2095" y="2935"/>
                    <a:pt x="1995" y="2619"/>
                    <a:pt x="1936" y="2300"/>
                  </a:cubicBezTo>
                  <a:lnTo>
                    <a:pt x="1936" y="2300"/>
                  </a:lnTo>
                  <a:cubicBezTo>
                    <a:pt x="1918" y="2048"/>
                    <a:pt x="1920" y="1797"/>
                    <a:pt x="1941" y="1546"/>
                  </a:cubicBezTo>
                  <a:lnTo>
                    <a:pt x="1941" y="1546"/>
                  </a:lnTo>
                  <a:cubicBezTo>
                    <a:pt x="1938" y="1564"/>
                    <a:pt x="1935" y="1583"/>
                    <a:pt x="1931" y="1603"/>
                  </a:cubicBezTo>
                  <a:lnTo>
                    <a:pt x="1931" y="1603"/>
                  </a:lnTo>
                  <a:cubicBezTo>
                    <a:pt x="1935" y="1573"/>
                    <a:pt x="1939" y="1542"/>
                    <a:pt x="1944" y="1511"/>
                  </a:cubicBezTo>
                  <a:lnTo>
                    <a:pt x="1944" y="1511"/>
                  </a:lnTo>
                  <a:cubicBezTo>
                    <a:pt x="1943" y="1522"/>
                    <a:pt x="1942" y="1534"/>
                    <a:pt x="1941" y="1546"/>
                  </a:cubicBezTo>
                  <a:lnTo>
                    <a:pt x="1941" y="1546"/>
                  </a:lnTo>
                  <a:cubicBezTo>
                    <a:pt x="1943" y="1532"/>
                    <a:pt x="1944" y="1519"/>
                    <a:pt x="1944" y="1507"/>
                  </a:cubicBezTo>
                  <a:lnTo>
                    <a:pt x="1944" y="1507"/>
                  </a:lnTo>
                  <a:cubicBezTo>
                    <a:pt x="1944" y="1509"/>
                    <a:pt x="1944" y="1510"/>
                    <a:pt x="1944" y="1511"/>
                  </a:cubicBezTo>
                  <a:lnTo>
                    <a:pt x="1944" y="1511"/>
                  </a:lnTo>
                  <a:cubicBezTo>
                    <a:pt x="1944" y="1509"/>
                    <a:pt x="1944" y="1507"/>
                    <a:pt x="1944" y="1505"/>
                  </a:cubicBezTo>
                  <a:lnTo>
                    <a:pt x="1944" y="1505"/>
                  </a:lnTo>
                  <a:cubicBezTo>
                    <a:pt x="1944" y="1506"/>
                    <a:pt x="1944" y="1507"/>
                    <a:pt x="1944" y="1507"/>
                  </a:cubicBezTo>
                  <a:lnTo>
                    <a:pt x="1944" y="1507"/>
                  </a:lnTo>
                  <a:cubicBezTo>
                    <a:pt x="1975" y="1306"/>
                    <a:pt x="2021" y="1104"/>
                    <a:pt x="2081" y="903"/>
                  </a:cubicBezTo>
                  <a:cubicBezTo>
                    <a:pt x="2191" y="574"/>
                    <a:pt x="1972" y="191"/>
                    <a:pt x="1671" y="54"/>
                  </a:cubicBezTo>
                  <a:cubicBezTo>
                    <a:pt x="1577" y="18"/>
                    <a:pt x="1485" y="1"/>
                    <a:pt x="139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8" name="Google Shape;1108;p38"/>
            <p:cNvSpPr/>
            <p:nvPr/>
          </p:nvSpPr>
          <p:spPr>
            <a:xfrm>
              <a:off x="-2005200" y="1402225"/>
              <a:ext cx="358025" cy="713175"/>
            </a:xfrm>
            <a:custGeom>
              <a:avLst/>
              <a:gdLst/>
              <a:ahLst/>
              <a:cxnLst/>
              <a:rect l="l" t="t" r="r" b="b"/>
              <a:pathLst>
                <a:path w="14321" h="28527" extrusionOk="0">
                  <a:moveTo>
                    <a:pt x="12240" y="1408"/>
                  </a:moveTo>
                  <a:cubicBezTo>
                    <a:pt x="12266" y="1451"/>
                    <a:pt x="12287" y="1498"/>
                    <a:pt x="12303" y="1547"/>
                  </a:cubicBezTo>
                  <a:lnTo>
                    <a:pt x="12303" y="1547"/>
                  </a:lnTo>
                  <a:cubicBezTo>
                    <a:pt x="12280" y="1500"/>
                    <a:pt x="12255" y="1454"/>
                    <a:pt x="12240" y="1408"/>
                  </a:cubicBezTo>
                  <a:close/>
                  <a:moveTo>
                    <a:pt x="12322" y="1627"/>
                  </a:moveTo>
                  <a:cubicBezTo>
                    <a:pt x="12322" y="1667"/>
                    <a:pt x="12329" y="1707"/>
                    <a:pt x="12335" y="1750"/>
                  </a:cubicBezTo>
                  <a:lnTo>
                    <a:pt x="12335" y="1750"/>
                  </a:lnTo>
                  <a:cubicBezTo>
                    <a:pt x="12332" y="1709"/>
                    <a:pt x="12327" y="1668"/>
                    <a:pt x="12322" y="1627"/>
                  </a:cubicBezTo>
                  <a:close/>
                  <a:moveTo>
                    <a:pt x="12288" y="2871"/>
                  </a:moveTo>
                  <a:cubicBezTo>
                    <a:pt x="12277" y="2909"/>
                    <a:pt x="12267" y="2950"/>
                    <a:pt x="12267" y="2996"/>
                  </a:cubicBezTo>
                  <a:cubicBezTo>
                    <a:pt x="12275" y="2954"/>
                    <a:pt x="12282" y="2912"/>
                    <a:pt x="12288" y="2871"/>
                  </a:cubicBezTo>
                  <a:close/>
                  <a:moveTo>
                    <a:pt x="8270" y="14907"/>
                  </a:moveTo>
                  <a:lnTo>
                    <a:pt x="8270" y="14907"/>
                  </a:lnTo>
                  <a:cubicBezTo>
                    <a:pt x="8265" y="14945"/>
                    <a:pt x="8260" y="14983"/>
                    <a:pt x="8255" y="15022"/>
                  </a:cubicBezTo>
                  <a:lnTo>
                    <a:pt x="8255" y="15022"/>
                  </a:lnTo>
                  <a:cubicBezTo>
                    <a:pt x="8262" y="14979"/>
                    <a:pt x="8270" y="14935"/>
                    <a:pt x="8270" y="14907"/>
                  </a:cubicBezTo>
                  <a:close/>
                  <a:moveTo>
                    <a:pt x="8255" y="15022"/>
                  </a:moveTo>
                  <a:cubicBezTo>
                    <a:pt x="8250" y="15050"/>
                    <a:pt x="8246" y="15079"/>
                    <a:pt x="8243" y="15102"/>
                  </a:cubicBezTo>
                  <a:lnTo>
                    <a:pt x="8243" y="15102"/>
                  </a:lnTo>
                  <a:cubicBezTo>
                    <a:pt x="8248" y="15075"/>
                    <a:pt x="8251" y="15048"/>
                    <a:pt x="8255" y="15022"/>
                  </a:cubicBezTo>
                  <a:close/>
                  <a:moveTo>
                    <a:pt x="7277" y="17323"/>
                  </a:moveTo>
                  <a:cubicBezTo>
                    <a:pt x="7242" y="17361"/>
                    <a:pt x="7194" y="17414"/>
                    <a:pt x="7174" y="17453"/>
                  </a:cubicBezTo>
                  <a:cubicBezTo>
                    <a:pt x="7209" y="17410"/>
                    <a:pt x="7244" y="17367"/>
                    <a:pt x="7277" y="17323"/>
                  </a:cubicBezTo>
                  <a:close/>
                  <a:moveTo>
                    <a:pt x="13101" y="0"/>
                  </a:moveTo>
                  <a:cubicBezTo>
                    <a:pt x="12969" y="0"/>
                    <a:pt x="12838" y="21"/>
                    <a:pt x="12733" y="66"/>
                  </a:cubicBezTo>
                  <a:cubicBezTo>
                    <a:pt x="12463" y="174"/>
                    <a:pt x="12140" y="441"/>
                    <a:pt x="12183" y="790"/>
                  </a:cubicBezTo>
                  <a:lnTo>
                    <a:pt x="12183" y="790"/>
                  </a:lnTo>
                  <a:cubicBezTo>
                    <a:pt x="12159" y="857"/>
                    <a:pt x="12130" y="932"/>
                    <a:pt x="12130" y="997"/>
                  </a:cubicBezTo>
                  <a:cubicBezTo>
                    <a:pt x="12130" y="1212"/>
                    <a:pt x="12214" y="1365"/>
                    <a:pt x="12308" y="1564"/>
                  </a:cubicBezTo>
                  <a:lnTo>
                    <a:pt x="12308" y="1564"/>
                  </a:lnTo>
                  <a:cubicBezTo>
                    <a:pt x="12338" y="1665"/>
                    <a:pt x="12349" y="1777"/>
                    <a:pt x="12349" y="1900"/>
                  </a:cubicBezTo>
                  <a:cubicBezTo>
                    <a:pt x="12349" y="1845"/>
                    <a:pt x="12342" y="1796"/>
                    <a:pt x="12335" y="1750"/>
                  </a:cubicBezTo>
                  <a:lnTo>
                    <a:pt x="12335" y="1750"/>
                  </a:lnTo>
                  <a:cubicBezTo>
                    <a:pt x="12368" y="2112"/>
                    <a:pt x="12347" y="2491"/>
                    <a:pt x="12288" y="2871"/>
                  </a:cubicBezTo>
                  <a:lnTo>
                    <a:pt x="12288" y="2871"/>
                  </a:lnTo>
                  <a:cubicBezTo>
                    <a:pt x="12297" y="2841"/>
                    <a:pt x="12307" y="2812"/>
                    <a:pt x="12313" y="2785"/>
                  </a:cubicBezTo>
                  <a:lnTo>
                    <a:pt x="12313" y="2785"/>
                  </a:lnTo>
                  <a:cubicBezTo>
                    <a:pt x="12230" y="3368"/>
                    <a:pt x="12097" y="3975"/>
                    <a:pt x="11939" y="4556"/>
                  </a:cubicBezTo>
                  <a:cubicBezTo>
                    <a:pt x="11820" y="4983"/>
                    <a:pt x="11702" y="5389"/>
                    <a:pt x="11565" y="5775"/>
                  </a:cubicBezTo>
                  <a:lnTo>
                    <a:pt x="11565" y="5775"/>
                  </a:lnTo>
                  <a:cubicBezTo>
                    <a:pt x="11571" y="5759"/>
                    <a:pt x="11577" y="5745"/>
                    <a:pt x="11583" y="5734"/>
                  </a:cubicBezTo>
                  <a:lnTo>
                    <a:pt x="11583" y="5734"/>
                  </a:lnTo>
                  <a:cubicBezTo>
                    <a:pt x="11577" y="5748"/>
                    <a:pt x="11571" y="5761"/>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5" y="5775"/>
                    <a:pt x="11565" y="5775"/>
                    <a:pt x="11565" y="5775"/>
                  </a:cubicBezTo>
                  <a:lnTo>
                    <a:pt x="11565" y="5775"/>
                  </a:lnTo>
                  <a:cubicBezTo>
                    <a:pt x="11561" y="5787"/>
                    <a:pt x="11557" y="5799"/>
                    <a:pt x="11553" y="5811"/>
                  </a:cubicBezTo>
                  <a:lnTo>
                    <a:pt x="11553" y="5811"/>
                  </a:lnTo>
                  <a:cubicBezTo>
                    <a:pt x="11557" y="5798"/>
                    <a:pt x="11561" y="5786"/>
                    <a:pt x="11565" y="5775"/>
                  </a:cubicBezTo>
                  <a:lnTo>
                    <a:pt x="11565" y="5775"/>
                  </a:lnTo>
                  <a:cubicBezTo>
                    <a:pt x="11069" y="6935"/>
                    <a:pt x="10206" y="7937"/>
                    <a:pt x="9529" y="9020"/>
                  </a:cubicBezTo>
                  <a:cubicBezTo>
                    <a:pt x="9173" y="9622"/>
                    <a:pt x="8817" y="10279"/>
                    <a:pt x="8653" y="10991"/>
                  </a:cubicBezTo>
                  <a:cubicBezTo>
                    <a:pt x="8434" y="11703"/>
                    <a:pt x="8407" y="12470"/>
                    <a:pt x="8379" y="13209"/>
                  </a:cubicBezTo>
                  <a:cubicBezTo>
                    <a:pt x="8352" y="13866"/>
                    <a:pt x="8352" y="14523"/>
                    <a:pt x="8242" y="15126"/>
                  </a:cubicBezTo>
                  <a:cubicBezTo>
                    <a:pt x="8242" y="15119"/>
                    <a:pt x="8243" y="15111"/>
                    <a:pt x="8243" y="15102"/>
                  </a:cubicBezTo>
                  <a:lnTo>
                    <a:pt x="8243" y="15102"/>
                  </a:lnTo>
                  <a:cubicBezTo>
                    <a:pt x="8182" y="15508"/>
                    <a:pt x="8075" y="15926"/>
                    <a:pt x="7886" y="16303"/>
                  </a:cubicBezTo>
                  <a:lnTo>
                    <a:pt x="7996" y="16084"/>
                  </a:lnTo>
                  <a:lnTo>
                    <a:pt x="7996" y="16084"/>
                  </a:lnTo>
                  <a:cubicBezTo>
                    <a:pt x="7823" y="16528"/>
                    <a:pt x="7584" y="16928"/>
                    <a:pt x="7277" y="17323"/>
                  </a:cubicBezTo>
                  <a:lnTo>
                    <a:pt x="7277" y="17323"/>
                  </a:lnTo>
                  <a:cubicBezTo>
                    <a:pt x="7291" y="17309"/>
                    <a:pt x="7304" y="17297"/>
                    <a:pt x="7311" y="17289"/>
                  </a:cubicBezTo>
                  <a:lnTo>
                    <a:pt x="7311" y="17289"/>
                  </a:lnTo>
                  <a:cubicBezTo>
                    <a:pt x="6243" y="18658"/>
                    <a:pt x="5011" y="19835"/>
                    <a:pt x="3834" y="21067"/>
                  </a:cubicBezTo>
                  <a:cubicBezTo>
                    <a:pt x="2602" y="22354"/>
                    <a:pt x="1397" y="23723"/>
                    <a:pt x="630" y="25366"/>
                  </a:cubicBezTo>
                  <a:cubicBezTo>
                    <a:pt x="439" y="25804"/>
                    <a:pt x="219" y="26297"/>
                    <a:pt x="165" y="26790"/>
                  </a:cubicBezTo>
                  <a:cubicBezTo>
                    <a:pt x="83" y="27256"/>
                    <a:pt x="0" y="27749"/>
                    <a:pt x="28" y="28241"/>
                  </a:cubicBezTo>
                  <a:cubicBezTo>
                    <a:pt x="28" y="28430"/>
                    <a:pt x="166" y="28526"/>
                    <a:pt x="317" y="28526"/>
                  </a:cubicBezTo>
                  <a:cubicBezTo>
                    <a:pt x="450" y="28526"/>
                    <a:pt x="593" y="28451"/>
                    <a:pt x="658" y="28296"/>
                  </a:cubicBezTo>
                  <a:cubicBezTo>
                    <a:pt x="712" y="28159"/>
                    <a:pt x="740" y="28022"/>
                    <a:pt x="822" y="27885"/>
                  </a:cubicBezTo>
                  <a:cubicBezTo>
                    <a:pt x="849" y="27803"/>
                    <a:pt x="877" y="27749"/>
                    <a:pt x="877" y="27666"/>
                  </a:cubicBezTo>
                  <a:cubicBezTo>
                    <a:pt x="877" y="27666"/>
                    <a:pt x="919" y="27597"/>
                    <a:pt x="913" y="27597"/>
                  </a:cubicBezTo>
                  <a:lnTo>
                    <a:pt x="913" y="27597"/>
                  </a:lnTo>
                  <a:cubicBezTo>
                    <a:pt x="910" y="27597"/>
                    <a:pt x="900" y="27608"/>
                    <a:pt x="877" y="27639"/>
                  </a:cubicBezTo>
                  <a:cubicBezTo>
                    <a:pt x="877" y="27584"/>
                    <a:pt x="931" y="27557"/>
                    <a:pt x="931" y="27529"/>
                  </a:cubicBezTo>
                  <a:cubicBezTo>
                    <a:pt x="1068" y="27256"/>
                    <a:pt x="1205" y="27009"/>
                    <a:pt x="1342" y="26735"/>
                  </a:cubicBezTo>
                  <a:cubicBezTo>
                    <a:pt x="1452" y="26462"/>
                    <a:pt x="1643" y="26188"/>
                    <a:pt x="1808" y="25941"/>
                  </a:cubicBezTo>
                  <a:cubicBezTo>
                    <a:pt x="1862" y="25804"/>
                    <a:pt x="1972" y="25722"/>
                    <a:pt x="2054" y="25585"/>
                  </a:cubicBezTo>
                  <a:cubicBezTo>
                    <a:pt x="2081" y="25503"/>
                    <a:pt x="2109" y="25476"/>
                    <a:pt x="2191" y="25394"/>
                  </a:cubicBezTo>
                  <a:cubicBezTo>
                    <a:pt x="2212" y="25373"/>
                    <a:pt x="2217" y="25352"/>
                    <a:pt x="2230" y="25331"/>
                  </a:cubicBezTo>
                  <a:lnTo>
                    <a:pt x="2230" y="25331"/>
                  </a:lnTo>
                  <a:cubicBezTo>
                    <a:pt x="2235" y="25325"/>
                    <a:pt x="2240" y="25319"/>
                    <a:pt x="2246" y="25312"/>
                  </a:cubicBezTo>
                  <a:lnTo>
                    <a:pt x="2246" y="25312"/>
                  </a:lnTo>
                  <a:cubicBezTo>
                    <a:pt x="2246" y="25312"/>
                    <a:pt x="2246" y="25312"/>
                    <a:pt x="2246" y="25312"/>
                  </a:cubicBezTo>
                  <a:cubicBezTo>
                    <a:pt x="2261" y="25291"/>
                    <a:pt x="2267" y="25283"/>
                    <a:pt x="2267" y="25283"/>
                  </a:cubicBezTo>
                  <a:lnTo>
                    <a:pt x="2267" y="25283"/>
                  </a:lnTo>
                  <a:cubicBezTo>
                    <a:pt x="2266" y="25283"/>
                    <a:pt x="2258" y="25293"/>
                    <a:pt x="2247" y="25306"/>
                  </a:cubicBezTo>
                  <a:lnTo>
                    <a:pt x="2247" y="25306"/>
                  </a:lnTo>
                  <a:cubicBezTo>
                    <a:pt x="2275" y="25228"/>
                    <a:pt x="2329" y="25200"/>
                    <a:pt x="2383" y="25120"/>
                  </a:cubicBezTo>
                  <a:cubicBezTo>
                    <a:pt x="2410" y="25093"/>
                    <a:pt x="2465" y="25065"/>
                    <a:pt x="2465" y="25038"/>
                  </a:cubicBezTo>
                  <a:lnTo>
                    <a:pt x="2465" y="25038"/>
                  </a:lnTo>
                  <a:cubicBezTo>
                    <a:pt x="2460" y="25041"/>
                    <a:pt x="2457" y="25043"/>
                    <a:pt x="2455" y="25043"/>
                  </a:cubicBezTo>
                  <a:cubicBezTo>
                    <a:pt x="2434" y="25043"/>
                    <a:pt x="2607" y="24837"/>
                    <a:pt x="2603" y="24837"/>
                  </a:cubicBezTo>
                  <a:lnTo>
                    <a:pt x="2603" y="24837"/>
                  </a:lnTo>
                  <a:cubicBezTo>
                    <a:pt x="2602" y="24837"/>
                    <a:pt x="2591" y="24849"/>
                    <a:pt x="2565" y="24878"/>
                  </a:cubicBezTo>
                  <a:lnTo>
                    <a:pt x="2565" y="24878"/>
                  </a:lnTo>
                  <a:cubicBezTo>
                    <a:pt x="2646" y="24779"/>
                    <a:pt x="2700" y="24666"/>
                    <a:pt x="2793" y="24572"/>
                  </a:cubicBezTo>
                  <a:cubicBezTo>
                    <a:pt x="3012" y="24353"/>
                    <a:pt x="3204" y="24107"/>
                    <a:pt x="3450" y="23860"/>
                  </a:cubicBezTo>
                  <a:cubicBezTo>
                    <a:pt x="3889" y="23395"/>
                    <a:pt x="4327" y="22902"/>
                    <a:pt x="4820" y="22464"/>
                  </a:cubicBezTo>
                  <a:cubicBezTo>
                    <a:pt x="5696" y="21560"/>
                    <a:pt x="6654" y="20684"/>
                    <a:pt x="7530" y="19753"/>
                  </a:cubicBezTo>
                  <a:cubicBezTo>
                    <a:pt x="8489" y="18740"/>
                    <a:pt x="9392" y="17672"/>
                    <a:pt x="9803" y="16303"/>
                  </a:cubicBezTo>
                  <a:cubicBezTo>
                    <a:pt x="10214" y="14934"/>
                    <a:pt x="10077" y="13483"/>
                    <a:pt x="10296" y="12086"/>
                  </a:cubicBezTo>
                  <a:lnTo>
                    <a:pt x="10296" y="12086"/>
                  </a:lnTo>
                  <a:cubicBezTo>
                    <a:pt x="10296" y="12169"/>
                    <a:pt x="10268" y="12251"/>
                    <a:pt x="10268" y="12333"/>
                  </a:cubicBezTo>
                  <a:cubicBezTo>
                    <a:pt x="10320" y="11870"/>
                    <a:pt x="10420" y="11431"/>
                    <a:pt x="10591" y="11016"/>
                  </a:cubicBezTo>
                  <a:lnTo>
                    <a:pt x="10591" y="11016"/>
                  </a:lnTo>
                  <a:cubicBezTo>
                    <a:pt x="10575" y="11059"/>
                    <a:pt x="10558" y="11107"/>
                    <a:pt x="10542" y="11155"/>
                  </a:cubicBezTo>
                  <a:cubicBezTo>
                    <a:pt x="10898" y="10279"/>
                    <a:pt x="11501" y="9485"/>
                    <a:pt x="12048" y="8691"/>
                  </a:cubicBezTo>
                  <a:cubicBezTo>
                    <a:pt x="12541" y="7952"/>
                    <a:pt x="13061" y="7185"/>
                    <a:pt x="13417" y="6336"/>
                  </a:cubicBezTo>
                  <a:cubicBezTo>
                    <a:pt x="13636" y="5761"/>
                    <a:pt x="13828" y="5131"/>
                    <a:pt x="13992" y="4529"/>
                  </a:cubicBezTo>
                  <a:cubicBezTo>
                    <a:pt x="14184" y="3762"/>
                    <a:pt x="14321" y="2941"/>
                    <a:pt x="14321" y="2174"/>
                  </a:cubicBezTo>
                  <a:cubicBezTo>
                    <a:pt x="14321" y="1791"/>
                    <a:pt x="14321" y="1380"/>
                    <a:pt x="14184" y="997"/>
                  </a:cubicBezTo>
                  <a:cubicBezTo>
                    <a:pt x="14047" y="586"/>
                    <a:pt x="13855" y="175"/>
                    <a:pt x="13417" y="39"/>
                  </a:cubicBezTo>
                  <a:cubicBezTo>
                    <a:pt x="13319" y="14"/>
                    <a:pt x="13209" y="0"/>
                    <a:pt x="131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9" name="Google Shape;1109;p38"/>
            <p:cNvSpPr/>
            <p:nvPr/>
          </p:nvSpPr>
          <p:spPr>
            <a:xfrm>
              <a:off x="-2305700" y="1381200"/>
              <a:ext cx="279075" cy="676725"/>
            </a:xfrm>
            <a:custGeom>
              <a:avLst/>
              <a:gdLst/>
              <a:ahLst/>
              <a:cxnLst/>
              <a:rect l="l" t="t" r="r" b="b"/>
              <a:pathLst>
                <a:path w="11163" h="27069" extrusionOk="0">
                  <a:moveTo>
                    <a:pt x="5491" y="16301"/>
                  </a:moveTo>
                  <a:cubicBezTo>
                    <a:pt x="5495" y="16335"/>
                    <a:pt x="5499" y="16370"/>
                    <a:pt x="5504" y="16405"/>
                  </a:cubicBezTo>
                  <a:cubicBezTo>
                    <a:pt x="5504" y="16366"/>
                    <a:pt x="5498" y="16333"/>
                    <a:pt x="5491" y="16301"/>
                  </a:cubicBezTo>
                  <a:close/>
                  <a:moveTo>
                    <a:pt x="6545" y="18905"/>
                  </a:moveTo>
                  <a:cubicBezTo>
                    <a:pt x="6550" y="18924"/>
                    <a:pt x="6571" y="18927"/>
                    <a:pt x="6572" y="18951"/>
                  </a:cubicBezTo>
                  <a:lnTo>
                    <a:pt x="6572" y="18951"/>
                  </a:lnTo>
                  <a:cubicBezTo>
                    <a:pt x="6571" y="18936"/>
                    <a:pt x="6563" y="18920"/>
                    <a:pt x="6545" y="18905"/>
                  </a:cubicBezTo>
                  <a:close/>
                  <a:moveTo>
                    <a:pt x="7409" y="22501"/>
                  </a:moveTo>
                  <a:cubicBezTo>
                    <a:pt x="7410" y="22501"/>
                    <a:pt x="7413" y="22504"/>
                    <a:pt x="7420" y="22511"/>
                  </a:cubicBezTo>
                  <a:cubicBezTo>
                    <a:pt x="7424" y="22519"/>
                    <a:pt x="7428" y="22526"/>
                    <a:pt x="7431" y="22533"/>
                  </a:cubicBezTo>
                  <a:lnTo>
                    <a:pt x="7431" y="22533"/>
                  </a:lnTo>
                  <a:cubicBezTo>
                    <a:pt x="7418" y="22515"/>
                    <a:pt x="7407" y="22501"/>
                    <a:pt x="7409" y="22501"/>
                  </a:cubicBezTo>
                  <a:close/>
                  <a:moveTo>
                    <a:pt x="689" y="0"/>
                  </a:moveTo>
                  <a:cubicBezTo>
                    <a:pt x="632" y="0"/>
                    <a:pt x="574" y="18"/>
                    <a:pt x="520" y="58"/>
                  </a:cubicBezTo>
                  <a:cubicBezTo>
                    <a:pt x="438" y="140"/>
                    <a:pt x="329" y="195"/>
                    <a:pt x="274" y="277"/>
                  </a:cubicBezTo>
                  <a:cubicBezTo>
                    <a:pt x="137" y="414"/>
                    <a:pt x="55" y="551"/>
                    <a:pt x="27" y="715"/>
                  </a:cubicBezTo>
                  <a:cubicBezTo>
                    <a:pt x="0" y="989"/>
                    <a:pt x="0" y="1236"/>
                    <a:pt x="27" y="1509"/>
                  </a:cubicBezTo>
                  <a:cubicBezTo>
                    <a:pt x="110" y="1920"/>
                    <a:pt x="274" y="2303"/>
                    <a:pt x="465" y="2659"/>
                  </a:cubicBezTo>
                  <a:cubicBezTo>
                    <a:pt x="876" y="3426"/>
                    <a:pt x="1506" y="4111"/>
                    <a:pt x="2081" y="4713"/>
                  </a:cubicBezTo>
                  <a:cubicBezTo>
                    <a:pt x="2355" y="5042"/>
                    <a:pt x="2656" y="5343"/>
                    <a:pt x="2930" y="5671"/>
                  </a:cubicBezTo>
                  <a:cubicBezTo>
                    <a:pt x="3012" y="5753"/>
                    <a:pt x="3067" y="5808"/>
                    <a:pt x="3121" y="5918"/>
                  </a:cubicBezTo>
                  <a:lnTo>
                    <a:pt x="3167" y="5978"/>
                  </a:lnTo>
                  <a:lnTo>
                    <a:pt x="3167" y="5978"/>
                  </a:lnTo>
                  <a:cubicBezTo>
                    <a:pt x="3168" y="5983"/>
                    <a:pt x="3172" y="5990"/>
                    <a:pt x="3176" y="6000"/>
                  </a:cubicBezTo>
                  <a:lnTo>
                    <a:pt x="3190" y="6009"/>
                  </a:lnTo>
                  <a:lnTo>
                    <a:pt x="3204" y="6027"/>
                  </a:lnTo>
                  <a:cubicBezTo>
                    <a:pt x="3214" y="6034"/>
                    <a:pt x="3221" y="6037"/>
                    <a:pt x="3224" y="6037"/>
                  </a:cubicBezTo>
                  <a:cubicBezTo>
                    <a:pt x="3226" y="6037"/>
                    <a:pt x="3227" y="6036"/>
                    <a:pt x="3227" y="6034"/>
                  </a:cubicBezTo>
                  <a:lnTo>
                    <a:pt x="3227" y="6034"/>
                  </a:lnTo>
                  <a:lnTo>
                    <a:pt x="3258" y="6055"/>
                  </a:lnTo>
                  <a:cubicBezTo>
                    <a:pt x="3341" y="6192"/>
                    <a:pt x="3450" y="6356"/>
                    <a:pt x="3560" y="6547"/>
                  </a:cubicBezTo>
                  <a:cubicBezTo>
                    <a:pt x="3587" y="6602"/>
                    <a:pt x="3669" y="6712"/>
                    <a:pt x="3696" y="6767"/>
                  </a:cubicBezTo>
                  <a:cubicBezTo>
                    <a:pt x="3696" y="6804"/>
                    <a:pt x="3722" y="6880"/>
                    <a:pt x="3730" y="6880"/>
                  </a:cubicBezTo>
                  <a:cubicBezTo>
                    <a:pt x="3732" y="6880"/>
                    <a:pt x="3733" y="6869"/>
                    <a:pt x="3727" y="6840"/>
                  </a:cubicBezTo>
                  <a:lnTo>
                    <a:pt x="3727" y="6840"/>
                  </a:lnTo>
                  <a:cubicBezTo>
                    <a:pt x="3735" y="6861"/>
                    <a:pt x="3751" y="6882"/>
                    <a:pt x="3751" y="6903"/>
                  </a:cubicBezTo>
                  <a:cubicBezTo>
                    <a:pt x="3861" y="7150"/>
                    <a:pt x="3943" y="7396"/>
                    <a:pt x="3970" y="7643"/>
                  </a:cubicBezTo>
                  <a:cubicBezTo>
                    <a:pt x="3998" y="7725"/>
                    <a:pt x="4025" y="7862"/>
                    <a:pt x="4025" y="7971"/>
                  </a:cubicBezTo>
                  <a:cubicBezTo>
                    <a:pt x="4025" y="8053"/>
                    <a:pt x="4080" y="8108"/>
                    <a:pt x="4080" y="8190"/>
                  </a:cubicBezTo>
                  <a:lnTo>
                    <a:pt x="4080" y="8245"/>
                  </a:lnTo>
                  <a:cubicBezTo>
                    <a:pt x="4107" y="8492"/>
                    <a:pt x="4135" y="8765"/>
                    <a:pt x="4135" y="9012"/>
                  </a:cubicBezTo>
                  <a:cubicBezTo>
                    <a:pt x="4244" y="11120"/>
                    <a:pt x="3724" y="13201"/>
                    <a:pt x="3724" y="15337"/>
                  </a:cubicBezTo>
                  <a:cubicBezTo>
                    <a:pt x="3724" y="15912"/>
                    <a:pt x="3751" y="16460"/>
                    <a:pt x="3833" y="17007"/>
                  </a:cubicBezTo>
                  <a:cubicBezTo>
                    <a:pt x="3888" y="17500"/>
                    <a:pt x="3998" y="17993"/>
                    <a:pt x="4162" y="18458"/>
                  </a:cubicBezTo>
                  <a:cubicBezTo>
                    <a:pt x="4271" y="18732"/>
                    <a:pt x="4408" y="19006"/>
                    <a:pt x="4545" y="19225"/>
                  </a:cubicBezTo>
                  <a:lnTo>
                    <a:pt x="5066" y="19964"/>
                  </a:lnTo>
                  <a:cubicBezTo>
                    <a:pt x="5367" y="20320"/>
                    <a:pt x="5668" y="20704"/>
                    <a:pt x="6024" y="21060"/>
                  </a:cubicBezTo>
                  <a:cubicBezTo>
                    <a:pt x="6352" y="21388"/>
                    <a:pt x="6681" y="21744"/>
                    <a:pt x="7010" y="22073"/>
                  </a:cubicBezTo>
                  <a:cubicBezTo>
                    <a:pt x="7174" y="22237"/>
                    <a:pt x="7311" y="22429"/>
                    <a:pt x="7448" y="22593"/>
                  </a:cubicBezTo>
                  <a:cubicBezTo>
                    <a:pt x="7458" y="22600"/>
                    <a:pt x="7465" y="22603"/>
                    <a:pt x="7468" y="22603"/>
                  </a:cubicBezTo>
                  <a:cubicBezTo>
                    <a:pt x="7473" y="22603"/>
                    <a:pt x="7471" y="22596"/>
                    <a:pt x="7466" y="22586"/>
                  </a:cubicBezTo>
                  <a:lnTo>
                    <a:pt x="7466" y="22586"/>
                  </a:lnTo>
                  <a:cubicBezTo>
                    <a:pt x="7475" y="22591"/>
                    <a:pt x="7486" y="22593"/>
                    <a:pt x="7503" y="22593"/>
                  </a:cubicBezTo>
                  <a:cubicBezTo>
                    <a:pt x="7530" y="22620"/>
                    <a:pt x="7557" y="22703"/>
                    <a:pt x="7585" y="22730"/>
                  </a:cubicBezTo>
                  <a:cubicBezTo>
                    <a:pt x="7667" y="22839"/>
                    <a:pt x="7722" y="22922"/>
                    <a:pt x="7804" y="23058"/>
                  </a:cubicBezTo>
                  <a:cubicBezTo>
                    <a:pt x="8105" y="23606"/>
                    <a:pt x="8461" y="24154"/>
                    <a:pt x="8762" y="24701"/>
                  </a:cubicBezTo>
                  <a:cubicBezTo>
                    <a:pt x="9063" y="25249"/>
                    <a:pt x="9447" y="25742"/>
                    <a:pt x="9775" y="26262"/>
                  </a:cubicBezTo>
                  <a:cubicBezTo>
                    <a:pt x="9857" y="26344"/>
                    <a:pt x="9885" y="26399"/>
                    <a:pt x="9994" y="26454"/>
                  </a:cubicBezTo>
                  <a:lnTo>
                    <a:pt x="10158" y="26618"/>
                  </a:lnTo>
                  <a:cubicBezTo>
                    <a:pt x="10268" y="26728"/>
                    <a:pt x="10378" y="26865"/>
                    <a:pt x="10460" y="26974"/>
                  </a:cubicBezTo>
                  <a:cubicBezTo>
                    <a:pt x="10518" y="27040"/>
                    <a:pt x="10598" y="27069"/>
                    <a:pt x="10681" y="27069"/>
                  </a:cubicBezTo>
                  <a:cubicBezTo>
                    <a:pt x="10910" y="27069"/>
                    <a:pt x="11162" y="26852"/>
                    <a:pt x="11062" y="26591"/>
                  </a:cubicBezTo>
                  <a:cubicBezTo>
                    <a:pt x="10980" y="26426"/>
                    <a:pt x="10898" y="26207"/>
                    <a:pt x="10843" y="26043"/>
                  </a:cubicBezTo>
                  <a:lnTo>
                    <a:pt x="10843" y="25934"/>
                  </a:lnTo>
                  <a:lnTo>
                    <a:pt x="10843" y="25879"/>
                  </a:lnTo>
                  <a:lnTo>
                    <a:pt x="10843" y="25769"/>
                  </a:lnTo>
                  <a:cubicBezTo>
                    <a:pt x="10816" y="25632"/>
                    <a:pt x="10734" y="25495"/>
                    <a:pt x="10679" y="25386"/>
                  </a:cubicBezTo>
                  <a:cubicBezTo>
                    <a:pt x="10651" y="25331"/>
                    <a:pt x="10624" y="25222"/>
                    <a:pt x="10569" y="25167"/>
                  </a:cubicBezTo>
                  <a:cubicBezTo>
                    <a:pt x="10542" y="25112"/>
                    <a:pt x="10542" y="25057"/>
                    <a:pt x="10514" y="25030"/>
                  </a:cubicBezTo>
                  <a:cubicBezTo>
                    <a:pt x="10495" y="24986"/>
                    <a:pt x="10488" y="24971"/>
                    <a:pt x="10487" y="24971"/>
                  </a:cubicBezTo>
                  <a:lnTo>
                    <a:pt x="10487" y="24971"/>
                  </a:lnTo>
                  <a:cubicBezTo>
                    <a:pt x="10484" y="24971"/>
                    <a:pt x="10508" y="25038"/>
                    <a:pt x="10504" y="25038"/>
                  </a:cubicBezTo>
                  <a:cubicBezTo>
                    <a:pt x="10502" y="25038"/>
                    <a:pt x="10490" y="25016"/>
                    <a:pt x="10460" y="24948"/>
                  </a:cubicBezTo>
                  <a:cubicBezTo>
                    <a:pt x="10378" y="24756"/>
                    <a:pt x="10295" y="24537"/>
                    <a:pt x="10186" y="24291"/>
                  </a:cubicBezTo>
                  <a:cubicBezTo>
                    <a:pt x="9857" y="23579"/>
                    <a:pt x="9447" y="22867"/>
                    <a:pt x="9063" y="22182"/>
                  </a:cubicBezTo>
                  <a:cubicBezTo>
                    <a:pt x="8762" y="21635"/>
                    <a:pt x="8379" y="21060"/>
                    <a:pt x="7968" y="20567"/>
                  </a:cubicBezTo>
                  <a:cubicBezTo>
                    <a:pt x="7557" y="20101"/>
                    <a:pt x="7147" y="19636"/>
                    <a:pt x="6736" y="19170"/>
                  </a:cubicBezTo>
                  <a:cubicBezTo>
                    <a:pt x="6681" y="19088"/>
                    <a:pt x="6626" y="19033"/>
                    <a:pt x="6572" y="18951"/>
                  </a:cubicBezTo>
                  <a:cubicBezTo>
                    <a:pt x="6544" y="18924"/>
                    <a:pt x="6489" y="18897"/>
                    <a:pt x="6489" y="18869"/>
                  </a:cubicBezTo>
                  <a:lnTo>
                    <a:pt x="6489" y="18869"/>
                  </a:lnTo>
                  <a:cubicBezTo>
                    <a:pt x="6513" y="18881"/>
                    <a:pt x="6532" y="18893"/>
                    <a:pt x="6545" y="18905"/>
                  </a:cubicBezTo>
                  <a:lnTo>
                    <a:pt x="6545" y="18905"/>
                  </a:lnTo>
                  <a:cubicBezTo>
                    <a:pt x="6544" y="18902"/>
                    <a:pt x="6544" y="18900"/>
                    <a:pt x="6544" y="18897"/>
                  </a:cubicBezTo>
                  <a:cubicBezTo>
                    <a:pt x="6435" y="18760"/>
                    <a:pt x="6325" y="18623"/>
                    <a:pt x="6270" y="18486"/>
                  </a:cubicBezTo>
                  <a:cubicBezTo>
                    <a:pt x="6079" y="18212"/>
                    <a:pt x="5914" y="17911"/>
                    <a:pt x="5777" y="17582"/>
                  </a:cubicBezTo>
                  <a:lnTo>
                    <a:pt x="5777" y="17582"/>
                  </a:lnTo>
                  <a:lnTo>
                    <a:pt x="5887" y="17801"/>
                  </a:lnTo>
                  <a:cubicBezTo>
                    <a:pt x="5680" y="17309"/>
                    <a:pt x="5546" y="16792"/>
                    <a:pt x="5486" y="16274"/>
                  </a:cubicBezTo>
                  <a:lnTo>
                    <a:pt x="5486" y="16274"/>
                  </a:lnTo>
                  <a:cubicBezTo>
                    <a:pt x="5488" y="16283"/>
                    <a:pt x="5489" y="16292"/>
                    <a:pt x="5491" y="16301"/>
                  </a:cubicBezTo>
                  <a:lnTo>
                    <a:pt x="5491" y="16301"/>
                  </a:lnTo>
                  <a:cubicBezTo>
                    <a:pt x="5194" y="13735"/>
                    <a:pt x="5883" y="11195"/>
                    <a:pt x="5586" y="8628"/>
                  </a:cubicBezTo>
                  <a:cubicBezTo>
                    <a:pt x="5504" y="7971"/>
                    <a:pt x="5367" y="7287"/>
                    <a:pt x="5120" y="6684"/>
                  </a:cubicBezTo>
                  <a:cubicBezTo>
                    <a:pt x="4929" y="6164"/>
                    <a:pt x="4682" y="5726"/>
                    <a:pt x="4354" y="5315"/>
                  </a:cubicBezTo>
                  <a:cubicBezTo>
                    <a:pt x="3696" y="4439"/>
                    <a:pt x="2902" y="3700"/>
                    <a:pt x="2218" y="2851"/>
                  </a:cubicBezTo>
                  <a:cubicBezTo>
                    <a:pt x="2191" y="2769"/>
                    <a:pt x="2108" y="2714"/>
                    <a:pt x="2081" y="2659"/>
                  </a:cubicBezTo>
                  <a:lnTo>
                    <a:pt x="2081" y="2659"/>
                  </a:lnTo>
                  <a:lnTo>
                    <a:pt x="2026" y="2605"/>
                  </a:lnTo>
                  <a:cubicBezTo>
                    <a:pt x="1944" y="2495"/>
                    <a:pt x="1835" y="2358"/>
                    <a:pt x="1780" y="2249"/>
                  </a:cubicBezTo>
                  <a:cubicBezTo>
                    <a:pt x="1725" y="2166"/>
                    <a:pt x="1643" y="2030"/>
                    <a:pt x="1561" y="1920"/>
                  </a:cubicBezTo>
                  <a:cubicBezTo>
                    <a:pt x="1535" y="1841"/>
                    <a:pt x="1508" y="1788"/>
                    <a:pt x="1482" y="1759"/>
                  </a:cubicBezTo>
                  <a:lnTo>
                    <a:pt x="1482" y="1759"/>
                  </a:lnTo>
                  <a:cubicBezTo>
                    <a:pt x="1481" y="1757"/>
                    <a:pt x="1480" y="1754"/>
                    <a:pt x="1478" y="1751"/>
                  </a:cubicBezTo>
                  <a:lnTo>
                    <a:pt x="1478" y="1751"/>
                  </a:lnTo>
                  <a:cubicBezTo>
                    <a:pt x="1476" y="1719"/>
                    <a:pt x="1449" y="1681"/>
                    <a:pt x="1443" y="1681"/>
                  </a:cubicBezTo>
                  <a:lnTo>
                    <a:pt x="1443" y="1681"/>
                  </a:lnTo>
                  <a:cubicBezTo>
                    <a:pt x="1440" y="1681"/>
                    <a:pt x="1443" y="1691"/>
                    <a:pt x="1458" y="1719"/>
                  </a:cubicBezTo>
                  <a:lnTo>
                    <a:pt x="1458" y="1719"/>
                  </a:lnTo>
                  <a:cubicBezTo>
                    <a:pt x="1448" y="1709"/>
                    <a:pt x="1437" y="1701"/>
                    <a:pt x="1424" y="1701"/>
                  </a:cubicBezTo>
                  <a:cubicBezTo>
                    <a:pt x="1396" y="1619"/>
                    <a:pt x="1369" y="1482"/>
                    <a:pt x="1342" y="1372"/>
                  </a:cubicBezTo>
                  <a:cubicBezTo>
                    <a:pt x="1342" y="1290"/>
                    <a:pt x="1287" y="1263"/>
                    <a:pt x="1287" y="1208"/>
                  </a:cubicBezTo>
                  <a:lnTo>
                    <a:pt x="1287" y="1126"/>
                  </a:lnTo>
                  <a:cubicBezTo>
                    <a:pt x="1287" y="989"/>
                    <a:pt x="1287" y="880"/>
                    <a:pt x="1260" y="743"/>
                  </a:cubicBezTo>
                  <a:cubicBezTo>
                    <a:pt x="1260" y="606"/>
                    <a:pt x="1232" y="469"/>
                    <a:pt x="1150" y="332"/>
                  </a:cubicBezTo>
                  <a:cubicBezTo>
                    <a:pt x="1150" y="332"/>
                    <a:pt x="1150" y="305"/>
                    <a:pt x="1123" y="305"/>
                  </a:cubicBezTo>
                  <a:cubicBezTo>
                    <a:pt x="1110" y="279"/>
                    <a:pt x="1104" y="270"/>
                    <a:pt x="1104" y="270"/>
                  </a:cubicBezTo>
                  <a:lnTo>
                    <a:pt x="1104" y="270"/>
                  </a:lnTo>
                  <a:cubicBezTo>
                    <a:pt x="1103" y="270"/>
                    <a:pt x="1104" y="272"/>
                    <a:pt x="1105" y="275"/>
                  </a:cubicBezTo>
                  <a:lnTo>
                    <a:pt x="1105" y="275"/>
                  </a:lnTo>
                  <a:cubicBezTo>
                    <a:pt x="1017" y="139"/>
                    <a:pt x="853" y="0"/>
                    <a:pt x="68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0" name="Google Shape;1110;p38"/>
            <p:cNvSpPr/>
            <p:nvPr/>
          </p:nvSpPr>
          <p:spPr>
            <a:xfrm>
              <a:off x="-1990150" y="1353450"/>
              <a:ext cx="237575" cy="911075"/>
            </a:xfrm>
            <a:custGeom>
              <a:avLst/>
              <a:gdLst/>
              <a:ahLst/>
              <a:cxnLst/>
              <a:rect l="l" t="t" r="r" b="b"/>
              <a:pathLst>
                <a:path w="9503" h="36443" extrusionOk="0">
                  <a:moveTo>
                    <a:pt x="7175" y="10423"/>
                  </a:moveTo>
                  <a:cubicBezTo>
                    <a:pt x="7175" y="10432"/>
                    <a:pt x="7169" y="10441"/>
                    <a:pt x="7160" y="10450"/>
                  </a:cubicBezTo>
                  <a:lnTo>
                    <a:pt x="7160" y="10450"/>
                  </a:lnTo>
                  <a:cubicBezTo>
                    <a:pt x="7169" y="10435"/>
                    <a:pt x="7175" y="10423"/>
                    <a:pt x="7175" y="10423"/>
                  </a:cubicBezTo>
                  <a:close/>
                  <a:moveTo>
                    <a:pt x="6122" y="15886"/>
                  </a:moveTo>
                  <a:cubicBezTo>
                    <a:pt x="6115" y="15897"/>
                    <a:pt x="6107" y="15912"/>
                    <a:pt x="6107" y="15927"/>
                  </a:cubicBezTo>
                  <a:cubicBezTo>
                    <a:pt x="6113" y="15911"/>
                    <a:pt x="6118" y="15898"/>
                    <a:pt x="6122" y="15886"/>
                  </a:cubicBezTo>
                  <a:close/>
                  <a:moveTo>
                    <a:pt x="3846" y="22054"/>
                  </a:moveTo>
                  <a:cubicBezTo>
                    <a:pt x="3845" y="22054"/>
                    <a:pt x="3842" y="22070"/>
                    <a:pt x="3834" y="22115"/>
                  </a:cubicBezTo>
                  <a:lnTo>
                    <a:pt x="3834" y="22170"/>
                  </a:lnTo>
                  <a:cubicBezTo>
                    <a:pt x="3834" y="22170"/>
                    <a:pt x="3849" y="22054"/>
                    <a:pt x="3846" y="22054"/>
                  </a:cubicBezTo>
                  <a:close/>
                  <a:moveTo>
                    <a:pt x="1327" y="33321"/>
                  </a:moveTo>
                  <a:cubicBezTo>
                    <a:pt x="1325" y="33321"/>
                    <a:pt x="1315" y="33363"/>
                    <a:pt x="1315" y="33396"/>
                  </a:cubicBezTo>
                  <a:cubicBezTo>
                    <a:pt x="1326" y="33341"/>
                    <a:pt x="1328" y="33321"/>
                    <a:pt x="1327" y="33321"/>
                  </a:cubicBezTo>
                  <a:close/>
                  <a:moveTo>
                    <a:pt x="7665" y="1"/>
                  </a:moveTo>
                  <a:cubicBezTo>
                    <a:pt x="7573" y="1"/>
                    <a:pt x="7488" y="49"/>
                    <a:pt x="7449" y="155"/>
                  </a:cubicBezTo>
                  <a:cubicBezTo>
                    <a:pt x="7366" y="292"/>
                    <a:pt x="7257" y="429"/>
                    <a:pt x="7230" y="566"/>
                  </a:cubicBezTo>
                  <a:cubicBezTo>
                    <a:pt x="7202" y="730"/>
                    <a:pt x="7175" y="867"/>
                    <a:pt x="7120" y="1031"/>
                  </a:cubicBezTo>
                  <a:cubicBezTo>
                    <a:pt x="7010" y="1332"/>
                    <a:pt x="7010" y="1688"/>
                    <a:pt x="6983" y="2017"/>
                  </a:cubicBezTo>
                  <a:lnTo>
                    <a:pt x="6983" y="2072"/>
                  </a:lnTo>
                  <a:cubicBezTo>
                    <a:pt x="6983" y="2031"/>
                    <a:pt x="6982" y="2015"/>
                    <a:pt x="6980" y="2015"/>
                  </a:cubicBezTo>
                  <a:cubicBezTo>
                    <a:pt x="6973" y="2015"/>
                    <a:pt x="6956" y="2236"/>
                    <a:pt x="6956" y="2236"/>
                  </a:cubicBezTo>
                  <a:cubicBezTo>
                    <a:pt x="6956" y="2291"/>
                    <a:pt x="6928" y="2373"/>
                    <a:pt x="6928" y="2428"/>
                  </a:cubicBezTo>
                  <a:cubicBezTo>
                    <a:pt x="6874" y="2619"/>
                    <a:pt x="6874" y="2756"/>
                    <a:pt x="6928" y="2921"/>
                  </a:cubicBezTo>
                  <a:cubicBezTo>
                    <a:pt x="6928" y="3249"/>
                    <a:pt x="6983" y="3632"/>
                    <a:pt x="7010" y="3988"/>
                  </a:cubicBezTo>
                  <a:cubicBezTo>
                    <a:pt x="7120" y="4618"/>
                    <a:pt x="7339" y="5275"/>
                    <a:pt x="7421" y="5960"/>
                  </a:cubicBezTo>
                  <a:lnTo>
                    <a:pt x="7531" y="6480"/>
                  </a:lnTo>
                  <a:cubicBezTo>
                    <a:pt x="7531" y="6535"/>
                    <a:pt x="7585" y="6617"/>
                    <a:pt x="7585" y="6672"/>
                  </a:cubicBezTo>
                  <a:cubicBezTo>
                    <a:pt x="7585" y="6727"/>
                    <a:pt x="7585" y="6781"/>
                    <a:pt x="7613" y="6809"/>
                  </a:cubicBezTo>
                  <a:cubicBezTo>
                    <a:pt x="7640" y="7165"/>
                    <a:pt x="7668" y="7466"/>
                    <a:pt x="7668" y="7822"/>
                  </a:cubicBezTo>
                  <a:cubicBezTo>
                    <a:pt x="7668" y="8123"/>
                    <a:pt x="7668" y="8397"/>
                    <a:pt x="7640" y="8698"/>
                  </a:cubicBezTo>
                  <a:cubicBezTo>
                    <a:pt x="7640" y="8708"/>
                    <a:pt x="7640" y="8716"/>
                    <a:pt x="7641" y="8723"/>
                  </a:cubicBezTo>
                  <a:lnTo>
                    <a:pt x="7641" y="8723"/>
                  </a:lnTo>
                  <a:cubicBezTo>
                    <a:pt x="7640" y="8724"/>
                    <a:pt x="7640" y="8725"/>
                    <a:pt x="7640" y="8725"/>
                  </a:cubicBezTo>
                  <a:cubicBezTo>
                    <a:pt x="7640" y="8808"/>
                    <a:pt x="7613" y="8862"/>
                    <a:pt x="7613" y="8944"/>
                  </a:cubicBezTo>
                  <a:lnTo>
                    <a:pt x="7503" y="9355"/>
                  </a:lnTo>
                  <a:cubicBezTo>
                    <a:pt x="7421" y="9629"/>
                    <a:pt x="7366" y="9875"/>
                    <a:pt x="7257" y="10149"/>
                  </a:cubicBezTo>
                  <a:cubicBezTo>
                    <a:pt x="7230" y="10231"/>
                    <a:pt x="7147" y="10368"/>
                    <a:pt x="7120" y="10478"/>
                  </a:cubicBezTo>
                  <a:cubicBezTo>
                    <a:pt x="7114" y="10500"/>
                    <a:pt x="7113" y="10511"/>
                    <a:pt x="7115" y="10514"/>
                  </a:cubicBezTo>
                  <a:lnTo>
                    <a:pt x="7115" y="10514"/>
                  </a:lnTo>
                  <a:lnTo>
                    <a:pt x="7010" y="10724"/>
                  </a:lnTo>
                  <a:cubicBezTo>
                    <a:pt x="6572" y="11683"/>
                    <a:pt x="5997" y="12614"/>
                    <a:pt x="5450" y="13545"/>
                  </a:cubicBezTo>
                  <a:cubicBezTo>
                    <a:pt x="4820" y="14558"/>
                    <a:pt x="4272" y="15653"/>
                    <a:pt x="4081" y="16858"/>
                  </a:cubicBezTo>
                  <a:cubicBezTo>
                    <a:pt x="3862" y="18145"/>
                    <a:pt x="3944" y="19459"/>
                    <a:pt x="3916" y="20746"/>
                  </a:cubicBezTo>
                  <a:cubicBezTo>
                    <a:pt x="3916" y="21047"/>
                    <a:pt x="3862" y="21403"/>
                    <a:pt x="3862" y="21704"/>
                  </a:cubicBezTo>
                  <a:cubicBezTo>
                    <a:pt x="3862" y="21786"/>
                    <a:pt x="3862" y="22115"/>
                    <a:pt x="3834" y="22170"/>
                  </a:cubicBezTo>
                  <a:lnTo>
                    <a:pt x="3834" y="22224"/>
                  </a:lnTo>
                  <a:cubicBezTo>
                    <a:pt x="3834" y="22334"/>
                    <a:pt x="3807" y="22443"/>
                    <a:pt x="3807" y="22498"/>
                  </a:cubicBezTo>
                  <a:cubicBezTo>
                    <a:pt x="3670" y="23128"/>
                    <a:pt x="3506" y="23730"/>
                    <a:pt x="3314" y="24333"/>
                  </a:cubicBezTo>
                  <a:cubicBezTo>
                    <a:pt x="3122" y="24963"/>
                    <a:pt x="2903" y="25592"/>
                    <a:pt x="2684" y="26167"/>
                  </a:cubicBezTo>
                  <a:cubicBezTo>
                    <a:pt x="2602" y="26304"/>
                    <a:pt x="2575" y="26441"/>
                    <a:pt x="2493" y="26578"/>
                  </a:cubicBezTo>
                  <a:cubicBezTo>
                    <a:pt x="2493" y="26578"/>
                    <a:pt x="2478" y="26636"/>
                    <a:pt x="2481" y="26636"/>
                  </a:cubicBezTo>
                  <a:cubicBezTo>
                    <a:pt x="2482" y="26636"/>
                    <a:pt x="2485" y="26628"/>
                    <a:pt x="2493" y="26605"/>
                  </a:cubicBezTo>
                  <a:cubicBezTo>
                    <a:pt x="2507" y="26576"/>
                    <a:pt x="2514" y="26564"/>
                    <a:pt x="2516" y="26564"/>
                  </a:cubicBezTo>
                  <a:lnTo>
                    <a:pt x="2516" y="26564"/>
                  </a:lnTo>
                  <a:cubicBezTo>
                    <a:pt x="2520" y="26564"/>
                    <a:pt x="2485" y="26648"/>
                    <a:pt x="2465" y="26688"/>
                  </a:cubicBezTo>
                  <a:cubicBezTo>
                    <a:pt x="2438" y="26742"/>
                    <a:pt x="2410" y="26852"/>
                    <a:pt x="2356" y="26907"/>
                  </a:cubicBezTo>
                  <a:cubicBezTo>
                    <a:pt x="2219" y="27180"/>
                    <a:pt x="2137" y="27482"/>
                    <a:pt x="2000" y="27755"/>
                  </a:cubicBezTo>
                  <a:cubicBezTo>
                    <a:pt x="1452" y="29015"/>
                    <a:pt x="822" y="30192"/>
                    <a:pt x="412" y="31479"/>
                  </a:cubicBezTo>
                  <a:cubicBezTo>
                    <a:pt x="220" y="32109"/>
                    <a:pt x="28" y="32766"/>
                    <a:pt x="1" y="33451"/>
                  </a:cubicBezTo>
                  <a:lnTo>
                    <a:pt x="1" y="33889"/>
                  </a:lnTo>
                  <a:lnTo>
                    <a:pt x="1" y="34135"/>
                  </a:lnTo>
                  <a:lnTo>
                    <a:pt x="1" y="34245"/>
                  </a:lnTo>
                  <a:lnTo>
                    <a:pt x="1" y="34382"/>
                  </a:lnTo>
                  <a:lnTo>
                    <a:pt x="1" y="34437"/>
                  </a:lnTo>
                  <a:cubicBezTo>
                    <a:pt x="1" y="34417"/>
                    <a:pt x="2" y="34409"/>
                    <a:pt x="3" y="34409"/>
                  </a:cubicBezTo>
                  <a:cubicBezTo>
                    <a:pt x="10" y="34409"/>
                    <a:pt x="28" y="34578"/>
                    <a:pt x="28" y="34601"/>
                  </a:cubicBezTo>
                  <a:lnTo>
                    <a:pt x="28" y="34710"/>
                  </a:lnTo>
                  <a:cubicBezTo>
                    <a:pt x="28" y="34792"/>
                    <a:pt x="83" y="34847"/>
                    <a:pt x="83" y="34929"/>
                  </a:cubicBezTo>
                  <a:cubicBezTo>
                    <a:pt x="110" y="35094"/>
                    <a:pt x="138" y="35258"/>
                    <a:pt x="220" y="35450"/>
                  </a:cubicBezTo>
                  <a:cubicBezTo>
                    <a:pt x="302" y="35778"/>
                    <a:pt x="548" y="36052"/>
                    <a:pt x="768" y="36326"/>
                  </a:cubicBezTo>
                  <a:cubicBezTo>
                    <a:pt x="818" y="36410"/>
                    <a:pt x="920" y="36442"/>
                    <a:pt x="1022" y="36442"/>
                  </a:cubicBezTo>
                  <a:cubicBezTo>
                    <a:pt x="1087" y="36442"/>
                    <a:pt x="1153" y="36429"/>
                    <a:pt x="1206" y="36408"/>
                  </a:cubicBezTo>
                  <a:cubicBezTo>
                    <a:pt x="1343" y="36271"/>
                    <a:pt x="1370" y="36079"/>
                    <a:pt x="1370" y="35915"/>
                  </a:cubicBezTo>
                  <a:cubicBezTo>
                    <a:pt x="1343" y="35778"/>
                    <a:pt x="1343" y="35641"/>
                    <a:pt x="1343" y="35504"/>
                  </a:cubicBezTo>
                  <a:lnTo>
                    <a:pt x="1343" y="35231"/>
                  </a:lnTo>
                  <a:cubicBezTo>
                    <a:pt x="1343" y="35176"/>
                    <a:pt x="1315" y="35121"/>
                    <a:pt x="1315" y="35066"/>
                  </a:cubicBezTo>
                  <a:cubicBezTo>
                    <a:pt x="1315" y="35066"/>
                    <a:pt x="1277" y="34971"/>
                    <a:pt x="1296" y="34971"/>
                  </a:cubicBezTo>
                  <a:cubicBezTo>
                    <a:pt x="1300" y="34971"/>
                    <a:pt x="1306" y="34975"/>
                    <a:pt x="1315" y="34984"/>
                  </a:cubicBezTo>
                  <a:cubicBezTo>
                    <a:pt x="1260" y="34683"/>
                    <a:pt x="1260" y="34382"/>
                    <a:pt x="1260" y="34081"/>
                  </a:cubicBezTo>
                  <a:lnTo>
                    <a:pt x="1260" y="33834"/>
                  </a:lnTo>
                  <a:lnTo>
                    <a:pt x="1260" y="33725"/>
                  </a:lnTo>
                  <a:cubicBezTo>
                    <a:pt x="1260" y="33704"/>
                    <a:pt x="1290" y="33640"/>
                    <a:pt x="1284" y="33640"/>
                  </a:cubicBezTo>
                  <a:lnTo>
                    <a:pt x="1284" y="33640"/>
                  </a:lnTo>
                  <a:cubicBezTo>
                    <a:pt x="1282" y="33640"/>
                    <a:pt x="1275" y="33648"/>
                    <a:pt x="1260" y="33670"/>
                  </a:cubicBezTo>
                  <a:lnTo>
                    <a:pt x="1260" y="33615"/>
                  </a:lnTo>
                  <a:cubicBezTo>
                    <a:pt x="1260" y="33560"/>
                    <a:pt x="1315" y="33451"/>
                    <a:pt x="1315" y="33396"/>
                  </a:cubicBezTo>
                  <a:cubicBezTo>
                    <a:pt x="1315" y="33341"/>
                    <a:pt x="1315" y="33314"/>
                    <a:pt x="1343" y="33259"/>
                  </a:cubicBezTo>
                  <a:cubicBezTo>
                    <a:pt x="1425" y="32931"/>
                    <a:pt x="1479" y="32602"/>
                    <a:pt x="1562" y="32301"/>
                  </a:cubicBezTo>
                  <a:cubicBezTo>
                    <a:pt x="1644" y="31972"/>
                    <a:pt x="1753" y="31671"/>
                    <a:pt x="1863" y="31397"/>
                  </a:cubicBezTo>
                  <a:lnTo>
                    <a:pt x="1972" y="31206"/>
                  </a:lnTo>
                  <a:cubicBezTo>
                    <a:pt x="1972" y="31151"/>
                    <a:pt x="2000" y="31123"/>
                    <a:pt x="2000" y="31096"/>
                  </a:cubicBezTo>
                  <a:cubicBezTo>
                    <a:pt x="2054" y="30959"/>
                    <a:pt x="2137" y="30795"/>
                    <a:pt x="2191" y="30658"/>
                  </a:cubicBezTo>
                  <a:lnTo>
                    <a:pt x="3013" y="28905"/>
                  </a:lnTo>
                  <a:cubicBezTo>
                    <a:pt x="4163" y="26578"/>
                    <a:pt x="5313" y="24141"/>
                    <a:pt x="5559" y="21512"/>
                  </a:cubicBezTo>
                  <a:cubicBezTo>
                    <a:pt x="5669" y="20280"/>
                    <a:pt x="5587" y="19048"/>
                    <a:pt x="5696" y="17789"/>
                  </a:cubicBezTo>
                  <a:cubicBezTo>
                    <a:pt x="5696" y="17706"/>
                    <a:pt x="5696" y="17597"/>
                    <a:pt x="5724" y="17542"/>
                  </a:cubicBezTo>
                  <a:lnTo>
                    <a:pt x="5724" y="17460"/>
                  </a:lnTo>
                  <a:cubicBezTo>
                    <a:pt x="5751" y="17296"/>
                    <a:pt x="5751" y="17159"/>
                    <a:pt x="5806" y="16995"/>
                  </a:cubicBezTo>
                  <a:cubicBezTo>
                    <a:pt x="5860" y="16693"/>
                    <a:pt x="5943" y="16420"/>
                    <a:pt x="6025" y="16091"/>
                  </a:cubicBezTo>
                  <a:cubicBezTo>
                    <a:pt x="6079" y="16036"/>
                    <a:pt x="6107" y="15954"/>
                    <a:pt x="6107" y="15899"/>
                  </a:cubicBezTo>
                  <a:cubicBezTo>
                    <a:pt x="6121" y="15858"/>
                    <a:pt x="6134" y="15831"/>
                    <a:pt x="6138" y="15831"/>
                  </a:cubicBezTo>
                  <a:lnTo>
                    <a:pt x="6138" y="15831"/>
                  </a:lnTo>
                  <a:cubicBezTo>
                    <a:pt x="6140" y="15831"/>
                    <a:pt x="6137" y="15847"/>
                    <a:pt x="6122" y="15886"/>
                  </a:cubicBezTo>
                  <a:lnTo>
                    <a:pt x="6122" y="15886"/>
                  </a:lnTo>
                  <a:cubicBezTo>
                    <a:pt x="6129" y="15878"/>
                    <a:pt x="6134" y="15872"/>
                    <a:pt x="6134" y="15872"/>
                  </a:cubicBezTo>
                  <a:cubicBezTo>
                    <a:pt x="6216" y="15735"/>
                    <a:pt x="6244" y="15625"/>
                    <a:pt x="6299" y="15489"/>
                  </a:cubicBezTo>
                  <a:cubicBezTo>
                    <a:pt x="6435" y="15242"/>
                    <a:pt x="6545" y="14996"/>
                    <a:pt x="6682" y="14749"/>
                  </a:cubicBezTo>
                  <a:cubicBezTo>
                    <a:pt x="7202" y="13846"/>
                    <a:pt x="7777" y="12942"/>
                    <a:pt x="8297" y="11984"/>
                  </a:cubicBezTo>
                  <a:cubicBezTo>
                    <a:pt x="8845" y="10916"/>
                    <a:pt x="9256" y="9821"/>
                    <a:pt x="9365" y="8643"/>
                  </a:cubicBezTo>
                  <a:cubicBezTo>
                    <a:pt x="9502" y="7302"/>
                    <a:pt x="9228" y="5905"/>
                    <a:pt x="8900" y="4618"/>
                  </a:cubicBezTo>
                  <a:cubicBezTo>
                    <a:pt x="8845" y="4317"/>
                    <a:pt x="8735" y="3988"/>
                    <a:pt x="8681" y="3660"/>
                  </a:cubicBezTo>
                  <a:cubicBezTo>
                    <a:pt x="8626" y="3523"/>
                    <a:pt x="8599" y="3359"/>
                    <a:pt x="8599" y="3222"/>
                  </a:cubicBezTo>
                  <a:lnTo>
                    <a:pt x="8599" y="3167"/>
                  </a:lnTo>
                  <a:cubicBezTo>
                    <a:pt x="8599" y="3085"/>
                    <a:pt x="8599" y="2975"/>
                    <a:pt x="8571" y="2921"/>
                  </a:cubicBezTo>
                  <a:cubicBezTo>
                    <a:pt x="8544" y="2701"/>
                    <a:pt x="8544" y="2537"/>
                    <a:pt x="8489" y="2346"/>
                  </a:cubicBezTo>
                  <a:cubicBezTo>
                    <a:pt x="8489" y="2263"/>
                    <a:pt x="8462" y="2209"/>
                    <a:pt x="8462" y="2126"/>
                  </a:cubicBezTo>
                  <a:cubicBezTo>
                    <a:pt x="8462" y="2108"/>
                    <a:pt x="8449" y="2051"/>
                    <a:pt x="8450" y="2051"/>
                  </a:cubicBezTo>
                  <a:lnTo>
                    <a:pt x="8450" y="2051"/>
                  </a:lnTo>
                  <a:cubicBezTo>
                    <a:pt x="8450" y="2051"/>
                    <a:pt x="8453" y="2064"/>
                    <a:pt x="8462" y="2099"/>
                  </a:cubicBezTo>
                  <a:lnTo>
                    <a:pt x="8462" y="1990"/>
                  </a:lnTo>
                  <a:cubicBezTo>
                    <a:pt x="8434" y="1661"/>
                    <a:pt x="8434" y="1332"/>
                    <a:pt x="8325" y="1004"/>
                  </a:cubicBezTo>
                  <a:lnTo>
                    <a:pt x="8215" y="593"/>
                  </a:lnTo>
                  <a:cubicBezTo>
                    <a:pt x="8160" y="429"/>
                    <a:pt x="8078" y="292"/>
                    <a:pt x="7941" y="155"/>
                  </a:cubicBezTo>
                  <a:cubicBezTo>
                    <a:pt x="7871" y="56"/>
                    <a:pt x="7763" y="1"/>
                    <a:pt x="766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1" name="Google Shape;1111;p38"/>
            <p:cNvSpPr/>
            <p:nvPr/>
          </p:nvSpPr>
          <p:spPr>
            <a:xfrm>
              <a:off x="-2120900" y="1262850"/>
              <a:ext cx="183500" cy="1003100"/>
            </a:xfrm>
            <a:custGeom>
              <a:avLst/>
              <a:gdLst/>
              <a:ahLst/>
              <a:cxnLst/>
              <a:rect l="l" t="t" r="r" b="b"/>
              <a:pathLst>
                <a:path w="7340" h="40124" extrusionOk="0">
                  <a:moveTo>
                    <a:pt x="1589" y="0"/>
                  </a:moveTo>
                  <a:cubicBezTo>
                    <a:pt x="1206" y="0"/>
                    <a:pt x="795" y="356"/>
                    <a:pt x="822" y="767"/>
                  </a:cubicBezTo>
                  <a:cubicBezTo>
                    <a:pt x="850" y="1068"/>
                    <a:pt x="850" y="1369"/>
                    <a:pt x="850" y="1698"/>
                  </a:cubicBezTo>
                  <a:cubicBezTo>
                    <a:pt x="850" y="1835"/>
                    <a:pt x="850" y="1999"/>
                    <a:pt x="822" y="2136"/>
                  </a:cubicBezTo>
                  <a:cubicBezTo>
                    <a:pt x="822" y="2191"/>
                    <a:pt x="822" y="2273"/>
                    <a:pt x="795" y="2328"/>
                  </a:cubicBezTo>
                  <a:cubicBezTo>
                    <a:pt x="795" y="2387"/>
                    <a:pt x="781" y="2502"/>
                    <a:pt x="783" y="2502"/>
                  </a:cubicBezTo>
                  <a:cubicBezTo>
                    <a:pt x="783" y="2502"/>
                    <a:pt x="784" y="2499"/>
                    <a:pt x="785" y="2493"/>
                  </a:cubicBezTo>
                  <a:lnTo>
                    <a:pt x="785" y="2493"/>
                  </a:lnTo>
                  <a:cubicBezTo>
                    <a:pt x="679" y="3101"/>
                    <a:pt x="572" y="3659"/>
                    <a:pt x="439" y="4217"/>
                  </a:cubicBezTo>
                  <a:cubicBezTo>
                    <a:pt x="165" y="5531"/>
                    <a:pt x="1" y="6818"/>
                    <a:pt x="247" y="8160"/>
                  </a:cubicBezTo>
                  <a:cubicBezTo>
                    <a:pt x="357" y="8845"/>
                    <a:pt x="576" y="9502"/>
                    <a:pt x="932" y="10077"/>
                  </a:cubicBezTo>
                  <a:cubicBezTo>
                    <a:pt x="1206" y="10597"/>
                    <a:pt x="1534" y="11035"/>
                    <a:pt x="1863" y="11501"/>
                  </a:cubicBezTo>
                  <a:cubicBezTo>
                    <a:pt x="2000" y="11747"/>
                    <a:pt x="2137" y="11993"/>
                    <a:pt x="2274" y="12267"/>
                  </a:cubicBezTo>
                  <a:lnTo>
                    <a:pt x="2219" y="12185"/>
                  </a:lnTo>
                  <a:lnTo>
                    <a:pt x="2219" y="12185"/>
                  </a:lnTo>
                  <a:cubicBezTo>
                    <a:pt x="2219" y="12240"/>
                    <a:pt x="2274" y="12267"/>
                    <a:pt x="2274" y="12295"/>
                  </a:cubicBezTo>
                  <a:cubicBezTo>
                    <a:pt x="2301" y="12377"/>
                    <a:pt x="2301" y="12432"/>
                    <a:pt x="2328" y="12514"/>
                  </a:cubicBezTo>
                  <a:cubicBezTo>
                    <a:pt x="2411" y="12678"/>
                    <a:pt x="2438" y="12842"/>
                    <a:pt x="2465" y="13007"/>
                  </a:cubicBezTo>
                  <a:cubicBezTo>
                    <a:pt x="2465" y="13061"/>
                    <a:pt x="2465" y="13089"/>
                    <a:pt x="2493" y="13116"/>
                  </a:cubicBezTo>
                  <a:cubicBezTo>
                    <a:pt x="2493" y="13226"/>
                    <a:pt x="2547" y="13280"/>
                    <a:pt x="2547" y="13390"/>
                  </a:cubicBezTo>
                  <a:cubicBezTo>
                    <a:pt x="2547" y="13554"/>
                    <a:pt x="2575" y="13773"/>
                    <a:pt x="2547" y="13937"/>
                  </a:cubicBezTo>
                  <a:cubicBezTo>
                    <a:pt x="2547" y="14321"/>
                    <a:pt x="2493" y="14649"/>
                    <a:pt x="2465" y="15005"/>
                  </a:cubicBezTo>
                  <a:cubicBezTo>
                    <a:pt x="2465" y="15005"/>
                    <a:pt x="2451" y="15075"/>
                    <a:pt x="2453" y="15075"/>
                  </a:cubicBezTo>
                  <a:cubicBezTo>
                    <a:pt x="2454" y="15075"/>
                    <a:pt x="2457" y="15064"/>
                    <a:pt x="2465" y="15033"/>
                  </a:cubicBezTo>
                  <a:lnTo>
                    <a:pt x="2465" y="15115"/>
                  </a:lnTo>
                  <a:cubicBezTo>
                    <a:pt x="2465" y="15197"/>
                    <a:pt x="2438" y="15279"/>
                    <a:pt x="2438" y="15389"/>
                  </a:cubicBezTo>
                  <a:cubicBezTo>
                    <a:pt x="2411" y="15553"/>
                    <a:pt x="2356" y="15745"/>
                    <a:pt x="2328" y="15936"/>
                  </a:cubicBezTo>
                  <a:cubicBezTo>
                    <a:pt x="2274" y="16265"/>
                    <a:pt x="2219" y="16648"/>
                    <a:pt x="2164" y="16977"/>
                  </a:cubicBezTo>
                  <a:cubicBezTo>
                    <a:pt x="2055" y="17744"/>
                    <a:pt x="1945" y="18483"/>
                    <a:pt x="1890" y="19249"/>
                  </a:cubicBezTo>
                  <a:cubicBezTo>
                    <a:pt x="1753" y="20673"/>
                    <a:pt x="1781" y="22125"/>
                    <a:pt x="2082" y="23548"/>
                  </a:cubicBezTo>
                  <a:cubicBezTo>
                    <a:pt x="2219" y="24288"/>
                    <a:pt x="2465" y="25000"/>
                    <a:pt x="2766" y="25684"/>
                  </a:cubicBezTo>
                  <a:cubicBezTo>
                    <a:pt x="3040" y="26259"/>
                    <a:pt x="3396" y="26834"/>
                    <a:pt x="3725" y="27382"/>
                  </a:cubicBezTo>
                  <a:cubicBezTo>
                    <a:pt x="3917" y="27656"/>
                    <a:pt x="4053" y="27929"/>
                    <a:pt x="4218" y="28203"/>
                  </a:cubicBezTo>
                  <a:lnTo>
                    <a:pt x="4409" y="28614"/>
                  </a:lnTo>
                  <a:lnTo>
                    <a:pt x="4519" y="28833"/>
                  </a:lnTo>
                  <a:cubicBezTo>
                    <a:pt x="4532" y="28850"/>
                    <a:pt x="4539" y="28858"/>
                    <a:pt x="4543" y="28861"/>
                  </a:cubicBezTo>
                  <a:lnTo>
                    <a:pt x="4543" y="28861"/>
                  </a:lnTo>
                  <a:cubicBezTo>
                    <a:pt x="4554" y="28889"/>
                    <a:pt x="4567" y="28919"/>
                    <a:pt x="4601" y="28970"/>
                  </a:cubicBezTo>
                  <a:cubicBezTo>
                    <a:pt x="4820" y="29572"/>
                    <a:pt x="5012" y="30202"/>
                    <a:pt x="5176" y="30859"/>
                  </a:cubicBezTo>
                  <a:cubicBezTo>
                    <a:pt x="5340" y="31489"/>
                    <a:pt x="5559" y="32174"/>
                    <a:pt x="5642" y="32858"/>
                  </a:cubicBezTo>
                  <a:cubicBezTo>
                    <a:pt x="5642" y="32913"/>
                    <a:pt x="5642" y="32968"/>
                    <a:pt x="5696" y="32995"/>
                  </a:cubicBezTo>
                  <a:lnTo>
                    <a:pt x="5696" y="32940"/>
                  </a:lnTo>
                  <a:cubicBezTo>
                    <a:pt x="5724" y="32995"/>
                    <a:pt x="5724" y="33104"/>
                    <a:pt x="5724" y="33187"/>
                  </a:cubicBezTo>
                  <a:cubicBezTo>
                    <a:pt x="5751" y="33351"/>
                    <a:pt x="5751" y="33515"/>
                    <a:pt x="5751" y="33680"/>
                  </a:cubicBezTo>
                  <a:cubicBezTo>
                    <a:pt x="5751" y="34035"/>
                    <a:pt x="5778" y="34337"/>
                    <a:pt x="5778" y="34693"/>
                  </a:cubicBezTo>
                  <a:cubicBezTo>
                    <a:pt x="5778" y="35322"/>
                    <a:pt x="5751" y="35980"/>
                    <a:pt x="5724" y="36637"/>
                  </a:cubicBezTo>
                  <a:cubicBezTo>
                    <a:pt x="5696" y="37294"/>
                    <a:pt x="5614" y="37978"/>
                    <a:pt x="5696" y="38608"/>
                  </a:cubicBezTo>
                  <a:cubicBezTo>
                    <a:pt x="5724" y="38991"/>
                    <a:pt x="5778" y="39347"/>
                    <a:pt x="5861" y="39703"/>
                  </a:cubicBezTo>
                  <a:cubicBezTo>
                    <a:pt x="5909" y="39946"/>
                    <a:pt x="6129" y="40124"/>
                    <a:pt x="6368" y="40124"/>
                  </a:cubicBezTo>
                  <a:cubicBezTo>
                    <a:pt x="6400" y="40124"/>
                    <a:pt x="6431" y="40120"/>
                    <a:pt x="6463" y="40114"/>
                  </a:cubicBezTo>
                  <a:cubicBezTo>
                    <a:pt x="6476" y="40119"/>
                    <a:pt x="6489" y="40122"/>
                    <a:pt x="6503" y="40122"/>
                  </a:cubicBezTo>
                  <a:cubicBezTo>
                    <a:pt x="6635" y="40122"/>
                    <a:pt x="6794" y="39896"/>
                    <a:pt x="6819" y="39649"/>
                  </a:cubicBezTo>
                  <a:cubicBezTo>
                    <a:pt x="6846" y="39375"/>
                    <a:pt x="6874" y="38964"/>
                    <a:pt x="6928" y="38608"/>
                  </a:cubicBezTo>
                  <a:cubicBezTo>
                    <a:pt x="6928" y="38526"/>
                    <a:pt x="6956" y="38444"/>
                    <a:pt x="6956" y="38334"/>
                  </a:cubicBezTo>
                  <a:lnTo>
                    <a:pt x="6956" y="38115"/>
                  </a:lnTo>
                  <a:cubicBezTo>
                    <a:pt x="6956" y="37924"/>
                    <a:pt x="6983" y="37759"/>
                    <a:pt x="6983" y="37595"/>
                  </a:cubicBezTo>
                  <a:lnTo>
                    <a:pt x="7202" y="35651"/>
                  </a:lnTo>
                  <a:cubicBezTo>
                    <a:pt x="7257" y="34994"/>
                    <a:pt x="7339" y="34337"/>
                    <a:pt x="7284" y="33652"/>
                  </a:cubicBezTo>
                  <a:cubicBezTo>
                    <a:pt x="7257" y="32913"/>
                    <a:pt x="7148" y="32146"/>
                    <a:pt x="6983" y="31434"/>
                  </a:cubicBezTo>
                  <a:cubicBezTo>
                    <a:pt x="6682" y="30093"/>
                    <a:pt x="6381" y="28751"/>
                    <a:pt x="5778" y="27491"/>
                  </a:cubicBezTo>
                  <a:cubicBezTo>
                    <a:pt x="5505" y="26916"/>
                    <a:pt x="5149" y="26369"/>
                    <a:pt x="4820" y="25794"/>
                  </a:cubicBezTo>
                  <a:cubicBezTo>
                    <a:pt x="4656" y="25520"/>
                    <a:pt x="4492" y="25191"/>
                    <a:pt x="4355" y="24917"/>
                  </a:cubicBezTo>
                  <a:cubicBezTo>
                    <a:pt x="4272" y="24781"/>
                    <a:pt x="4190" y="24644"/>
                    <a:pt x="4136" y="24507"/>
                  </a:cubicBezTo>
                  <a:lnTo>
                    <a:pt x="4136" y="24507"/>
                  </a:lnTo>
                  <a:cubicBezTo>
                    <a:pt x="4136" y="24507"/>
                    <a:pt x="4185" y="24623"/>
                    <a:pt x="4194" y="24623"/>
                  </a:cubicBezTo>
                  <a:cubicBezTo>
                    <a:pt x="4197" y="24623"/>
                    <a:pt x="4196" y="24613"/>
                    <a:pt x="4190" y="24589"/>
                  </a:cubicBezTo>
                  <a:cubicBezTo>
                    <a:pt x="4190" y="24534"/>
                    <a:pt x="4136" y="24507"/>
                    <a:pt x="4136" y="24452"/>
                  </a:cubicBezTo>
                  <a:cubicBezTo>
                    <a:pt x="4108" y="24370"/>
                    <a:pt x="4081" y="24288"/>
                    <a:pt x="4053" y="24206"/>
                  </a:cubicBezTo>
                  <a:cubicBezTo>
                    <a:pt x="3944" y="23877"/>
                    <a:pt x="3834" y="23521"/>
                    <a:pt x="3780" y="23192"/>
                  </a:cubicBezTo>
                  <a:lnTo>
                    <a:pt x="3670" y="22672"/>
                  </a:lnTo>
                  <a:cubicBezTo>
                    <a:pt x="3670" y="22590"/>
                    <a:pt x="3643" y="22508"/>
                    <a:pt x="3643" y="22426"/>
                  </a:cubicBezTo>
                  <a:lnTo>
                    <a:pt x="3643" y="22316"/>
                  </a:lnTo>
                  <a:cubicBezTo>
                    <a:pt x="3561" y="21632"/>
                    <a:pt x="3533" y="20947"/>
                    <a:pt x="3533" y="20263"/>
                  </a:cubicBezTo>
                  <a:cubicBezTo>
                    <a:pt x="3561" y="19578"/>
                    <a:pt x="3588" y="18894"/>
                    <a:pt x="3697" y="18264"/>
                  </a:cubicBezTo>
                  <a:cubicBezTo>
                    <a:pt x="3697" y="18154"/>
                    <a:pt x="3725" y="18045"/>
                    <a:pt x="3725" y="17990"/>
                  </a:cubicBezTo>
                  <a:cubicBezTo>
                    <a:pt x="3725" y="17933"/>
                    <a:pt x="3751" y="17850"/>
                    <a:pt x="3749" y="17850"/>
                  </a:cubicBezTo>
                  <a:lnTo>
                    <a:pt x="3749" y="17850"/>
                  </a:lnTo>
                  <a:cubicBezTo>
                    <a:pt x="3748" y="17850"/>
                    <a:pt x="3742" y="17866"/>
                    <a:pt x="3725" y="17908"/>
                  </a:cubicBezTo>
                  <a:cubicBezTo>
                    <a:pt x="3780" y="17716"/>
                    <a:pt x="3807" y="17524"/>
                    <a:pt x="3807" y="17333"/>
                  </a:cubicBezTo>
                  <a:cubicBezTo>
                    <a:pt x="3834" y="16977"/>
                    <a:pt x="3917" y="16648"/>
                    <a:pt x="3971" y="16292"/>
                  </a:cubicBezTo>
                  <a:cubicBezTo>
                    <a:pt x="4218" y="14841"/>
                    <a:pt x="4409" y="13253"/>
                    <a:pt x="3834" y="11829"/>
                  </a:cubicBezTo>
                  <a:cubicBezTo>
                    <a:pt x="3588" y="11227"/>
                    <a:pt x="3259" y="10734"/>
                    <a:pt x="2903" y="10214"/>
                  </a:cubicBezTo>
                  <a:cubicBezTo>
                    <a:pt x="2739" y="9967"/>
                    <a:pt x="2575" y="9721"/>
                    <a:pt x="2438" y="9502"/>
                  </a:cubicBezTo>
                  <a:cubicBezTo>
                    <a:pt x="2356" y="9392"/>
                    <a:pt x="2301" y="9255"/>
                    <a:pt x="2219" y="9118"/>
                  </a:cubicBezTo>
                  <a:lnTo>
                    <a:pt x="2137" y="8899"/>
                  </a:lnTo>
                  <a:cubicBezTo>
                    <a:pt x="2137" y="8872"/>
                    <a:pt x="2082" y="8845"/>
                    <a:pt x="2082" y="8845"/>
                  </a:cubicBezTo>
                  <a:cubicBezTo>
                    <a:pt x="2070" y="8798"/>
                    <a:pt x="2059" y="8771"/>
                    <a:pt x="2053" y="8764"/>
                  </a:cubicBezTo>
                  <a:lnTo>
                    <a:pt x="2053" y="8764"/>
                  </a:lnTo>
                  <a:cubicBezTo>
                    <a:pt x="2015" y="8646"/>
                    <a:pt x="1984" y="8512"/>
                    <a:pt x="1918" y="8379"/>
                  </a:cubicBezTo>
                  <a:cubicBezTo>
                    <a:pt x="1890" y="8215"/>
                    <a:pt x="1808" y="8050"/>
                    <a:pt x="1781" y="7914"/>
                  </a:cubicBezTo>
                  <a:cubicBezTo>
                    <a:pt x="1781" y="7859"/>
                    <a:pt x="1753" y="7777"/>
                    <a:pt x="1753" y="7667"/>
                  </a:cubicBezTo>
                  <a:lnTo>
                    <a:pt x="1753" y="7585"/>
                  </a:lnTo>
                  <a:cubicBezTo>
                    <a:pt x="1753" y="7393"/>
                    <a:pt x="1726" y="7256"/>
                    <a:pt x="1726" y="7092"/>
                  </a:cubicBezTo>
                  <a:cubicBezTo>
                    <a:pt x="1726" y="6791"/>
                    <a:pt x="1726" y="6490"/>
                    <a:pt x="1753" y="6161"/>
                  </a:cubicBezTo>
                  <a:cubicBezTo>
                    <a:pt x="1753" y="6024"/>
                    <a:pt x="1781" y="5887"/>
                    <a:pt x="1781" y="5750"/>
                  </a:cubicBezTo>
                  <a:lnTo>
                    <a:pt x="1781" y="5668"/>
                  </a:lnTo>
                  <a:cubicBezTo>
                    <a:pt x="1781" y="5586"/>
                    <a:pt x="1808" y="5477"/>
                    <a:pt x="1808" y="5422"/>
                  </a:cubicBezTo>
                  <a:cubicBezTo>
                    <a:pt x="2027" y="4190"/>
                    <a:pt x="2328" y="2958"/>
                    <a:pt x="2356" y="1698"/>
                  </a:cubicBezTo>
                  <a:cubicBezTo>
                    <a:pt x="2356" y="1369"/>
                    <a:pt x="2356" y="1068"/>
                    <a:pt x="2328" y="767"/>
                  </a:cubicBezTo>
                  <a:cubicBezTo>
                    <a:pt x="2301" y="384"/>
                    <a:pt x="2027" y="0"/>
                    <a:pt x="1589"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1112" name="Google Shape;1112;p38"/>
          <p:cNvSpPr/>
          <p:nvPr/>
        </p:nvSpPr>
        <p:spPr>
          <a:xfrm rot="1047440">
            <a:off x="3055210" y="9207764"/>
            <a:ext cx="1958116" cy="1329852"/>
          </a:xfrm>
          <a:custGeom>
            <a:avLst/>
            <a:gdLst/>
            <a:ahLst/>
            <a:cxnLst/>
            <a:rect l="l" t="t" r="r" b="b"/>
            <a:pathLst>
              <a:path w="23768" h="16142" extrusionOk="0">
                <a:moveTo>
                  <a:pt x="17014" y="544"/>
                </a:moveTo>
                <a:lnTo>
                  <a:pt x="17014" y="544"/>
                </a:lnTo>
                <a:cubicBezTo>
                  <a:pt x="17018" y="546"/>
                  <a:pt x="17024" y="550"/>
                  <a:pt x="17032" y="555"/>
                </a:cubicBezTo>
                <a:cubicBezTo>
                  <a:pt x="17027" y="550"/>
                  <a:pt x="17021" y="547"/>
                  <a:pt x="17014" y="544"/>
                </a:cubicBezTo>
                <a:close/>
                <a:moveTo>
                  <a:pt x="21785" y="1"/>
                </a:moveTo>
                <a:cubicBezTo>
                  <a:pt x="21679" y="1"/>
                  <a:pt x="21595" y="58"/>
                  <a:pt x="21550" y="172"/>
                </a:cubicBezTo>
                <a:cubicBezTo>
                  <a:pt x="21386" y="637"/>
                  <a:pt x="21550" y="1130"/>
                  <a:pt x="21413" y="1596"/>
                </a:cubicBezTo>
                <a:cubicBezTo>
                  <a:pt x="21331" y="1815"/>
                  <a:pt x="21194" y="2088"/>
                  <a:pt x="21112" y="2335"/>
                </a:cubicBezTo>
                <a:cubicBezTo>
                  <a:pt x="21002" y="2581"/>
                  <a:pt x="20920" y="2828"/>
                  <a:pt x="20838" y="3047"/>
                </a:cubicBezTo>
                <a:cubicBezTo>
                  <a:pt x="20509" y="3813"/>
                  <a:pt x="20099" y="4498"/>
                  <a:pt x="19633" y="5100"/>
                </a:cubicBezTo>
                <a:cubicBezTo>
                  <a:pt x="19661" y="4361"/>
                  <a:pt x="19770" y="3594"/>
                  <a:pt x="19743" y="2828"/>
                </a:cubicBezTo>
                <a:lnTo>
                  <a:pt x="19633" y="1596"/>
                </a:lnTo>
                <a:cubicBezTo>
                  <a:pt x="19606" y="1240"/>
                  <a:pt x="19551" y="938"/>
                  <a:pt x="19414" y="582"/>
                </a:cubicBezTo>
                <a:cubicBezTo>
                  <a:pt x="19400" y="555"/>
                  <a:pt x="19380" y="541"/>
                  <a:pt x="19356" y="541"/>
                </a:cubicBezTo>
                <a:cubicBezTo>
                  <a:pt x="19332" y="541"/>
                  <a:pt x="19305" y="555"/>
                  <a:pt x="19277" y="582"/>
                </a:cubicBezTo>
                <a:cubicBezTo>
                  <a:pt x="19195" y="911"/>
                  <a:pt x="19195" y="1240"/>
                  <a:pt x="19195" y="1596"/>
                </a:cubicBezTo>
                <a:cubicBezTo>
                  <a:pt x="19195" y="2006"/>
                  <a:pt x="19222" y="2417"/>
                  <a:pt x="19222" y="2828"/>
                </a:cubicBezTo>
                <a:cubicBezTo>
                  <a:pt x="19222" y="3786"/>
                  <a:pt x="19086" y="4690"/>
                  <a:pt x="19086" y="5621"/>
                </a:cubicBezTo>
                <a:lnTo>
                  <a:pt x="19086" y="5648"/>
                </a:lnTo>
                <a:cubicBezTo>
                  <a:pt x="19003" y="5785"/>
                  <a:pt x="19058" y="5867"/>
                  <a:pt x="18976" y="6004"/>
                </a:cubicBezTo>
                <a:cubicBezTo>
                  <a:pt x="18921" y="6141"/>
                  <a:pt x="18784" y="6278"/>
                  <a:pt x="18675" y="6387"/>
                </a:cubicBezTo>
                <a:cubicBezTo>
                  <a:pt x="18374" y="6689"/>
                  <a:pt x="18018" y="6935"/>
                  <a:pt x="17689" y="7154"/>
                </a:cubicBezTo>
                <a:cubicBezTo>
                  <a:pt x="17360" y="7400"/>
                  <a:pt x="17032" y="7620"/>
                  <a:pt x="16731" y="7811"/>
                </a:cubicBezTo>
                <a:cubicBezTo>
                  <a:pt x="16320" y="8112"/>
                  <a:pt x="15909" y="8468"/>
                  <a:pt x="15499" y="8742"/>
                </a:cubicBezTo>
                <a:cubicBezTo>
                  <a:pt x="15225" y="8934"/>
                  <a:pt x="14869" y="9153"/>
                  <a:pt x="14568" y="9317"/>
                </a:cubicBezTo>
                <a:cubicBezTo>
                  <a:pt x="14431" y="9399"/>
                  <a:pt x="14321" y="9454"/>
                  <a:pt x="14184" y="9536"/>
                </a:cubicBezTo>
                <a:cubicBezTo>
                  <a:pt x="14212" y="9427"/>
                  <a:pt x="14294" y="9290"/>
                  <a:pt x="14349" y="9180"/>
                </a:cubicBezTo>
                <a:cubicBezTo>
                  <a:pt x="14622" y="8633"/>
                  <a:pt x="15006" y="8167"/>
                  <a:pt x="15307" y="7647"/>
                </a:cubicBezTo>
                <a:cubicBezTo>
                  <a:pt x="15581" y="7236"/>
                  <a:pt x="15800" y="6798"/>
                  <a:pt x="16046" y="6333"/>
                </a:cubicBezTo>
                <a:cubicBezTo>
                  <a:pt x="16183" y="6059"/>
                  <a:pt x="16402" y="5730"/>
                  <a:pt x="16402" y="5374"/>
                </a:cubicBezTo>
                <a:cubicBezTo>
                  <a:pt x="16539" y="5292"/>
                  <a:pt x="16676" y="5100"/>
                  <a:pt x="16785" y="4964"/>
                </a:cubicBezTo>
                <a:cubicBezTo>
                  <a:pt x="17005" y="4690"/>
                  <a:pt x="17169" y="4416"/>
                  <a:pt x="17333" y="4115"/>
                </a:cubicBezTo>
                <a:cubicBezTo>
                  <a:pt x="17470" y="3841"/>
                  <a:pt x="17607" y="3512"/>
                  <a:pt x="17716" y="3184"/>
                </a:cubicBezTo>
                <a:cubicBezTo>
                  <a:pt x="17744" y="3047"/>
                  <a:pt x="17771" y="2883"/>
                  <a:pt x="17771" y="2718"/>
                </a:cubicBezTo>
                <a:cubicBezTo>
                  <a:pt x="18045" y="2554"/>
                  <a:pt x="18291" y="2280"/>
                  <a:pt x="18428" y="1952"/>
                </a:cubicBezTo>
                <a:cubicBezTo>
                  <a:pt x="18593" y="1541"/>
                  <a:pt x="18730" y="1075"/>
                  <a:pt x="18730" y="637"/>
                </a:cubicBezTo>
                <a:cubicBezTo>
                  <a:pt x="18730" y="470"/>
                  <a:pt x="18604" y="386"/>
                  <a:pt x="18462" y="386"/>
                </a:cubicBezTo>
                <a:cubicBezTo>
                  <a:pt x="18442" y="386"/>
                  <a:pt x="18422" y="387"/>
                  <a:pt x="18401" y="391"/>
                </a:cubicBezTo>
                <a:cubicBezTo>
                  <a:pt x="18264" y="418"/>
                  <a:pt x="18182" y="528"/>
                  <a:pt x="18182" y="665"/>
                </a:cubicBezTo>
                <a:lnTo>
                  <a:pt x="18182" y="884"/>
                </a:lnTo>
                <a:lnTo>
                  <a:pt x="18182" y="911"/>
                </a:lnTo>
                <a:lnTo>
                  <a:pt x="18182" y="966"/>
                </a:lnTo>
                <a:cubicBezTo>
                  <a:pt x="18182" y="1021"/>
                  <a:pt x="18155" y="1075"/>
                  <a:pt x="18155" y="1103"/>
                </a:cubicBezTo>
                <a:cubicBezTo>
                  <a:pt x="18155" y="1212"/>
                  <a:pt x="18127" y="1322"/>
                  <a:pt x="18100" y="1404"/>
                </a:cubicBezTo>
                <a:cubicBezTo>
                  <a:pt x="18100" y="1459"/>
                  <a:pt x="18100" y="1513"/>
                  <a:pt x="18045" y="1541"/>
                </a:cubicBezTo>
                <a:cubicBezTo>
                  <a:pt x="18045" y="1541"/>
                  <a:pt x="18018" y="1596"/>
                  <a:pt x="18018" y="1623"/>
                </a:cubicBezTo>
                <a:lnTo>
                  <a:pt x="18018" y="1650"/>
                </a:lnTo>
                <a:cubicBezTo>
                  <a:pt x="17990" y="1760"/>
                  <a:pt x="17908" y="1869"/>
                  <a:pt x="17881" y="1924"/>
                </a:cubicBezTo>
                <a:cubicBezTo>
                  <a:pt x="17881" y="1979"/>
                  <a:pt x="17853" y="2006"/>
                  <a:pt x="17826" y="2034"/>
                </a:cubicBezTo>
                <a:cubicBezTo>
                  <a:pt x="17826" y="2061"/>
                  <a:pt x="17826" y="2061"/>
                  <a:pt x="17771" y="2088"/>
                </a:cubicBezTo>
                <a:lnTo>
                  <a:pt x="17689" y="2198"/>
                </a:lnTo>
                <a:lnTo>
                  <a:pt x="17634" y="2253"/>
                </a:lnTo>
                <a:cubicBezTo>
                  <a:pt x="17607" y="2253"/>
                  <a:pt x="17607" y="2280"/>
                  <a:pt x="17580" y="2280"/>
                </a:cubicBezTo>
                <a:cubicBezTo>
                  <a:pt x="17470" y="2006"/>
                  <a:pt x="17360" y="1760"/>
                  <a:pt x="17306" y="1486"/>
                </a:cubicBezTo>
                <a:cubicBezTo>
                  <a:pt x="17278" y="1349"/>
                  <a:pt x="17224" y="1185"/>
                  <a:pt x="17196" y="1021"/>
                </a:cubicBezTo>
                <a:cubicBezTo>
                  <a:pt x="17196" y="938"/>
                  <a:pt x="17169" y="829"/>
                  <a:pt x="17169" y="774"/>
                </a:cubicBezTo>
                <a:cubicBezTo>
                  <a:pt x="17141" y="692"/>
                  <a:pt x="17141" y="637"/>
                  <a:pt x="17087" y="610"/>
                </a:cubicBezTo>
                <a:cubicBezTo>
                  <a:pt x="17087" y="610"/>
                  <a:pt x="17010" y="549"/>
                  <a:pt x="17006" y="541"/>
                </a:cubicBezTo>
                <a:lnTo>
                  <a:pt x="17006" y="541"/>
                </a:lnTo>
                <a:cubicBezTo>
                  <a:pt x="17009" y="542"/>
                  <a:pt x="17011" y="542"/>
                  <a:pt x="17014" y="544"/>
                </a:cubicBezTo>
                <a:lnTo>
                  <a:pt x="17014" y="544"/>
                </a:lnTo>
                <a:cubicBezTo>
                  <a:pt x="17009" y="541"/>
                  <a:pt x="17007" y="540"/>
                  <a:pt x="17006" y="540"/>
                </a:cubicBezTo>
                <a:lnTo>
                  <a:pt x="17006" y="540"/>
                </a:lnTo>
                <a:cubicBezTo>
                  <a:pt x="17006" y="540"/>
                  <a:pt x="17006" y="540"/>
                  <a:pt x="17006" y="541"/>
                </a:cubicBezTo>
                <a:lnTo>
                  <a:pt x="17006" y="541"/>
                </a:lnTo>
                <a:cubicBezTo>
                  <a:pt x="16993" y="537"/>
                  <a:pt x="16978" y="535"/>
                  <a:pt x="16963" y="535"/>
                </a:cubicBezTo>
                <a:cubicBezTo>
                  <a:pt x="16936" y="535"/>
                  <a:pt x="16909" y="541"/>
                  <a:pt x="16895" y="555"/>
                </a:cubicBezTo>
                <a:cubicBezTo>
                  <a:pt x="16758" y="637"/>
                  <a:pt x="16785" y="884"/>
                  <a:pt x="16785" y="1021"/>
                </a:cubicBezTo>
                <a:cubicBezTo>
                  <a:pt x="16785" y="1212"/>
                  <a:pt x="16813" y="1377"/>
                  <a:pt x="16868" y="1596"/>
                </a:cubicBezTo>
                <a:cubicBezTo>
                  <a:pt x="16922" y="1979"/>
                  <a:pt x="17032" y="2308"/>
                  <a:pt x="17169" y="2663"/>
                </a:cubicBezTo>
                <a:cubicBezTo>
                  <a:pt x="17169" y="2718"/>
                  <a:pt x="17196" y="2746"/>
                  <a:pt x="17224" y="2800"/>
                </a:cubicBezTo>
                <a:lnTo>
                  <a:pt x="17224" y="2828"/>
                </a:lnTo>
                <a:cubicBezTo>
                  <a:pt x="17224" y="2883"/>
                  <a:pt x="17196" y="3019"/>
                  <a:pt x="17169" y="3129"/>
                </a:cubicBezTo>
                <a:cubicBezTo>
                  <a:pt x="17087" y="3403"/>
                  <a:pt x="16950" y="3677"/>
                  <a:pt x="16813" y="3923"/>
                </a:cubicBezTo>
                <a:cubicBezTo>
                  <a:pt x="16676" y="4197"/>
                  <a:pt x="16512" y="4443"/>
                  <a:pt x="16347" y="4662"/>
                </a:cubicBezTo>
                <a:cubicBezTo>
                  <a:pt x="16265" y="4772"/>
                  <a:pt x="16210" y="4854"/>
                  <a:pt x="16128" y="4909"/>
                </a:cubicBezTo>
                <a:cubicBezTo>
                  <a:pt x="15827" y="4334"/>
                  <a:pt x="15690" y="3649"/>
                  <a:pt x="15581" y="2992"/>
                </a:cubicBezTo>
                <a:cubicBezTo>
                  <a:pt x="15553" y="2609"/>
                  <a:pt x="15526" y="2198"/>
                  <a:pt x="15499" y="1787"/>
                </a:cubicBezTo>
                <a:cubicBezTo>
                  <a:pt x="15444" y="1404"/>
                  <a:pt x="15444" y="1048"/>
                  <a:pt x="15389" y="665"/>
                </a:cubicBezTo>
                <a:cubicBezTo>
                  <a:pt x="15389" y="610"/>
                  <a:pt x="15348" y="582"/>
                  <a:pt x="15300" y="582"/>
                </a:cubicBezTo>
                <a:cubicBezTo>
                  <a:pt x="15252" y="582"/>
                  <a:pt x="15197" y="610"/>
                  <a:pt x="15170" y="665"/>
                </a:cubicBezTo>
                <a:cubicBezTo>
                  <a:pt x="15115" y="1048"/>
                  <a:pt x="15115" y="1459"/>
                  <a:pt x="15115" y="1815"/>
                </a:cubicBezTo>
                <a:cubicBezTo>
                  <a:pt x="15115" y="2280"/>
                  <a:pt x="15115" y="2691"/>
                  <a:pt x="15143" y="3129"/>
                </a:cubicBezTo>
                <a:cubicBezTo>
                  <a:pt x="15225" y="3950"/>
                  <a:pt x="15389" y="4799"/>
                  <a:pt x="15827" y="5484"/>
                </a:cubicBezTo>
                <a:lnTo>
                  <a:pt x="15909" y="5566"/>
                </a:lnTo>
                <a:lnTo>
                  <a:pt x="15909" y="5593"/>
                </a:lnTo>
                <a:lnTo>
                  <a:pt x="15581" y="6196"/>
                </a:lnTo>
                <a:cubicBezTo>
                  <a:pt x="15362" y="6661"/>
                  <a:pt x="15143" y="7099"/>
                  <a:pt x="14869" y="7537"/>
                </a:cubicBezTo>
                <a:cubicBezTo>
                  <a:pt x="14540" y="8058"/>
                  <a:pt x="14184" y="8523"/>
                  <a:pt x="13910" y="9071"/>
                </a:cubicBezTo>
                <a:cubicBezTo>
                  <a:pt x="13774" y="9399"/>
                  <a:pt x="13637" y="9673"/>
                  <a:pt x="13500" y="9974"/>
                </a:cubicBezTo>
                <a:lnTo>
                  <a:pt x="13500" y="10002"/>
                </a:lnTo>
                <a:cubicBezTo>
                  <a:pt x="13363" y="10275"/>
                  <a:pt x="13226" y="10604"/>
                  <a:pt x="13089" y="10878"/>
                </a:cubicBezTo>
                <a:cubicBezTo>
                  <a:pt x="13034" y="11070"/>
                  <a:pt x="12897" y="11289"/>
                  <a:pt x="12788" y="11480"/>
                </a:cubicBezTo>
                <a:cubicBezTo>
                  <a:pt x="12651" y="11042"/>
                  <a:pt x="12487" y="10631"/>
                  <a:pt x="12268" y="10221"/>
                </a:cubicBezTo>
                <a:cubicBezTo>
                  <a:pt x="12268" y="10139"/>
                  <a:pt x="12240" y="10111"/>
                  <a:pt x="12213" y="10056"/>
                </a:cubicBezTo>
                <a:lnTo>
                  <a:pt x="12213" y="9837"/>
                </a:lnTo>
                <a:cubicBezTo>
                  <a:pt x="12213" y="9700"/>
                  <a:pt x="12240" y="9564"/>
                  <a:pt x="12268" y="9427"/>
                </a:cubicBezTo>
                <a:cubicBezTo>
                  <a:pt x="12377" y="9125"/>
                  <a:pt x="12487" y="8852"/>
                  <a:pt x="12541" y="8578"/>
                </a:cubicBezTo>
                <a:cubicBezTo>
                  <a:pt x="12623" y="8249"/>
                  <a:pt x="12651" y="7975"/>
                  <a:pt x="12678" y="7674"/>
                </a:cubicBezTo>
                <a:cubicBezTo>
                  <a:pt x="12706" y="7318"/>
                  <a:pt x="12760" y="6962"/>
                  <a:pt x="12788" y="6579"/>
                </a:cubicBezTo>
                <a:cubicBezTo>
                  <a:pt x="12815" y="6415"/>
                  <a:pt x="12815" y="6250"/>
                  <a:pt x="12815" y="6086"/>
                </a:cubicBezTo>
                <a:lnTo>
                  <a:pt x="12815" y="6031"/>
                </a:lnTo>
                <a:cubicBezTo>
                  <a:pt x="12843" y="6031"/>
                  <a:pt x="12897" y="6004"/>
                  <a:pt x="12897" y="5922"/>
                </a:cubicBezTo>
                <a:lnTo>
                  <a:pt x="12897" y="5894"/>
                </a:lnTo>
                <a:cubicBezTo>
                  <a:pt x="12897" y="5898"/>
                  <a:pt x="12898" y="5900"/>
                  <a:pt x="12900" y="5900"/>
                </a:cubicBezTo>
                <a:cubicBezTo>
                  <a:pt x="12911" y="5900"/>
                  <a:pt x="12952" y="5832"/>
                  <a:pt x="12952" y="5785"/>
                </a:cubicBezTo>
                <a:cubicBezTo>
                  <a:pt x="12979" y="5730"/>
                  <a:pt x="13034" y="5703"/>
                  <a:pt x="13062" y="5621"/>
                </a:cubicBezTo>
                <a:cubicBezTo>
                  <a:pt x="13171" y="5484"/>
                  <a:pt x="13199" y="5347"/>
                  <a:pt x="13253" y="5210"/>
                </a:cubicBezTo>
                <a:cubicBezTo>
                  <a:pt x="13363" y="4936"/>
                  <a:pt x="13472" y="4635"/>
                  <a:pt x="13582" y="4334"/>
                </a:cubicBezTo>
                <a:cubicBezTo>
                  <a:pt x="13746" y="3786"/>
                  <a:pt x="13883" y="3184"/>
                  <a:pt x="13993" y="2609"/>
                </a:cubicBezTo>
                <a:lnTo>
                  <a:pt x="13993" y="2554"/>
                </a:lnTo>
                <a:lnTo>
                  <a:pt x="14075" y="2335"/>
                </a:lnTo>
                <a:cubicBezTo>
                  <a:pt x="14184" y="2198"/>
                  <a:pt x="14266" y="2034"/>
                  <a:pt x="14321" y="1869"/>
                </a:cubicBezTo>
                <a:cubicBezTo>
                  <a:pt x="14403" y="1678"/>
                  <a:pt x="14431" y="1541"/>
                  <a:pt x="14485" y="1377"/>
                </a:cubicBezTo>
                <a:cubicBezTo>
                  <a:pt x="14485" y="1267"/>
                  <a:pt x="14540" y="1212"/>
                  <a:pt x="14568" y="1130"/>
                </a:cubicBezTo>
                <a:cubicBezTo>
                  <a:pt x="14568" y="1103"/>
                  <a:pt x="14595" y="1075"/>
                  <a:pt x="14595" y="1048"/>
                </a:cubicBezTo>
                <a:cubicBezTo>
                  <a:pt x="14622" y="1021"/>
                  <a:pt x="14622" y="1021"/>
                  <a:pt x="14622" y="966"/>
                </a:cubicBezTo>
                <a:lnTo>
                  <a:pt x="14622" y="938"/>
                </a:lnTo>
                <a:cubicBezTo>
                  <a:pt x="14677" y="829"/>
                  <a:pt x="14677" y="774"/>
                  <a:pt x="14568" y="692"/>
                </a:cubicBezTo>
                <a:cubicBezTo>
                  <a:pt x="14540" y="683"/>
                  <a:pt x="14507" y="677"/>
                  <a:pt x="14473" y="677"/>
                </a:cubicBezTo>
                <a:cubicBezTo>
                  <a:pt x="14406" y="677"/>
                  <a:pt x="14339" y="701"/>
                  <a:pt x="14321" y="774"/>
                </a:cubicBezTo>
                <a:cubicBezTo>
                  <a:pt x="14184" y="1075"/>
                  <a:pt x="14129" y="1377"/>
                  <a:pt x="13993" y="1650"/>
                </a:cubicBezTo>
                <a:cubicBezTo>
                  <a:pt x="13938" y="1815"/>
                  <a:pt x="13856" y="1979"/>
                  <a:pt x="13774" y="2088"/>
                </a:cubicBezTo>
                <a:cubicBezTo>
                  <a:pt x="13746" y="2143"/>
                  <a:pt x="13746" y="2171"/>
                  <a:pt x="13719" y="2198"/>
                </a:cubicBezTo>
                <a:cubicBezTo>
                  <a:pt x="13637" y="2061"/>
                  <a:pt x="13527" y="1924"/>
                  <a:pt x="13472" y="1760"/>
                </a:cubicBezTo>
                <a:cubicBezTo>
                  <a:pt x="13390" y="1650"/>
                  <a:pt x="13335" y="1513"/>
                  <a:pt x="13308" y="1404"/>
                </a:cubicBezTo>
                <a:cubicBezTo>
                  <a:pt x="13253" y="1404"/>
                  <a:pt x="13253" y="1322"/>
                  <a:pt x="13226" y="1294"/>
                </a:cubicBezTo>
                <a:cubicBezTo>
                  <a:pt x="13226" y="1240"/>
                  <a:pt x="13199" y="1212"/>
                  <a:pt x="13199" y="1185"/>
                </a:cubicBezTo>
                <a:cubicBezTo>
                  <a:pt x="13171" y="1185"/>
                  <a:pt x="13171" y="1130"/>
                  <a:pt x="13171" y="1130"/>
                </a:cubicBezTo>
                <a:cubicBezTo>
                  <a:pt x="13116" y="1048"/>
                  <a:pt x="13062" y="1021"/>
                  <a:pt x="12952" y="1021"/>
                </a:cubicBezTo>
                <a:cubicBezTo>
                  <a:pt x="12843" y="1021"/>
                  <a:pt x="12788" y="1075"/>
                  <a:pt x="12788" y="1185"/>
                </a:cubicBezTo>
                <a:cubicBezTo>
                  <a:pt x="12788" y="1486"/>
                  <a:pt x="12925" y="1760"/>
                  <a:pt x="13034" y="2006"/>
                </a:cubicBezTo>
                <a:cubicBezTo>
                  <a:pt x="13116" y="2253"/>
                  <a:pt x="13253" y="2472"/>
                  <a:pt x="13445" y="2718"/>
                </a:cubicBezTo>
                <a:cubicBezTo>
                  <a:pt x="13472" y="2773"/>
                  <a:pt x="13500" y="2773"/>
                  <a:pt x="13527" y="2828"/>
                </a:cubicBezTo>
                <a:cubicBezTo>
                  <a:pt x="13472" y="3293"/>
                  <a:pt x="13363" y="3786"/>
                  <a:pt x="13226" y="4252"/>
                </a:cubicBezTo>
                <a:cubicBezTo>
                  <a:pt x="13089" y="4717"/>
                  <a:pt x="12952" y="5155"/>
                  <a:pt x="12706" y="5566"/>
                </a:cubicBezTo>
                <a:cubicBezTo>
                  <a:pt x="12706" y="5511"/>
                  <a:pt x="12678" y="5484"/>
                  <a:pt x="12678" y="5456"/>
                </a:cubicBezTo>
                <a:cubicBezTo>
                  <a:pt x="12569" y="5237"/>
                  <a:pt x="12487" y="5046"/>
                  <a:pt x="12404" y="4827"/>
                </a:cubicBezTo>
                <a:cubicBezTo>
                  <a:pt x="12240" y="4443"/>
                  <a:pt x="12103" y="3978"/>
                  <a:pt x="11966" y="3540"/>
                </a:cubicBezTo>
                <a:cubicBezTo>
                  <a:pt x="11857" y="3102"/>
                  <a:pt x="11720" y="2663"/>
                  <a:pt x="11610" y="2198"/>
                </a:cubicBezTo>
                <a:cubicBezTo>
                  <a:pt x="11556" y="2006"/>
                  <a:pt x="11528" y="1787"/>
                  <a:pt x="11446" y="1596"/>
                </a:cubicBezTo>
                <a:cubicBezTo>
                  <a:pt x="11391" y="1349"/>
                  <a:pt x="11282" y="1157"/>
                  <a:pt x="11200" y="938"/>
                </a:cubicBezTo>
                <a:cubicBezTo>
                  <a:pt x="11190" y="889"/>
                  <a:pt x="11148" y="868"/>
                  <a:pt x="11102" y="868"/>
                </a:cubicBezTo>
                <a:cubicBezTo>
                  <a:pt x="11021" y="868"/>
                  <a:pt x="10928" y="933"/>
                  <a:pt x="10981" y="1021"/>
                </a:cubicBezTo>
                <a:cubicBezTo>
                  <a:pt x="10981" y="1075"/>
                  <a:pt x="11008" y="1185"/>
                  <a:pt x="11008" y="1240"/>
                </a:cubicBezTo>
                <a:lnTo>
                  <a:pt x="11008" y="1404"/>
                </a:lnTo>
                <a:cubicBezTo>
                  <a:pt x="11008" y="1404"/>
                  <a:pt x="11008" y="1459"/>
                  <a:pt x="11035" y="1459"/>
                </a:cubicBezTo>
                <a:cubicBezTo>
                  <a:pt x="11035" y="1513"/>
                  <a:pt x="11063" y="1596"/>
                  <a:pt x="11063" y="1650"/>
                </a:cubicBezTo>
                <a:cubicBezTo>
                  <a:pt x="11118" y="1869"/>
                  <a:pt x="11172" y="2088"/>
                  <a:pt x="11200" y="2308"/>
                </a:cubicBezTo>
                <a:cubicBezTo>
                  <a:pt x="11309" y="2746"/>
                  <a:pt x="11419" y="3238"/>
                  <a:pt x="11528" y="3677"/>
                </a:cubicBezTo>
                <a:cubicBezTo>
                  <a:pt x="11610" y="4115"/>
                  <a:pt x="11747" y="4553"/>
                  <a:pt x="11939" y="5018"/>
                </a:cubicBezTo>
                <a:cubicBezTo>
                  <a:pt x="12021" y="5237"/>
                  <a:pt x="12103" y="5456"/>
                  <a:pt x="12213" y="5648"/>
                </a:cubicBezTo>
                <a:cubicBezTo>
                  <a:pt x="12240" y="5758"/>
                  <a:pt x="12295" y="5894"/>
                  <a:pt x="12377" y="6004"/>
                </a:cubicBezTo>
                <a:cubicBezTo>
                  <a:pt x="12295" y="6168"/>
                  <a:pt x="12350" y="6442"/>
                  <a:pt x="12350" y="6552"/>
                </a:cubicBezTo>
                <a:cubicBezTo>
                  <a:pt x="12295" y="6935"/>
                  <a:pt x="12268" y="7264"/>
                  <a:pt x="12240" y="7647"/>
                </a:cubicBezTo>
                <a:cubicBezTo>
                  <a:pt x="12213" y="7948"/>
                  <a:pt x="12158" y="8249"/>
                  <a:pt x="12103" y="8578"/>
                </a:cubicBezTo>
                <a:cubicBezTo>
                  <a:pt x="11994" y="8879"/>
                  <a:pt x="11884" y="9180"/>
                  <a:pt x="11829" y="9481"/>
                </a:cubicBezTo>
                <a:cubicBezTo>
                  <a:pt x="11473" y="8797"/>
                  <a:pt x="11145" y="8167"/>
                  <a:pt x="10898" y="7428"/>
                </a:cubicBezTo>
                <a:cubicBezTo>
                  <a:pt x="10570" y="6442"/>
                  <a:pt x="10433" y="5456"/>
                  <a:pt x="10241" y="4416"/>
                </a:cubicBezTo>
                <a:lnTo>
                  <a:pt x="10241" y="4388"/>
                </a:lnTo>
                <a:cubicBezTo>
                  <a:pt x="10351" y="3813"/>
                  <a:pt x="10515" y="3238"/>
                  <a:pt x="10597" y="2636"/>
                </a:cubicBezTo>
                <a:cubicBezTo>
                  <a:pt x="10625" y="2335"/>
                  <a:pt x="10707" y="2006"/>
                  <a:pt x="10734" y="1678"/>
                </a:cubicBezTo>
                <a:cubicBezTo>
                  <a:pt x="10789" y="1377"/>
                  <a:pt x="10844" y="1048"/>
                  <a:pt x="10734" y="719"/>
                </a:cubicBezTo>
                <a:cubicBezTo>
                  <a:pt x="10703" y="657"/>
                  <a:pt x="10643" y="630"/>
                  <a:pt x="10587" y="630"/>
                </a:cubicBezTo>
                <a:cubicBezTo>
                  <a:pt x="10495" y="630"/>
                  <a:pt x="10410" y="700"/>
                  <a:pt x="10460" y="802"/>
                </a:cubicBezTo>
                <a:cubicBezTo>
                  <a:pt x="10707" y="1459"/>
                  <a:pt x="10433" y="2088"/>
                  <a:pt x="10323" y="2746"/>
                </a:cubicBezTo>
                <a:cubicBezTo>
                  <a:pt x="10296" y="3047"/>
                  <a:pt x="10187" y="3375"/>
                  <a:pt x="10104" y="3704"/>
                </a:cubicBezTo>
                <a:cubicBezTo>
                  <a:pt x="10050" y="3375"/>
                  <a:pt x="9940" y="2992"/>
                  <a:pt x="9940" y="2636"/>
                </a:cubicBezTo>
                <a:lnTo>
                  <a:pt x="9940" y="1787"/>
                </a:lnTo>
                <a:cubicBezTo>
                  <a:pt x="9940" y="1596"/>
                  <a:pt x="9940" y="1377"/>
                  <a:pt x="9913" y="1185"/>
                </a:cubicBezTo>
                <a:cubicBezTo>
                  <a:pt x="9913" y="1048"/>
                  <a:pt x="9885" y="938"/>
                  <a:pt x="9803" y="829"/>
                </a:cubicBezTo>
                <a:cubicBezTo>
                  <a:pt x="9741" y="726"/>
                  <a:pt x="9649" y="681"/>
                  <a:pt x="9556" y="681"/>
                </a:cubicBezTo>
                <a:cubicBezTo>
                  <a:pt x="9401" y="681"/>
                  <a:pt x="9245" y="805"/>
                  <a:pt x="9228" y="993"/>
                </a:cubicBezTo>
                <a:cubicBezTo>
                  <a:pt x="9228" y="1103"/>
                  <a:pt x="9256" y="1240"/>
                  <a:pt x="9256" y="1377"/>
                </a:cubicBezTo>
                <a:lnTo>
                  <a:pt x="9256" y="1787"/>
                </a:lnTo>
                <a:lnTo>
                  <a:pt x="9256" y="2581"/>
                </a:lnTo>
                <a:cubicBezTo>
                  <a:pt x="9283" y="3102"/>
                  <a:pt x="9392" y="3649"/>
                  <a:pt x="9529" y="4142"/>
                </a:cubicBezTo>
                <a:cubicBezTo>
                  <a:pt x="9639" y="4662"/>
                  <a:pt x="9748" y="5183"/>
                  <a:pt x="9885" y="5703"/>
                </a:cubicBezTo>
                <a:cubicBezTo>
                  <a:pt x="10022" y="6168"/>
                  <a:pt x="10187" y="6661"/>
                  <a:pt x="10351" y="7154"/>
                </a:cubicBezTo>
                <a:cubicBezTo>
                  <a:pt x="10652" y="8112"/>
                  <a:pt x="11035" y="9071"/>
                  <a:pt x="11473" y="10002"/>
                </a:cubicBezTo>
                <a:cubicBezTo>
                  <a:pt x="11583" y="10221"/>
                  <a:pt x="11693" y="10440"/>
                  <a:pt x="11802" y="10659"/>
                </a:cubicBezTo>
                <a:cubicBezTo>
                  <a:pt x="11583" y="10495"/>
                  <a:pt x="11337" y="10385"/>
                  <a:pt x="11118" y="10221"/>
                </a:cubicBezTo>
                <a:cubicBezTo>
                  <a:pt x="10707" y="9947"/>
                  <a:pt x="10351" y="9591"/>
                  <a:pt x="10022" y="9262"/>
                </a:cubicBezTo>
                <a:cubicBezTo>
                  <a:pt x="9666" y="8879"/>
                  <a:pt x="9392" y="8496"/>
                  <a:pt x="9119" y="8085"/>
                </a:cubicBezTo>
                <a:cubicBezTo>
                  <a:pt x="9009" y="7921"/>
                  <a:pt x="8927" y="7702"/>
                  <a:pt x="8817" y="7510"/>
                </a:cubicBezTo>
                <a:cubicBezTo>
                  <a:pt x="8817" y="7483"/>
                  <a:pt x="8790" y="7400"/>
                  <a:pt x="8735" y="7373"/>
                </a:cubicBezTo>
                <a:cubicBezTo>
                  <a:pt x="8681" y="7154"/>
                  <a:pt x="8681" y="6990"/>
                  <a:pt x="8681" y="6798"/>
                </a:cubicBezTo>
                <a:cubicBezTo>
                  <a:pt x="8845" y="6415"/>
                  <a:pt x="8872" y="5894"/>
                  <a:pt x="8927" y="5484"/>
                </a:cubicBezTo>
                <a:cubicBezTo>
                  <a:pt x="8954" y="4936"/>
                  <a:pt x="9009" y="4388"/>
                  <a:pt x="9064" y="3841"/>
                </a:cubicBezTo>
                <a:cubicBezTo>
                  <a:pt x="9119" y="2746"/>
                  <a:pt x="9091" y="1650"/>
                  <a:pt x="8598" y="665"/>
                </a:cubicBezTo>
                <a:cubicBezTo>
                  <a:pt x="8573" y="587"/>
                  <a:pt x="8520" y="556"/>
                  <a:pt x="8463" y="556"/>
                </a:cubicBezTo>
                <a:cubicBezTo>
                  <a:pt x="8339" y="556"/>
                  <a:pt x="8195" y="706"/>
                  <a:pt x="8270" y="856"/>
                </a:cubicBezTo>
                <a:cubicBezTo>
                  <a:pt x="8598" y="1623"/>
                  <a:pt x="8708" y="2499"/>
                  <a:pt x="8653" y="3375"/>
                </a:cubicBezTo>
                <a:cubicBezTo>
                  <a:pt x="8598" y="3868"/>
                  <a:pt x="8544" y="4361"/>
                  <a:pt x="8462" y="4827"/>
                </a:cubicBezTo>
                <a:cubicBezTo>
                  <a:pt x="8407" y="5319"/>
                  <a:pt x="8379" y="5785"/>
                  <a:pt x="8270" y="6278"/>
                </a:cubicBezTo>
                <a:cubicBezTo>
                  <a:pt x="8270" y="6387"/>
                  <a:pt x="8188" y="6524"/>
                  <a:pt x="8160" y="6579"/>
                </a:cubicBezTo>
                <a:lnTo>
                  <a:pt x="8160" y="6606"/>
                </a:lnTo>
                <a:lnTo>
                  <a:pt x="8106" y="6606"/>
                </a:lnTo>
                <a:cubicBezTo>
                  <a:pt x="8051" y="6579"/>
                  <a:pt x="7969" y="6552"/>
                  <a:pt x="7887" y="6469"/>
                </a:cubicBezTo>
                <a:lnTo>
                  <a:pt x="7585" y="6168"/>
                </a:lnTo>
                <a:cubicBezTo>
                  <a:pt x="7092" y="5648"/>
                  <a:pt x="6682" y="5046"/>
                  <a:pt x="6353" y="4416"/>
                </a:cubicBezTo>
                <a:cubicBezTo>
                  <a:pt x="6654" y="3978"/>
                  <a:pt x="6654" y="3375"/>
                  <a:pt x="6682" y="2855"/>
                </a:cubicBezTo>
                <a:cubicBezTo>
                  <a:pt x="6682" y="2554"/>
                  <a:pt x="6627" y="2225"/>
                  <a:pt x="6600" y="1897"/>
                </a:cubicBezTo>
                <a:cubicBezTo>
                  <a:pt x="6545" y="1732"/>
                  <a:pt x="6545" y="1513"/>
                  <a:pt x="6463" y="1349"/>
                </a:cubicBezTo>
                <a:cubicBezTo>
                  <a:pt x="6424" y="1271"/>
                  <a:pt x="6364" y="1238"/>
                  <a:pt x="6304" y="1238"/>
                </a:cubicBezTo>
                <a:cubicBezTo>
                  <a:pt x="6196" y="1238"/>
                  <a:pt x="6089" y="1345"/>
                  <a:pt x="6107" y="1486"/>
                </a:cubicBezTo>
                <a:cubicBezTo>
                  <a:pt x="6134" y="1650"/>
                  <a:pt x="6189" y="1815"/>
                  <a:pt x="6244" y="1952"/>
                </a:cubicBezTo>
                <a:cubicBezTo>
                  <a:pt x="6353" y="2225"/>
                  <a:pt x="6381" y="2554"/>
                  <a:pt x="6381" y="2828"/>
                </a:cubicBezTo>
                <a:cubicBezTo>
                  <a:pt x="6381" y="3293"/>
                  <a:pt x="6381" y="3731"/>
                  <a:pt x="6244" y="4197"/>
                </a:cubicBezTo>
                <a:cubicBezTo>
                  <a:pt x="5833" y="3375"/>
                  <a:pt x="5532" y="2554"/>
                  <a:pt x="5121" y="1732"/>
                </a:cubicBezTo>
                <a:cubicBezTo>
                  <a:pt x="5084" y="1686"/>
                  <a:pt x="5027" y="1665"/>
                  <a:pt x="4972" y="1665"/>
                </a:cubicBezTo>
                <a:cubicBezTo>
                  <a:pt x="4866" y="1665"/>
                  <a:pt x="4766" y="1743"/>
                  <a:pt x="4820" y="1869"/>
                </a:cubicBezTo>
                <a:cubicBezTo>
                  <a:pt x="5121" y="2746"/>
                  <a:pt x="5395" y="3649"/>
                  <a:pt x="5806" y="4498"/>
                </a:cubicBezTo>
                <a:cubicBezTo>
                  <a:pt x="6189" y="5292"/>
                  <a:pt x="6654" y="6004"/>
                  <a:pt x="7229" y="6606"/>
                </a:cubicBezTo>
                <a:lnTo>
                  <a:pt x="7421" y="6798"/>
                </a:lnTo>
                <a:cubicBezTo>
                  <a:pt x="7476" y="6853"/>
                  <a:pt x="7558" y="6962"/>
                  <a:pt x="7613" y="7017"/>
                </a:cubicBezTo>
                <a:cubicBezTo>
                  <a:pt x="7722" y="7154"/>
                  <a:pt x="7859" y="7291"/>
                  <a:pt x="7996" y="7428"/>
                </a:cubicBezTo>
                <a:cubicBezTo>
                  <a:pt x="8051" y="7620"/>
                  <a:pt x="8188" y="7784"/>
                  <a:pt x="8297" y="7948"/>
                </a:cubicBezTo>
                <a:cubicBezTo>
                  <a:pt x="8544" y="8304"/>
                  <a:pt x="8817" y="8605"/>
                  <a:pt x="9009" y="8989"/>
                </a:cubicBezTo>
                <a:cubicBezTo>
                  <a:pt x="9049" y="9029"/>
                  <a:pt x="9089" y="9054"/>
                  <a:pt x="9140" y="9054"/>
                </a:cubicBezTo>
                <a:cubicBezTo>
                  <a:pt x="9159" y="9054"/>
                  <a:pt x="9179" y="9051"/>
                  <a:pt x="9201" y="9043"/>
                </a:cubicBezTo>
                <a:cubicBezTo>
                  <a:pt x="9338" y="9208"/>
                  <a:pt x="9475" y="9427"/>
                  <a:pt x="9639" y="9591"/>
                </a:cubicBezTo>
                <a:cubicBezTo>
                  <a:pt x="10022" y="9974"/>
                  <a:pt x="10378" y="10303"/>
                  <a:pt x="10844" y="10631"/>
                </a:cubicBezTo>
                <a:cubicBezTo>
                  <a:pt x="11145" y="10851"/>
                  <a:pt x="11556" y="11097"/>
                  <a:pt x="11966" y="11097"/>
                </a:cubicBezTo>
                <a:cubicBezTo>
                  <a:pt x="11994" y="11206"/>
                  <a:pt x="12021" y="11261"/>
                  <a:pt x="12076" y="11371"/>
                </a:cubicBezTo>
                <a:cubicBezTo>
                  <a:pt x="12076" y="11480"/>
                  <a:pt x="12103" y="11535"/>
                  <a:pt x="12131" y="11645"/>
                </a:cubicBezTo>
                <a:lnTo>
                  <a:pt x="11747" y="11645"/>
                </a:lnTo>
                <a:cubicBezTo>
                  <a:pt x="11528" y="11617"/>
                  <a:pt x="11254" y="11535"/>
                  <a:pt x="11008" y="11480"/>
                </a:cubicBezTo>
                <a:cubicBezTo>
                  <a:pt x="10433" y="11316"/>
                  <a:pt x="9913" y="11042"/>
                  <a:pt x="9392" y="10714"/>
                </a:cubicBezTo>
                <a:cubicBezTo>
                  <a:pt x="8872" y="10440"/>
                  <a:pt x="8434" y="10111"/>
                  <a:pt x="7996" y="9755"/>
                </a:cubicBezTo>
                <a:cubicBezTo>
                  <a:pt x="7448" y="9317"/>
                  <a:pt x="6928" y="8770"/>
                  <a:pt x="6463" y="8222"/>
                </a:cubicBezTo>
                <a:cubicBezTo>
                  <a:pt x="6189" y="7921"/>
                  <a:pt x="5942" y="7620"/>
                  <a:pt x="5669" y="7264"/>
                </a:cubicBezTo>
                <a:cubicBezTo>
                  <a:pt x="5532" y="7127"/>
                  <a:pt x="5422" y="6962"/>
                  <a:pt x="5285" y="6798"/>
                </a:cubicBezTo>
                <a:cubicBezTo>
                  <a:pt x="5176" y="6661"/>
                  <a:pt x="5094" y="6469"/>
                  <a:pt x="4902" y="6333"/>
                </a:cubicBezTo>
                <a:cubicBezTo>
                  <a:pt x="5176" y="5785"/>
                  <a:pt x="5121" y="5100"/>
                  <a:pt x="5039" y="4553"/>
                </a:cubicBezTo>
                <a:cubicBezTo>
                  <a:pt x="4957" y="3731"/>
                  <a:pt x="4738" y="2965"/>
                  <a:pt x="4409" y="2198"/>
                </a:cubicBezTo>
                <a:cubicBezTo>
                  <a:pt x="4300" y="1924"/>
                  <a:pt x="4135" y="1623"/>
                  <a:pt x="3889" y="1377"/>
                </a:cubicBezTo>
                <a:cubicBezTo>
                  <a:pt x="3837" y="1336"/>
                  <a:pt x="3779" y="1319"/>
                  <a:pt x="3723" y="1319"/>
                </a:cubicBezTo>
                <a:cubicBezTo>
                  <a:pt x="3509" y="1319"/>
                  <a:pt x="3311" y="1565"/>
                  <a:pt x="3505" y="1760"/>
                </a:cubicBezTo>
                <a:cubicBezTo>
                  <a:pt x="3588" y="1815"/>
                  <a:pt x="3615" y="1897"/>
                  <a:pt x="3670" y="2006"/>
                </a:cubicBezTo>
                <a:cubicBezTo>
                  <a:pt x="3752" y="2143"/>
                  <a:pt x="3807" y="2225"/>
                  <a:pt x="3889" y="2362"/>
                </a:cubicBezTo>
                <a:cubicBezTo>
                  <a:pt x="4026" y="2691"/>
                  <a:pt x="4135" y="3019"/>
                  <a:pt x="4217" y="3321"/>
                </a:cubicBezTo>
                <a:cubicBezTo>
                  <a:pt x="4436" y="4005"/>
                  <a:pt x="4573" y="4772"/>
                  <a:pt x="4546" y="5484"/>
                </a:cubicBezTo>
                <a:cubicBezTo>
                  <a:pt x="4546" y="5703"/>
                  <a:pt x="4491" y="5894"/>
                  <a:pt x="4436" y="6114"/>
                </a:cubicBezTo>
                <a:cubicBezTo>
                  <a:pt x="3752" y="5730"/>
                  <a:pt x="3150" y="5210"/>
                  <a:pt x="2684" y="4635"/>
                </a:cubicBezTo>
                <a:cubicBezTo>
                  <a:pt x="2410" y="4334"/>
                  <a:pt x="2164" y="3950"/>
                  <a:pt x="1945" y="3594"/>
                </a:cubicBezTo>
                <a:cubicBezTo>
                  <a:pt x="1698" y="3238"/>
                  <a:pt x="1479" y="2828"/>
                  <a:pt x="1205" y="2499"/>
                </a:cubicBezTo>
                <a:cubicBezTo>
                  <a:pt x="1173" y="2459"/>
                  <a:pt x="1137" y="2442"/>
                  <a:pt x="1102" y="2442"/>
                </a:cubicBezTo>
                <a:cubicBezTo>
                  <a:pt x="1018" y="2442"/>
                  <a:pt x="948" y="2539"/>
                  <a:pt x="986" y="2636"/>
                </a:cubicBezTo>
                <a:cubicBezTo>
                  <a:pt x="1041" y="2855"/>
                  <a:pt x="1151" y="3019"/>
                  <a:pt x="1260" y="3238"/>
                </a:cubicBezTo>
                <a:cubicBezTo>
                  <a:pt x="1342" y="3430"/>
                  <a:pt x="1479" y="3594"/>
                  <a:pt x="1589" y="3813"/>
                </a:cubicBezTo>
                <a:cubicBezTo>
                  <a:pt x="1808" y="4142"/>
                  <a:pt x="2027" y="4498"/>
                  <a:pt x="2273" y="4799"/>
                </a:cubicBezTo>
                <a:lnTo>
                  <a:pt x="2246" y="4799"/>
                </a:lnTo>
                <a:cubicBezTo>
                  <a:pt x="2219" y="4772"/>
                  <a:pt x="2219" y="4772"/>
                  <a:pt x="2164" y="4772"/>
                </a:cubicBezTo>
                <a:cubicBezTo>
                  <a:pt x="2109" y="4744"/>
                  <a:pt x="2000" y="4690"/>
                  <a:pt x="1945" y="4635"/>
                </a:cubicBezTo>
                <a:cubicBezTo>
                  <a:pt x="1863" y="4608"/>
                  <a:pt x="1835" y="4553"/>
                  <a:pt x="1808" y="4525"/>
                </a:cubicBezTo>
                <a:cubicBezTo>
                  <a:pt x="1753" y="4525"/>
                  <a:pt x="1753" y="4498"/>
                  <a:pt x="1726" y="4498"/>
                </a:cubicBezTo>
                <a:lnTo>
                  <a:pt x="1698" y="4471"/>
                </a:lnTo>
                <a:cubicBezTo>
                  <a:pt x="1534" y="4334"/>
                  <a:pt x="1342" y="4142"/>
                  <a:pt x="1178" y="3978"/>
                </a:cubicBezTo>
                <a:cubicBezTo>
                  <a:pt x="1123" y="3868"/>
                  <a:pt x="1014" y="3813"/>
                  <a:pt x="932" y="3704"/>
                </a:cubicBezTo>
                <a:cubicBezTo>
                  <a:pt x="904" y="3649"/>
                  <a:pt x="904" y="3677"/>
                  <a:pt x="877" y="3594"/>
                </a:cubicBezTo>
                <a:cubicBezTo>
                  <a:pt x="849" y="3567"/>
                  <a:pt x="795" y="3512"/>
                  <a:pt x="767" y="3458"/>
                </a:cubicBezTo>
                <a:cubicBezTo>
                  <a:pt x="767" y="3430"/>
                  <a:pt x="740" y="3375"/>
                  <a:pt x="713" y="3321"/>
                </a:cubicBezTo>
                <a:cubicBezTo>
                  <a:pt x="713" y="3293"/>
                  <a:pt x="658" y="3293"/>
                  <a:pt x="658" y="3266"/>
                </a:cubicBezTo>
                <a:cubicBezTo>
                  <a:pt x="630" y="3266"/>
                  <a:pt x="630" y="3238"/>
                  <a:pt x="630" y="3238"/>
                </a:cubicBezTo>
                <a:cubicBezTo>
                  <a:pt x="603" y="3129"/>
                  <a:pt x="576" y="3019"/>
                  <a:pt x="494" y="2910"/>
                </a:cubicBezTo>
                <a:cubicBezTo>
                  <a:pt x="449" y="2855"/>
                  <a:pt x="392" y="2831"/>
                  <a:pt x="333" y="2831"/>
                </a:cubicBezTo>
                <a:cubicBezTo>
                  <a:pt x="247" y="2831"/>
                  <a:pt x="159" y="2883"/>
                  <a:pt x="110" y="2965"/>
                </a:cubicBezTo>
                <a:cubicBezTo>
                  <a:pt x="1" y="3156"/>
                  <a:pt x="192" y="3458"/>
                  <a:pt x="302" y="3649"/>
                </a:cubicBezTo>
                <a:cubicBezTo>
                  <a:pt x="411" y="3868"/>
                  <a:pt x="603" y="4087"/>
                  <a:pt x="767" y="4252"/>
                </a:cubicBezTo>
                <a:cubicBezTo>
                  <a:pt x="1096" y="4608"/>
                  <a:pt x="1507" y="4936"/>
                  <a:pt x="1972" y="5155"/>
                </a:cubicBezTo>
                <a:cubicBezTo>
                  <a:pt x="2070" y="5188"/>
                  <a:pt x="2197" y="5230"/>
                  <a:pt x="2318" y="5230"/>
                </a:cubicBezTo>
                <a:cubicBezTo>
                  <a:pt x="2401" y="5230"/>
                  <a:pt x="2481" y="5211"/>
                  <a:pt x="2547" y="5155"/>
                </a:cubicBezTo>
                <a:cubicBezTo>
                  <a:pt x="3067" y="5758"/>
                  <a:pt x="3697" y="6278"/>
                  <a:pt x="4436" y="6606"/>
                </a:cubicBezTo>
                <a:cubicBezTo>
                  <a:pt x="4477" y="6646"/>
                  <a:pt x="4531" y="6672"/>
                  <a:pt x="4579" y="6672"/>
                </a:cubicBezTo>
                <a:cubicBezTo>
                  <a:pt x="4597" y="6672"/>
                  <a:pt x="4613" y="6668"/>
                  <a:pt x="4628" y="6661"/>
                </a:cubicBezTo>
                <a:cubicBezTo>
                  <a:pt x="4738" y="6743"/>
                  <a:pt x="4792" y="6880"/>
                  <a:pt x="4902" y="6990"/>
                </a:cubicBezTo>
                <a:cubicBezTo>
                  <a:pt x="5011" y="7127"/>
                  <a:pt x="5148" y="7291"/>
                  <a:pt x="5285" y="7483"/>
                </a:cubicBezTo>
                <a:cubicBezTo>
                  <a:pt x="5532" y="7784"/>
                  <a:pt x="5778" y="8085"/>
                  <a:pt x="5997" y="8359"/>
                </a:cubicBezTo>
                <a:cubicBezTo>
                  <a:pt x="6490" y="8934"/>
                  <a:pt x="7038" y="9481"/>
                  <a:pt x="7613" y="10002"/>
                </a:cubicBezTo>
                <a:cubicBezTo>
                  <a:pt x="8544" y="10796"/>
                  <a:pt x="9639" y="11535"/>
                  <a:pt x="10789" y="11918"/>
                </a:cubicBezTo>
                <a:cubicBezTo>
                  <a:pt x="11077" y="11995"/>
                  <a:pt x="11472" y="12085"/>
                  <a:pt x="11834" y="12085"/>
                </a:cubicBezTo>
                <a:cubicBezTo>
                  <a:pt x="11988" y="12085"/>
                  <a:pt x="12136" y="12069"/>
                  <a:pt x="12268" y="12028"/>
                </a:cubicBezTo>
                <a:cubicBezTo>
                  <a:pt x="12295" y="12274"/>
                  <a:pt x="12377" y="12548"/>
                  <a:pt x="12404" y="12767"/>
                </a:cubicBezTo>
                <a:cubicBezTo>
                  <a:pt x="12487" y="13287"/>
                  <a:pt x="12541" y="13835"/>
                  <a:pt x="12569" y="14355"/>
                </a:cubicBezTo>
                <a:cubicBezTo>
                  <a:pt x="12569" y="14629"/>
                  <a:pt x="12623" y="14903"/>
                  <a:pt x="12623" y="15177"/>
                </a:cubicBezTo>
                <a:cubicBezTo>
                  <a:pt x="12623" y="15451"/>
                  <a:pt x="12541" y="15861"/>
                  <a:pt x="12760" y="16080"/>
                </a:cubicBezTo>
                <a:cubicBezTo>
                  <a:pt x="12801" y="16121"/>
                  <a:pt x="12856" y="16142"/>
                  <a:pt x="12914" y="16142"/>
                </a:cubicBezTo>
                <a:cubicBezTo>
                  <a:pt x="12973" y="16142"/>
                  <a:pt x="13034" y="16121"/>
                  <a:pt x="13089" y="16080"/>
                </a:cubicBezTo>
                <a:cubicBezTo>
                  <a:pt x="13308" y="15889"/>
                  <a:pt x="13226" y="15560"/>
                  <a:pt x="13226" y="15314"/>
                </a:cubicBezTo>
                <a:cubicBezTo>
                  <a:pt x="13199" y="15067"/>
                  <a:pt x="13199" y="14793"/>
                  <a:pt x="13199" y="14574"/>
                </a:cubicBezTo>
                <a:cubicBezTo>
                  <a:pt x="13199" y="14054"/>
                  <a:pt x="13116" y="13561"/>
                  <a:pt x="13062" y="13068"/>
                </a:cubicBezTo>
                <a:cubicBezTo>
                  <a:pt x="12979" y="12740"/>
                  <a:pt x="12925" y="12411"/>
                  <a:pt x="12843" y="12110"/>
                </a:cubicBezTo>
                <a:cubicBezTo>
                  <a:pt x="12870" y="12001"/>
                  <a:pt x="12925" y="11864"/>
                  <a:pt x="12979" y="11754"/>
                </a:cubicBezTo>
                <a:cubicBezTo>
                  <a:pt x="13116" y="11508"/>
                  <a:pt x="13308" y="11289"/>
                  <a:pt x="13418" y="11042"/>
                </a:cubicBezTo>
                <a:cubicBezTo>
                  <a:pt x="13609" y="10768"/>
                  <a:pt x="13746" y="10467"/>
                  <a:pt x="13883" y="10193"/>
                </a:cubicBezTo>
                <a:cubicBezTo>
                  <a:pt x="14431" y="10002"/>
                  <a:pt x="14978" y="9700"/>
                  <a:pt x="15444" y="9399"/>
                </a:cubicBezTo>
                <a:cubicBezTo>
                  <a:pt x="15937" y="9098"/>
                  <a:pt x="16375" y="8715"/>
                  <a:pt x="16868" y="8414"/>
                </a:cubicBezTo>
                <a:cubicBezTo>
                  <a:pt x="17580" y="7921"/>
                  <a:pt x="18319" y="7510"/>
                  <a:pt x="18949" y="6908"/>
                </a:cubicBezTo>
                <a:cubicBezTo>
                  <a:pt x="19058" y="6798"/>
                  <a:pt x="19250" y="6579"/>
                  <a:pt x="19359" y="6387"/>
                </a:cubicBezTo>
                <a:cubicBezTo>
                  <a:pt x="19414" y="6387"/>
                  <a:pt x="19496" y="6387"/>
                  <a:pt x="19524" y="6305"/>
                </a:cubicBezTo>
                <a:cubicBezTo>
                  <a:pt x="20071" y="5675"/>
                  <a:pt x="20591" y="4936"/>
                  <a:pt x="20975" y="4197"/>
                </a:cubicBezTo>
                <a:cubicBezTo>
                  <a:pt x="20999" y="4202"/>
                  <a:pt x="21023" y="4204"/>
                  <a:pt x="21048" y="4204"/>
                </a:cubicBezTo>
                <a:cubicBezTo>
                  <a:pt x="21160" y="4204"/>
                  <a:pt x="21273" y="4155"/>
                  <a:pt x="21386" y="4087"/>
                </a:cubicBezTo>
                <a:cubicBezTo>
                  <a:pt x="21550" y="3978"/>
                  <a:pt x="21687" y="3923"/>
                  <a:pt x="21824" y="3813"/>
                </a:cubicBezTo>
                <a:cubicBezTo>
                  <a:pt x="22125" y="3622"/>
                  <a:pt x="22426" y="3375"/>
                  <a:pt x="22700" y="3129"/>
                </a:cubicBezTo>
                <a:cubicBezTo>
                  <a:pt x="22974" y="2883"/>
                  <a:pt x="23220" y="2663"/>
                  <a:pt x="23384" y="2335"/>
                </a:cubicBezTo>
                <a:cubicBezTo>
                  <a:pt x="23576" y="2061"/>
                  <a:pt x="23768" y="1705"/>
                  <a:pt x="23713" y="1130"/>
                </a:cubicBezTo>
                <a:cubicBezTo>
                  <a:pt x="23682" y="1007"/>
                  <a:pt x="23565" y="936"/>
                  <a:pt x="23449" y="936"/>
                </a:cubicBezTo>
                <a:cubicBezTo>
                  <a:pt x="23358" y="936"/>
                  <a:pt x="23268" y="979"/>
                  <a:pt x="23220" y="1075"/>
                </a:cubicBezTo>
                <a:cubicBezTo>
                  <a:pt x="23165" y="1212"/>
                  <a:pt x="23165" y="1377"/>
                  <a:pt x="23083" y="1513"/>
                </a:cubicBezTo>
                <a:cubicBezTo>
                  <a:pt x="23056" y="1623"/>
                  <a:pt x="22974" y="1760"/>
                  <a:pt x="22919" y="1869"/>
                </a:cubicBezTo>
                <a:cubicBezTo>
                  <a:pt x="22755" y="2143"/>
                  <a:pt x="22536" y="2362"/>
                  <a:pt x="22289" y="2581"/>
                </a:cubicBezTo>
                <a:cubicBezTo>
                  <a:pt x="22070" y="2828"/>
                  <a:pt x="21824" y="3019"/>
                  <a:pt x="21550" y="3184"/>
                </a:cubicBezTo>
                <a:cubicBezTo>
                  <a:pt x="21459" y="3252"/>
                  <a:pt x="21350" y="3301"/>
                  <a:pt x="21253" y="3363"/>
                </a:cubicBezTo>
                <a:lnTo>
                  <a:pt x="21253" y="3363"/>
                </a:lnTo>
                <a:cubicBezTo>
                  <a:pt x="21334" y="3094"/>
                  <a:pt x="21442" y="2851"/>
                  <a:pt x="21550" y="2581"/>
                </a:cubicBezTo>
                <a:cubicBezTo>
                  <a:pt x="21659" y="2308"/>
                  <a:pt x="21796" y="2061"/>
                  <a:pt x="21851" y="1787"/>
                </a:cubicBezTo>
                <a:cubicBezTo>
                  <a:pt x="21961" y="1541"/>
                  <a:pt x="21961" y="1267"/>
                  <a:pt x="21961" y="1048"/>
                </a:cubicBezTo>
                <a:cubicBezTo>
                  <a:pt x="21961" y="802"/>
                  <a:pt x="21933" y="555"/>
                  <a:pt x="22015" y="309"/>
                </a:cubicBezTo>
                <a:cubicBezTo>
                  <a:pt x="22097" y="172"/>
                  <a:pt x="21988" y="35"/>
                  <a:pt x="21851" y="7"/>
                </a:cubicBezTo>
                <a:cubicBezTo>
                  <a:pt x="21828" y="3"/>
                  <a:pt x="21806" y="1"/>
                  <a:pt x="21785" y="1"/>
                </a:cubicBezTo>
                <a:close/>
              </a:path>
            </a:pathLst>
          </a:custGeom>
          <a:solidFill>
            <a:schemeClr val="accent2"/>
          </a:solidFill>
          <a:ln>
            <a:noFill/>
          </a:ln>
        </p:spPr>
        <p:txBody>
          <a:bodyPr spcFirstLastPara="1" wrap="square" lIns="182850" tIns="182850" rIns="182850" bIns="182850" anchor="ctr" anchorCtr="0">
            <a:noAutofit/>
          </a:bodyPr>
          <a:lstStyle/>
          <a:p>
            <a:endParaRPr/>
          </a:p>
        </p:txBody>
      </p:sp>
      <p:grpSp>
        <p:nvGrpSpPr>
          <p:cNvPr id="1113" name="Google Shape;1113;p38"/>
          <p:cNvGrpSpPr/>
          <p:nvPr/>
        </p:nvGrpSpPr>
        <p:grpSpPr>
          <a:xfrm>
            <a:off x="-627476" y="8002815"/>
            <a:ext cx="3012888" cy="2667946"/>
            <a:chOff x="-3243425" y="3699175"/>
            <a:chExt cx="968650" cy="857750"/>
          </a:xfrm>
        </p:grpSpPr>
        <p:grpSp>
          <p:nvGrpSpPr>
            <p:cNvPr id="1114" name="Google Shape;1114;p38"/>
            <p:cNvGrpSpPr/>
            <p:nvPr/>
          </p:nvGrpSpPr>
          <p:grpSpPr>
            <a:xfrm>
              <a:off x="-2960700" y="3699175"/>
              <a:ext cx="275900" cy="814050"/>
              <a:chOff x="-2960700" y="3699175"/>
              <a:chExt cx="275900" cy="814050"/>
            </a:xfrm>
          </p:grpSpPr>
          <p:sp>
            <p:nvSpPr>
              <p:cNvPr id="1115" name="Google Shape;1115;p38"/>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16" name="Google Shape;1116;p38"/>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17" name="Google Shape;1117;p38"/>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18" name="Google Shape;1118;p38"/>
            <p:cNvGrpSpPr/>
            <p:nvPr/>
          </p:nvGrpSpPr>
          <p:grpSpPr>
            <a:xfrm>
              <a:off x="-3243425" y="3870975"/>
              <a:ext cx="327925" cy="642825"/>
              <a:chOff x="-3243425" y="3870975"/>
              <a:chExt cx="327925" cy="642825"/>
            </a:xfrm>
          </p:grpSpPr>
          <p:sp>
            <p:nvSpPr>
              <p:cNvPr id="1119" name="Google Shape;1119;p38"/>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20" name="Google Shape;1120;p38"/>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21" name="Google Shape;1121;p38"/>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22" name="Google Shape;1122;p38"/>
            <p:cNvGrpSpPr/>
            <p:nvPr/>
          </p:nvGrpSpPr>
          <p:grpSpPr>
            <a:xfrm>
              <a:off x="-2899775" y="3817600"/>
              <a:ext cx="557925" cy="689475"/>
              <a:chOff x="-2899775" y="3817600"/>
              <a:chExt cx="557925" cy="689475"/>
            </a:xfrm>
          </p:grpSpPr>
          <p:sp>
            <p:nvSpPr>
              <p:cNvPr id="1123" name="Google Shape;1123;p38"/>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24" name="Google Shape;1124;p38"/>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25" name="Google Shape;1125;p38"/>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26" name="Google Shape;1126;p38"/>
            <p:cNvGrpSpPr/>
            <p:nvPr/>
          </p:nvGrpSpPr>
          <p:grpSpPr>
            <a:xfrm>
              <a:off x="-2887450" y="4143425"/>
              <a:ext cx="612675" cy="413500"/>
              <a:chOff x="-2887450" y="4143425"/>
              <a:chExt cx="612675" cy="413500"/>
            </a:xfrm>
          </p:grpSpPr>
          <p:grpSp>
            <p:nvGrpSpPr>
              <p:cNvPr id="1127" name="Google Shape;1127;p38"/>
              <p:cNvGrpSpPr/>
              <p:nvPr/>
            </p:nvGrpSpPr>
            <p:grpSpPr>
              <a:xfrm>
                <a:off x="-2887450" y="4143425"/>
                <a:ext cx="612675" cy="413500"/>
                <a:chOff x="-2887450" y="4143425"/>
                <a:chExt cx="612675" cy="413500"/>
              </a:xfrm>
            </p:grpSpPr>
            <p:sp>
              <p:nvSpPr>
                <p:cNvPr id="1128" name="Google Shape;1128;p38"/>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rgbClr val="C5CDF9"/>
                </a:solidFill>
                <a:ln>
                  <a:noFill/>
                </a:ln>
              </p:spPr>
              <p:txBody>
                <a:bodyPr spcFirstLastPara="1" wrap="square" lIns="91425" tIns="91425" rIns="91425" bIns="91425" anchor="ctr" anchorCtr="0">
                  <a:noAutofit/>
                </a:bodyPr>
                <a:lstStyle/>
                <a:p>
                  <a:endParaRPr/>
                </a:p>
              </p:txBody>
            </p:sp>
            <p:sp>
              <p:nvSpPr>
                <p:cNvPr id="1129" name="Google Shape;1129;p38"/>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30" name="Google Shape;1130;p38"/>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1131" name="Google Shape;1131;p38"/>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nvGrpSpPr>
          <p:cNvPr id="1132" name="Google Shape;1132;p38"/>
          <p:cNvGrpSpPr/>
          <p:nvPr/>
        </p:nvGrpSpPr>
        <p:grpSpPr>
          <a:xfrm flipH="1">
            <a:off x="14959517" y="8800903"/>
            <a:ext cx="2266834" cy="2007306"/>
            <a:chOff x="-3243425" y="3699175"/>
            <a:chExt cx="968650" cy="857750"/>
          </a:xfrm>
        </p:grpSpPr>
        <p:grpSp>
          <p:nvGrpSpPr>
            <p:cNvPr id="1133" name="Google Shape;1133;p38"/>
            <p:cNvGrpSpPr/>
            <p:nvPr/>
          </p:nvGrpSpPr>
          <p:grpSpPr>
            <a:xfrm>
              <a:off x="-2960700" y="3699175"/>
              <a:ext cx="275900" cy="814050"/>
              <a:chOff x="-2960700" y="3699175"/>
              <a:chExt cx="275900" cy="814050"/>
            </a:xfrm>
          </p:grpSpPr>
          <p:sp>
            <p:nvSpPr>
              <p:cNvPr id="1134" name="Google Shape;1134;p38"/>
              <p:cNvSpPr/>
              <p:nvPr/>
            </p:nvSpPr>
            <p:spPr>
              <a:xfrm>
                <a:off x="-2960700" y="3699175"/>
                <a:ext cx="275900" cy="814050"/>
              </a:xfrm>
              <a:custGeom>
                <a:avLst/>
                <a:gdLst/>
                <a:ahLst/>
                <a:cxnLst/>
                <a:rect l="l" t="t" r="r" b="b"/>
                <a:pathLst>
                  <a:path w="11036" h="32562" extrusionOk="0">
                    <a:moveTo>
                      <a:pt x="5668" y="0"/>
                    </a:moveTo>
                    <a:cubicBezTo>
                      <a:pt x="5586" y="0"/>
                      <a:pt x="5477" y="28"/>
                      <a:pt x="5422" y="28"/>
                    </a:cubicBezTo>
                    <a:cubicBezTo>
                      <a:pt x="5312" y="28"/>
                      <a:pt x="5258" y="137"/>
                      <a:pt x="5175" y="137"/>
                    </a:cubicBezTo>
                    <a:cubicBezTo>
                      <a:pt x="5170" y="140"/>
                      <a:pt x="5165" y="141"/>
                      <a:pt x="5159" y="141"/>
                    </a:cubicBezTo>
                    <a:cubicBezTo>
                      <a:pt x="5101" y="141"/>
                      <a:pt x="5006" y="28"/>
                      <a:pt x="4956" y="28"/>
                    </a:cubicBezTo>
                    <a:cubicBezTo>
                      <a:pt x="4847" y="28"/>
                      <a:pt x="4792" y="274"/>
                      <a:pt x="4737" y="274"/>
                    </a:cubicBezTo>
                    <a:cubicBezTo>
                      <a:pt x="4732" y="275"/>
                      <a:pt x="4727" y="276"/>
                      <a:pt x="4721" y="276"/>
                    </a:cubicBezTo>
                    <a:cubicBezTo>
                      <a:pt x="4615" y="276"/>
                      <a:pt x="4488" y="28"/>
                      <a:pt x="4436" y="28"/>
                    </a:cubicBezTo>
                    <a:cubicBezTo>
                      <a:pt x="4327" y="55"/>
                      <a:pt x="4299" y="247"/>
                      <a:pt x="4217" y="274"/>
                    </a:cubicBezTo>
                    <a:cubicBezTo>
                      <a:pt x="4162" y="301"/>
                      <a:pt x="4108" y="438"/>
                      <a:pt x="4053" y="466"/>
                    </a:cubicBezTo>
                    <a:cubicBezTo>
                      <a:pt x="4012" y="493"/>
                      <a:pt x="3971" y="493"/>
                      <a:pt x="3930" y="493"/>
                    </a:cubicBezTo>
                    <a:cubicBezTo>
                      <a:pt x="3888" y="493"/>
                      <a:pt x="3847" y="493"/>
                      <a:pt x="3806" y="520"/>
                    </a:cubicBezTo>
                    <a:cubicBezTo>
                      <a:pt x="3801" y="523"/>
                      <a:pt x="3796" y="524"/>
                      <a:pt x="3789" y="524"/>
                    </a:cubicBezTo>
                    <a:cubicBezTo>
                      <a:pt x="3733" y="524"/>
                      <a:pt x="3631" y="435"/>
                      <a:pt x="3556" y="435"/>
                    </a:cubicBezTo>
                    <a:cubicBezTo>
                      <a:pt x="3548" y="435"/>
                      <a:pt x="3540" y="436"/>
                      <a:pt x="3533" y="438"/>
                    </a:cubicBezTo>
                    <a:cubicBezTo>
                      <a:pt x="3524" y="442"/>
                      <a:pt x="3515" y="444"/>
                      <a:pt x="3504" y="444"/>
                    </a:cubicBezTo>
                    <a:cubicBezTo>
                      <a:pt x="3450" y="444"/>
                      <a:pt x="3365" y="405"/>
                      <a:pt x="3298" y="405"/>
                    </a:cubicBezTo>
                    <a:cubicBezTo>
                      <a:pt x="3284" y="405"/>
                      <a:pt x="3271" y="407"/>
                      <a:pt x="3259" y="411"/>
                    </a:cubicBezTo>
                    <a:cubicBezTo>
                      <a:pt x="3204" y="411"/>
                      <a:pt x="3149" y="575"/>
                      <a:pt x="3094" y="603"/>
                    </a:cubicBezTo>
                    <a:cubicBezTo>
                      <a:pt x="3012" y="657"/>
                      <a:pt x="2958" y="712"/>
                      <a:pt x="2875" y="739"/>
                    </a:cubicBezTo>
                    <a:cubicBezTo>
                      <a:pt x="2821" y="794"/>
                      <a:pt x="2793" y="931"/>
                      <a:pt x="2711" y="959"/>
                    </a:cubicBezTo>
                    <a:cubicBezTo>
                      <a:pt x="2656" y="1013"/>
                      <a:pt x="2547" y="986"/>
                      <a:pt x="2465" y="1013"/>
                    </a:cubicBezTo>
                    <a:cubicBezTo>
                      <a:pt x="2410" y="1068"/>
                      <a:pt x="2410" y="1205"/>
                      <a:pt x="2328" y="1232"/>
                    </a:cubicBezTo>
                    <a:cubicBezTo>
                      <a:pt x="2300" y="1246"/>
                      <a:pt x="2252" y="1246"/>
                      <a:pt x="2201" y="1246"/>
                    </a:cubicBezTo>
                    <a:cubicBezTo>
                      <a:pt x="2150" y="1246"/>
                      <a:pt x="2095" y="1246"/>
                      <a:pt x="2054" y="1260"/>
                    </a:cubicBezTo>
                    <a:cubicBezTo>
                      <a:pt x="1999" y="1342"/>
                      <a:pt x="1972" y="1397"/>
                      <a:pt x="1890" y="1451"/>
                    </a:cubicBezTo>
                    <a:lnTo>
                      <a:pt x="1698" y="1534"/>
                    </a:lnTo>
                    <a:cubicBezTo>
                      <a:pt x="1643" y="1616"/>
                      <a:pt x="1643" y="1725"/>
                      <a:pt x="1588" y="1780"/>
                    </a:cubicBezTo>
                    <a:cubicBezTo>
                      <a:pt x="1506" y="1835"/>
                      <a:pt x="1561" y="1944"/>
                      <a:pt x="1479" y="2026"/>
                    </a:cubicBezTo>
                    <a:cubicBezTo>
                      <a:pt x="1471" y="2034"/>
                      <a:pt x="1458" y="2038"/>
                      <a:pt x="1442" y="2038"/>
                    </a:cubicBezTo>
                    <a:cubicBezTo>
                      <a:pt x="1365" y="2038"/>
                      <a:pt x="1210" y="1960"/>
                      <a:pt x="1132" y="1960"/>
                    </a:cubicBezTo>
                    <a:cubicBezTo>
                      <a:pt x="1116" y="1960"/>
                      <a:pt x="1104" y="1964"/>
                      <a:pt x="1096" y="1972"/>
                    </a:cubicBezTo>
                    <a:cubicBezTo>
                      <a:pt x="1068" y="2054"/>
                      <a:pt x="1013" y="2136"/>
                      <a:pt x="959" y="2191"/>
                    </a:cubicBezTo>
                    <a:cubicBezTo>
                      <a:pt x="904" y="2245"/>
                      <a:pt x="1041" y="2465"/>
                      <a:pt x="1013" y="2519"/>
                    </a:cubicBezTo>
                    <a:cubicBezTo>
                      <a:pt x="959" y="2601"/>
                      <a:pt x="794" y="2574"/>
                      <a:pt x="767" y="2629"/>
                    </a:cubicBezTo>
                    <a:cubicBezTo>
                      <a:pt x="740" y="2738"/>
                      <a:pt x="657" y="2766"/>
                      <a:pt x="630" y="2848"/>
                    </a:cubicBezTo>
                    <a:cubicBezTo>
                      <a:pt x="548" y="2903"/>
                      <a:pt x="521" y="2985"/>
                      <a:pt x="493" y="3040"/>
                    </a:cubicBezTo>
                    <a:cubicBezTo>
                      <a:pt x="438" y="3176"/>
                      <a:pt x="438" y="3176"/>
                      <a:pt x="384" y="3286"/>
                    </a:cubicBezTo>
                    <a:cubicBezTo>
                      <a:pt x="384" y="3377"/>
                      <a:pt x="421" y="3430"/>
                      <a:pt x="528" y="3430"/>
                    </a:cubicBezTo>
                    <a:cubicBezTo>
                      <a:pt x="550" y="3430"/>
                      <a:pt x="575" y="3428"/>
                      <a:pt x="603" y="3423"/>
                    </a:cubicBezTo>
                    <a:lnTo>
                      <a:pt x="603" y="3423"/>
                    </a:lnTo>
                    <a:cubicBezTo>
                      <a:pt x="548" y="3505"/>
                      <a:pt x="603" y="3587"/>
                      <a:pt x="603" y="3669"/>
                    </a:cubicBezTo>
                    <a:cubicBezTo>
                      <a:pt x="548" y="3724"/>
                      <a:pt x="329" y="3779"/>
                      <a:pt x="329" y="3834"/>
                    </a:cubicBezTo>
                    <a:cubicBezTo>
                      <a:pt x="329" y="3916"/>
                      <a:pt x="384" y="3998"/>
                      <a:pt x="384" y="4080"/>
                    </a:cubicBezTo>
                    <a:cubicBezTo>
                      <a:pt x="384" y="4135"/>
                      <a:pt x="247" y="4217"/>
                      <a:pt x="247" y="4272"/>
                    </a:cubicBezTo>
                    <a:cubicBezTo>
                      <a:pt x="219" y="4381"/>
                      <a:pt x="411" y="4491"/>
                      <a:pt x="411" y="4546"/>
                    </a:cubicBezTo>
                    <a:cubicBezTo>
                      <a:pt x="411" y="4628"/>
                      <a:pt x="247" y="4682"/>
                      <a:pt x="247" y="4765"/>
                    </a:cubicBezTo>
                    <a:cubicBezTo>
                      <a:pt x="219" y="4874"/>
                      <a:pt x="110" y="4929"/>
                      <a:pt x="110" y="5011"/>
                    </a:cubicBezTo>
                    <a:cubicBezTo>
                      <a:pt x="110" y="5066"/>
                      <a:pt x="192" y="5175"/>
                      <a:pt x="192" y="5230"/>
                    </a:cubicBezTo>
                    <a:cubicBezTo>
                      <a:pt x="137" y="5312"/>
                      <a:pt x="329" y="5422"/>
                      <a:pt x="329" y="5476"/>
                    </a:cubicBezTo>
                    <a:cubicBezTo>
                      <a:pt x="329" y="5559"/>
                      <a:pt x="82" y="5613"/>
                      <a:pt x="82" y="5696"/>
                    </a:cubicBezTo>
                    <a:lnTo>
                      <a:pt x="82" y="5915"/>
                    </a:lnTo>
                    <a:cubicBezTo>
                      <a:pt x="55" y="5997"/>
                      <a:pt x="82" y="6106"/>
                      <a:pt x="82" y="6161"/>
                    </a:cubicBezTo>
                    <a:cubicBezTo>
                      <a:pt x="55" y="6243"/>
                      <a:pt x="137" y="6325"/>
                      <a:pt x="137" y="6407"/>
                    </a:cubicBezTo>
                    <a:cubicBezTo>
                      <a:pt x="137" y="6462"/>
                      <a:pt x="247" y="6572"/>
                      <a:pt x="247" y="6654"/>
                    </a:cubicBezTo>
                    <a:lnTo>
                      <a:pt x="247" y="6873"/>
                    </a:lnTo>
                    <a:cubicBezTo>
                      <a:pt x="247" y="6982"/>
                      <a:pt x="192" y="7065"/>
                      <a:pt x="192" y="7119"/>
                    </a:cubicBezTo>
                    <a:cubicBezTo>
                      <a:pt x="192" y="7202"/>
                      <a:pt x="0" y="7284"/>
                      <a:pt x="0" y="7366"/>
                    </a:cubicBezTo>
                    <a:cubicBezTo>
                      <a:pt x="0" y="7421"/>
                      <a:pt x="219" y="7530"/>
                      <a:pt x="219" y="7612"/>
                    </a:cubicBezTo>
                    <a:cubicBezTo>
                      <a:pt x="219" y="7667"/>
                      <a:pt x="82" y="7777"/>
                      <a:pt x="82" y="7831"/>
                    </a:cubicBezTo>
                    <a:cubicBezTo>
                      <a:pt x="82" y="7941"/>
                      <a:pt x="219" y="8023"/>
                      <a:pt x="219" y="8078"/>
                    </a:cubicBezTo>
                    <a:cubicBezTo>
                      <a:pt x="219" y="8187"/>
                      <a:pt x="274" y="8242"/>
                      <a:pt x="274" y="8324"/>
                    </a:cubicBezTo>
                    <a:cubicBezTo>
                      <a:pt x="274" y="8379"/>
                      <a:pt x="192" y="8461"/>
                      <a:pt x="192" y="8571"/>
                    </a:cubicBezTo>
                    <a:cubicBezTo>
                      <a:pt x="192" y="8653"/>
                      <a:pt x="274" y="8735"/>
                      <a:pt x="274" y="8790"/>
                    </a:cubicBezTo>
                    <a:cubicBezTo>
                      <a:pt x="274" y="8872"/>
                      <a:pt x="55" y="8981"/>
                      <a:pt x="55" y="9036"/>
                    </a:cubicBezTo>
                    <a:cubicBezTo>
                      <a:pt x="55" y="9118"/>
                      <a:pt x="247" y="9173"/>
                      <a:pt x="247" y="9255"/>
                    </a:cubicBezTo>
                    <a:cubicBezTo>
                      <a:pt x="247" y="9310"/>
                      <a:pt x="274" y="9419"/>
                      <a:pt x="274" y="9474"/>
                    </a:cubicBezTo>
                    <a:cubicBezTo>
                      <a:pt x="274" y="9556"/>
                      <a:pt x="137" y="9666"/>
                      <a:pt x="137" y="9721"/>
                    </a:cubicBezTo>
                    <a:cubicBezTo>
                      <a:pt x="137" y="9803"/>
                      <a:pt x="329" y="9858"/>
                      <a:pt x="329" y="9940"/>
                    </a:cubicBezTo>
                    <a:cubicBezTo>
                      <a:pt x="356" y="10022"/>
                      <a:pt x="466" y="10104"/>
                      <a:pt x="466" y="10159"/>
                    </a:cubicBezTo>
                    <a:cubicBezTo>
                      <a:pt x="493" y="10241"/>
                      <a:pt x="466" y="10350"/>
                      <a:pt x="466" y="10405"/>
                    </a:cubicBezTo>
                    <a:cubicBezTo>
                      <a:pt x="466" y="10487"/>
                      <a:pt x="384" y="10569"/>
                      <a:pt x="384" y="10652"/>
                    </a:cubicBezTo>
                    <a:cubicBezTo>
                      <a:pt x="411" y="10706"/>
                      <a:pt x="384" y="10816"/>
                      <a:pt x="384" y="10898"/>
                    </a:cubicBezTo>
                    <a:cubicBezTo>
                      <a:pt x="384" y="10953"/>
                      <a:pt x="274" y="11062"/>
                      <a:pt x="274" y="11117"/>
                    </a:cubicBezTo>
                    <a:cubicBezTo>
                      <a:pt x="274" y="11199"/>
                      <a:pt x="329" y="11309"/>
                      <a:pt x="329" y="11363"/>
                    </a:cubicBezTo>
                    <a:cubicBezTo>
                      <a:pt x="356" y="11446"/>
                      <a:pt x="466" y="11500"/>
                      <a:pt x="466" y="11583"/>
                    </a:cubicBezTo>
                    <a:cubicBezTo>
                      <a:pt x="466" y="11637"/>
                      <a:pt x="603" y="11719"/>
                      <a:pt x="603" y="11774"/>
                    </a:cubicBezTo>
                    <a:cubicBezTo>
                      <a:pt x="603" y="11856"/>
                      <a:pt x="548" y="11938"/>
                      <a:pt x="548" y="12021"/>
                    </a:cubicBezTo>
                    <a:cubicBezTo>
                      <a:pt x="603" y="12075"/>
                      <a:pt x="548" y="12185"/>
                      <a:pt x="548" y="12267"/>
                    </a:cubicBezTo>
                    <a:cubicBezTo>
                      <a:pt x="548" y="12322"/>
                      <a:pt x="603" y="12431"/>
                      <a:pt x="603" y="12486"/>
                    </a:cubicBezTo>
                    <a:lnTo>
                      <a:pt x="603" y="12733"/>
                    </a:lnTo>
                    <a:cubicBezTo>
                      <a:pt x="603" y="12842"/>
                      <a:pt x="657" y="12897"/>
                      <a:pt x="657" y="12979"/>
                    </a:cubicBezTo>
                    <a:cubicBezTo>
                      <a:pt x="657" y="13034"/>
                      <a:pt x="877" y="13116"/>
                      <a:pt x="877" y="13171"/>
                    </a:cubicBezTo>
                    <a:cubicBezTo>
                      <a:pt x="904" y="13280"/>
                      <a:pt x="685" y="13390"/>
                      <a:pt x="740" y="13444"/>
                    </a:cubicBezTo>
                    <a:cubicBezTo>
                      <a:pt x="767" y="13527"/>
                      <a:pt x="931" y="13581"/>
                      <a:pt x="931" y="13664"/>
                    </a:cubicBezTo>
                    <a:cubicBezTo>
                      <a:pt x="959" y="13773"/>
                      <a:pt x="1013" y="13828"/>
                      <a:pt x="1013" y="13910"/>
                    </a:cubicBezTo>
                    <a:cubicBezTo>
                      <a:pt x="1041" y="13965"/>
                      <a:pt x="1013" y="14074"/>
                      <a:pt x="1013" y="14129"/>
                    </a:cubicBezTo>
                    <a:cubicBezTo>
                      <a:pt x="1013" y="14211"/>
                      <a:pt x="904" y="14321"/>
                      <a:pt x="904" y="14375"/>
                    </a:cubicBezTo>
                    <a:cubicBezTo>
                      <a:pt x="904" y="14485"/>
                      <a:pt x="931" y="14540"/>
                      <a:pt x="931" y="14622"/>
                    </a:cubicBezTo>
                    <a:cubicBezTo>
                      <a:pt x="931" y="14677"/>
                      <a:pt x="1150" y="14759"/>
                      <a:pt x="1150" y="14814"/>
                    </a:cubicBezTo>
                    <a:cubicBezTo>
                      <a:pt x="1178" y="14896"/>
                      <a:pt x="1068" y="15005"/>
                      <a:pt x="1068" y="15060"/>
                    </a:cubicBezTo>
                    <a:cubicBezTo>
                      <a:pt x="1096" y="15142"/>
                      <a:pt x="1232" y="15197"/>
                      <a:pt x="1232" y="15279"/>
                    </a:cubicBezTo>
                    <a:cubicBezTo>
                      <a:pt x="1287" y="15334"/>
                      <a:pt x="1041" y="15471"/>
                      <a:pt x="1041" y="15553"/>
                    </a:cubicBezTo>
                    <a:cubicBezTo>
                      <a:pt x="1041" y="15608"/>
                      <a:pt x="1315" y="15635"/>
                      <a:pt x="1315" y="15717"/>
                    </a:cubicBezTo>
                    <a:cubicBezTo>
                      <a:pt x="1315" y="15827"/>
                      <a:pt x="1178" y="15909"/>
                      <a:pt x="1178" y="15991"/>
                    </a:cubicBezTo>
                    <a:cubicBezTo>
                      <a:pt x="1178" y="16100"/>
                      <a:pt x="1232" y="16155"/>
                      <a:pt x="1232" y="16237"/>
                    </a:cubicBezTo>
                    <a:cubicBezTo>
                      <a:pt x="1232" y="16292"/>
                      <a:pt x="1424" y="16374"/>
                      <a:pt x="1424" y="16429"/>
                    </a:cubicBezTo>
                    <a:cubicBezTo>
                      <a:pt x="1452" y="16511"/>
                      <a:pt x="1342" y="16593"/>
                      <a:pt x="1342" y="16675"/>
                    </a:cubicBezTo>
                    <a:cubicBezTo>
                      <a:pt x="1342" y="16730"/>
                      <a:pt x="1369" y="16840"/>
                      <a:pt x="1369" y="16922"/>
                    </a:cubicBezTo>
                    <a:cubicBezTo>
                      <a:pt x="1369" y="16977"/>
                      <a:pt x="1561" y="17059"/>
                      <a:pt x="1561" y="17114"/>
                    </a:cubicBezTo>
                    <a:cubicBezTo>
                      <a:pt x="1561" y="17196"/>
                      <a:pt x="1369" y="17333"/>
                      <a:pt x="1369" y="17387"/>
                    </a:cubicBezTo>
                    <a:lnTo>
                      <a:pt x="1369" y="17634"/>
                    </a:lnTo>
                    <a:cubicBezTo>
                      <a:pt x="1369" y="17689"/>
                      <a:pt x="1588" y="17771"/>
                      <a:pt x="1588" y="17825"/>
                    </a:cubicBezTo>
                    <a:cubicBezTo>
                      <a:pt x="1588" y="17935"/>
                      <a:pt x="1616" y="18017"/>
                      <a:pt x="1616" y="18072"/>
                    </a:cubicBezTo>
                    <a:cubicBezTo>
                      <a:pt x="1616" y="18154"/>
                      <a:pt x="1506" y="18236"/>
                      <a:pt x="1506" y="18318"/>
                    </a:cubicBezTo>
                    <a:cubicBezTo>
                      <a:pt x="1506" y="18428"/>
                      <a:pt x="1780" y="18455"/>
                      <a:pt x="1780" y="18510"/>
                    </a:cubicBezTo>
                    <a:cubicBezTo>
                      <a:pt x="1835" y="18592"/>
                      <a:pt x="1753" y="18702"/>
                      <a:pt x="1753" y="18756"/>
                    </a:cubicBezTo>
                    <a:cubicBezTo>
                      <a:pt x="1753" y="18839"/>
                      <a:pt x="1780" y="18921"/>
                      <a:pt x="1780" y="19003"/>
                    </a:cubicBezTo>
                    <a:lnTo>
                      <a:pt x="1780" y="19249"/>
                    </a:lnTo>
                    <a:cubicBezTo>
                      <a:pt x="1780" y="19331"/>
                      <a:pt x="1862" y="19414"/>
                      <a:pt x="1862" y="19468"/>
                    </a:cubicBezTo>
                    <a:cubicBezTo>
                      <a:pt x="1862" y="19578"/>
                      <a:pt x="1890" y="19660"/>
                      <a:pt x="1890" y="19715"/>
                    </a:cubicBezTo>
                    <a:cubicBezTo>
                      <a:pt x="1917" y="19797"/>
                      <a:pt x="1890" y="19879"/>
                      <a:pt x="1890" y="19961"/>
                    </a:cubicBezTo>
                    <a:cubicBezTo>
                      <a:pt x="1890" y="20016"/>
                      <a:pt x="1835" y="20126"/>
                      <a:pt x="1835" y="20208"/>
                    </a:cubicBezTo>
                    <a:cubicBezTo>
                      <a:pt x="1835" y="20290"/>
                      <a:pt x="1890" y="20372"/>
                      <a:pt x="1890" y="20427"/>
                    </a:cubicBezTo>
                    <a:cubicBezTo>
                      <a:pt x="1890" y="20536"/>
                      <a:pt x="1917" y="20618"/>
                      <a:pt x="1917" y="20673"/>
                    </a:cubicBezTo>
                    <a:cubicBezTo>
                      <a:pt x="1917" y="20755"/>
                      <a:pt x="1890" y="20837"/>
                      <a:pt x="1890" y="20920"/>
                    </a:cubicBezTo>
                    <a:cubicBezTo>
                      <a:pt x="1917" y="21029"/>
                      <a:pt x="1999" y="21084"/>
                      <a:pt x="1999" y="21166"/>
                    </a:cubicBezTo>
                    <a:cubicBezTo>
                      <a:pt x="1999" y="21221"/>
                      <a:pt x="2163" y="21303"/>
                      <a:pt x="2163" y="21358"/>
                    </a:cubicBezTo>
                    <a:lnTo>
                      <a:pt x="2163" y="21604"/>
                    </a:lnTo>
                    <a:cubicBezTo>
                      <a:pt x="2163" y="21659"/>
                      <a:pt x="2136" y="21768"/>
                      <a:pt x="2136" y="21851"/>
                    </a:cubicBezTo>
                    <a:cubicBezTo>
                      <a:pt x="2136" y="21905"/>
                      <a:pt x="2109" y="22015"/>
                      <a:pt x="2109" y="22070"/>
                    </a:cubicBezTo>
                    <a:cubicBezTo>
                      <a:pt x="2109" y="22179"/>
                      <a:pt x="2273" y="22261"/>
                      <a:pt x="2273" y="22316"/>
                    </a:cubicBezTo>
                    <a:cubicBezTo>
                      <a:pt x="2273" y="22398"/>
                      <a:pt x="2136" y="22480"/>
                      <a:pt x="2136" y="22562"/>
                    </a:cubicBezTo>
                    <a:cubicBezTo>
                      <a:pt x="2136" y="22672"/>
                      <a:pt x="2246" y="22727"/>
                      <a:pt x="2246" y="22809"/>
                    </a:cubicBezTo>
                    <a:cubicBezTo>
                      <a:pt x="2246" y="22864"/>
                      <a:pt x="2136" y="22973"/>
                      <a:pt x="2136" y="23028"/>
                    </a:cubicBezTo>
                    <a:cubicBezTo>
                      <a:pt x="2136" y="23110"/>
                      <a:pt x="2027" y="23220"/>
                      <a:pt x="2027" y="23274"/>
                    </a:cubicBezTo>
                    <a:cubicBezTo>
                      <a:pt x="2027" y="23357"/>
                      <a:pt x="2054" y="23439"/>
                      <a:pt x="2054" y="23521"/>
                    </a:cubicBezTo>
                    <a:cubicBezTo>
                      <a:pt x="2054" y="23576"/>
                      <a:pt x="2136" y="23685"/>
                      <a:pt x="2136" y="23767"/>
                    </a:cubicBezTo>
                    <a:cubicBezTo>
                      <a:pt x="2136" y="23822"/>
                      <a:pt x="2300" y="23932"/>
                      <a:pt x="2300" y="23986"/>
                    </a:cubicBezTo>
                    <a:cubicBezTo>
                      <a:pt x="2300" y="24068"/>
                      <a:pt x="2273" y="24178"/>
                      <a:pt x="2273" y="24233"/>
                    </a:cubicBezTo>
                    <a:cubicBezTo>
                      <a:pt x="2273" y="24342"/>
                      <a:pt x="2054" y="24397"/>
                      <a:pt x="2054" y="24479"/>
                    </a:cubicBezTo>
                    <a:cubicBezTo>
                      <a:pt x="2054" y="24534"/>
                      <a:pt x="2163" y="24643"/>
                      <a:pt x="2163" y="24726"/>
                    </a:cubicBezTo>
                    <a:cubicBezTo>
                      <a:pt x="2163" y="24780"/>
                      <a:pt x="2246" y="24890"/>
                      <a:pt x="2246" y="24945"/>
                    </a:cubicBezTo>
                    <a:cubicBezTo>
                      <a:pt x="2246" y="25027"/>
                      <a:pt x="2273" y="25136"/>
                      <a:pt x="2273" y="25191"/>
                    </a:cubicBezTo>
                    <a:cubicBezTo>
                      <a:pt x="2273" y="25273"/>
                      <a:pt x="1999" y="25328"/>
                      <a:pt x="1999" y="25410"/>
                    </a:cubicBezTo>
                    <a:cubicBezTo>
                      <a:pt x="1999" y="25465"/>
                      <a:pt x="2246" y="25574"/>
                      <a:pt x="2246" y="25629"/>
                    </a:cubicBezTo>
                    <a:cubicBezTo>
                      <a:pt x="2246" y="25739"/>
                      <a:pt x="2054" y="25821"/>
                      <a:pt x="2054" y="25876"/>
                    </a:cubicBezTo>
                    <a:cubicBezTo>
                      <a:pt x="2054" y="25985"/>
                      <a:pt x="1917" y="26040"/>
                      <a:pt x="1917" y="26122"/>
                    </a:cubicBezTo>
                    <a:cubicBezTo>
                      <a:pt x="1917" y="26177"/>
                      <a:pt x="2027" y="26286"/>
                      <a:pt x="2027" y="26368"/>
                    </a:cubicBezTo>
                    <a:cubicBezTo>
                      <a:pt x="2027" y="26451"/>
                      <a:pt x="1972" y="26533"/>
                      <a:pt x="1972" y="26588"/>
                    </a:cubicBezTo>
                    <a:lnTo>
                      <a:pt x="1972" y="26834"/>
                    </a:lnTo>
                    <a:lnTo>
                      <a:pt x="1972" y="27080"/>
                    </a:lnTo>
                    <a:cubicBezTo>
                      <a:pt x="1972" y="27135"/>
                      <a:pt x="2136" y="27245"/>
                      <a:pt x="2136" y="27327"/>
                    </a:cubicBezTo>
                    <a:cubicBezTo>
                      <a:pt x="2136" y="27382"/>
                      <a:pt x="1862" y="27464"/>
                      <a:pt x="1862" y="27519"/>
                    </a:cubicBezTo>
                    <a:cubicBezTo>
                      <a:pt x="1862" y="27601"/>
                      <a:pt x="2027" y="27683"/>
                      <a:pt x="2027" y="27765"/>
                    </a:cubicBezTo>
                    <a:cubicBezTo>
                      <a:pt x="2027" y="27874"/>
                      <a:pt x="1972" y="27929"/>
                      <a:pt x="1972" y="28011"/>
                    </a:cubicBezTo>
                    <a:lnTo>
                      <a:pt x="1972" y="28230"/>
                    </a:lnTo>
                    <a:lnTo>
                      <a:pt x="1972" y="28477"/>
                    </a:lnTo>
                    <a:cubicBezTo>
                      <a:pt x="1972" y="28559"/>
                      <a:pt x="1835" y="28614"/>
                      <a:pt x="1835" y="28696"/>
                    </a:cubicBezTo>
                    <a:cubicBezTo>
                      <a:pt x="1835" y="28751"/>
                      <a:pt x="1643" y="28833"/>
                      <a:pt x="1643" y="28888"/>
                    </a:cubicBezTo>
                    <a:lnTo>
                      <a:pt x="1643" y="29134"/>
                    </a:lnTo>
                    <a:cubicBezTo>
                      <a:pt x="1643" y="29244"/>
                      <a:pt x="1890" y="29326"/>
                      <a:pt x="1890" y="29408"/>
                    </a:cubicBezTo>
                    <a:cubicBezTo>
                      <a:pt x="1890" y="29463"/>
                      <a:pt x="1643" y="29545"/>
                      <a:pt x="1643" y="29600"/>
                    </a:cubicBezTo>
                    <a:cubicBezTo>
                      <a:pt x="1643" y="29709"/>
                      <a:pt x="1862" y="29819"/>
                      <a:pt x="1862" y="29873"/>
                    </a:cubicBezTo>
                    <a:cubicBezTo>
                      <a:pt x="1862" y="29955"/>
                      <a:pt x="1588" y="30010"/>
                      <a:pt x="1588" y="30092"/>
                    </a:cubicBezTo>
                    <a:cubicBezTo>
                      <a:pt x="1588" y="30147"/>
                      <a:pt x="1698" y="30257"/>
                      <a:pt x="1698" y="30339"/>
                    </a:cubicBezTo>
                    <a:cubicBezTo>
                      <a:pt x="1698" y="30421"/>
                      <a:pt x="1616" y="30503"/>
                      <a:pt x="1616" y="30558"/>
                    </a:cubicBezTo>
                    <a:cubicBezTo>
                      <a:pt x="1588" y="30640"/>
                      <a:pt x="1780" y="30750"/>
                      <a:pt x="1780" y="30804"/>
                    </a:cubicBezTo>
                    <a:cubicBezTo>
                      <a:pt x="1780" y="30886"/>
                      <a:pt x="1479" y="30941"/>
                      <a:pt x="1479" y="31023"/>
                    </a:cubicBezTo>
                    <a:cubicBezTo>
                      <a:pt x="1479" y="31078"/>
                      <a:pt x="1616" y="31188"/>
                      <a:pt x="1616" y="31242"/>
                    </a:cubicBezTo>
                    <a:cubicBezTo>
                      <a:pt x="1616" y="31352"/>
                      <a:pt x="1506" y="31434"/>
                      <a:pt x="1506" y="31489"/>
                    </a:cubicBezTo>
                    <a:lnTo>
                      <a:pt x="1506" y="31735"/>
                    </a:lnTo>
                    <a:cubicBezTo>
                      <a:pt x="1506" y="31845"/>
                      <a:pt x="1643" y="31900"/>
                      <a:pt x="1643" y="31982"/>
                    </a:cubicBezTo>
                    <a:cubicBezTo>
                      <a:pt x="1643" y="32036"/>
                      <a:pt x="1561" y="32146"/>
                      <a:pt x="1588" y="32201"/>
                    </a:cubicBezTo>
                    <a:cubicBezTo>
                      <a:pt x="1616" y="32283"/>
                      <a:pt x="1616" y="32392"/>
                      <a:pt x="1643" y="32447"/>
                    </a:cubicBezTo>
                    <a:cubicBezTo>
                      <a:pt x="1698" y="32529"/>
                      <a:pt x="1835" y="32529"/>
                      <a:pt x="1890" y="32557"/>
                    </a:cubicBezTo>
                    <a:cubicBezTo>
                      <a:pt x="1899" y="32560"/>
                      <a:pt x="1908" y="32561"/>
                      <a:pt x="1916" y="32561"/>
                    </a:cubicBezTo>
                    <a:cubicBezTo>
                      <a:pt x="1985" y="32561"/>
                      <a:pt x="2039" y="32475"/>
                      <a:pt x="2136" y="32475"/>
                    </a:cubicBezTo>
                    <a:cubicBezTo>
                      <a:pt x="2183" y="32475"/>
                      <a:pt x="2270" y="32535"/>
                      <a:pt x="2346" y="32535"/>
                    </a:cubicBezTo>
                    <a:cubicBezTo>
                      <a:pt x="2358" y="32535"/>
                      <a:pt x="2371" y="32533"/>
                      <a:pt x="2382" y="32529"/>
                    </a:cubicBezTo>
                    <a:cubicBezTo>
                      <a:pt x="2410" y="32475"/>
                      <a:pt x="2437" y="32338"/>
                      <a:pt x="2519" y="32310"/>
                    </a:cubicBezTo>
                    <a:cubicBezTo>
                      <a:pt x="2547" y="32283"/>
                      <a:pt x="2656" y="32283"/>
                      <a:pt x="2711" y="32201"/>
                    </a:cubicBezTo>
                    <a:cubicBezTo>
                      <a:pt x="2752" y="32173"/>
                      <a:pt x="2807" y="32173"/>
                      <a:pt x="2858" y="32173"/>
                    </a:cubicBezTo>
                    <a:cubicBezTo>
                      <a:pt x="2910" y="32173"/>
                      <a:pt x="2958" y="32173"/>
                      <a:pt x="2985" y="32146"/>
                    </a:cubicBezTo>
                    <a:cubicBezTo>
                      <a:pt x="3012" y="32064"/>
                      <a:pt x="2875" y="31872"/>
                      <a:pt x="2958" y="31790"/>
                    </a:cubicBezTo>
                    <a:cubicBezTo>
                      <a:pt x="2969" y="31778"/>
                      <a:pt x="2991" y="31774"/>
                      <a:pt x="3016" y="31774"/>
                    </a:cubicBezTo>
                    <a:cubicBezTo>
                      <a:pt x="3074" y="31774"/>
                      <a:pt x="3156" y="31794"/>
                      <a:pt x="3215" y="31794"/>
                    </a:cubicBezTo>
                    <a:cubicBezTo>
                      <a:pt x="3251" y="31794"/>
                      <a:pt x="3278" y="31787"/>
                      <a:pt x="3286" y="31763"/>
                    </a:cubicBezTo>
                    <a:cubicBezTo>
                      <a:pt x="3368" y="31708"/>
                      <a:pt x="3259" y="31516"/>
                      <a:pt x="3286" y="31461"/>
                    </a:cubicBezTo>
                    <a:cubicBezTo>
                      <a:pt x="3341" y="31379"/>
                      <a:pt x="3423" y="31352"/>
                      <a:pt x="3478" y="31297"/>
                    </a:cubicBezTo>
                    <a:cubicBezTo>
                      <a:pt x="3505" y="31215"/>
                      <a:pt x="3669" y="31242"/>
                      <a:pt x="3697" y="31188"/>
                    </a:cubicBezTo>
                    <a:cubicBezTo>
                      <a:pt x="3752" y="31105"/>
                      <a:pt x="3697" y="30969"/>
                      <a:pt x="3752" y="30914"/>
                    </a:cubicBezTo>
                    <a:cubicBezTo>
                      <a:pt x="3806" y="30832"/>
                      <a:pt x="3888" y="30804"/>
                      <a:pt x="3916" y="30750"/>
                    </a:cubicBezTo>
                    <a:cubicBezTo>
                      <a:pt x="3943" y="30695"/>
                      <a:pt x="4025" y="30640"/>
                      <a:pt x="4053" y="30558"/>
                    </a:cubicBezTo>
                    <a:cubicBezTo>
                      <a:pt x="4080" y="30503"/>
                      <a:pt x="4053" y="30394"/>
                      <a:pt x="4080" y="30339"/>
                    </a:cubicBezTo>
                    <a:lnTo>
                      <a:pt x="4190" y="30120"/>
                    </a:lnTo>
                    <a:cubicBezTo>
                      <a:pt x="4217" y="30065"/>
                      <a:pt x="4299" y="29983"/>
                      <a:pt x="4327" y="29928"/>
                    </a:cubicBezTo>
                    <a:cubicBezTo>
                      <a:pt x="4354" y="29846"/>
                      <a:pt x="4518" y="29846"/>
                      <a:pt x="4573" y="29791"/>
                    </a:cubicBezTo>
                    <a:cubicBezTo>
                      <a:pt x="4600" y="29709"/>
                      <a:pt x="4463" y="29545"/>
                      <a:pt x="4491" y="29463"/>
                    </a:cubicBezTo>
                    <a:cubicBezTo>
                      <a:pt x="4518" y="29408"/>
                      <a:pt x="4737" y="29435"/>
                      <a:pt x="4765" y="29380"/>
                    </a:cubicBezTo>
                    <a:cubicBezTo>
                      <a:pt x="4792" y="29298"/>
                      <a:pt x="4874" y="29271"/>
                      <a:pt x="4902" y="29189"/>
                    </a:cubicBezTo>
                    <a:cubicBezTo>
                      <a:pt x="4929" y="29134"/>
                      <a:pt x="4874" y="28997"/>
                      <a:pt x="4902" y="28915"/>
                    </a:cubicBezTo>
                    <a:cubicBezTo>
                      <a:pt x="4929" y="28860"/>
                      <a:pt x="4929" y="28778"/>
                      <a:pt x="4984" y="28723"/>
                    </a:cubicBezTo>
                    <a:cubicBezTo>
                      <a:pt x="5011" y="28641"/>
                      <a:pt x="5148" y="28614"/>
                      <a:pt x="5175" y="28559"/>
                    </a:cubicBezTo>
                    <a:cubicBezTo>
                      <a:pt x="5203" y="28477"/>
                      <a:pt x="5011" y="28285"/>
                      <a:pt x="5038" y="28203"/>
                    </a:cubicBezTo>
                    <a:cubicBezTo>
                      <a:pt x="5066" y="28148"/>
                      <a:pt x="5203" y="28094"/>
                      <a:pt x="5258" y="28039"/>
                    </a:cubicBezTo>
                    <a:cubicBezTo>
                      <a:pt x="5285" y="27957"/>
                      <a:pt x="5394" y="27929"/>
                      <a:pt x="5422" y="27874"/>
                    </a:cubicBezTo>
                    <a:cubicBezTo>
                      <a:pt x="5449" y="27792"/>
                      <a:pt x="5422" y="27683"/>
                      <a:pt x="5449" y="27628"/>
                    </a:cubicBezTo>
                    <a:cubicBezTo>
                      <a:pt x="5477" y="27546"/>
                      <a:pt x="5696" y="27546"/>
                      <a:pt x="5723" y="27491"/>
                    </a:cubicBezTo>
                    <a:cubicBezTo>
                      <a:pt x="5750" y="27409"/>
                      <a:pt x="5696" y="27327"/>
                      <a:pt x="5723" y="27245"/>
                    </a:cubicBezTo>
                    <a:cubicBezTo>
                      <a:pt x="5750" y="27190"/>
                      <a:pt x="5696" y="27080"/>
                      <a:pt x="5723" y="26998"/>
                    </a:cubicBezTo>
                    <a:cubicBezTo>
                      <a:pt x="5750" y="26944"/>
                      <a:pt x="5833" y="26861"/>
                      <a:pt x="5860" y="26807"/>
                    </a:cubicBezTo>
                    <a:cubicBezTo>
                      <a:pt x="5887" y="26697"/>
                      <a:pt x="5887" y="26642"/>
                      <a:pt x="5942" y="26560"/>
                    </a:cubicBezTo>
                    <a:cubicBezTo>
                      <a:pt x="5969" y="26505"/>
                      <a:pt x="6216" y="26533"/>
                      <a:pt x="6243" y="26451"/>
                    </a:cubicBezTo>
                    <a:cubicBezTo>
                      <a:pt x="6271" y="26396"/>
                      <a:pt x="6134" y="26259"/>
                      <a:pt x="6161" y="26177"/>
                    </a:cubicBezTo>
                    <a:cubicBezTo>
                      <a:pt x="6216" y="26122"/>
                      <a:pt x="6161" y="26013"/>
                      <a:pt x="6216" y="25958"/>
                    </a:cubicBezTo>
                    <a:cubicBezTo>
                      <a:pt x="6243" y="25876"/>
                      <a:pt x="6216" y="25766"/>
                      <a:pt x="6243" y="25711"/>
                    </a:cubicBezTo>
                    <a:lnTo>
                      <a:pt x="6353" y="25492"/>
                    </a:lnTo>
                    <a:cubicBezTo>
                      <a:pt x="6353" y="25410"/>
                      <a:pt x="6435" y="25355"/>
                      <a:pt x="6490" y="25301"/>
                    </a:cubicBezTo>
                    <a:lnTo>
                      <a:pt x="6572" y="25082"/>
                    </a:lnTo>
                    <a:cubicBezTo>
                      <a:pt x="6627" y="24999"/>
                      <a:pt x="6627" y="24917"/>
                      <a:pt x="6654" y="24863"/>
                    </a:cubicBezTo>
                    <a:cubicBezTo>
                      <a:pt x="6681" y="24780"/>
                      <a:pt x="6681" y="24726"/>
                      <a:pt x="6709" y="24643"/>
                    </a:cubicBezTo>
                    <a:cubicBezTo>
                      <a:pt x="6764" y="24534"/>
                      <a:pt x="6928" y="24534"/>
                      <a:pt x="6955" y="24479"/>
                    </a:cubicBezTo>
                    <a:cubicBezTo>
                      <a:pt x="6983" y="24397"/>
                      <a:pt x="6818" y="24233"/>
                      <a:pt x="6846" y="24178"/>
                    </a:cubicBezTo>
                    <a:cubicBezTo>
                      <a:pt x="6900" y="24096"/>
                      <a:pt x="7174" y="24123"/>
                      <a:pt x="7202" y="24068"/>
                    </a:cubicBezTo>
                    <a:cubicBezTo>
                      <a:pt x="7229" y="23959"/>
                      <a:pt x="7065" y="23822"/>
                      <a:pt x="7092" y="23767"/>
                    </a:cubicBezTo>
                    <a:lnTo>
                      <a:pt x="7202" y="23548"/>
                    </a:lnTo>
                    <a:cubicBezTo>
                      <a:pt x="7229" y="23493"/>
                      <a:pt x="7366" y="23439"/>
                      <a:pt x="7393" y="23384"/>
                    </a:cubicBezTo>
                    <a:cubicBezTo>
                      <a:pt x="7448" y="23302"/>
                      <a:pt x="7311" y="23165"/>
                      <a:pt x="7339" y="23110"/>
                    </a:cubicBezTo>
                    <a:cubicBezTo>
                      <a:pt x="7366" y="23028"/>
                      <a:pt x="7503" y="23001"/>
                      <a:pt x="7530" y="22946"/>
                    </a:cubicBezTo>
                    <a:cubicBezTo>
                      <a:pt x="7530" y="22864"/>
                      <a:pt x="7640" y="22809"/>
                      <a:pt x="7667" y="22727"/>
                    </a:cubicBezTo>
                    <a:cubicBezTo>
                      <a:pt x="7667" y="22672"/>
                      <a:pt x="7722" y="22590"/>
                      <a:pt x="7749" y="22535"/>
                    </a:cubicBezTo>
                    <a:cubicBezTo>
                      <a:pt x="7749" y="22453"/>
                      <a:pt x="7777" y="22398"/>
                      <a:pt x="7804" y="22316"/>
                    </a:cubicBezTo>
                    <a:cubicBezTo>
                      <a:pt x="7859" y="22261"/>
                      <a:pt x="7722" y="22124"/>
                      <a:pt x="7749" y="22042"/>
                    </a:cubicBezTo>
                    <a:cubicBezTo>
                      <a:pt x="7777" y="21987"/>
                      <a:pt x="7667" y="21878"/>
                      <a:pt x="7722" y="21796"/>
                    </a:cubicBezTo>
                    <a:cubicBezTo>
                      <a:pt x="7722" y="21741"/>
                      <a:pt x="7749" y="21659"/>
                      <a:pt x="7777" y="21604"/>
                    </a:cubicBezTo>
                    <a:cubicBezTo>
                      <a:pt x="7804" y="21522"/>
                      <a:pt x="7914" y="21495"/>
                      <a:pt x="7941" y="21440"/>
                    </a:cubicBezTo>
                    <a:cubicBezTo>
                      <a:pt x="7996" y="21330"/>
                      <a:pt x="7996" y="21248"/>
                      <a:pt x="8023" y="21193"/>
                    </a:cubicBezTo>
                    <a:cubicBezTo>
                      <a:pt x="8023" y="21111"/>
                      <a:pt x="8160" y="21084"/>
                      <a:pt x="8187" y="21029"/>
                    </a:cubicBezTo>
                    <a:cubicBezTo>
                      <a:pt x="8215" y="20947"/>
                      <a:pt x="8187" y="20837"/>
                      <a:pt x="8215" y="20783"/>
                    </a:cubicBezTo>
                    <a:cubicBezTo>
                      <a:pt x="8269" y="20701"/>
                      <a:pt x="8406" y="20673"/>
                      <a:pt x="8434" y="20618"/>
                    </a:cubicBezTo>
                    <a:cubicBezTo>
                      <a:pt x="8434" y="20536"/>
                      <a:pt x="8434" y="20427"/>
                      <a:pt x="8461" y="20372"/>
                    </a:cubicBezTo>
                    <a:cubicBezTo>
                      <a:pt x="8461" y="20290"/>
                      <a:pt x="8324" y="20153"/>
                      <a:pt x="8352" y="20098"/>
                    </a:cubicBezTo>
                    <a:cubicBezTo>
                      <a:pt x="8352" y="20016"/>
                      <a:pt x="8434" y="19961"/>
                      <a:pt x="8461" y="19879"/>
                    </a:cubicBezTo>
                    <a:cubicBezTo>
                      <a:pt x="8489" y="19824"/>
                      <a:pt x="8598" y="19742"/>
                      <a:pt x="8625" y="19687"/>
                    </a:cubicBezTo>
                    <a:cubicBezTo>
                      <a:pt x="8625" y="19578"/>
                      <a:pt x="8680" y="19523"/>
                      <a:pt x="8708" y="19441"/>
                    </a:cubicBezTo>
                    <a:cubicBezTo>
                      <a:pt x="8735" y="19386"/>
                      <a:pt x="8571" y="19249"/>
                      <a:pt x="8598" y="19167"/>
                    </a:cubicBezTo>
                    <a:cubicBezTo>
                      <a:pt x="8598" y="19112"/>
                      <a:pt x="8735" y="19030"/>
                      <a:pt x="8762" y="18976"/>
                    </a:cubicBezTo>
                    <a:cubicBezTo>
                      <a:pt x="8817" y="18866"/>
                      <a:pt x="8817" y="18784"/>
                      <a:pt x="8845" y="18729"/>
                    </a:cubicBezTo>
                    <a:cubicBezTo>
                      <a:pt x="8872" y="18647"/>
                      <a:pt x="8817" y="18565"/>
                      <a:pt x="8845" y="18483"/>
                    </a:cubicBezTo>
                    <a:cubicBezTo>
                      <a:pt x="8845" y="18428"/>
                      <a:pt x="8981" y="18346"/>
                      <a:pt x="9009" y="18291"/>
                    </a:cubicBezTo>
                    <a:cubicBezTo>
                      <a:pt x="9036" y="18209"/>
                      <a:pt x="8981" y="18099"/>
                      <a:pt x="8981" y="18045"/>
                    </a:cubicBezTo>
                    <a:cubicBezTo>
                      <a:pt x="9009" y="17962"/>
                      <a:pt x="9009" y="17880"/>
                      <a:pt x="9009" y="17798"/>
                    </a:cubicBezTo>
                    <a:cubicBezTo>
                      <a:pt x="9036" y="17743"/>
                      <a:pt x="8981" y="17634"/>
                      <a:pt x="8981" y="17552"/>
                    </a:cubicBezTo>
                    <a:cubicBezTo>
                      <a:pt x="9009" y="17497"/>
                      <a:pt x="9283" y="17470"/>
                      <a:pt x="9283" y="17387"/>
                    </a:cubicBezTo>
                    <a:cubicBezTo>
                      <a:pt x="9310" y="17278"/>
                      <a:pt x="9036" y="17141"/>
                      <a:pt x="9036" y="17086"/>
                    </a:cubicBezTo>
                    <a:cubicBezTo>
                      <a:pt x="9036" y="17004"/>
                      <a:pt x="9392" y="16977"/>
                      <a:pt x="9392" y="16922"/>
                    </a:cubicBezTo>
                    <a:cubicBezTo>
                      <a:pt x="9420" y="16840"/>
                      <a:pt x="9392" y="16730"/>
                      <a:pt x="9392" y="16675"/>
                    </a:cubicBezTo>
                    <a:cubicBezTo>
                      <a:pt x="9420" y="16593"/>
                      <a:pt x="9420" y="16511"/>
                      <a:pt x="9420" y="16429"/>
                    </a:cubicBezTo>
                    <a:lnTo>
                      <a:pt x="9420" y="16183"/>
                    </a:lnTo>
                    <a:cubicBezTo>
                      <a:pt x="9420" y="16100"/>
                      <a:pt x="9310" y="15991"/>
                      <a:pt x="9310" y="15909"/>
                    </a:cubicBezTo>
                    <a:cubicBezTo>
                      <a:pt x="9310" y="15827"/>
                      <a:pt x="9584" y="15772"/>
                      <a:pt x="9584" y="15717"/>
                    </a:cubicBezTo>
                    <a:cubicBezTo>
                      <a:pt x="9584" y="15635"/>
                      <a:pt x="9529" y="15553"/>
                      <a:pt x="9529" y="15471"/>
                    </a:cubicBezTo>
                    <a:cubicBezTo>
                      <a:pt x="9529" y="15416"/>
                      <a:pt x="9639" y="15334"/>
                      <a:pt x="9639" y="15279"/>
                    </a:cubicBezTo>
                    <a:cubicBezTo>
                      <a:pt x="9666" y="15169"/>
                      <a:pt x="9502" y="15060"/>
                      <a:pt x="9502" y="15005"/>
                    </a:cubicBezTo>
                    <a:lnTo>
                      <a:pt x="9502" y="14759"/>
                    </a:lnTo>
                    <a:cubicBezTo>
                      <a:pt x="9502" y="14677"/>
                      <a:pt x="9721" y="14622"/>
                      <a:pt x="9721" y="14540"/>
                    </a:cubicBezTo>
                    <a:cubicBezTo>
                      <a:pt x="9775" y="14458"/>
                      <a:pt x="9639" y="14348"/>
                      <a:pt x="9639" y="14266"/>
                    </a:cubicBezTo>
                    <a:cubicBezTo>
                      <a:pt x="9666" y="14211"/>
                      <a:pt x="9639" y="14102"/>
                      <a:pt x="9639" y="14047"/>
                    </a:cubicBezTo>
                    <a:cubicBezTo>
                      <a:pt x="9639" y="13937"/>
                      <a:pt x="9912" y="13910"/>
                      <a:pt x="9912" y="13828"/>
                    </a:cubicBezTo>
                    <a:cubicBezTo>
                      <a:pt x="9912" y="13773"/>
                      <a:pt x="9666" y="13636"/>
                      <a:pt x="9666" y="13554"/>
                    </a:cubicBezTo>
                    <a:cubicBezTo>
                      <a:pt x="9693" y="13499"/>
                      <a:pt x="9912" y="13417"/>
                      <a:pt x="9912" y="13362"/>
                    </a:cubicBezTo>
                    <a:cubicBezTo>
                      <a:pt x="9940" y="13253"/>
                      <a:pt x="9967" y="13171"/>
                      <a:pt x="9967" y="13116"/>
                    </a:cubicBezTo>
                    <a:cubicBezTo>
                      <a:pt x="9967" y="13006"/>
                      <a:pt x="9803" y="12897"/>
                      <a:pt x="9803" y="12842"/>
                    </a:cubicBezTo>
                    <a:cubicBezTo>
                      <a:pt x="9830" y="12733"/>
                      <a:pt x="9912" y="12678"/>
                      <a:pt x="9912" y="12596"/>
                    </a:cubicBezTo>
                    <a:cubicBezTo>
                      <a:pt x="9912" y="12541"/>
                      <a:pt x="9858" y="12431"/>
                      <a:pt x="9858" y="12349"/>
                    </a:cubicBezTo>
                    <a:cubicBezTo>
                      <a:pt x="9858" y="12294"/>
                      <a:pt x="10077" y="12212"/>
                      <a:pt x="10077" y="12158"/>
                    </a:cubicBezTo>
                    <a:cubicBezTo>
                      <a:pt x="10077" y="12075"/>
                      <a:pt x="9940" y="11993"/>
                      <a:pt x="9940" y="11911"/>
                    </a:cubicBezTo>
                    <a:cubicBezTo>
                      <a:pt x="9940" y="11856"/>
                      <a:pt x="10131" y="11774"/>
                      <a:pt x="10131" y="11719"/>
                    </a:cubicBezTo>
                    <a:cubicBezTo>
                      <a:pt x="10131" y="11637"/>
                      <a:pt x="10268" y="11583"/>
                      <a:pt x="10268" y="11500"/>
                    </a:cubicBezTo>
                    <a:cubicBezTo>
                      <a:pt x="10268" y="11446"/>
                      <a:pt x="10049" y="11309"/>
                      <a:pt x="10049" y="11227"/>
                    </a:cubicBezTo>
                    <a:cubicBezTo>
                      <a:pt x="10077" y="11144"/>
                      <a:pt x="10241" y="11090"/>
                      <a:pt x="10241" y="11035"/>
                    </a:cubicBezTo>
                    <a:cubicBezTo>
                      <a:pt x="10268" y="10953"/>
                      <a:pt x="10268" y="10843"/>
                      <a:pt x="10268" y="10788"/>
                    </a:cubicBezTo>
                    <a:cubicBezTo>
                      <a:pt x="10268" y="10679"/>
                      <a:pt x="10104" y="10569"/>
                      <a:pt x="10104" y="10515"/>
                    </a:cubicBezTo>
                    <a:cubicBezTo>
                      <a:pt x="10104" y="10433"/>
                      <a:pt x="10214" y="10378"/>
                      <a:pt x="10214" y="10296"/>
                    </a:cubicBezTo>
                    <a:cubicBezTo>
                      <a:pt x="10241" y="10241"/>
                      <a:pt x="10378" y="10159"/>
                      <a:pt x="10378" y="10104"/>
                    </a:cubicBezTo>
                    <a:cubicBezTo>
                      <a:pt x="10405" y="10022"/>
                      <a:pt x="10378" y="9912"/>
                      <a:pt x="10378" y="9858"/>
                    </a:cubicBezTo>
                    <a:cubicBezTo>
                      <a:pt x="10378" y="9775"/>
                      <a:pt x="10214" y="9693"/>
                      <a:pt x="10214" y="9611"/>
                    </a:cubicBezTo>
                    <a:cubicBezTo>
                      <a:pt x="10241" y="9556"/>
                      <a:pt x="10487" y="9474"/>
                      <a:pt x="10487" y="9419"/>
                    </a:cubicBezTo>
                    <a:cubicBezTo>
                      <a:pt x="10487" y="9337"/>
                      <a:pt x="10378" y="9228"/>
                      <a:pt x="10378" y="9173"/>
                    </a:cubicBezTo>
                    <a:cubicBezTo>
                      <a:pt x="10378" y="9063"/>
                      <a:pt x="10460" y="9009"/>
                      <a:pt x="10460" y="8927"/>
                    </a:cubicBezTo>
                    <a:cubicBezTo>
                      <a:pt x="10460" y="8872"/>
                      <a:pt x="10597" y="8790"/>
                      <a:pt x="10597" y="8735"/>
                    </a:cubicBezTo>
                    <a:cubicBezTo>
                      <a:pt x="10597" y="8653"/>
                      <a:pt x="10460" y="8543"/>
                      <a:pt x="10460" y="8488"/>
                    </a:cubicBezTo>
                    <a:cubicBezTo>
                      <a:pt x="10487" y="8406"/>
                      <a:pt x="10652" y="8352"/>
                      <a:pt x="10652" y="8269"/>
                    </a:cubicBezTo>
                    <a:cubicBezTo>
                      <a:pt x="10652" y="8215"/>
                      <a:pt x="10487" y="8105"/>
                      <a:pt x="10487" y="8050"/>
                    </a:cubicBezTo>
                    <a:cubicBezTo>
                      <a:pt x="10487" y="7968"/>
                      <a:pt x="10734" y="7913"/>
                      <a:pt x="10734" y="7831"/>
                    </a:cubicBezTo>
                    <a:cubicBezTo>
                      <a:pt x="10761" y="7777"/>
                      <a:pt x="10624" y="7667"/>
                      <a:pt x="10624" y="7585"/>
                    </a:cubicBezTo>
                    <a:cubicBezTo>
                      <a:pt x="10624" y="7530"/>
                      <a:pt x="10515" y="7421"/>
                      <a:pt x="10515" y="7366"/>
                    </a:cubicBezTo>
                    <a:cubicBezTo>
                      <a:pt x="10515" y="7256"/>
                      <a:pt x="10597" y="7174"/>
                      <a:pt x="10597" y="7119"/>
                    </a:cubicBezTo>
                    <a:cubicBezTo>
                      <a:pt x="10597" y="7010"/>
                      <a:pt x="10679" y="6955"/>
                      <a:pt x="10679" y="6873"/>
                    </a:cubicBezTo>
                    <a:cubicBezTo>
                      <a:pt x="10679" y="6818"/>
                      <a:pt x="10597" y="6709"/>
                      <a:pt x="10597" y="6626"/>
                    </a:cubicBezTo>
                    <a:lnTo>
                      <a:pt x="10597" y="6407"/>
                    </a:lnTo>
                    <a:cubicBezTo>
                      <a:pt x="10597" y="6325"/>
                      <a:pt x="10789" y="6271"/>
                      <a:pt x="10789" y="6188"/>
                    </a:cubicBezTo>
                    <a:cubicBezTo>
                      <a:pt x="10789" y="6079"/>
                      <a:pt x="10898" y="6024"/>
                      <a:pt x="10898" y="5942"/>
                    </a:cubicBezTo>
                    <a:cubicBezTo>
                      <a:pt x="10898" y="5887"/>
                      <a:pt x="10789" y="5778"/>
                      <a:pt x="10789" y="5723"/>
                    </a:cubicBezTo>
                    <a:cubicBezTo>
                      <a:pt x="10816" y="5613"/>
                      <a:pt x="10925" y="5559"/>
                      <a:pt x="10925" y="5476"/>
                    </a:cubicBezTo>
                    <a:cubicBezTo>
                      <a:pt x="10925" y="5340"/>
                      <a:pt x="10871" y="5230"/>
                      <a:pt x="10871" y="5230"/>
                    </a:cubicBezTo>
                    <a:cubicBezTo>
                      <a:pt x="10898" y="5148"/>
                      <a:pt x="10789" y="5148"/>
                      <a:pt x="10816" y="5011"/>
                    </a:cubicBezTo>
                    <a:cubicBezTo>
                      <a:pt x="10816" y="4929"/>
                      <a:pt x="10761" y="4874"/>
                      <a:pt x="10761" y="4765"/>
                    </a:cubicBezTo>
                    <a:cubicBezTo>
                      <a:pt x="10761" y="4655"/>
                      <a:pt x="10816" y="4600"/>
                      <a:pt x="10816" y="4518"/>
                    </a:cubicBezTo>
                    <a:cubicBezTo>
                      <a:pt x="10816" y="4463"/>
                      <a:pt x="10761" y="4354"/>
                      <a:pt x="10761" y="4272"/>
                    </a:cubicBezTo>
                    <a:cubicBezTo>
                      <a:pt x="10761" y="4217"/>
                      <a:pt x="10953" y="4107"/>
                      <a:pt x="10953" y="4053"/>
                    </a:cubicBezTo>
                    <a:cubicBezTo>
                      <a:pt x="10953" y="3970"/>
                      <a:pt x="11035" y="3861"/>
                      <a:pt x="11035" y="3806"/>
                    </a:cubicBezTo>
                    <a:cubicBezTo>
                      <a:pt x="11035" y="3724"/>
                      <a:pt x="10953" y="3642"/>
                      <a:pt x="10953" y="3560"/>
                    </a:cubicBezTo>
                    <a:cubicBezTo>
                      <a:pt x="10953" y="3505"/>
                      <a:pt x="10789" y="3423"/>
                      <a:pt x="10789" y="3368"/>
                    </a:cubicBezTo>
                    <a:cubicBezTo>
                      <a:pt x="10761" y="3286"/>
                      <a:pt x="10816" y="3176"/>
                      <a:pt x="10816" y="3122"/>
                    </a:cubicBezTo>
                    <a:cubicBezTo>
                      <a:pt x="10816" y="3040"/>
                      <a:pt x="10652" y="3012"/>
                      <a:pt x="10624" y="2957"/>
                    </a:cubicBezTo>
                    <a:cubicBezTo>
                      <a:pt x="10597" y="2875"/>
                      <a:pt x="10652" y="2766"/>
                      <a:pt x="10624" y="2711"/>
                    </a:cubicBezTo>
                    <a:cubicBezTo>
                      <a:pt x="10624" y="2629"/>
                      <a:pt x="10542" y="2574"/>
                      <a:pt x="10515" y="2492"/>
                    </a:cubicBezTo>
                    <a:cubicBezTo>
                      <a:pt x="10515" y="2437"/>
                      <a:pt x="10515" y="2328"/>
                      <a:pt x="10487" y="2273"/>
                    </a:cubicBezTo>
                    <a:lnTo>
                      <a:pt x="10378" y="2054"/>
                    </a:lnTo>
                    <a:cubicBezTo>
                      <a:pt x="10350" y="1999"/>
                      <a:pt x="10268" y="1917"/>
                      <a:pt x="10241" y="1862"/>
                    </a:cubicBezTo>
                    <a:lnTo>
                      <a:pt x="10131" y="1643"/>
                    </a:lnTo>
                    <a:cubicBezTo>
                      <a:pt x="10104" y="1588"/>
                      <a:pt x="10104" y="1479"/>
                      <a:pt x="10077" y="1397"/>
                    </a:cubicBezTo>
                    <a:cubicBezTo>
                      <a:pt x="10071" y="1385"/>
                      <a:pt x="10056" y="1381"/>
                      <a:pt x="10035" y="1381"/>
                    </a:cubicBezTo>
                    <a:cubicBezTo>
                      <a:pt x="9989" y="1381"/>
                      <a:pt x="9917" y="1401"/>
                      <a:pt x="9858" y="1401"/>
                    </a:cubicBezTo>
                    <a:cubicBezTo>
                      <a:pt x="9822" y="1401"/>
                      <a:pt x="9792" y="1394"/>
                      <a:pt x="9775" y="1369"/>
                    </a:cubicBezTo>
                    <a:cubicBezTo>
                      <a:pt x="9693" y="1287"/>
                      <a:pt x="9858" y="1068"/>
                      <a:pt x="9803" y="986"/>
                    </a:cubicBezTo>
                    <a:cubicBezTo>
                      <a:pt x="9721" y="959"/>
                      <a:pt x="9639" y="931"/>
                      <a:pt x="9556" y="876"/>
                    </a:cubicBezTo>
                    <a:cubicBezTo>
                      <a:pt x="9502" y="822"/>
                      <a:pt x="9392" y="822"/>
                      <a:pt x="9310" y="794"/>
                    </a:cubicBezTo>
                    <a:cubicBezTo>
                      <a:pt x="9255" y="739"/>
                      <a:pt x="9228" y="603"/>
                      <a:pt x="9146" y="575"/>
                    </a:cubicBezTo>
                    <a:cubicBezTo>
                      <a:pt x="9141" y="573"/>
                      <a:pt x="9135" y="572"/>
                      <a:pt x="9127" y="572"/>
                    </a:cubicBezTo>
                    <a:cubicBezTo>
                      <a:pt x="9064" y="572"/>
                      <a:pt x="8926" y="661"/>
                      <a:pt x="8863" y="661"/>
                    </a:cubicBezTo>
                    <a:cubicBezTo>
                      <a:pt x="8856" y="661"/>
                      <a:pt x="8850" y="660"/>
                      <a:pt x="8845" y="657"/>
                    </a:cubicBezTo>
                    <a:cubicBezTo>
                      <a:pt x="8762" y="603"/>
                      <a:pt x="8735" y="466"/>
                      <a:pt x="8680" y="438"/>
                    </a:cubicBezTo>
                    <a:cubicBezTo>
                      <a:pt x="8663" y="433"/>
                      <a:pt x="8644" y="430"/>
                      <a:pt x="8625" y="430"/>
                    </a:cubicBezTo>
                    <a:cubicBezTo>
                      <a:pt x="8573" y="430"/>
                      <a:pt x="8518" y="446"/>
                      <a:pt x="8475" y="446"/>
                    </a:cubicBezTo>
                    <a:cubicBezTo>
                      <a:pt x="8459" y="446"/>
                      <a:pt x="8445" y="444"/>
                      <a:pt x="8434" y="438"/>
                    </a:cubicBezTo>
                    <a:cubicBezTo>
                      <a:pt x="8352" y="411"/>
                      <a:pt x="8297" y="411"/>
                      <a:pt x="8215" y="384"/>
                    </a:cubicBezTo>
                    <a:cubicBezTo>
                      <a:pt x="8160" y="329"/>
                      <a:pt x="8133" y="164"/>
                      <a:pt x="8050" y="137"/>
                    </a:cubicBezTo>
                    <a:cubicBezTo>
                      <a:pt x="8023" y="123"/>
                      <a:pt x="7982" y="123"/>
                      <a:pt x="7937" y="123"/>
                    </a:cubicBezTo>
                    <a:cubicBezTo>
                      <a:pt x="7893" y="123"/>
                      <a:pt x="7845" y="123"/>
                      <a:pt x="7804" y="110"/>
                    </a:cubicBezTo>
                    <a:cubicBezTo>
                      <a:pt x="7749" y="55"/>
                      <a:pt x="7640" y="28"/>
                      <a:pt x="7585" y="28"/>
                    </a:cubicBezTo>
                    <a:lnTo>
                      <a:pt x="7339" y="28"/>
                    </a:lnTo>
                    <a:cubicBezTo>
                      <a:pt x="7256" y="28"/>
                      <a:pt x="7174" y="0"/>
                      <a:pt x="7092" y="0"/>
                    </a:cubicBezTo>
                    <a:lnTo>
                      <a:pt x="6846" y="0"/>
                    </a:lnTo>
                    <a:cubicBezTo>
                      <a:pt x="6791" y="0"/>
                      <a:pt x="6681" y="28"/>
                      <a:pt x="6627" y="28"/>
                    </a:cubicBezTo>
                    <a:cubicBezTo>
                      <a:pt x="6544" y="28"/>
                      <a:pt x="6435" y="137"/>
                      <a:pt x="6380" y="137"/>
                    </a:cubicBezTo>
                    <a:cubicBezTo>
                      <a:pt x="6271" y="137"/>
                      <a:pt x="6216" y="28"/>
                      <a:pt x="6134" y="28"/>
                    </a:cubicBezTo>
                    <a:cubicBezTo>
                      <a:pt x="6079" y="28"/>
                      <a:pt x="5969" y="110"/>
                      <a:pt x="5887" y="110"/>
                    </a:cubicBezTo>
                    <a:cubicBezTo>
                      <a:pt x="5833" y="110"/>
                      <a:pt x="5723" y="0"/>
                      <a:pt x="566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35" name="Google Shape;1135;p38"/>
              <p:cNvSpPr/>
              <p:nvPr/>
            </p:nvSpPr>
            <p:spPr>
              <a:xfrm>
                <a:off x="-2918650" y="3726250"/>
                <a:ext cx="192075" cy="79350"/>
              </a:xfrm>
              <a:custGeom>
                <a:avLst/>
                <a:gdLst/>
                <a:ahLst/>
                <a:cxnLst/>
                <a:rect l="l" t="t" r="r" b="b"/>
                <a:pathLst>
                  <a:path w="7683" h="3174" extrusionOk="0">
                    <a:moveTo>
                      <a:pt x="4730" y="1"/>
                    </a:moveTo>
                    <a:cubicBezTo>
                      <a:pt x="4495" y="1"/>
                      <a:pt x="4247" y="13"/>
                      <a:pt x="3986" y="40"/>
                    </a:cubicBezTo>
                    <a:cubicBezTo>
                      <a:pt x="1823" y="286"/>
                      <a:pt x="1029" y="916"/>
                      <a:pt x="1029" y="916"/>
                    </a:cubicBezTo>
                    <a:cubicBezTo>
                      <a:pt x="0" y="2202"/>
                      <a:pt x="1846" y="3174"/>
                      <a:pt x="4252" y="3174"/>
                    </a:cubicBezTo>
                    <a:cubicBezTo>
                      <a:pt x="4408" y="3174"/>
                      <a:pt x="4566" y="3170"/>
                      <a:pt x="4726" y="3161"/>
                    </a:cubicBezTo>
                    <a:cubicBezTo>
                      <a:pt x="7382" y="3024"/>
                      <a:pt x="7683" y="2312"/>
                      <a:pt x="7546" y="1409"/>
                    </a:cubicBezTo>
                    <a:cubicBezTo>
                      <a:pt x="7425" y="663"/>
                      <a:pt x="6437" y="1"/>
                      <a:pt x="4730"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36" name="Google Shape;1136;p38"/>
              <p:cNvSpPr/>
              <p:nvPr/>
            </p:nvSpPr>
            <p:spPr>
              <a:xfrm>
                <a:off x="-2923750" y="3805950"/>
                <a:ext cx="206775" cy="35825"/>
              </a:xfrm>
              <a:custGeom>
                <a:avLst/>
                <a:gdLst/>
                <a:ahLst/>
                <a:cxnLst/>
                <a:rect l="l" t="t" r="r" b="b"/>
                <a:pathLst>
                  <a:path w="8271" h="1433" extrusionOk="0">
                    <a:moveTo>
                      <a:pt x="7919" y="0"/>
                    </a:moveTo>
                    <a:cubicBezTo>
                      <a:pt x="7694" y="0"/>
                      <a:pt x="7468" y="193"/>
                      <a:pt x="7312" y="329"/>
                    </a:cubicBezTo>
                    <a:cubicBezTo>
                      <a:pt x="6956" y="548"/>
                      <a:pt x="6545" y="658"/>
                      <a:pt x="6134" y="740"/>
                    </a:cubicBezTo>
                    <a:cubicBezTo>
                      <a:pt x="5678" y="816"/>
                      <a:pt x="5213" y="833"/>
                      <a:pt x="4749" y="833"/>
                    </a:cubicBezTo>
                    <a:cubicBezTo>
                      <a:pt x="4378" y="833"/>
                      <a:pt x="4008" y="822"/>
                      <a:pt x="3643" y="822"/>
                    </a:cubicBezTo>
                    <a:cubicBezTo>
                      <a:pt x="3013" y="822"/>
                      <a:pt x="2410" y="822"/>
                      <a:pt x="1781" y="685"/>
                    </a:cubicBezTo>
                    <a:cubicBezTo>
                      <a:pt x="1233" y="603"/>
                      <a:pt x="603" y="411"/>
                      <a:pt x="138" y="1"/>
                    </a:cubicBezTo>
                    <a:cubicBezTo>
                      <a:pt x="83" y="55"/>
                      <a:pt x="1" y="83"/>
                      <a:pt x="56" y="110"/>
                    </a:cubicBezTo>
                    <a:cubicBezTo>
                      <a:pt x="329" y="658"/>
                      <a:pt x="850" y="959"/>
                      <a:pt x="1452" y="1096"/>
                    </a:cubicBezTo>
                    <a:cubicBezTo>
                      <a:pt x="2109" y="1288"/>
                      <a:pt x="2794" y="1342"/>
                      <a:pt x="3424" y="1370"/>
                    </a:cubicBezTo>
                    <a:cubicBezTo>
                      <a:pt x="3929" y="1401"/>
                      <a:pt x="4435" y="1433"/>
                      <a:pt x="4936" y="1433"/>
                    </a:cubicBezTo>
                    <a:cubicBezTo>
                      <a:pt x="5302" y="1433"/>
                      <a:pt x="5666" y="1416"/>
                      <a:pt x="6025" y="1370"/>
                    </a:cubicBezTo>
                    <a:cubicBezTo>
                      <a:pt x="6490" y="1342"/>
                      <a:pt x="6956" y="1233"/>
                      <a:pt x="7367" y="1041"/>
                    </a:cubicBezTo>
                    <a:cubicBezTo>
                      <a:pt x="7531" y="932"/>
                      <a:pt x="7668" y="822"/>
                      <a:pt x="7859" y="685"/>
                    </a:cubicBezTo>
                    <a:cubicBezTo>
                      <a:pt x="7996" y="603"/>
                      <a:pt x="8161" y="548"/>
                      <a:pt x="8215" y="384"/>
                    </a:cubicBezTo>
                    <a:cubicBezTo>
                      <a:pt x="8270" y="329"/>
                      <a:pt x="8270" y="192"/>
                      <a:pt x="8188" y="110"/>
                    </a:cubicBezTo>
                    <a:cubicBezTo>
                      <a:pt x="8101" y="32"/>
                      <a:pt x="8010" y="0"/>
                      <a:pt x="7919"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37" name="Google Shape;1137;p38"/>
            <p:cNvGrpSpPr/>
            <p:nvPr/>
          </p:nvGrpSpPr>
          <p:grpSpPr>
            <a:xfrm>
              <a:off x="-3243425" y="3870975"/>
              <a:ext cx="327925" cy="642825"/>
              <a:chOff x="-3243425" y="3870975"/>
              <a:chExt cx="327925" cy="642825"/>
            </a:xfrm>
          </p:grpSpPr>
          <p:sp>
            <p:nvSpPr>
              <p:cNvPr id="1138" name="Google Shape;1138;p38"/>
              <p:cNvSpPr/>
              <p:nvPr/>
            </p:nvSpPr>
            <p:spPr>
              <a:xfrm>
                <a:off x="-3243425" y="3870975"/>
                <a:ext cx="327925" cy="642825"/>
              </a:xfrm>
              <a:custGeom>
                <a:avLst/>
                <a:gdLst/>
                <a:ahLst/>
                <a:cxnLst/>
                <a:rect l="l" t="t" r="r" b="b"/>
                <a:pathLst>
                  <a:path w="13117" h="25713" extrusionOk="0">
                    <a:moveTo>
                      <a:pt x="5806" y="1"/>
                    </a:moveTo>
                    <a:cubicBezTo>
                      <a:pt x="5751" y="1"/>
                      <a:pt x="5641" y="110"/>
                      <a:pt x="5587" y="110"/>
                    </a:cubicBezTo>
                    <a:cubicBezTo>
                      <a:pt x="5504" y="110"/>
                      <a:pt x="5395" y="56"/>
                      <a:pt x="5340" y="56"/>
                    </a:cubicBezTo>
                    <a:lnTo>
                      <a:pt x="5094" y="56"/>
                    </a:lnTo>
                    <a:cubicBezTo>
                      <a:pt x="4984" y="56"/>
                      <a:pt x="4929" y="138"/>
                      <a:pt x="4847" y="138"/>
                    </a:cubicBezTo>
                    <a:cubicBezTo>
                      <a:pt x="4793" y="193"/>
                      <a:pt x="4710" y="275"/>
                      <a:pt x="4656" y="275"/>
                    </a:cubicBezTo>
                    <a:cubicBezTo>
                      <a:pt x="4590" y="275"/>
                      <a:pt x="4524" y="240"/>
                      <a:pt x="4458" y="240"/>
                    </a:cubicBezTo>
                    <a:cubicBezTo>
                      <a:pt x="4442" y="240"/>
                      <a:pt x="4426" y="242"/>
                      <a:pt x="4409" y="247"/>
                    </a:cubicBezTo>
                    <a:cubicBezTo>
                      <a:pt x="4354" y="275"/>
                      <a:pt x="4272" y="357"/>
                      <a:pt x="4218" y="384"/>
                    </a:cubicBezTo>
                    <a:cubicBezTo>
                      <a:pt x="4163" y="384"/>
                      <a:pt x="4096" y="372"/>
                      <a:pt x="4041" y="372"/>
                    </a:cubicBezTo>
                    <a:cubicBezTo>
                      <a:pt x="4014" y="372"/>
                      <a:pt x="3989" y="375"/>
                      <a:pt x="3971" y="384"/>
                    </a:cubicBezTo>
                    <a:cubicBezTo>
                      <a:pt x="3955" y="388"/>
                      <a:pt x="3939" y="390"/>
                      <a:pt x="3923" y="390"/>
                    </a:cubicBezTo>
                    <a:cubicBezTo>
                      <a:pt x="3847" y="390"/>
                      <a:pt x="3774" y="351"/>
                      <a:pt x="3725" y="351"/>
                    </a:cubicBezTo>
                    <a:cubicBezTo>
                      <a:pt x="3715" y="351"/>
                      <a:pt x="3705" y="353"/>
                      <a:pt x="3697" y="357"/>
                    </a:cubicBezTo>
                    <a:cubicBezTo>
                      <a:pt x="3615" y="357"/>
                      <a:pt x="3588" y="549"/>
                      <a:pt x="3533" y="603"/>
                    </a:cubicBezTo>
                    <a:cubicBezTo>
                      <a:pt x="3527" y="605"/>
                      <a:pt x="3520" y="606"/>
                      <a:pt x="3513" y="606"/>
                    </a:cubicBezTo>
                    <a:cubicBezTo>
                      <a:pt x="3437" y="606"/>
                      <a:pt x="3330" y="491"/>
                      <a:pt x="3273" y="491"/>
                    </a:cubicBezTo>
                    <a:cubicBezTo>
                      <a:pt x="3268" y="491"/>
                      <a:pt x="3263" y="492"/>
                      <a:pt x="3259" y="494"/>
                    </a:cubicBezTo>
                    <a:cubicBezTo>
                      <a:pt x="3177" y="494"/>
                      <a:pt x="3150" y="658"/>
                      <a:pt x="3068" y="685"/>
                    </a:cubicBezTo>
                    <a:cubicBezTo>
                      <a:pt x="3040" y="713"/>
                      <a:pt x="2999" y="713"/>
                      <a:pt x="2958" y="713"/>
                    </a:cubicBezTo>
                    <a:cubicBezTo>
                      <a:pt x="2917" y="713"/>
                      <a:pt x="2876" y="713"/>
                      <a:pt x="2848" y="740"/>
                    </a:cubicBezTo>
                    <a:cubicBezTo>
                      <a:pt x="2836" y="743"/>
                      <a:pt x="2824" y="745"/>
                      <a:pt x="2812" y="745"/>
                    </a:cubicBezTo>
                    <a:cubicBezTo>
                      <a:pt x="2727" y="745"/>
                      <a:pt x="2647" y="681"/>
                      <a:pt x="2595" y="681"/>
                    </a:cubicBezTo>
                    <a:cubicBezTo>
                      <a:pt x="2588" y="681"/>
                      <a:pt x="2581" y="682"/>
                      <a:pt x="2575" y="685"/>
                    </a:cubicBezTo>
                    <a:cubicBezTo>
                      <a:pt x="2465" y="740"/>
                      <a:pt x="2438" y="822"/>
                      <a:pt x="2356" y="877"/>
                    </a:cubicBezTo>
                    <a:cubicBezTo>
                      <a:pt x="2301" y="905"/>
                      <a:pt x="2191" y="905"/>
                      <a:pt x="2109" y="932"/>
                    </a:cubicBezTo>
                    <a:cubicBezTo>
                      <a:pt x="2027" y="959"/>
                      <a:pt x="1945" y="959"/>
                      <a:pt x="1890" y="1014"/>
                    </a:cubicBezTo>
                    <a:cubicBezTo>
                      <a:pt x="1808" y="1041"/>
                      <a:pt x="1781" y="1151"/>
                      <a:pt x="1698" y="1178"/>
                    </a:cubicBezTo>
                    <a:cubicBezTo>
                      <a:pt x="1644" y="1206"/>
                      <a:pt x="1562" y="1288"/>
                      <a:pt x="1507" y="1315"/>
                    </a:cubicBezTo>
                    <a:lnTo>
                      <a:pt x="1288" y="1425"/>
                    </a:lnTo>
                    <a:cubicBezTo>
                      <a:pt x="1260" y="1438"/>
                      <a:pt x="1212" y="1438"/>
                      <a:pt x="1161" y="1438"/>
                    </a:cubicBezTo>
                    <a:cubicBezTo>
                      <a:pt x="1110" y="1438"/>
                      <a:pt x="1055" y="1438"/>
                      <a:pt x="1014" y="1452"/>
                    </a:cubicBezTo>
                    <a:cubicBezTo>
                      <a:pt x="959" y="1507"/>
                      <a:pt x="987" y="1699"/>
                      <a:pt x="932" y="1726"/>
                    </a:cubicBezTo>
                    <a:cubicBezTo>
                      <a:pt x="891" y="1753"/>
                      <a:pt x="836" y="1753"/>
                      <a:pt x="785" y="1753"/>
                    </a:cubicBezTo>
                    <a:cubicBezTo>
                      <a:pt x="733" y="1753"/>
                      <a:pt x="685" y="1753"/>
                      <a:pt x="658" y="1781"/>
                    </a:cubicBezTo>
                    <a:cubicBezTo>
                      <a:pt x="603" y="1863"/>
                      <a:pt x="521" y="1890"/>
                      <a:pt x="466" y="1972"/>
                    </a:cubicBezTo>
                    <a:cubicBezTo>
                      <a:pt x="439" y="2000"/>
                      <a:pt x="466" y="2137"/>
                      <a:pt x="439" y="2191"/>
                    </a:cubicBezTo>
                    <a:cubicBezTo>
                      <a:pt x="384" y="2246"/>
                      <a:pt x="384" y="2328"/>
                      <a:pt x="329" y="2410"/>
                    </a:cubicBezTo>
                    <a:cubicBezTo>
                      <a:pt x="302" y="2465"/>
                      <a:pt x="192" y="2547"/>
                      <a:pt x="165" y="2602"/>
                    </a:cubicBezTo>
                    <a:cubicBezTo>
                      <a:pt x="138" y="2684"/>
                      <a:pt x="329" y="2821"/>
                      <a:pt x="302" y="2876"/>
                    </a:cubicBezTo>
                    <a:cubicBezTo>
                      <a:pt x="302" y="2958"/>
                      <a:pt x="192" y="3013"/>
                      <a:pt x="192" y="3095"/>
                    </a:cubicBezTo>
                    <a:cubicBezTo>
                      <a:pt x="192" y="3205"/>
                      <a:pt x="138" y="3259"/>
                      <a:pt x="138" y="3341"/>
                    </a:cubicBezTo>
                    <a:cubicBezTo>
                      <a:pt x="138" y="3396"/>
                      <a:pt x="165" y="3506"/>
                      <a:pt x="165" y="3561"/>
                    </a:cubicBezTo>
                    <a:cubicBezTo>
                      <a:pt x="165" y="3670"/>
                      <a:pt x="28" y="3752"/>
                      <a:pt x="28" y="3807"/>
                    </a:cubicBezTo>
                    <a:cubicBezTo>
                      <a:pt x="28" y="3889"/>
                      <a:pt x="110" y="3971"/>
                      <a:pt x="110" y="4053"/>
                    </a:cubicBezTo>
                    <a:cubicBezTo>
                      <a:pt x="110" y="4108"/>
                      <a:pt x="165" y="4218"/>
                      <a:pt x="165" y="4300"/>
                    </a:cubicBezTo>
                    <a:cubicBezTo>
                      <a:pt x="165" y="4355"/>
                      <a:pt x="138" y="4464"/>
                      <a:pt x="138" y="4519"/>
                    </a:cubicBezTo>
                    <a:cubicBezTo>
                      <a:pt x="138" y="4601"/>
                      <a:pt x="165" y="4711"/>
                      <a:pt x="165" y="4765"/>
                    </a:cubicBezTo>
                    <a:cubicBezTo>
                      <a:pt x="165" y="4847"/>
                      <a:pt x="1" y="4930"/>
                      <a:pt x="1" y="5012"/>
                    </a:cubicBezTo>
                    <a:cubicBezTo>
                      <a:pt x="1" y="5121"/>
                      <a:pt x="138" y="5176"/>
                      <a:pt x="138" y="5258"/>
                    </a:cubicBezTo>
                    <a:cubicBezTo>
                      <a:pt x="138" y="5340"/>
                      <a:pt x="192" y="5422"/>
                      <a:pt x="192" y="5477"/>
                    </a:cubicBezTo>
                    <a:cubicBezTo>
                      <a:pt x="192" y="5587"/>
                      <a:pt x="275" y="5669"/>
                      <a:pt x="275" y="5724"/>
                    </a:cubicBezTo>
                    <a:cubicBezTo>
                      <a:pt x="275" y="5806"/>
                      <a:pt x="302" y="5888"/>
                      <a:pt x="302" y="5970"/>
                    </a:cubicBezTo>
                    <a:cubicBezTo>
                      <a:pt x="302" y="6025"/>
                      <a:pt x="275" y="6134"/>
                      <a:pt x="275" y="6217"/>
                    </a:cubicBezTo>
                    <a:lnTo>
                      <a:pt x="275" y="6436"/>
                    </a:lnTo>
                    <a:cubicBezTo>
                      <a:pt x="275" y="6518"/>
                      <a:pt x="302" y="6627"/>
                      <a:pt x="302" y="6682"/>
                    </a:cubicBezTo>
                    <a:cubicBezTo>
                      <a:pt x="302" y="6764"/>
                      <a:pt x="329" y="6846"/>
                      <a:pt x="329" y="6928"/>
                    </a:cubicBezTo>
                    <a:cubicBezTo>
                      <a:pt x="329" y="6983"/>
                      <a:pt x="247" y="7093"/>
                      <a:pt x="247" y="7175"/>
                    </a:cubicBezTo>
                    <a:cubicBezTo>
                      <a:pt x="275" y="7230"/>
                      <a:pt x="439" y="7312"/>
                      <a:pt x="439" y="7367"/>
                    </a:cubicBezTo>
                    <a:cubicBezTo>
                      <a:pt x="439" y="7476"/>
                      <a:pt x="275" y="7586"/>
                      <a:pt x="275" y="7640"/>
                    </a:cubicBezTo>
                    <a:cubicBezTo>
                      <a:pt x="302" y="7722"/>
                      <a:pt x="466" y="7777"/>
                      <a:pt x="466" y="7859"/>
                    </a:cubicBezTo>
                    <a:cubicBezTo>
                      <a:pt x="521" y="7914"/>
                      <a:pt x="521" y="8024"/>
                      <a:pt x="521" y="8078"/>
                    </a:cubicBezTo>
                    <a:cubicBezTo>
                      <a:pt x="521" y="8161"/>
                      <a:pt x="439" y="8270"/>
                      <a:pt x="439" y="8325"/>
                    </a:cubicBezTo>
                    <a:cubicBezTo>
                      <a:pt x="439" y="8407"/>
                      <a:pt x="576" y="8462"/>
                      <a:pt x="576" y="8544"/>
                    </a:cubicBezTo>
                    <a:cubicBezTo>
                      <a:pt x="576" y="8599"/>
                      <a:pt x="521" y="8708"/>
                      <a:pt x="521" y="8763"/>
                    </a:cubicBezTo>
                    <a:cubicBezTo>
                      <a:pt x="521" y="8845"/>
                      <a:pt x="466" y="8955"/>
                      <a:pt x="466" y="9009"/>
                    </a:cubicBezTo>
                    <a:cubicBezTo>
                      <a:pt x="466" y="9092"/>
                      <a:pt x="521" y="9174"/>
                      <a:pt x="521" y="9256"/>
                    </a:cubicBezTo>
                    <a:cubicBezTo>
                      <a:pt x="521" y="9311"/>
                      <a:pt x="548" y="9420"/>
                      <a:pt x="548" y="9502"/>
                    </a:cubicBezTo>
                    <a:cubicBezTo>
                      <a:pt x="576" y="9557"/>
                      <a:pt x="713" y="9639"/>
                      <a:pt x="713" y="9694"/>
                    </a:cubicBezTo>
                    <a:cubicBezTo>
                      <a:pt x="713" y="9776"/>
                      <a:pt x="822" y="9831"/>
                      <a:pt x="822" y="9913"/>
                    </a:cubicBezTo>
                    <a:cubicBezTo>
                      <a:pt x="822" y="9968"/>
                      <a:pt x="850" y="10077"/>
                      <a:pt x="850" y="10132"/>
                    </a:cubicBezTo>
                    <a:cubicBezTo>
                      <a:pt x="850" y="10214"/>
                      <a:pt x="822" y="10324"/>
                      <a:pt x="822" y="10378"/>
                    </a:cubicBezTo>
                    <a:cubicBezTo>
                      <a:pt x="822" y="10461"/>
                      <a:pt x="850" y="10543"/>
                      <a:pt x="850" y="10625"/>
                    </a:cubicBezTo>
                    <a:cubicBezTo>
                      <a:pt x="850" y="10680"/>
                      <a:pt x="795" y="10789"/>
                      <a:pt x="795" y="10871"/>
                    </a:cubicBezTo>
                    <a:cubicBezTo>
                      <a:pt x="795" y="10953"/>
                      <a:pt x="850" y="11036"/>
                      <a:pt x="850" y="11090"/>
                    </a:cubicBezTo>
                    <a:cubicBezTo>
                      <a:pt x="850" y="11173"/>
                      <a:pt x="795" y="11282"/>
                      <a:pt x="795" y="11337"/>
                    </a:cubicBezTo>
                    <a:cubicBezTo>
                      <a:pt x="822" y="11446"/>
                      <a:pt x="850" y="11501"/>
                      <a:pt x="850" y="11583"/>
                    </a:cubicBezTo>
                    <a:cubicBezTo>
                      <a:pt x="850" y="11638"/>
                      <a:pt x="1014" y="11720"/>
                      <a:pt x="1014" y="11775"/>
                    </a:cubicBezTo>
                    <a:lnTo>
                      <a:pt x="1014" y="12021"/>
                    </a:lnTo>
                    <a:cubicBezTo>
                      <a:pt x="1069" y="12076"/>
                      <a:pt x="987" y="12186"/>
                      <a:pt x="987" y="12268"/>
                    </a:cubicBezTo>
                    <a:cubicBezTo>
                      <a:pt x="987" y="12323"/>
                      <a:pt x="1014" y="12432"/>
                      <a:pt x="1014" y="12487"/>
                    </a:cubicBezTo>
                    <a:cubicBezTo>
                      <a:pt x="1014" y="12569"/>
                      <a:pt x="1151" y="12651"/>
                      <a:pt x="1206" y="12706"/>
                    </a:cubicBezTo>
                    <a:cubicBezTo>
                      <a:pt x="1233" y="12761"/>
                      <a:pt x="1123" y="12870"/>
                      <a:pt x="1151" y="12952"/>
                    </a:cubicBezTo>
                    <a:cubicBezTo>
                      <a:pt x="1151" y="13007"/>
                      <a:pt x="1151" y="13117"/>
                      <a:pt x="1206" y="13171"/>
                    </a:cubicBezTo>
                    <a:cubicBezTo>
                      <a:pt x="1206" y="13254"/>
                      <a:pt x="1260" y="13336"/>
                      <a:pt x="1288" y="13390"/>
                    </a:cubicBezTo>
                    <a:cubicBezTo>
                      <a:pt x="1342" y="13445"/>
                      <a:pt x="1233" y="13555"/>
                      <a:pt x="1260" y="13637"/>
                    </a:cubicBezTo>
                    <a:cubicBezTo>
                      <a:pt x="1260" y="13692"/>
                      <a:pt x="1370" y="13774"/>
                      <a:pt x="1397" y="13829"/>
                    </a:cubicBezTo>
                    <a:lnTo>
                      <a:pt x="1507" y="14048"/>
                    </a:lnTo>
                    <a:cubicBezTo>
                      <a:pt x="1507" y="14102"/>
                      <a:pt x="1616" y="14185"/>
                      <a:pt x="1644" y="14239"/>
                    </a:cubicBezTo>
                    <a:cubicBezTo>
                      <a:pt x="1671" y="14321"/>
                      <a:pt x="1507" y="14458"/>
                      <a:pt x="1534" y="14513"/>
                    </a:cubicBezTo>
                    <a:cubicBezTo>
                      <a:pt x="1562" y="14595"/>
                      <a:pt x="1808" y="14595"/>
                      <a:pt x="1835" y="14650"/>
                    </a:cubicBezTo>
                    <a:cubicBezTo>
                      <a:pt x="1890" y="14732"/>
                      <a:pt x="1671" y="14896"/>
                      <a:pt x="1698" y="14979"/>
                    </a:cubicBezTo>
                    <a:cubicBezTo>
                      <a:pt x="1753" y="15033"/>
                      <a:pt x="1808" y="15115"/>
                      <a:pt x="1835" y="15170"/>
                    </a:cubicBezTo>
                    <a:lnTo>
                      <a:pt x="1945" y="15389"/>
                    </a:lnTo>
                    <a:cubicBezTo>
                      <a:pt x="1972" y="15444"/>
                      <a:pt x="2054" y="15526"/>
                      <a:pt x="2082" y="15581"/>
                    </a:cubicBezTo>
                    <a:cubicBezTo>
                      <a:pt x="2109" y="15663"/>
                      <a:pt x="2246" y="15690"/>
                      <a:pt x="2301" y="15745"/>
                    </a:cubicBezTo>
                    <a:cubicBezTo>
                      <a:pt x="2328" y="15855"/>
                      <a:pt x="2191" y="15992"/>
                      <a:pt x="2219" y="16074"/>
                    </a:cubicBezTo>
                    <a:cubicBezTo>
                      <a:pt x="2246" y="16129"/>
                      <a:pt x="2356" y="16156"/>
                      <a:pt x="2383" y="16238"/>
                    </a:cubicBezTo>
                    <a:cubicBezTo>
                      <a:pt x="2438" y="16293"/>
                      <a:pt x="2438" y="16402"/>
                      <a:pt x="2465" y="16485"/>
                    </a:cubicBezTo>
                    <a:cubicBezTo>
                      <a:pt x="2493" y="16539"/>
                      <a:pt x="2657" y="16539"/>
                      <a:pt x="2712" y="16621"/>
                    </a:cubicBezTo>
                    <a:cubicBezTo>
                      <a:pt x="2739" y="16676"/>
                      <a:pt x="2794" y="16758"/>
                      <a:pt x="2848" y="16813"/>
                    </a:cubicBezTo>
                    <a:cubicBezTo>
                      <a:pt x="2876" y="16895"/>
                      <a:pt x="2766" y="17032"/>
                      <a:pt x="2794" y="17087"/>
                    </a:cubicBezTo>
                    <a:cubicBezTo>
                      <a:pt x="2876" y="17169"/>
                      <a:pt x="3013" y="17169"/>
                      <a:pt x="3040" y="17224"/>
                    </a:cubicBezTo>
                    <a:cubicBezTo>
                      <a:pt x="3068" y="17306"/>
                      <a:pt x="3150" y="17333"/>
                      <a:pt x="3177" y="17388"/>
                    </a:cubicBezTo>
                    <a:cubicBezTo>
                      <a:pt x="3259" y="17470"/>
                      <a:pt x="3095" y="17635"/>
                      <a:pt x="3150" y="17717"/>
                    </a:cubicBezTo>
                    <a:cubicBezTo>
                      <a:pt x="3204" y="17771"/>
                      <a:pt x="3423" y="17744"/>
                      <a:pt x="3451" y="17799"/>
                    </a:cubicBezTo>
                    <a:cubicBezTo>
                      <a:pt x="3478" y="17881"/>
                      <a:pt x="3423" y="18018"/>
                      <a:pt x="3451" y="18073"/>
                    </a:cubicBezTo>
                    <a:lnTo>
                      <a:pt x="3560" y="18292"/>
                    </a:lnTo>
                    <a:cubicBezTo>
                      <a:pt x="3615" y="18346"/>
                      <a:pt x="3779" y="18319"/>
                      <a:pt x="3834" y="18401"/>
                    </a:cubicBezTo>
                    <a:lnTo>
                      <a:pt x="3944" y="18593"/>
                    </a:lnTo>
                    <a:cubicBezTo>
                      <a:pt x="3971" y="18675"/>
                      <a:pt x="4053" y="18702"/>
                      <a:pt x="4108" y="18757"/>
                    </a:cubicBezTo>
                    <a:cubicBezTo>
                      <a:pt x="4163" y="18839"/>
                      <a:pt x="4108" y="18976"/>
                      <a:pt x="4135" y="19031"/>
                    </a:cubicBezTo>
                    <a:cubicBezTo>
                      <a:pt x="4163" y="19113"/>
                      <a:pt x="4327" y="19086"/>
                      <a:pt x="4382" y="19141"/>
                    </a:cubicBezTo>
                    <a:cubicBezTo>
                      <a:pt x="4409" y="19223"/>
                      <a:pt x="4382" y="19360"/>
                      <a:pt x="4409" y="19414"/>
                    </a:cubicBezTo>
                    <a:cubicBezTo>
                      <a:pt x="4437" y="19496"/>
                      <a:pt x="4437" y="19579"/>
                      <a:pt x="4491" y="19661"/>
                    </a:cubicBezTo>
                    <a:cubicBezTo>
                      <a:pt x="4519" y="19688"/>
                      <a:pt x="4580" y="19688"/>
                      <a:pt x="4642" y="19688"/>
                    </a:cubicBezTo>
                    <a:cubicBezTo>
                      <a:pt x="4704" y="19688"/>
                      <a:pt x="4765" y="19688"/>
                      <a:pt x="4793" y="19716"/>
                    </a:cubicBezTo>
                    <a:cubicBezTo>
                      <a:pt x="4847" y="19798"/>
                      <a:pt x="4820" y="19935"/>
                      <a:pt x="4847" y="19989"/>
                    </a:cubicBezTo>
                    <a:lnTo>
                      <a:pt x="5012" y="20181"/>
                    </a:lnTo>
                    <a:cubicBezTo>
                      <a:pt x="5094" y="20208"/>
                      <a:pt x="5231" y="20181"/>
                      <a:pt x="5313" y="20236"/>
                    </a:cubicBezTo>
                    <a:cubicBezTo>
                      <a:pt x="5340" y="20263"/>
                      <a:pt x="5340" y="20373"/>
                      <a:pt x="5395" y="20455"/>
                    </a:cubicBezTo>
                    <a:cubicBezTo>
                      <a:pt x="5477" y="20510"/>
                      <a:pt x="5450" y="20619"/>
                      <a:pt x="5504" y="20674"/>
                    </a:cubicBezTo>
                    <a:cubicBezTo>
                      <a:pt x="5532" y="20729"/>
                      <a:pt x="5614" y="20756"/>
                      <a:pt x="5669" y="20811"/>
                    </a:cubicBezTo>
                    <a:cubicBezTo>
                      <a:pt x="5710" y="20852"/>
                      <a:pt x="5765" y="20852"/>
                      <a:pt x="5816" y="20852"/>
                    </a:cubicBezTo>
                    <a:cubicBezTo>
                      <a:pt x="5867" y="20852"/>
                      <a:pt x="5915" y="20852"/>
                      <a:pt x="5943" y="20893"/>
                    </a:cubicBezTo>
                    <a:cubicBezTo>
                      <a:pt x="5997" y="20948"/>
                      <a:pt x="5915" y="21139"/>
                      <a:pt x="5997" y="21194"/>
                    </a:cubicBezTo>
                    <a:cubicBezTo>
                      <a:pt x="6052" y="21276"/>
                      <a:pt x="6162" y="21222"/>
                      <a:pt x="6216" y="21304"/>
                    </a:cubicBezTo>
                    <a:cubicBezTo>
                      <a:pt x="6299" y="21358"/>
                      <a:pt x="6299" y="21441"/>
                      <a:pt x="6353" y="21495"/>
                    </a:cubicBezTo>
                    <a:cubicBezTo>
                      <a:pt x="6435" y="21577"/>
                      <a:pt x="6408" y="21687"/>
                      <a:pt x="6463" y="21742"/>
                    </a:cubicBezTo>
                    <a:cubicBezTo>
                      <a:pt x="6504" y="21783"/>
                      <a:pt x="6559" y="21783"/>
                      <a:pt x="6610" y="21783"/>
                    </a:cubicBezTo>
                    <a:cubicBezTo>
                      <a:pt x="6661" y="21783"/>
                      <a:pt x="6709" y="21783"/>
                      <a:pt x="6737" y="21824"/>
                    </a:cubicBezTo>
                    <a:cubicBezTo>
                      <a:pt x="6819" y="21851"/>
                      <a:pt x="6764" y="21988"/>
                      <a:pt x="6846" y="22043"/>
                    </a:cubicBezTo>
                    <a:cubicBezTo>
                      <a:pt x="6874" y="22070"/>
                      <a:pt x="6921" y="22070"/>
                      <a:pt x="6973" y="22070"/>
                    </a:cubicBezTo>
                    <a:cubicBezTo>
                      <a:pt x="7024" y="22070"/>
                      <a:pt x="7079" y="22070"/>
                      <a:pt x="7120" y="22098"/>
                    </a:cubicBezTo>
                    <a:cubicBezTo>
                      <a:pt x="7175" y="22125"/>
                      <a:pt x="7120" y="22317"/>
                      <a:pt x="7175" y="22372"/>
                    </a:cubicBezTo>
                    <a:cubicBezTo>
                      <a:pt x="7229" y="22426"/>
                      <a:pt x="7366" y="22399"/>
                      <a:pt x="7421" y="22426"/>
                    </a:cubicBezTo>
                    <a:cubicBezTo>
                      <a:pt x="7503" y="22454"/>
                      <a:pt x="7585" y="22454"/>
                      <a:pt x="7668" y="22508"/>
                    </a:cubicBezTo>
                    <a:cubicBezTo>
                      <a:pt x="7722" y="22536"/>
                      <a:pt x="7777" y="22645"/>
                      <a:pt x="7832" y="22673"/>
                    </a:cubicBezTo>
                    <a:cubicBezTo>
                      <a:pt x="7859" y="22728"/>
                      <a:pt x="7914" y="22837"/>
                      <a:pt x="7969" y="22864"/>
                    </a:cubicBezTo>
                    <a:cubicBezTo>
                      <a:pt x="8051" y="22919"/>
                      <a:pt x="8133" y="22919"/>
                      <a:pt x="8215" y="22947"/>
                    </a:cubicBezTo>
                    <a:cubicBezTo>
                      <a:pt x="8270" y="23001"/>
                      <a:pt x="8352" y="23056"/>
                      <a:pt x="8407" y="23083"/>
                    </a:cubicBezTo>
                    <a:cubicBezTo>
                      <a:pt x="8489" y="23111"/>
                      <a:pt x="8462" y="23275"/>
                      <a:pt x="8516" y="23330"/>
                    </a:cubicBezTo>
                    <a:cubicBezTo>
                      <a:pt x="8599" y="23357"/>
                      <a:pt x="8626" y="23467"/>
                      <a:pt x="8681" y="23494"/>
                    </a:cubicBezTo>
                    <a:cubicBezTo>
                      <a:pt x="8763" y="23522"/>
                      <a:pt x="8872" y="23522"/>
                      <a:pt x="8927" y="23549"/>
                    </a:cubicBezTo>
                    <a:cubicBezTo>
                      <a:pt x="8955" y="23631"/>
                      <a:pt x="9009" y="23741"/>
                      <a:pt x="9064" y="23768"/>
                    </a:cubicBezTo>
                    <a:cubicBezTo>
                      <a:pt x="9119" y="23795"/>
                      <a:pt x="9228" y="23795"/>
                      <a:pt x="9310" y="23823"/>
                    </a:cubicBezTo>
                    <a:cubicBezTo>
                      <a:pt x="9365" y="23878"/>
                      <a:pt x="9475" y="23878"/>
                      <a:pt x="9530" y="23905"/>
                    </a:cubicBezTo>
                    <a:cubicBezTo>
                      <a:pt x="9612" y="23932"/>
                      <a:pt x="9721" y="23932"/>
                      <a:pt x="9776" y="23960"/>
                    </a:cubicBezTo>
                    <a:cubicBezTo>
                      <a:pt x="9858" y="24042"/>
                      <a:pt x="9885" y="24097"/>
                      <a:pt x="9940" y="24151"/>
                    </a:cubicBezTo>
                    <a:cubicBezTo>
                      <a:pt x="10022" y="24179"/>
                      <a:pt x="10132" y="24179"/>
                      <a:pt x="10187" y="24206"/>
                    </a:cubicBezTo>
                    <a:cubicBezTo>
                      <a:pt x="10269" y="24233"/>
                      <a:pt x="10269" y="24398"/>
                      <a:pt x="10324" y="24453"/>
                    </a:cubicBezTo>
                    <a:cubicBezTo>
                      <a:pt x="10406" y="24480"/>
                      <a:pt x="10433" y="24589"/>
                      <a:pt x="10488" y="24617"/>
                    </a:cubicBezTo>
                    <a:cubicBezTo>
                      <a:pt x="10570" y="24699"/>
                      <a:pt x="10625" y="24699"/>
                      <a:pt x="10707" y="24726"/>
                    </a:cubicBezTo>
                    <a:cubicBezTo>
                      <a:pt x="10718" y="24732"/>
                      <a:pt x="10734" y="24734"/>
                      <a:pt x="10751" y="24734"/>
                    </a:cubicBezTo>
                    <a:cubicBezTo>
                      <a:pt x="10799" y="24734"/>
                      <a:pt x="10865" y="24718"/>
                      <a:pt x="10923" y="24718"/>
                    </a:cubicBezTo>
                    <a:cubicBezTo>
                      <a:pt x="10944" y="24718"/>
                      <a:pt x="10963" y="24721"/>
                      <a:pt x="10981" y="24726"/>
                    </a:cubicBezTo>
                    <a:cubicBezTo>
                      <a:pt x="11036" y="24754"/>
                      <a:pt x="11090" y="24863"/>
                      <a:pt x="11145" y="24891"/>
                    </a:cubicBezTo>
                    <a:cubicBezTo>
                      <a:pt x="11168" y="24896"/>
                      <a:pt x="11191" y="24899"/>
                      <a:pt x="11214" y="24899"/>
                    </a:cubicBezTo>
                    <a:cubicBezTo>
                      <a:pt x="11276" y="24899"/>
                      <a:pt x="11334" y="24883"/>
                      <a:pt x="11377" y="24883"/>
                    </a:cubicBezTo>
                    <a:cubicBezTo>
                      <a:pt x="11393" y="24883"/>
                      <a:pt x="11407" y="24885"/>
                      <a:pt x="11419" y="24891"/>
                    </a:cubicBezTo>
                    <a:cubicBezTo>
                      <a:pt x="11501" y="24973"/>
                      <a:pt x="11528" y="25028"/>
                      <a:pt x="11583" y="25055"/>
                    </a:cubicBezTo>
                    <a:cubicBezTo>
                      <a:pt x="11747" y="25137"/>
                      <a:pt x="11693" y="25082"/>
                      <a:pt x="11802" y="25137"/>
                    </a:cubicBezTo>
                    <a:cubicBezTo>
                      <a:pt x="11857" y="25164"/>
                      <a:pt x="11939" y="25247"/>
                      <a:pt x="12076" y="25493"/>
                    </a:cubicBezTo>
                    <a:cubicBezTo>
                      <a:pt x="12113" y="25511"/>
                      <a:pt x="12143" y="25517"/>
                      <a:pt x="12170" y="25517"/>
                    </a:cubicBezTo>
                    <a:cubicBezTo>
                      <a:pt x="12225" y="25517"/>
                      <a:pt x="12268" y="25493"/>
                      <a:pt x="12322" y="25493"/>
                    </a:cubicBezTo>
                    <a:cubicBezTo>
                      <a:pt x="12432" y="25548"/>
                      <a:pt x="12487" y="25712"/>
                      <a:pt x="12569" y="25712"/>
                    </a:cubicBezTo>
                    <a:cubicBezTo>
                      <a:pt x="12651" y="25712"/>
                      <a:pt x="12733" y="25603"/>
                      <a:pt x="12788" y="25603"/>
                    </a:cubicBezTo>
                    <a:cubicBezTo>
                      <a:pt x="12870" y="25575"/>
                      <a:pt x="13034" y="25603"/>
                      <a:pt x="13062" y="25548"/>
                    </a:cubicBezTo>
                    <a:cubicBezTo>
                      <a:pt x="13116" y="25466"/>
                      <a:pt x="13007" y="25329"/>
                      <a:pt x="13007" y="25219"/>
                    </a:cubicBezTo>
                    <a:cubicBezTo>
                      <a:pt x="13007" y="25164"/>
                      <a:pt x="13116" y="25082"/>
                      <a:pt x="13062" y="25000"/>
                    </a:cubicBezTo>
                    <a:cubicBezTo>
                      <a:pt x="13062" y="24918"/>
                      <a:pt x="13116" y="24808"/>
                      <a:pt x="13062" y="24754"/>
                    </a:cubicBezTo>
                    <a:cubicBezTo>
                      <a:pt x="13034" y="24672"/>
                      <a:pt x="12925" y="24617"/>
                      <a:pt x="12897" y="24535"/>
                    </a:cubicBezTo>
                    <a:cubicBezTo>
                      <a:pt x="12897" y="24480"/>
                      <a:pt x="12733" y="24453"/>
                      <a:pt x="12706" y="24370"/>
                    </a:cubicBezTo>
                    <a:cubicBezTo>
                      <a:pt x="12706" y="24316"/>
                      <a:pt x="12788" y="24179"/>
                      <a:pt x="12761" y="24097"/>
                    </a:cubicBezTo>
                    <a:cubicBezTo>
                      <a:pt x="12733" y="24042"/>
                      <a:pt x="12651" y="23960"/>
                      <a:pt x="12624" y="23905"/>
                    </a:cubicBezTo>
                    <a:cubicBezTo>
                      <a:pt x="12596" y="23823"/>
                      <a:pt x="12514" y="23768"/>
                      <a:pt x="12487" y="23686"/>
                    </a:cubicBezTo>
                    <a:cubicBezTo>
                      <a:pt x="12459" y="23631"/>
                      <a:pt x="12350" y="23576"/>
                      <a:pt x="12322" y="23522"/>
                    </a:cubicBezTo>
                    <a:cubicBezTo>
                      <a:pt x="12295" y="23439"/>
                      <a:pt x="12186" y="23412"/>
                      <a:pt x="12158" y="23357"/>
                    </a:cubicBezTo>
                    <a:cubicBezTo>
                      <a:pt x="12103" y="23275"/>
                      <a:pt x="12049" y="23220"/>
                      <a:pt x="12021" y="23138"/>
                    </a:cubicBezTo>
                    <a:cubicBezTo>
                      <a:pt x="11966" y="23083"/>
                      <a:pt x="11966" y="22974"/>
                      <a:pt x="11939" y="22892"/>
                    </a:cubicBezTo>
                    <a:cubicBezTo>
                      <a:pt x="11912" y="22837"/>
                      <a:pt x="11966" y="22700"/>
                      <a:pt x="11939" y="22618"/>
                    </a:cubicBezTo>
                    <a:cubicBezTo>
                      <a:pt x="11884" y="22563"/>
                      <a:pt x="11693" y="22563"/>
                      <a:pt x="11665" y="22481"/>
                    </a:cubicBezTo>
                    <a:cubicBezTo>
                      <a:pt x="11611" y="22426"/>
                      <a:pt x="11665" y="22289"/>
                      <a:pt x="11638" y="22207"/>
                    </a:cubicBezTo>
                    <a:cubicBezTo>
                      <a:pt x="11611" y="22152"/>
                      <a:pt x="11474" y="22125"/>
                      <a:pt x="11419" y="22043"/>
                    </a:cubicBezTo>
                    <a:cubicBezTo>
                      <a:pt x="11391" y="21988"/>
                      <a:pt x="11282" y="21933"/>
                      <a:pt x="11255" y="21879"/>
                    </a:cubicBezTo>
                    <a:cubicBezTo>
                      <a:pt x="11227" y="21797"/>
                      <a:pt x="11255" y="21714"/>
                      <a:pt x="11227" y="21632"/>
                    </a:cubicBezTo>
                    <a:cubicBezTo>
                      <a:pt x="11200" y="21577"/>
                      <a:pt x="11090" y="21523"/>
                      <a:pt x="11063" y="21468"/>
                    </a:cubicBezTo>
                    <a:cubicBezTo>
                      <a:pt x="10981" y="21386"/>
                      <a:pt x="11118" y="21222"/>
                      <a:pt x="11090" y="21167"/>
                    </a:cubicBezTo>
                    <a:cubicBezTo>
                      <a:pt x="11063" y="21085"/>
                      <a:pt x="10871" y="21085"/>
                      <a:pt x="10844" y="21030"/>
                    </a:cubicBezTo>
                    <a:cubicBezTo>
                      <a:pt x="10816" y="20948"/>
                      <a:pt x="10734" y="20893"/>
                      <a:pt x="10707" y="20811"/>
                    </a:cubicBezTo>
                    <a:cubicBezTo>
                      <a:pt x="10680" y="20756"/>
                      <a:pt x="10734" y="20619"/>
                      <a:pt x="10707" y="20537"/>
                    </a:cubicBezTo>
                    <a:cubicBezTo>
                      <a:pt x="10680" y="20482"/>
                      <a:pt x="10543" y="20427"/>
                      <a:pt x="10515" y="20373"/>
                    </a:cubicBezTo>
                    <a:cubicBezTo>
                      <a:pt x="10460" y="20291"/>
                      <a:pt x="10378" y="20263"/>
                      <a:pt x="10324" y="20208"/>
                    </a:cubicBezTo>
                    <a:cubicBezTo>
                      <a:pt x="10296" y="20126"/>
                      <a:pt x="10296" y="20017"/>
                      <a:pt x="10269" y="19962"/>
                    </a:cubicBezTo>
                    <a:cubicBezTo>
                      <a:pt x="10241" y="19880"/>
                      <a:pt x="10269" y="19798"/>
                      <a:pt x="10241" y="19716"/>
                    </a:cubicBezTo>
                    <a:cubicBezTo>
                      <a:pt x="10187" y="19661"/>
                      <a:pt x="10187" y="19551"/>
                      <a:pt x="10159" y="19469"/>
                    </a:cubicBezTo>
                    <a:cubicBezTo>
                      <a:pt x="10132" y="19414"/>
                      <a:pt x="10187" y="19305"/>
                      <a:pt x="10159" y="19250"/>
                    </a:cubicBezTo>
                    <a:lnTo>
                      <a:pt x="10050" y="19031"/>
                    </a:lnTo>
                    <a:cubicBezTo>
                      <a:pt x="10050" y="18976"/>
                      <a:pt x="9968" y="18894"/>
                      <a:pt x="9913" y="18839"/>
                    </a:cubicBezTo>
                    <a:cubicBezTo>
                      <a:pt x="9885" y="18730"/>
                      <a:pt x="9776" y="18702"/>
                      <a:pt x="9749" y="18620"/>
                    </a:cubicBezTo>
                    <a:cubicBezTo>
                      <a:pt x="9721" y="18566"/>
                      <a:pt x="9749" y="18456"/>
                      <a:pt x="9721" y="18374"/>
                    </a:cubicBezTo>
                    <a:cubicBezTo>
                      <a:pt x="9694" y="18319"/>
                      <a:pt x="9721" y="18210"/>
                      <a:pt x="9694" y="18155"/>
                    </a:cubicBezTo>
                    <a:cubicBezTo>
                      <a:pt x="9639" y="18045"/>
                      <a:pt x="9639" y="17963"/>
                      <a:pt x="9612" y="17908"/>
                    </a:cubicBezTo>
                    <a:cubicBezTo>
                      <a:pt x="9584" y="17826"/>
                      <a:pt x="9612" y="17744"/>
                      <a:pt x="9584" y="17662"/>
                    </a:cubicBezTo>
                    <a:lnTo>
                      <a:pt x="9475" y="17470"/>
                    </a:lnTo>
                    <a:cubicBezTo>
                      <a:pt x="9447" y="17361"/>
                      <a:pt x="9310" y="17333"/>
                      <a:pt x="9283" y="17251"/>
                    </a:cubicBezTo>
                    <a:cubicBezTo>
                      <a:pt x="9228" y="17196"/>
                      <a:pt x="9365" y="17060"/>
                      <a:pt x="9338" y="16977"/>
                    </a:cubicBezTo>
                    <a:cubicBezTo>
                      <a:pt x="9310" y="16923"/>
                      <a:pt x="9201" y="16840"/>
                      <a:pt x="9174" y="16786"/>
                    </a:cubicBezTo>
                    <a:cubicBezTo>
                      <a:pt x="9146" y="16676"/>
                      <a:pt x="9091" y="16594"/>
                      <a:pt x="9091" y="16539"/>
                    </a:cubicBezTo>
                    <a:lnTo>
                      <a:pt x="9091" y="16293"/>
                    </a:lnTo>
                    <a:cubicBezTo>
                      <a:pt x="9091" y="16238"/>
                      <a:pt x="9174" y="16129"/>
                      <a:pt x="9174" y="16046"/>
                    </a:cubicBezTo>
                    <a:cubicBezTo>
                      <a:pt x="9174" y="15992"/>
                      <a:pt x="9146" y="15882"/>
                      <a:pt x="9146" y="15827"/>
                    </a:cubicBezTo>
                    <a:cubicBezTo>
                      <a:pt x="9146" y="15745"/>
                      <a:pt x="8955" y="15690"/>
                      <a:pt x="8955" y="15608"/>
                    </a:cubicBezTo>
                    <a:cubicBezTo>
                      <a:pt x="8955" y="15554"/>
                      <a:pt x="9037" y="15444"/>
                      <a:pt x="9037" y="15362"/>
                    </a:cubicBezTo>
                    <a:cubicBezTo>
                      <a:pt x="9009" y="15307"/>
                      <a:pt x="8900" y="15225"/>
                      <a:pt x="8900" y="15170"/>
                    </a:cubicBezTo>
                    <a:cubicBezTo>
                      <a:pt x="8900" y="15061"/>
                      <a:pt x="9064" y="14951"/>
                      <a:pt x="9064" y="14896"/>
                    </a:cubicBezTo>
                    <a:cubicBezTo>
                      <a:pt x="9064" y="14814"/>
                      <a:pt x="8872" y="14760"/>
                      <a:pt x="8872" y="14677"/>
                    </a:cubicBezTo>
                    <a:cubicBezTo>
                      <a:pt x="8818" y="14623"/>
                      <a:pt x="8955" y="14513"/>
                      <a:pt x="8955" y="14458"/>
                    </a:cubicBezTo>
                    <a:cubicBezTo>
                      <a:pt x="8955" y="14376"/>
                      <a:pt x="8927" y="14267"/>
                      <a:pt x="8927" y="14212"/>
                    </a:cubicBezTo>
                    <a:cubicBezTo>
                      <a:pt x="8927" y="14102"/>
                      <a:pt x="8790" y="14048"/>
                      <a:pt x="8790" y="13965"/>
                    </a:cubicBezTo>
                    <a:cubicBezTo>
                      <a:pt x="8790" y="13911"/>
                      <a:pt x="8872" y="13801"/>
                      <a:pt x="8872" y="13719"/>
                    </a:cubicBezTo>
                    <a:lnTo>
                      <a:pt x="8872" y="13500"/>
                    </a:lnTo>
                    <a:cubicBezTo>
                      <a:pt x="8818" y="13390"/>
                      <a:pt x="8735" y="13308"/>
                      <a:pt x="8735" y="13254"/>
                    </a:cubicBezTo>
                    <a:cubicBezTo>
                      <a:pt x="8735" y="13171"/>
                      <a:pt x="8872" y="13089"/>
                      <a:pt x="8872" y="13007"/>
                    </a:cubicBezTo>
                    <a:cubicBezTo>
                      <a:pt x="8818" y="12952"/>
                      <a:pt x="8872" y="12843"/>
                      <a:pt x="8872" y="12761"/>
                    </a:cubicBezTo>
                    <a:cubicBezTo>
                      <a:pt x="8872" y="12679"/>
                      <a:pt x="8735" y="12596"/>
                      <a:pt x="8735" y="12542"/>
                    </a:cubicBezTo>
                    <a:lnTo>
                      <a:pt x="8735" y="12295"/>
                    </a:lnTo>
                    <a:cubicBezTo>
                      <a:pt x="8735" y="12213"/>
                      <a:pt x="8818" y="12131"/>
                      <a:pt x="8818" y="12049"/>
                    </a:cubicBezTo>
                    <a:cubicBezTo>
                      <a:pt x="8790" y="11939"/>
                      <a:pt x="8626" y="11884"/>
                      <a:pt x="8626" y="11802"/>
                    </a:cubicBezTo>
                    <a:cubicBezTo>
                      <a:pt x="8626" y="11748"/>
                      <a:pt x="8681" y="11638"/>
                      <a:pt x="8681" y="11583"/>
                    </a:cubicBezTo>
                    <a:lnTo>
                      <a:pt x="8681" y="11337"/>
                    </a:lnTo>
                    <a:lnTo>
                      <a:pt x="8681" y="11090"/>
                    </a:lnTo>
                    <a:cubicBezTo>
                      <a:pt x="8681" y="11036"/>
                      <a:pt x="8653" y="10926"/>
                      <a:pt x="8653" y="10871"/>
                    </a:cubicBezTo>
                    <a:lnTo>
                      <a:pt x="8653" y="10625"/>
                    </a:lnTo>
                    <a:cubicBezTo>
                      <a:pt x="8653" y="10543"/>
                      <a:pt x="8681" y="10461"/>
                      <a:pt x="8681" y="10378"/>
                    </a:cubicBezTo>
                    <a:cubicBezTo>
                      <a:pt x="8681" y="10324"/>
                      <a:pt x="8763" y="10214"/>
                      <a:pt x="8763" y="10132"/>
                    </a:cubicBezTo>
                    <a:cubicBezTo>
                      <a:pt x="8763" y="10077"/>
                      <a:pt x="8735" y="9968"/>
                      <a:pt x="8735" y="9913"/>
                    </a:cubicBezTo>
                    <a:lnTo>
                      <a:pt x="8735" y="9667"/>
                    </a:lnTo>
                    <a:cubicBezTo>
                      <a:pt x="8735" y="9584"/>
                      <a:pt x="8763" y="9502"/>
                      <a:pt x="8763" y="9420"/>
                    </a:cubicBezTo>
                    <a:cubicBezTo>
                      <a:pt x="8763" y="9365"/>
                      <a:pt x="8735" y="9256"/>
                      <a:pt x="8735" y="9174"/>
                    </a:cubicBezTo>
                    <a:cubicBezTo>
                      <a:pt x="8735" y="9119"/>
                      <a:pt x="8626" y="9009"/>
                      <a:pt x="8626" y="8955"/>
                    </a:cubicBezTo>
                    <a:cubicBezTo>
                      <a:pt x="8626" y="8873"/>
                      <a:pt x="8653" y="8763"/>
                      <a:pt x="8653" y="8708"/>
                    </a:cubicBezTo>
                    <a:cubicBezTo>
                      <a:pt x="8653" y="8626"/>
                      <a:pt x="8681" y="8544"/>
                      <a:pt x="8681" y="8462"/>
                    </a:cubicBezTo>
                    <a:cubicBezTo>
                      <a:pt x="8735" y="8407"/>
                      <a:pt x="8763" y="8297"/>
                      <a:pt x="8763" y="8215"/>
                    </a:cubicBezTo>
                    <a:cubicBezTo>
                      <a:pt x="8763" y="8161"/>
                      <a:pt x="8653" y="8051"/>
                      <a:pt x="8653" y="7996"/>
                    </a:cubicBezTo>
                    <a:cubicBezTo>
                      <a:pt x="8653" y="7887"/>
                      <a:pt x="8790" y="7805"/>
                      <a:pt x="8790" y="7750"/>
                    </a:cubicBezTo>
                    <a:cubicBezTo>
                      <a:pt x="8790" y="7668"/>
                      <a:pt x="8735" y="7586"/>
                      <a:pt x="8735" y="7503"/>
                    </a:cubicBezTo>
                    <a:cubicBezTo>
                      <a:pt x="8735" y="7394"/>
                      <a:pt x="8818" y="7339"/>
                      <a:pt x="8818" y="7257"/>
                    </a:cubicBezTo>
                    <a:cubicBezTo>
                      <a:pt x="8818" y="7175"/>
                      <a:pt x="8927" y="7093"/>
                      <a:pt x="8927" y="7038"/>
                    </a:cubicBezTo>
                    <a:cubicBezTo>
                      <a:pt x="8955" y="6956"/>
                      <a:pt x="8927" y="6846"/>
                      <a:pt x="8927" y="6792"/>
                    </a:cubicBezTo>
                    <a:cubicBezTo>
                      <a:pt x="8927" y="6709"/>
                      <a:pt x="8900" y="6627"/>
                      <a:pt x="8900" y="6545"/>
                    </a:cubicBezTo>
                    <a:cubicBezTo>
                      <a:pt x="8900" y="6490"/>
                      <a:pt x="8790" y="6381"/>
                      <a:pt x="8790" y="6299"/>
                    </a:cubicBezTo>
                    <a:cubicBezTo>
                      <a:pt x="8790" y="6244"/>
                      <a:pt x="8818" y="6134"/>
                      <a:pt x="8818" y="6080"/>
                    </a:cubicBezTo>
                    <a:cubicBezTo>
                      <a:pt x="8818" y="5970"/>
                      <a:pt x="9009" y="5888"/>
                      <a:pt x="9009" y="5833"/>
                    </a:cubicBezTo>
                    <a:cubicBezTo>
                      <a:pt x="9009" y="5751"/>
                      <a:pt x="8927" y="5669"/>
                      <a:pt x="8927" y="5587"/>
                    </a:cubicBezTo>
                    <a:cubicBezTo>
                      <a:pt x="8927" y="5532"/>
                      <a:pt x="8872" y="5422"/>
                      <a:pt x="8872" y="5340"/>
                    </a:cubicBezTo>
                    <a:cubicBezTo>
                      <a:pt x="8900" y="5286"/>
                      <a:pt x="8872" y="5176"/>
                      <a:pt x="8872" y="5121"/>
                    </a:cubicBezTo>
                    <a:cubicBezTo>
                      <a:pt x="8872" y="5039"/>
                      <a:pt x="9064" y="4930"/>
                      <a:pt x="9064" y="4875"/>
                    </a:cubicBezTo>
                    <a:cubicBezTo>
                      <a:pt x="9064" y="4793"/>
                      <a:pt x="8872" y="4711"/>
                      <a:pt x="8872" y="4628"/>
                    </a:cubicBezTo>
                    <a:cubicBezTo>
                      <a:pt x="8872" y="4574"/>
                      <a:pt x="8955" y="4464"/>
                      <a:pt x="8955" y="4382"/>
                    </a:cubicBezTo>
                    <a:cubicBezTo>
                      <a:pt x="8927" y="4327"/>
                      <a:pt x="9037" y="4218"/>
                      <a:pt x="9037" y="4163"/>
                    </a:cubicBezTo>
                    <a:cubicBezTo>
                      <a:pt x="9037" y="4053"/>
                      <a:pt x="8927" y="3971"/>
                      <a:pt x="8927" y="3916"/>
                    </a:cubicBezTo>
                    <a:lnTo>
                      <a:pt x="8927" y="3670"/>
                    </a:lnTo>
                    <a:cubicBezTo>
                      <a:pt x="8927" y="3615"/>
                      <a:pt x="8900" y="3506"/>
                      <a:pt x="8900" y="3424"/>
                    </a:cubicBezTo>
                    <a:cubicBezTo>
                      <a:pt x="8900" y="3341"/>
                      <a:pt x="8872" y="3259"/>
                      <a:pt x="8872" y="3205"/>
                    </a:cubicBezTo>
                    <a:cubicBezTo>
                      <a:pt x="8872" y="3122"/>
                      <a:pt x="8681" y="3068"/>
                      <a:pt x="8681" y="2986"/>
                    </a:cubicBezTo>
                    <a:cubicBezTo>
                      <a:pt x="8681" y="2931"/>
                      <a:pt x="8872" y="2794"/>
                      <a:pt x="8818" y="2712"/>
                    </a:cubicBezTo>
                    <a:cubicBezTo>
                      <a:pt x="8790" y="2602"/>
                      <a:pt x="8653" y="2575"/>
                      <a:pt x="8626" y="2520"/>
                    </a:cubicBezTo>
                    <a:cubicBezTo>
                      <a:pt x="8599" y="2438"/>
                      <a:pt x="8626" y="2328"/>
                      <a:pt x="8599" y="2274"/>
                    </a:cubicBezTo>
                    <a:lnTo>
                      <a:pt x="8489" y="2055"/>
                    </a:lnTo>
                    <a:lnTo>
                      <a:pt x="8380" y="1863"/>
                    </a:lnTo>
                    <a:cubicBezTo>
                      <a:pt x="8352" y="1781"/>
                      <a:pt x="8380" y="1699"/>
                      <a:pt x="8352" y="1616"/>
                    </a:cubicBezTo>
                    <a:cubicBezTo>
                      <a:pt x="8325" y="1562"/>
                      <a:pt x="8352" y="1425"/>
                      <a:pt x="8325" y="1343"/>
                    </a:cubicBezTo>
                    <a:cubicBezTo>
                      <a:pt x="8270" y="1288"/>
                      <a:pt x="8215" y="1206"/>
                      <a:pt x="8188" y="1151"/>
                    </a:cubicBezTo>
                    <a:cubicBezTo>
                      <a:pt x="8160" y="1110"/>
                      <a:pt x="8099" y="1110"/>
                      <a:pt x="8034" y="1110"/>
                    </a:cubicBezTo>
                    <a:cubicBezTo>
                      <a:pt x="7969" y="1110"/>
                      <a:pt x="7900" y="1110"/>
                      <a:pt x="7859" y="1069"/>
                    </a:cubicBezTo>
                    <a:cubicBezTo>
                      <a:pt x="7832" y="1041"/>
                      <a:pt x="7914" y="877"/>
                      <a:pt x="7832" y="795"/>
                    </a:cubicBezTo>
                    <a:cubicBezTo>
                      <a:pt x="7812" y="775"/>
                      <a:pt x="7773" y="769"/>
                      <a:pt x="7729" y="769"/>
                    </a:cubicBezTo>
                    <a:cubicBezTo>
                      <a:pt x="7681" y="769"/>
                      <a:pt x="7627" y="776"/>
                      <a:pt x="7586" y="776"/>
                    </a:cubicBezTo>
                    <a:cubicBezTo>
                      <a:pt x="7563" y="776"/>
                      <a:pt x="7543" y="774"/>
                      <a:pt x="7531" y="768"/>
                    </a:cubicBezTo>
                    <a:cubicBezTo>
                      <a:pt x="7503" y="685"/>
                      <a:pt x="7531" y="494"/>
                      <a:pt x="7449" y="466"/>
                    </a:cubicBezTo>
                    <a:cubicBezTo>
                      <a:pt x="7421" y="439"/>
                      <a:pt x="7380" y="439"/>
                      <a:pt x="7339" y="439"/>
                    </a:cubicBezTo>
                    <a:cubicBezTo>
                      <a:pt x="7298" y="439"/>
                      <a:pt x="7257" y="439"/>
                      <a:pt x="7229" y="412"/>
                    </a:cubicBezTo>
                    <a:cubicBezTo>
                      <a:pt x="7147" y="384"/>
                      <a:pt x="7093" y="330"/>
                      <a:pt x="7010" y="275"/>
                    </a:cubicBezTo>
                    <a:cubicBezTo>
                      <a:pt x="7005" y="272"/>
                      <a:pt x="7000" y="271"/>
                      <a:pt x="6993" y="271"/>
                    </a:cubicBezTo>
                    <a:cubicBezTo>
                      <a:pt x="6937" y="271"/>
                      <a:pt x="6835" y="361"/>
                      <a:pt x="6761" y="361"/>
                    </a:cubicBezTo>
                    <a:cubicBezTo>
                      <a:pt x="6752" y="361"/>
                      <a:pt x="6744" y="359"/>
                      <a:pt x="6737" y="357"/>
                    </a:cubicBezTo>
                    <a:cubicBezTo>
                      <a:pt x="6682" y="330"/>
                      <a:pt x="6627" y="110"/>
                      <a:pt x="6572" y="83"/>
                    </a:cubicBezTo>
                    <a:cubicBezTo>
                      <a:pt x="6557" y="79"/>
                      <a:pt x="6541" y="77"/>
                      <a:pt x="6526" y="77"/>
                    </a:cubicBezTo>
                    <a:cubicBezTo>
                      <a:pt x="6433" y="77"/>
                      <a:pt x="6345" y="138"/>
                      <a:pt x="6299" y="138"/>
                    </a:cubicBezTo>
                    <a:cubicBezTo>
                      <a:pt x="6189" y="138"/>
                      <a:pt x="6134" y="56"/>
                      <a:pt x="6052" y="56"/>
                    </a:cubicBezTo>
                    <a:cubicBezTo>
                      <a:pt x="5997" y="1"/>
                      <a:pt x="5888" y="1"/>
                      <a:pt x="5806"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39" name="Google Shape;1139;p38"/>
              <p:cNvSpPr/>
              <p:nvPr/>
            </p:nvSpPr>
            <p:spPr>
              <a:xfrm>
                <a:off x="-3227400" y="3893300"/>
                <a:ext cx="180475" cy="101000"/>
              </a:xfrm>
              <a:custGeom>
                <a:avLst/>
                <a:gdLst/>
                <a:ahLst/>
                <a:cxnLst/>
                <a:rect l="l" t="t" r="r" b="b"/>
                <a:pathLst>
                  <a:path w="7219" h="4040" extrusionOk="0">
                    <a:moveTo>
                      <a:pt x="4797" y="1"/>
                    </a:moveTo>
                    <a:cubicBezTo>
                      <a:pt x="4220" y="1"/>
                      <a:pt x="3549" y="144"/>
                      <a:pt x="2810" y="477"/>
                    </a:cubicBezTo>
                    <a:cubicBezTo>
                      <a:pt x="838" y="1381"/>
                      <a:pt x="346" y="2257"/>
                      <a:pt x="346" y="2257"/>
                    </a:cubicBezTo>
                    <a:cubicBezTo>
                      <a:pt x="0" y="3437"/>
                      <a:pt x="969" y="4040"/>
                      <a:pt x="2395" y="4040"/>
                    </a:cubicBezTo>
                    <a:cubicBezTo>
                      <a:pt x="3119" y="4040"/>
                      <a:pt x="3961" y="3885"/>
                      <a:pt x="4809" y="3571"/>
                    </a:cubicBezTo>
                    <a:cubicBezTo>
                      <a:pt x="7218" y="2722"/>
                      <a:pt x="7218" y="1819"/>
                      <a:pt x="6753" y="942"/>
                    </a:cubicBezTo>
                    <a:cubicBezTo>
                      <a:pt x="6430" y="382"/>
                      <a:pt x="5739" y="1"/>
                      <a:pt x="4797"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40" name="Google Shape;1140;p38"/>
              <p:cNvSpPr/>
              <p:nvPr/>
            </p:nvSpPr>
            <p:spPr>
              <a:xfrm>
                <a:off x="-3219450" y="3975600"/>
                <a:ext cx="177450" cy="50225"/>
              </a:xfrm>
              <a:custGeom>
                <a:avLst/>
                <a:gdLst/>
                <a:ahLst/>
                <a:cxnLst/>
                <a:rect l="l" t="t" r="r" b="b"/>
                <a:pathLst>
                  <a:path w="7098" h="2009" extrusionOk="0">
                    <a:moveTo>
                      <a:pt x="6839" y="1"/>
                    </a:moveTo>
                    <a:cubicBezTo>
                      <a:pt x="6805" y="1"/>
                      <a:pt x="6769" y="11"/>
                      <a:pt x="6736" y="33"/>
                    </a:cubicBezTo>
                    <a:cubicBezTo>
                      <a:pt x="6462" y="170"/>
                      <a:pt x="6216" y="416"/>
                      <a:pt x="5997" y="580"/>
                    </a:cubicBezTo>
                    <a:cubicBezTo>
                      <a:pt x="5750" y="745"/>
                      <a:pt x="5504" y="936"/>
                      <a:pt x="5230" y="1018"/>
                    </a:cubicBezTo>
                    <a:cubicBezTo>
                      <a:pt x="4710" y="1265"/>
                      <a:pt x="4162" y="1429"/>
                      <a:pt x="3614" y="1539"/>
                    </a:cubicBezTo>
                    <a:cubicBezTo>
                      <a:pt x="3204" y="1617"/>
                      <a:pt x="2787" y="1650"/>
                      <a:pt x="2368" y="1650"/>
                    </a:cubicBezTo>
                    <a:cubicBezTo>
                      <a:pt x="1612" y="1650"/>
                      <a:pt x="850" y="1543"/>
                      <a:pt x="110" y="1402"/>
                    </a:cubicBezTo>
                    <a:cubicBezTo>
                      <a:pt x="28" y="1402"/>
                      <a:pt x="0" y="1484"/>
                      <a:pt x="55" y="1511"/>
                    </a:cubicBezTo>
                    <a:cubicBezTo>
                      <a:pt x="947" y="1823"/>
                      <a:pt x="1871" y="2008"/>
                      <a:pt x="2803" y="2008"/>
                    </a:cubicBezTo>
                    <a:cubicBezTo>
                      <a:pt x="3100" y="2008"/>
                      <a:pt x="3398" y="1989"/>
                      <a:pt x="3697" y="1949"/>
                    </a:cubicBezTo>
                    <a:cubicBezTo>
                      <a:pt x="4299" y="1895"/>
                      <a:pt x="4847" y="1703"/>
                      <a:pt x="5449" y="1429"/>
                    </a:cubicBezTo>
                    <a:cubicBezTo>
                      <a:pt x="5723" y="1292"/>
                      <a:pt x="5997" y="1155"/>
                      <a:pt x="6270" y="991"/>
                    </a:cubicBezTo>
                    <a:cubicBezTo>
                      <a:pt x="6544" y="827"/>
                      <a:pt x="6845" y="608"/>
                      <a:pt x="7010" y="306"/>
                    </a:cubicBezTo>
                    <a:cubicBezTo>
                      <a:pt x="7097" y="154"/>
                      <a:pt x="6975" y="1"/>
                      <a:pt x="683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41" name="Google Shape;1141;p38"/>
            <p:cNvGrpSpPr/>
            <p:nvPr/>
          </p:nvGrpSpPr>
          <p:grpSpPr>
            <a:xfrm>
              <a:off x="-2899775" y="3817600"/>
              <a:ext cx="557925" cy="689475"/>
              <a:chOff x="-2899775" y="3817600"/>
              <a:chExt cx="557925" cy="689475"/>
            </a:xfrm>
          </p:grpSpPr>
          <p:sp>
            <p:nvSpPr>
              <p:cNvPr id="1142" name="Google Shape;1142;p38"/>
              <p:cNvSpPr/>
              <p:nvPr/>
            </p:nvSpPr>
            <p:spPr>
              <a:xfrm>
                <a:off x="-2899775" y="3817600"/>
                <a:ext cx="557925" cy="689475"/>
              </a:xfrm>
              <a:custGeom>
                <a:avLst/>
                <a:gdLst/>
                <a:ahLst/>
                <a:cxnLst/>
                <a:rect l="l" t="t" r="r" b="b"/>
                <a:pathLst>
                  <a:path w="22317" h="27579" extrusionOk="0">
                    <a:moveTo>
                      <a:pt x="16949" y="0"/>
                    </a:moveTo>
                    <a:cubicBezTo>
                      <a:pt x="16895" y="0"/>
                      <a:pt x="16785" y="82"/>
                      <a:pt x="16703" y="82"/>
                    </a:cubicBezTo>
                    <a:cubicBezTo>
                      <a:pt x="16648" y="82"/>
                      <a:pt x="16539" y="137"/>
                      <a:pt x="16484" y="137"/>
                    </a:cubicBezTo>
                    <a:cubicBezTo>
                      <a:pt x="16402" y="137"/>
                      <a:pt x="16292" y="192"/>
                      <a:pt x="16237" y="192"/>
                    </a:cubicBezTo>
                    <a:cubicBezTo>
                      <a:pt x="16155" y="192"/>
                      <a:pt x="16073" y="137"/>
                      <a:pt x="15991" y="137"/>
                    </a:cubicBezTo>
                    <a:cubicBezTo>
                      <a:pt x="15881" y="137"/>
                      <a:pt x="15827" y="219"/>
                      <a:pt x="15745" y="219"/>
                    </a:cubicBezTo>
                    <a:cubicBezTo>
                      <a:pt x="15734" y="230"/>
                      <a:pt x="15720" y="235"/>
                      <a:pt x="15706" y="235"/>
                    </a:cubicBezTo>
                    <a:cubicBezTo>
                      <a:pt x="15648" y="235"/>
                      <a:pt x="15569" y="164"/>
                      <a:pt x="15526" y="164"/>
                    </a:cubicBezTo>
                    <a:cubicBezTo>
                      <a:pt x="15416" y="192"/>
                      <a:pt x="15334" y="219"/>
                      <a:pt x="15279" y="219"/>
                    </a:cubicBezTo>
                    <a:lnTo>
                      <a:pt x="15033" y="219"/>
                    </a:lnTo>
                    <a:cubicBezTo>
                      <a:pt x="14978" y="274"/>
                      <a:pt x="14896" y="329"/>
                      <a:pt x="14841" y="356"/>
                    </a:cubicBezTo>
                    <a:cubicBezTo>
                      <a:pt x="14759" y="356"/>
                      <a:pt x="14704" y="466"/>
                      <a:pt x="14622" y="493"/>
                    </a:cubicBezTo>
                    <a:cubicBezTo>
                      <a:pt x="14571" y="493"/>
                      <a:pt x="14400" y="326"/>
                      <a:pt x="14333" y="326"/>
                    </a:cubicBezTo>
                    <a:cubicBezTo>
                      <a:pt x="14329" y="326"/>
                      <a:pt x="14324" y="327"/>
                      <a:pt x="14321" y="329"/>
                    </a:cubicBezTo>
                    <a:lnTo>
                      <a:pt x="14102" y="438"/>
                    </a:lnTo>
                    <a:cubicBezTo>
                      <a:pt x="14047" y="466"/>
                      <a:pt x="14047" y="685"/>
                      <a:pt x="13965" y="712"/>
                    </a:cubicBezTo>
                    <a:cubicBezTo>
                      <a:pt x="13947" y="718"/>
                      <a:pt x="13929" y="720"/>
                      <a:pt x="13910" y="720"/>
                    </a:cubicBezTo>
                    <a:cubicBezTo>
                      <a:pt x="13857" y="720"/>
                      <a:pt x="13799" y="704"/>
                      <a:pt x="13746" y="704"/>
                    </a:cubicBezTo>
                    <a:cubicBezTo>
                      <a:pt x="13727" y="704"/>
                      <a:pt x="13708" y="706"/>
                      <a:pt x="13691" y="712"/>
                    </a:cubicBezTo>
                    <a:lnTo>
                      <a:pt x="13499" y="822"/>
                    </a:lnTo>
                    <a:lnTo>
                      <a:pt x="13280" y="904"/>
                    </a:lnTo>
                    <a:cubicBezTo>
                      <a:pt x="13143" y="986"/>
                      <a:pt x="13198" y="986"/>
                      <a:pt x="13089" y="1041"/>
                    </a:cubicBezTo>
                    <a:cubicBezTo>
                      <a:pt x="13006" y="1095"/>
                      <a:pt x="13006" y="1178"/>
                      <a:pt x="13225" y="1561"/>
                    </a:cubicBezTo>
                    <a:cubicBezTo>
                      <a:pt x="13143" y="1616"/>
                      <a:pt x="13116" y="1698"/>
                      <a:pt x="13089" y="1753"/>
                    </a:cubicBezTo>
                    <a:cubicBezTo>
                      <a:pt x="13047" y="1794"/>
                      <a:pt x="12979" y="1794"/>
                      <a:pt x="12914" y="1794"/>
                    </a:cubicBezTo>
                    <a:cubicBezTo>
                      <a:pt x="12849" y="1794"/>
                      <a:pt x="12787" y="1794"/>
                      <a:pt x="12760" y="1835"/>
                    </a:cubicBezTo>
                    <a:cubicBezTo>
                      <a:pt x="12733" y="1889"/>
                      <a:pt x="12733" y="1999"/>
                      <a:pt x="12705" y="2081"/>
                    </a:cubicBezTo>
                    <a:cubicBezTo>
                      <a:pt x="12678" y="2136"/>
                      <a:pt x="12541" y="2136"/>
                      <a:pt x="12486" y="2218"/>
                    </a:cubicBezTo>
                    <a:cubicBezTo>
                      <a:pt x="12459" y="2273"/>
                      <a:pt x="12541" y="2437"/>
                      <a:pt x="12486" y="2519"/>
                    </a:cubicBezTo>
                    <a:cubicBezTo>
                      <a:pt x="12431" y="2547"/>
                      <a:pt x="12295" y="2547"/>
                      <a:pt x="12267" y="2629"/>
                    </a:cubicBezTo>
                    <a:cubicBezTo>
                      <a:pt x="12212" y="2684"/>
                      <a:pt x="12075" y="2684"/>
                      <a:pt x="12048" y="2766"/>
                    </a:cubicBezTo>
                    <a:cubicBezTo>
                      <a:pt x="12021" y="2820"/>
                      <a:pt x="12021" y="2930"/>
                      <a:pt x="11993" y="2985"/>
                    </a:cubicBezTo>
                    <a:cubicBezTo>
                      <a:pt x="11939" y="3067"/>
                      <a:pt x="12021" y="3204"/>
                      <a:pt x="11993" y="3259"/>
                    </a:cubicBezTo>
                    <a:cubicBezTo>
                      <a:pt x="11939" y="3341"/>
                      <a:pt x="11747" y="3313"/>
                      <a:pt x="11720" y="3368"/>
                    </a:cubicBezTo>
                    <a:lnTo>
                      <a:pt x="11610" y="3587"/>
                    </a:lnTo>
                    <a:lnTo>
                      <a:pt x="11500" y="3779"/>
                    </a:lnTo>
                    <a:cubicBezTo>
                      <a:pt x="11446" y="3861"/>
                      <a:pt x="11473" y="3943"/>
                      <a:pt x="11446" y="4025"/>
                    </a:cubicBezTo>
                    <a:cubicBezTo>
                      <a:pt x="11364" y="4080"/>
                      <a:pt x="11391" y="4190"/>
                      <a:pt x="11364" y="4272"/>
                    </a:cubicBezTo>
                    <a:lnTo>
                      <a:pt x="11254" y="4463"/>
                    </a:lnTo>
                    <a:cubicBezTo>
                      <a:pt x="11227" y="4545"/>
                      <a:pt x="11117" y="4573"/>
                      <a:pt x="11090" y="4628"/>
                    </a:cubicBezTo>
                    <a:cubicBezTo>
                      <a:pt x="11062" y="4710"/>
                      <a:pt x="10898" y="4710"/>
                      <a:pt x="10843" y="4765"/>
                    </a:cubicBezTo>
                    <a:cubicBezTo>
                      <a:pt x="10816" y="4847"/>
                      <a:pt x="10925" y="4984"/>
                      <a:pt x="10898" y="5038"/>
                    </a:cubicBezTo>
                    <a:cubicBezTo>
                      <a:pt x="10843" y="5121"/>
                      <a:pt x="10679" y="5121"/>
                      <a:pt x="10652" y="5175"/>
                    </a:cubicBezTo>
                    <a:cubicBezTo>
                      <a:pt x="10624" y="5257"/>
                      <a:pt x="10652" y="5367"/>
                      <a:pt x="10624" y="5422"/>
                    </a:cubicBezTo>
                    <a:cubicBezTo>
                      <a:pt x="10569" y="5504"/>
                      <a:pt x="10569" y="5586"/>
                      <a:pt x="10542" y="5668"/>
                    </a:cubicBezTo>
                    <a:cubicBezTo>
                      <a:pt x="10487" y="5723"/>
                      <a:pt x="10378" y="5778"/>
                      <a:pt x="10350" y="5832"/>
                    </a:cubicBezTo>
                    <a:cubicBezTo>
                      <a:pt x="10296" y="5915"/>
                      <a:pt x="10350" y="5997"/>
                      <a:pt x="10296" y="6079"/>
                    </a:cubicBezTo>
                    <a:cubicBezTo>
                      <a:pt x="10268" y="6134"/>
                      <a:pt x="10022" y="6106"/>
                      <a:pt x="9994" y="6188"/>
                    </a:cubicBezTo>
                    <a:cubicBezTo>
                      <a:pt x="9967" y="6243"/>
                      <a:pt x="10077" y="6380"/>
                      <a:pt x="10022" y="6462"/>
                    </a:cubicBezTo>
                    <a:lnTo>
                      <a:pt x="9940" y="6654"/>
                    </a:lnTo>
                    <a:cubicBezTo>
                      <a:pt x="9885" y="6736"/>
                      <a:pt x="9748" y="6763"/>
                      <a:pt x="9721" y="6818"/>
                    </a:cubicBezTo>
                    <a:cubicBezTo>
                      <a:pt x="9693" y="6900"/>
                      <a:pt x="9748" y="7037"/>
                      <a:pt x="9721" y="7092"/>
                    </a:cubicBezTo>
                    <a:cubicBezTo>
                      <a:pt x="9721" y="7174"/>
                      <a:pt x="9748" y="7284"/>
                      <a:pt x="9721" y="7338"/>
                    </a:cubicBezTo>
                    <a:cubicBezTo>
                      <a:pt x="9693" y="7421"/>
                      <a:pt x="9611" y="7475"/>
                      <a:pt x="9584" y="7557"/>
                    </a:cubicBezTo>
                    <a:cubicBezTo>
                      <a:pt x="9556" y="7640"/>
                      <a:pt x="9447" y="7694"/>
                      <a:pt x="9419" y="7749"/>
                    </a:cubicBezTo>
                    <a:cubicBezTo>
                      <a:pt x="9392" y="7831"/>
                      <a:pt x="9310" y="7886"/>
                      <a:pt x="9283" y="7968"/>
                    </a:cubicBezTo>
                    <a:cubicBezTo>
                      <a:pt x="9283" y="8023"/>
                      <a:pt x="9146" y="8050"/>
                      <a:pt x="9118" y="8132"/>
                    </a:cubicBezTo>
                    <a:cubicBezTo>
                      <a:pt x="9118" y="8187"/>
                      <a:pt x="9064" y="8269"/>
                      <a:pt x="9036" y="8324"/>
                    </a:cubicBezTo>
                    <a:cubicBezTo>
                      <a:pt x="9036" y="8406"/>
                      <a:pt x="9064" y="8516"/>
                      <a:pt x="9036" y="8571"/>
                    </a:cubicBezTo>
                    <a:cubicBezTo>
                      <a:pt x="9009" y="8653"/>
                      <a:pt x="9064" y="8735"/>
                      <a:pt x="9036" y="8817"/>
                    </a:cubicBezTo>
                    <a:cubicBezTo>
                      <a:pt x="9009" y="8872"/>
                      <a:pt x="8927" y="8954"/>
                      <a:pt x="8899" y="9009"/>
                    </a:cubicBezTo>
                    <a:cubicBezTo>
                      <a:pt x="8899" y="9091"/>
                      <a:pt x="8844" y="9146"/>
                      <a:pt x="8790" y="9228"/>
                    </a:cubicBezTo>
                    <a:cubicBezTo>
                      <a:pt x="8790" y="9282"/>
                      <a:pt x="8762" y="9365"/>
                      <a:pt x="8735" y="9419"/>
                    </a:cubicBezTo>
                    <a:lnTo>
                      <a:pt x="8625" y="9638"/>
                    </a:lnTo>
                    <a:cubicBezTo>
                      <a:pt x="8598" y="9693"/>
                      <a:pt x="8598" y="9803"/>
                      <a:pt x="8571" y="9885"/>
                    </a:cubicBezTo>
                    <a:cubicBezTo>
                      <a:pt x="8516" y="9940"/>
                      <a:pt x="8653" y="10077"/>
                      <a:pt x="8625" y="10159"/>
                    </a:cubicBezTo>
                    <a:cubicBezTo>
                      <a:pt x="8598" y="10213"/>
                      <a:pt x="8434" y="10241"/>
                      <a:pt x="8379" y="10323"/>
                    </a:cubicBezTo>
                    <a:cubicBezTo>
                      <a:pt x="8352" y="10378"/>
                      <a:pt x="8461" y="10515"/>
                      <a:pt x="8434" y="10597"/>
                    </a:cubicBezTo>
                    <a:cubicBezTo>
                      <a:pt x="8379" y="10706"/>
                      <a:pt x="8379" y="10761"/>
                      <a:pt x="8352" y="10843"/>
                    </a:cubicBezTo>
                    <a:cubicBezTo>
                      <a:pt x="8324" y="10898"/>
                      <a:pt x="8242" y="10980"/>
                      <a:pt x="8215" y="11035"/>
                    </a:cubicBezTo>
                    <a:cubicBezTo>
                      <a:pt x="8187" y="11117"/>
                      <a:pt x="8050" y="11144"/>
                      <a:pt x="8023" y="11199"/>
                    </a:cubicBezTo>
                    <a:cubicBezTo>
                      <a:pt x="7968" y="11309"/>
                      <a:pt x="7968" y="11391"/>
                      <a:pt x="7941" y="11446"/>
                    </a:cubicBezTo>
                    <a:cubicBezTo>
                      <a:pt x="7913" y="11528"/>
                      <a:pt x="8050" y="11665"/>
                      <a:pt x="8023" y="11719"/>
                    </a:cubicBezTo>
                    <a:cubicBezTo>
                      <a:pt x="7968" y="11802"/>
                      <a:pt x="7886" y="11829"/>
                      <a:pt x="7831" y="11884"/>
                    </a:cubicBezTo>
                    <a:cubicBezTo>
                      <a:pt x="7831" y="11966"/>
                      <a:pt x="7913" y="12075"/>
                      <a:pt x="7886" y="12130"/>
                    </a:cubicBezTo>
                    <a:cubicBezTo>
                      <a:pt x="7831" y="12212"/>
                      <a:pt x="7640" y="12212"/>
                      <a:pt x="7612" y="12267"/>
                    </a:cubicBezTo>
                    <a:cubicBezTo>
                      <a:pt x="7558" y="12349"/>
                      <a:pt x="7749" y="12486"/>
                      <a:pt x="7694" y="12541"/>
                    </a:cubicBezTo>
                    <a:cubicBezTo>
                      <a:pt x="7694" y="12623"/>
                      <a:pt x="7530" y="12650"/>
                      <a:pt x="7503" y="12705"/>
                    </a:cubicBezTo>
                    <a:cubicBezTo>
                      <a:pt x="7475" y="12787"/>
                      <a:pt x="7475" y="12897"/>
                      <a:pt x="7421" y="12952"/>
                    </a:cubicBezTo>
                    <a:cubicBezTo>
                      <a:pt x="7393" y="13061"/>
                      <a:pt x="7503" y="13171"/>
                      <a:pt x="7475" y="13225"/>
                    </a:cubicBezTo>
                    <a:cubicBezTo>
                      <a:pt x="7421" y="13308"/>
                      <a:pt x="7338" y="13335"/>
                      <a:pt x="7284" y="13390"/>
                    </a:cubicBezTo>
                    <a:cubicBezTo>
                      <a:pt x="7284" y="13472"/>
                      <a:pt x="7256" y="13527"/>
                      <a:pt x="7229" y="13609"/>
                    </a:cubicBezTo>
                    <a:cubicBezTo>
                      <a:pt x="7202" y="13718"/>
                      <a:pt x="7311" y="13800"/>
                      <a:pt x="7256" y="13883"/>
                    </a:cubicBezTo>
                    <a:cubicBezTo>
                      <a:pt x="7229" y="13937"/>
                      <a:pt x="7065" y="13992"/>
                      <a:pt x="7037" y="14047"/>
                    </a:cubicBezTo>
                    <a:lnTo>
                      <a:pt x="6928" y="14266"/>
                    </a:lnTo>
                    <a:cubicBezTo>
                      <a:pt x="6928" y="14321"/>
                      <a:pt x="7037" y="14458"/>
                      <a:pt x="6983" y="14540"/>
                    </a:cubicBezTo>
                    <a:cubicBezTo>
                      <a:pt x="6983" y="14594"/>
                      <a:pt x="6955" y="14677"/>
                      <a:pt x="6928" y="14731"/>
                    </a:cubicBezTo>
                    <a:cubicBezTo>
                      <a:pt x="6928" y="14814"/>
                      <a:pt x="6791" y="14841"/>
                      <a:pt x="6763" y="14896"/>
                    </a:cubicBezTo>
                    <a:cubicBezTo>
                      <a:pt x="6709" y="14978"/>
                      <a:pt x="6900" y="15115"/>
                      <a:pt x="6846" y="15169"/>
                    </a:cubicBezTo>
                    <a:cubicBezTo>
                      <a:pt x="6846" y="15252"/>
                      <a:pt x="6763" y="15306"/>
                      <a:pt x="6709" y="15389"/>
                    </a:cubicBezTo>
                    <a:cubicBezTo>
                      <a:pt x="6709" y="15443"/>
                      <a:pt x="6681" y="15525"/>
                      <a:pt x="6654" y="15580"/>
                    </a:cubicBezTo>
                    <a:lnTo>
                      <a:pt x="6544" y="15799"/>
                    </a:lnTo>
                    <a:cubicBezTo>
                      <a:pt x="6517" y="15854"/>
                      <a:pt x="6517" y="15964"/>
                      <a:pt x="6490" y="16046"/>
                    </a:cubicBezTo>
                    <a:cubicBezTo>
                      <a:pt x="6435" y="16100"/>
                      <a:pt x="6435" y="16183"/>
                      <a:pt x="6408" y="16237"/>
                    </a:cubicBezTo>
                    <a:cubicBezTo>
                      <a:pt x="6380" y="16320"/>
                      <a:pt x="6298" y="16374"/>
                      <a:pt x="6271" y="16456"/>
                    </a:cubicBezTo>
                    <a:cubicBezTo>
                      <a:pt x="6243" y="16511"/>
                      <a:pt x="6134" y="16566"/>
                      <a:pt x="6106" y="16621"/>
                    </a:cubicBezTo>
                    <a:cubicBezTo>
                      <a:pt x="6106" y="16675"/>
                      <a:pt x="6106" y="16785"/>
                      <a:pt x="6079" y="16867"/>
                    </a:cubicBezTo>
                    <a:cubicBezTo>
                      <a:pt x="6079" y="16922"/>
                      <a:pt x="6024" y="17004"/>
                      <a:pt x="5997" y="17059"/>
                    </a:cubicBezTo>
                    <a:cubicBezTo>
                      <a:pt x="5969" y="17141"/>
                      <a:pt x="5887" y="17196"/>
                      <a:pt x="5860" y="17278"/>
                    </a:cubicBezTo>
                    <a:cubicBezTo>
                      <a:pt x="5832" y="17333"/>
                      <a:pt x="5860" y="17442"/>
                      <a:pt x="5832" y="17524"/>
                    </a:cubicBezTo>
                    <a:cubicBezTo>
                      <a:pt x="5805" y="17579"/>
                      <a:pt x="5860" y="17716"/>
                      <a:pt x="5832" y="17798"/>
                    </a:cubicBezTo>
                    <a:lnTo>
                      <a:pt x="5723" y="17990"/>
                    </a:lnTo>
                    <a:cubicBezTo>
                      <a:pt x="5696" y="18072"/>
                      <a:pt x="5613" y="18127"/>
                      <a:pt x="5586" y="18209"/>
                    </a:cubicBezTo>
                    <a:cubicBezTo>
                      <a:pt x="5559" y="18264"/>
                      <a:pt x="5477" y="18346"/>
                      <a:pt x="5449" y="18400"/>
                    </a:cubicBezTo>
                    <a:cubicBezTo>
                      <a:pt x="5422" y="18483"/>
                      <a:pt x="5531" y="18620"/>
                      <a:pt x="5477" y="18674"/>
                    </a:cubicBezTo>
                    <a:cubicBezTo>
                      <a:pt x="5449" y="18756"/>
                      <a:pt x="5312" y="18784"/>
                      <a:pt x="5285" y="18839"/>
                    </a:cubicBezTo>
                    <a:cubicBezTo>
                      <a:pt x="5257" y="18921"/>
                      <a:pt x="5285" y="19030"/>
                      <a:pt x="5257" y="19085"/>
                    </a:cubicBezTo>
                    <a:cubicBezTo>
                      <a:pt x="5203" y="19167"/>
                      <a:pt x="5121" y="19195"/>
                      <a:pt x="5066" y="19249"/>
                    </a:cubicBezTo>
                    <a:cubicBezTo>
                      <a:pt x="5038" y="19331"/>
                      <a:pt x="4902" y="19359"/>
                      <a:pt x="4874" y="19441"/>
                    </a:cubicBezTo>
                    <a:cubicBezTo>
                      <a:pt x="4847" y="19496"/>
                      <a:pt x="4847" y="19578"/>
                      <a:pt x="4792" y="19633"/>
                    </a:cubicBezTo>
                    <a:cubicBezTo>
                      <a:pt x="4737" y="19715"/>
                      <a:pt x="4765" y="19797"/>
                      <a:pt x="4737" y="19879"/>
                    </a:cubicBezTo>
                    <a:cubicBezTo>
                      <a:pt x="4710" y="19934"/>
                      <a:pt x="4765" y="20071"/>
                      <a:pt x="4737" y="20153"/>
                    </a:cubicBezTo>
                    <a:cubicBezTo>
                      <a:pt x="4710" y="20208"/>
                      <a:pt x="4628" y="20290"/>
                      <a:pt x="4600" y="20345"/>
                    </a:cubicBezTo>
                    <a:cubicBezTo>
                      <a:pt x="4573" y="20427"/>
                      <a:pt x="4354" y="20399"/>
                      <a:pt x="4327" y="20454"/>
                    </a:cubicBezTo>
                    <a:cubicBezTo>
                      <a:pt x="4299" y="20536"/>
                      <a:pt x="4327" y="20618"/>
                      <a:pt x="4299" y="20701"/>
                    </a:cubicBezTo>
                    <a:cubicBezTo>
                      <a:pt x="4244" y="20755"/>
                      <a:pt x="4244" y="20865"/>
                      <a:pt x="4217" y="20947"/>
                    </a:cubicBezTo>
                    <a:lnTo>
                      <a:pt x="4107" y="21139"/>
                    </a:lnTo>
                    <a:cubicBezTo>
                      <a:pt x="4080" y="21166"/>
                      <a:pt x="3834" y="21139"/>
                      <a:pt x="3806" y="21221"/>
                    </a:cubicBezTo>
                    <a:cubicBezTo>
                      <a:pt x="3779" y="21276"/>
                      <a:pt x="3916" y="21440"/>
                      <a:pt x="3888" y="21522"/>
                    </a:cubicBezTo>
                    <a:cubicBezTo>
                      <a:pt x="3834" y="21577"/>
                      <a:pt x="3669" y="21577"/>
                      <a:pt x="3642" y="21659"/>
                    </a:cubicBezTo>
                    <a:cubicBezTo>
                      <a:pt x="3615" y="21714"/>
                      <a:pt x="3478" y="21714"/>
                      <a:pt x="3423" y="21796"/>
                    </a:cubicBezTo>
                    <a:cubicBezTo>
                      <a:pt x="3368" y="21851"/>
                      <a:pt x="3396" y="21960"/>
                      <a:pt x="3368" y="22042"/>
                    </a:cubicBezTo>
                    <a:cubicBezTo>
                      <a:pt x="3286" y="22097"/>
                      <a:pt x="3231" y="22124"/>
                      <a:pt x="3204" y="22207"/>
                    </a:cubicBezTo>
                    <a:lnTo>
                      <a:pt x="3094" y="22398"/>
                    </a:lnTo>
                    <a:lnTo>
                      <a:pt x="2985" y="22617"/>
                    </a:lnTo>
                    <a:cubicBezTo>
                      <a:pt x="2957" y="22672"/>
                      <a:pt x="3012" y="22809"/>
                      <a:pt x="2985" y="22891"/>
                    </a:cubicBezTo>
                    <a:cubicBezTo>
                      <a:pt x="2957" y="22918"/>
                      <a:pt x="2889" y="22918"/>
                      <a:pt x="2824" y="22918"/>
                    </a:cubicBezTo>
                    <a:cubicBezTo>
                      <a:pt x="2759" y="22918"/>
                      <a:pt x="2697" y="22918"/>
                      <a:pt x="2684" y="22946"/>
                    </a:cubicBezTo>
                    <a:cubicBezTo>
                      <a:pt x="2656" y="23028"/>
                      <a:pt x="2711" y="23165"/>
                      <a:pt x="2684" y="23220"/>
                    </a:cubicBezTo>
                    <a:cubicBezTo>
                      <a:pt x="2601" y="23302"/>
                      <a:pt x="2547" y="23329"/>
                      <a:pt x="2519" y="23411"/>
                    </a:cubicBezTo>
                    <a:lnTo>
                      <a:pt x="2410" y="23603"/>
                    </a:lnTo>
                    <a:cubicBezTo>
                      <a:pt x="2328" y="23685"/>
                      <a:pt x="2300" y="23740"/>
                      <a:pt x="2273" y="23822"/>
                    </a:cubicBezTo>
                    <a:cubicBezTo>
                      <a:pt x="2246" y="23877"/>
                      <a:pt x="2109" y="23877"/>
                      <a:pt x="2054" y="23959"/>
                    </a:cubicBezTo>
                    <a:cubicBezTo>
                      <a:pt x="2026" y="24014"/>
                      <a:pt x="1862" y="23986"/>
                      <a:pt x="1835" y="24041"/>
                    </a:cubicBezTo>
                    <a:cubicBezTo>
                      <a:pt x="1753" y="24123"/>
                      <a:pt x="1725" y="24178"/>
                      <a:pt x="1698" y="24260"/>
                    </a:cubicBezTo>
                    <a:cubicBezTo>
                      <a:pt x="1616" y="24315"/>
                      <a:pt x="1753" y="24507"/>
                      <a:pt x="1725" y="24561"/>
                    </a:cubicBezTo>
                    <a:cubicBezTo>
                      <a:pt x="1712" y="24602"/>
                      <a:pt x="1650" y="24602"/>
                      <a:pt x="1588" y="24602"/>
                    </a:cubicBezTo>
                    <a:cubicBezTo>
                      <a:pt x="1527" y="24602"/>
                      <a:pt x="1465" y="24602"/>
                      <a:pt x="1451" y="24643"/>
                    </a:cubicBezTo>
                    <a:cubicBezTo>
                      <a:pt x="1424" y="24698"/>
                      <a:pt x="1506" y="24863"/>
                      <a:pt x="1479" y="24945"/>
                    </a:cubicBezTo>
                    <a:cubicBezTo>
                      <a:pt x="1465" y="24972"/>
                      <a:pt x="1397" y="24972"/>
                      <a:pt x="1328" y="24972"/>
                    </a:cubicBezTo>
                    <a:cubicBezTo>
                      <a:pt x="1260" y="24972"/>
                      <a:pt x="1191" y="24972"/>
                      <a:pt x="1178" y="24999"/>
                    </a:cubicBezTo>
                    <a:cubicBezTo>
                      <a:pt x="1096" y="25082"/>
                      <a:pt x="1150" y="25191"/>
                      <a:pt x="1096" y="25246"/>
                    </a:cubicBezTo>
                    <a:cubicBezTo>
                      <a:pt x="1068" y="25328"/>
                      <a:pt x="959" y="25355"/>
                      <a:pt x="931" y="25410"/>
                    </a:cubicBezTo>
                    <a:cubicBezTo>
                      <a:pt x="876" y="25465"/>
                      <a:pt x="959" y="25629"/>
                      <a:pt x="931" y="25684"/>
                    </a:cubicBezTo>
                    <a:cubicBezTo>
                      <a:pt x="904" y="25725"/>
                      <a:pt x="829" y="25725"/>
                      <a:pt x="757" y="25725"/>
                    </a:cubicBezTo>
                    <a:cubicBezTo>
                      <a:pt x="685" y="25725"/>
                      <a:pt x="616" y="25725"/>
                      <a:pt x="603" y="25766"/>
                    </a:cubicBezTo>
                    <a:cubicBezTo>
                      <a:pt x="521" y="25821"/>
                      <a:pt x="603" y="25958"/>
                      <a:pt x="548" y="26040"/>
                    </a:cubicBezTo>
                    <a:cubicBezTo>
                      <a:pt x="521" y="26095"/>
                      <a:pt x="411" y="26149"/>
                      <a:pt x="384" y="26204"/>
                    </a:cubicBezTo>
                    <a:cubicBezTo>
                      <a:pt x="329" y="26286"/>
                      <a:pt x="274" y="26341"/>
                      <a:pt x="247" y="26423"/>
                    </a:cubicBezTo>
                    <a:cubicBezTo>
                      <a:pt x="219" y="26505"/>
                      <a:pt x="274" y="26615"/>
                      <a:pt x="247" y="26697"/>
                    </a:cubicBezTo>
                    <a:cubicBezTo>
                      <a:pt x="219" y="26779"/>
                      <a:pt x="82" y="26834"/>
                      <a:pt x="82" y="26889"/>
                    </a:cubicBezTo>
                    <a:cubicBezTo>
                      <a:pt x="55" y="26971"/>
                      <a:pt x="0" y="27053"/>
                      <a:pt x="0" y="27135"/>
                    </a:cubicBezTo>
                    <a:cubicBezTo>
                      <a:pt x="0" y="27245"/>
                      <a:pt x="110" y="27299"/>
                      <a:pt x="137" y="27382"/>
                    </a:cubicBezTo>
                    <a:cubicBezTo>
                      <a:pt x="192" y="27436"/>
                      <a:pt x="329" y="27409"/>
                      <a:pt x="384" y="27436"/>
                    </a:cubicBezTo>
                    <a:cubicBezTo>
                      <a:pt x="411" y="27464"/>
                      <a:pt x="493" y="27573"/>
                      <a:pt x="548" y="27573"/>
                    </a:cubicBezTo>
                    <a:cubicBezTo>
                      <a:pt x="630" y="27573"/>
                      <a:pt x="740" y="27519"/>
                      <a:pt x="794" y="27519"/>
                    </a:cubicBezTo>
                    <a:cubicBezTo>
                      <a:pt x="816" y="27504"/>
                      <a:pt x="837" y="27499"/>
                      <a:pt x="859" y="27499"/>
                    </a:cubicBezTo>
                    <a:cubicBezTo>
                      <a:pt x="907" y="27499"/>
                      <a:pt x="955" y="27524"/>
                      <a:pt x="1004" y="27524"/>
                    </a:cubicBezTo>
                    <a:cubicBezTo>
                      <a:pt x="1016" y="27524"/>
                      <a:pt x="1028" y="27523"/>
                      <a:pt x="1041" y="27519"/>
                    </a:cubicBezTo>
                    <a:cubicBezTo>
                      <a:pt x="1088" y="27519"/>
                      <a:pt x="1195" y="27579"/>
                      <a:pt x="1276" y="27579"/>
                    </a:cubicBezTo>
                    <a:cubicBezTo>
                      <a:pt x="1290" y="27579"/>
                      <a:pt x="1303" y="27577"/>
                      <a:pt x="1315" y="27573"/>
                    </a:cubicBezTo>
                    <a:cubicBezTo>
                      <a:pt x="1369" y="27546"/>
                      <a:pt x="1424" y="27327"/>
                      <a:pt x="1479" y="27299"/>
                    </a:cubicBezTo>
                    <a:cubicBezTo>
                      <a:pt x="1485" y="27297"/>
                      <a:pt x="1492" y="27296"/>
                      <a:pt x="1499" y="27296"/>
                    </a:cubicBezTo>
                    <a:cubicBezTo>
                      <a:pt x="1575" y="27296"/>
                      <a:pt x="1682" y="27412"/>
                      <a:pt x="1739" y="27412"/>
                    </a:cubicBezTo>
                    <a:cubicBezTo>
                      <a:pt x="1744" y="27412"/>
                      <a:pt x="1748" y="27411"/>
                      <a:pt x="1753" y="27409"/>
                    </a:cubicBezTo>
                    <a:cubicBezTo>
                      <a:pt x="1835" y="27382"/>
                      <a:pt x="1835" y="27190"/>
                      <a:pt x="1890" y="27163"/>
                    </a:cubicBezTo>
                    <a:cubicBezTo>
                      <a:pt x="1972" y="27135"/>
                      <a:pt x="2054" y="27135"/>
                      <a:pt x="2136" y="27108"/>
                    </a:cubicBezTo>
                    <a:cubicBezTo>
                      <a:pt x="2150" y="27093"/>
                      <a:pt x="2170" y="27088"/>
                      <a:pt x="2193" y="27088"/>
                    </a:cubicBezTo>
                    <a:cubicBezTo>
                      <a:pt x="2245" y="27088"/>
                      <a:pt x="2313" y="27114"/>
                      <a:pt x="2369" y="27114"/>
                    </a:cubicBezTo>
                    <a:cubicBezTo>
                      <a:pt x="2384" y="27114"/>
                      <a:pt x="2397" y="27112"/>
                      <a:pt x="2410" y="27108"/>
                    </a:cubicBezTo>
                    <a:cubicBezTo>
                      <a:pt x="2465" y="27053"/>
                      <a:pt x="2519" y="26916"/>
                      <a:pt x="2574" y="26889"/>
                    </a:cubicBezTo>
                    <a:cubicBezTo>
                      <a:pt x="2656" y="26861"/>
                      <a:pt x="2711" y="26861"/>
                      <a:pt x="2793" y="26834"/>
                    </a:cubicBezTo>
                    <a:lnTo>
                      <a:pt x="2985" y="26724"/>
                    </a:lnTo>
                    <a:cubicBezTo>
                      <a:pt x="3067" y="26697"/>
                      <a:pt x="3094" y="26588"/>
                      <a:pt x="3149" y="26560"/>
                    </a:cubicBezTo>
                    <a:cubicBezTo>
                      <a:pt x="3231" y="26505"/>
                      <a:pt x="3286" y="26451"/>
                      <a:pt x="3368" y="26423"/>
                    </a:cubicBezTo>
                    <a:lnTo>
                      <a:pt x="3560" y="26314"/>
                    </a:lnTo>
                    <a:cubicBezTo>
                      <a:pt x="3589" y="26285"/>
                      <a:pt x="3625" y="26276"/>
                      <a:pt x="3662" y="26276"/>
                    </a:cubicBezTo>
                    <a:cubicBezTo>
                      <a:pt x="3713" y="26276"/>
                      <a:pt x="3765" y="26292"/>
                      <a:pt x="3803" y="26292"/>
                    </a:cubicBezTo>
                    <a:cubicBezTo>
                      <a:pt x="3815" y="26292"/>
                      <a:pt x="3825" y="26291"/>
                      <a:pt x="3834" y="26286"/>
                    </a:cubicBezTo>
                    <a:cubicBezTo>
                      <a:pt x="3916" y="26204"/>
                      <a:pt x="3888" y="26040"/>
                      <a:pt x="3943" y="26013"/>
                    </a:cubicBezTo>
                    <a:cubicBezTo>
                      <a:pt x="3965" y="25998"/>
                      <a:pt x="3990" y="25993"/>
                      <a:pt x="4016" y="25993"/>
                    </a:cubicBezTo>
                    <a:cubicBezTo>
                      <a:pt x="4076" y="25993"/>
                      <a:pt x="4142" y="26018"/>
                      <a:pt x="4187" y="26018"/>
                    </a:cubicBezTo>
                    <a:cubicBezTo>
                      <a:pt x="4199" y="26018"/>
                      <a:pt x="4209" y="26017"/>
                      <a:pt x="4217" y="26013"/>
                    </a:cubicBezTo>
                    <a:cubicBezTo>
                      <a:pt x="4244" y="25930"/>
                      <a:pt x="4354" y="25930"/>
                      <a:pt x="4436" y="25903"/>
                    </a:cubicBezTo>
                    <a:cubicBezTo>
                      <a:pt x="4491" y="25876"/>
                      <a:pt x="4491" y="25739"/>
                      <a:pt x="4573" y="25684"/>
                    </a:cubicBezTo>
                    <a:cubicBezTo>
                      <a:pt x="4628" y="25657"/>
                      <a:pt x="4655" y="25602"/>
                      <a:pt x="4737" y="25547"/>
                    </a:cubicBezTo>
                    <a:cubicBezTo>
                      <a:pt x="4792" y="25492"/>
                      <a:pt x="4902" y="25520"/>
                      <a:pt x="4984" y="25492"/>
                    </a:cubicBezTo>
                    <a:cubicBezTo>
                      <a:pt x="5038" y="25465"/>
                      <a:pt x="4984" y="25218"/>
                      <a:pt x="5038" y="25191"/>
                    </a:cubicBezTo>
                    <a:cubicBezTo>
                      <a:pt x="5121" y="25136"/>
                      <a:pt x="5203" y="25136"/>
                      <a:pt x="5285" y="25109"/>
                    </a:cubicBezTo>
                    <a:cubicBezTo>
                      <a:pt x="5340" y="25054"/>
                      <a:pt x="5449" y="25054"/>
                      <a:pt x="5531" y="24999"/>
                    </a:cubicBezTo>
                    <a:cubicBezTo>
                      <a:pt x="5559" y="24945"/>
                      <a:pt x="5586" y="24835"/>
                      <a:pt x="5668" y="24808"/>
                    </a:cubicBezTo>
                    <a:cubicBezTo>
                      <a:pt x="5680" y="24802"/>
                      <a:pt x="5695" y="24800"/>
                      <a:pt x="5713" y="24800"/>
                    </a:cubicBezTo>
                    <a:cubicBezTo>
                      <a:pt x="5761" y="24800"/>
                      <a:pt x="5827" y="24816"/>
                      <a:pt x="5884" y="24816"/>
                    </a:cubicBezTo>
                    <a:cubicBezTo>
                      <a:pt x="5905" y="24816"/>
                      <a:pt x="5925" y="24814"/>
                      <a:pt x="5942" y="24808"/>
                    </a:cubicBezTo>
                    <a:cubicBezTo>
                      <a:pt x="5997" y="24780"/>
                      <a:pt x="5997" y="24643"/>
                      <a:pt x="6079" y="24589"/>
                    </a:cubicBezTo>
                    <a:cubicBezTo>
                      <a:pt x="6134" y="24561"/>
                      <a:pt x="6134" y="24424"/>
                      <a:pt x="6216" y="24397"/>
                    </a:cubicBezTo>
                    <a:lnTo>
                      <a:pt x="6408" y="24287"/>
                    </a:lnTo>
                    <a:cubicBezTo>
                      <a:pt x="6490" y="24233"/>
                      <a:pt x="6517" y="24151"/>
                      <a:pt x="6572" y="24123"/>
                    </a:cubicBezTo>
                    <a:cubicBezTo>
                      <a:pt x="6584" y="24119"/>
                      <a:pt x="6598" y="24118"/>
                      <a:pt x="6613" y="24118"/>
                    </a:cubicBezTo>
                    <a:cubicBezTo>
                      <a:pt x="6685" y="24118"/>
                      <a:pt x="6787" y="24156"/>
                      <a:pt x="6860" y="24156"/>
                    </a:cubicBezTo>
                    <a:cubicBezTo>
                      <a:pt x="6875" y="24156"/>
                      <a:pt x="6888" y="24155"/>
                      <a:pt x="6900" y="24151"/>
                    </a:cubicBezTo>
                    <a:cubicBezTo>
                      <a:pt x="6955" y="24123"/>
                      <a:pt x="6928" y="23959"/>
                      <a:pt x="6983" y="23904"/>
                    </a:cubicBezTo>
                    <a:cubicBezTo>
                      <a:pt x="7037" y="23877"/>
                      <a:pt x="7065" y="23767"/>
                      <a:pt x="7119" y="23740"/>
                    </a:cubicBezTo>
                    <a:cubicBezTo>
                      <a:pt x="7202" y="23712"/>
                      <a:pt x="7229" y="23603"/>
                      <a:pt x="7311" y="23576"/>
                    </a:cubicBezTo>
                    <a:cubicBezTo>
                      <a:pt x="7338" y="23548"/>
                      <a:pt x="7393" y="23466"/>
                      <a:pt x="7475" y="23439"/>
                    </a:cubicBezTo>
                    <a:cubicBezTo>
                      <a:pt x="7503" y="23411"/>
                      <a:pt x="7612" y="23357"/>
                      <a:pt x="7667" y="23329"/>
                    </a:cubicBezTo>
                    <a:cubicBezTo>
                      <a:pt x="7749" y="23274"/>
                      <a:pt x="7804" y="23220"/>
                      <a:pt x="7886" y="23192"/>
                    </a:cubicBezTo>
                    <a:cubicBezTo>
                      <a:pt x="7941" y="23137"/>
                      <a:pt x="7996" y="23055"/>
                      <a:pt x="8050" y="23028"/>
                    </a:cubicBezTo>
                    <a:cubicBezTo>
                      <a:pt x="8133" y="22946"/>
                      <a:pt x="8160" y="22891"/>
                      <a:pt x="8215" y="22864"/>
                    </a:cubicBezTo>
                    <a:cubicBezTo>
                      <a:pt x="8256" y="22836"/>
                      <a:pt x="8311" y="22836"/>
                      <a:pt x="8362" y="22836"/>
                    </a:cubicBezTo>
                    <a:cubicBezTo>
                      <a:pt x="8413" y="22836"/>
                      <a:pt x="8461" y="22836"/>
                      <a:pt x="8488" y="22809"/>
                    </a:cubicBezTo>
                    <a:cubicBezTo>
                      <a:pt x="8571" y="22782"/>
                      <a:pt x="8488" y="22590"/>
                      <a:pt x="8571" y="22535"/>
                    </a:cubicBezTo>
                    <a:cubicBezTo>
                      <a:pt x="8574" y="22532"/>
                      <a:pt x="8579" y="22531"/>
                      <a:pt x="8587" y="22531"/>
                    </a:cubicBezTo>
                    <a:cubicBezTo>
                      <a:pt x="8638" y="22531"/>
                      <a:pt x="8780" y="22594"/>
                      <a:pt x="8848" y="22594"/>
                    </a:cubicBezTo>
                    <a:cubicBezTo>
                      <a:pt x="8857" y="22594"/>
                      <a:pt x="8866" y="22593"/>
                      <a:pt x="8872" y="22590"/>
                    </a:cubicBezTo>
                    <a:cubicBezTo>
                      <a:pt x="8954" y="22535"/>
                      <a:pt x="8872" y="22343"/>
                      <a:pt x="8954" y="22316"/>
                    </a:cubicBezTo>
                    <a:cubicBezTo>
                      <a:pt x="8981" y="22261"/>
                      <a:pt x="9036" y="22207"/>
                      <a:pt x="9118" y="22179"/>
                    </a:cubicBezTo>
                    <a:cubicBezTo>
                      <a:pt x="9146" y="22097"/>
                      <a:pt x="9283" y="22124"/>
                      <a:pt x="9365" y="22097"/>
                    </a:cubicBezTo>
                    <a:cubicBezTo>
                      <a:pt x="9419" y="22070"/>
                      <a:pt x="9392" y="21905"/>
                      <a:pt x="9447" y="21851"/>
                    </a:cubicBezTo>
                    <a:cubicBezTo>
                      <a:pt x="9502" y="21796"/>
                      <a:pt x="9639" y="21823"/>
                      <a:pt x="9693" y="21796"/>
                    </a:cubicBezTo>
                    <a:cubicBezTo>
                      <a:pt x="9721" y="21768"/>
                      <a:pt x="9830" y="21714"/>
                      <a:pt x="9912" y="21686"/>
                    </a:cubicBezTo>
                    <a:cubicBezTo>
                      <a:pt x="9967" y="21659"/>
                      <a:pt x="9994" y="21577"/>
                      <a:pt x="10077" y="21549"/>
                    </a:cubicBezTo>
                    <a:cubicBezTo>
                      <a:pt x="10131" y="21522"/>
                      <a:pt x="10186" y="21440"/>
                      <a:pt x="10241" y="21412"/>
                    </a:cubicBezTo>
                    <a:cubicBezTo>
                      <a:pt x="10268" y="21358"/>
                      <a:pt x="10241" y="21166"/>
                      <a:pt x="10323" y="21139"/>
                    </a:cubicBezTo>
                    <a:cubicBezTo>
                      <a:pt x="10350" y="21084"/>
                      <a:pt x="10350" y="20947"/>
                      <a:pt x="10405" y="20892"/>
                    </a:cubicBezTo>
                    <a:cubicBezTo>
                      <a:pt x="10487" y="20865"/>
                      <a:pt x="10515" y="20810"/>
                      <a:pt x="10597" y="20755"/>
                    </a:cubicBezTo>
                    <a:cubicBezTo>
                      <a:pt x="10652" y="20701"/>
                      <a:pt x="10761" y="20728"/>
                      <a:pt x="10816" y="20673"/>
                    </a:cubicBezTo>
                    <a:lnTo>
                      <a:pt x="11008" y="20481"/>
                    </a:lnTo>
                    <a:cubicBezTo>
                      <a:pt x="11062" y="20427"/>
                      <a:pt x="11172" y="20454"/>
                      <a:pt x="11227" y="20399"/>
                    </a:cubicBezTo>
                    <a:cubicBezTo>
                      <a:pt x="11309" y="20317"/>
                      <a:pt x="11309" y="20262"/>
                      <a:pt x="11364" y="20180"/>
                    </a:cubicBezTo>
                    <a:cubicBezTo>
                      <a:pt x="11446" y="20153"/>
                      <a:pt x="11555" y="20180"/>
                      <a:pt x="11610" y="20126"/>
                    </a:cubicBezTo>
                    <a:cubicBezTo>
                      <a:pt x="11692" y="20071"/>
                      <a:pt x="11720" y="20016"/>
                      <a:pt x="11774" y="19934"/>
                    </a:cubicBezTo>
                    <a:cubicBezTo>
                      <a:pt x="11856" y="19879"/>
                      <a:pt x="11774" y="19742"/>
                      <a:pt x="11856" y="19660"/>
                    </a:cubicBezTo>
                    <a:cubicBezTo>
                      <a:pt x="11911" y="19605"/>
                      <a:pt x="11993" y="19605"/>
                      <a:pt x="12048" y="19523"/>
                    </a:cubicBezTo>
                    <a:cubicBezTo>
                      <a:pt x="12130" y="19468"/>
                      <a:pt x="12240" y="19496"/>
                      <a:pt x="12295" y="19441"/>
                    </a:cubicBezTo>
                    <a:lnTo>
                      <a:pt x="12459" y="19249"/>
                    </a:lnTo>
                    <a:cubicBezTo>
                      <a:pt x="12541" y="19195"/>
                      <a:pt x="12459" y="19058"/>
                      <a:pt x="12541" y="18975"/>
                    </a:cubicBezTo>
                    <a:cubicBezTo>
                      <a:pt x="12596" y="18921"/>
                      <a:pt x="12705" y="18948"/>
                      <a:pt x="12787" y="18893"/>
                    </a:cubicBezTo>
                    <a:lnTo>
                      <a:pt x="12952" y="18702"/>
                    </a:lnTo>
                    <a:cubicBezTo>
                      <a:pt x="12979" y="18647"/>
                      <a:pt x="12979" y="18565"/>
                      <a:pt x="13061" y="18510"/>
                    </a:cubicBezTo>
                    <a:cubicBezTo>
                      <a:pt x="13089" y="18428"/>
                      <a:pt x="13225" y="18483"/>
                      <a:pt x="13280" y="18400"/>
                    </a:cubicBezTo>
                    <a:cubicBezTo>
                      <a:pt x="13362" y="18346"/>
                      <a:pt x="13335" y="18236"/>
                      <a:pt x="13390" y="18154"/>
                    </a:cubicBezTo>
                    <a:cubicBezTo>
                      <a:pt x="13472" y="18099"/>
                      <a:pt x="13472" y="18017"/>
                      <a:pt x="13527" y="17962"/>
                    </a:cubicBezTo>
                    <a:cubicBezTo>
                      <a:pt x="13609" y="17880"/>
                      <a:pt x="13554" y="17798"/>
                      <a:pt x="13636" y="17716"/>
                    </a:cubicBezTo>
                    <a:cubicBezTo>
                      <a:pt x="13644" y="17701"/>
                      <a:pt x="13666" y="17696"/>
                      <a:pt x="13695" y="17696"/>
                    </a:cubicBezTo>
                    <a:cubicBezTo>
                      <a:pt x="13743" y="17696"/>
                      <a:pt x="13809" y="17708"/>
                      <a:pt x="13862" y="17708"/>
                    </a:cubicBezTo>
                    <a:cubicBezTo>
                      <a:pt x="13895" y="17708"/>
                      <a:pt x="13922" y="17704"/>
                      <a:pt x="13937" y="17689"/>
                    </a:cubicBezTo>
                    <a:cubicBezTo>
                      <a:pt x="14020" y="17606"/>
                      <a:pt x="13883" y="17415"/>
                      <a:pt x="13910" y="17333"/>
                    </a:cubicBezTo>
                    <a:cubicBezTo>
                      <a:pt x="13913" y="17329"/>
                      <a:pt x="13920" y="17328"/>
                      <a:pt x="13929" y="17328"/>
                    </a:cubicBezTo>
                    <a:cubicBezTo>
                      <a:pt x="13976" y="17328"/>
                      <a:pt x="14091" y="17364"/>
                      <a:pt x="14167" y="17364"/>
                    </a:cubicBezTo>
                    <a:cubicBezTo>
                      <a:pt x="14203" y="17364"/>
                      <a:pt x="14231" y="17356"/>
                      <a:pt x="14239" y="17333"/>
                    </a:cubicBezTo>
                    <a:cubicBezTo>
                      <a:pt x="14293" y="17305"/>
                      <a:pt x="14321" y="17196"/>
                      <a:pt x="14348" y="17141"/>
                    </a:cubicBezTo>
                    <a:cubicBezTo>
                      <a:pt x="14375" y="17059"/>
                      <a:pt x="14458" y="17004"/>
                      <a:pt x="14485" y="16922"/>
                    </a:cubicBezTo>
                    <a:cubicBezTo>
                      <a:pt x="14567" y="16867"/>
                      <a:pt x="14595" y="16785"/>
                      <a:pt x="14622" y="16730"/>
                    </a:cubicBezTo>
                    <a:cubicBezTo>
                      <a:pt x="14677" y="16648"/>
                      <a:pt x="14649" y="16511"/>
                      <a:pt x="14677" y="16456"/>
                    </a:cubicBezTo>
                    <a:cubicBezTo>
                      <a:pt x="14704" y="16415"/>
                      <a:pt x="14773" y="16415"/>
                      <a:pt x="14841" y="16415"/>
                    </a:cubicBezTo>
                    <a:cubicBezTo>
                      <a:pt x="14909" y="16415"/>
                      <a:pt x="14978" y="16415"/>
                      <a:pt x="15005" y="16374"/>
                    </a:cubicBezTo>
                    <a:cubicBezTo>
                      <a:pt x="15033" y="16320"/>
                      <a:pt x="15033" y="16210"/>
                      <a:pt x="15060" y="16155"/>
                    </a:cubicBezTo>
                    <a:cubicBezTo>
                      <a:pt x="15142" y="16073"/>
                      <a:pt x="15224" y="16073"/>
                      <a:pt x="15279" y="16018"/>
                    </a:cubicBezTo>
                    <a:cubicBezTo>
                      <a:pt x="15334" y="15964"/>
                      <a:pt x="15279" y="15799"/>
                      <a:pt x="15306" y="15744"/>
                    </a:cubicBezTo>
                    <a:cubicBezTo>
                      <a:pt x="15361" y="15662"/>
                      <a:pt x="15416" y="15580"/>
                      <a:pt x="15443" y="15525"/>
                    </a:cubicBezTo>
                    <a:cubicBezTo>
                      <a:pt x="15457" y="15498"/>
                      <a:pt x="15519" y="15498"/>
                      <a:pt x="15580" y="15498"/>
                    </a:cubicBezTo>
                    <a:cubicBezTo>
                      <a:pt x="15642" y="15498"/>
                      <a:pt x="15703" y="15498"/>
                      <a:pt x="15717" y="15471"/>
                    </a:cubicBezTo>
                    <a:cubicBezTo>
                      <a:pt x="15745" y="15389"/>
                      <a:pt x="15717" y="15252"/>
                      <a:pt x="15745" y="15197"/>
                    </a:cubicBezTo>
                    <a:lnTo>
                      <a:pt x="15854" y="14978"/>
                    </a:lnTo>
                    <a:cubicBezTo>
                      <a:pt x="15868" y="14937"/>
                      <a:pt x="15936" y="14937"/>
                      <a:pt x="16005" y="14937"/>
                    </a:cubicBezTo>
                    <a:cubicBezTo>
                      <a:pt x="16073" y="14937"/>
                      <a:pt x="16142" y="14937"/>
                      <a:pt x="16155" y="14896"/>
                    </a:cubicBezTo>
                    <a:cubicBezTo>
                      <a:pt x="16183" y="14868"/>
                      <a:pt x="16101" y="14677"/>
                      <a:pt x="16128" y="14594"/>
                    </a:cubicBezTo>
                    <a:cubicBezTo>
                      <a:pt x="16155" y="14567"/>
                      <a:pt x="16374" y="14594"/>
                      <a:pt x="16402" y="14540"/>
                    </a:cubicBezTo>
                    <a:cubicBezTo>
                      <a:pt x="16456" y="14458"/>
                      <a:pt x="16539" y="14430"/>
                      <a:pt x="16566" y="14375"/>
                    </a:cubicBezTo>
                    <a:cubicBezTo>
                      <a:pt x="16621" y="14321"/>
                      <a:pt x="16539" y="14156"/>
                      <a:pt x="16566" y="14102"/>
                    </a:cubicBezTo>
                    <a:cubicBezTo>
                      <a:pt x="16621" y="14019"/>
                      <a:pt x="16703" y="13992"/>
                      <a:pt x="16730" y="13910"/>
                    </a:cubicBezTo>
                    <a:cubicBezTo>
                      <a:pt x="16812" y="13883"/>
                      <a:pt x="16812" y="13773"/>
                      <a:pt x="16840" y="13718"/>
                    </a:cubicBezTo>
                    <a:cubicBezTo>
                      <a:pt x="16922" y="13636"/>
                      <a:pt x="17086" y="13664"/>
                      <a:pt x="17114" y="13609"/>
                    </a:cubicBezTo>
                    <a:cubicBezTo>
                      <a:pt x="17196" y="13527"/>
                      <a:pt x="17114" y="13390"/>
                      <a:pt x="17168" y="13335"/>
                    </a:cubicBezTo>
                    <a:cubicBezTo>
                      <a:pt x="17223" y="13253"/>
                      <a:pt x="17387" y="13308"/>
                      <a:pt x="17442" y="13225"/>
                    </a:cubicBezTo>
                    <a:cubicBezTo>
                      <a:pt x="17470" y="13171"/>
                      <a:pt x="17607" y="13171"/>
                      <a:pt x="17634" y="13088"/>
                    </a:cubicBezTo>
                    <a:cubicBezTo>
                      <a:pt x="17661" y="13034"/>
                      <a:pt x="17579" y="12842"/>
                      <a:pt x="17607" y="12787"/>
                    </a:cubicBezTo>
                    <a:cubicBezTo>
                      <a:pt x="17634" y="12733"/>
                      <a:pt x="17798" y="12760"/>
                      <a:pt x="17853" y="12678"/>
                    </a:cubicBezTo>
                    <a:cubicBezTo>
                      <a:pt x="17880" y="12623"/>
                      <a:pt x="17935" y="12541"/>
                      <a:pt x="17990" y="12486"/>
                    </a:cubicBezTo>
                    <a:cubicBezTo>
                      <a:pt x="18017" y="12404"/>
                      <a:pt x="17935" y="12267"/>
                      <a:pt x="17990" y="12212"/>
                    </a:cubicBezTo>
                    <a:cubicBezTo>
                      <a:pt x="18045" y="12130"/>
                      <a:pt x="18154" y="12130"/>
                      <a:pt x="18182" y="12075"/>
                    </a:cubicBezTo>
                    <a:cubicBezTo>
                      <a:pt x="18264" y="11993"/>
                      <a:pt x="18401" y="11993"/>
                      <a:pt x="18428" y="11938"/>
                    </a:cubicBezTo>
                    <a:lnTo>
                      <a:pt x="18537" y="11719"/>
                    </a:lnTo>
                    <a:cubicBezTo>
                      <a:pt x="18565" y="11665"/>
                      <a:pt x="18483" y="11528"/>
                      <a:pt x="18537" y="11446"/>
                    </a:cubicBezTo>
                    <a:cubicBezTo>
                      <a:pt x="18565" y="11418"/>
                      <a:pt x="18626" y="11418"/>
                      <a:pt x="18688" y="11418"/>
                    </a:cubicBezTo>
                    <a:cubicBezTo>
                      <a:pt x="18750" y="11418"/>
                      <a:pt x="18811" y="11418"/>
                      <a:pt x="18839" y="11391"/>
                    </a:cubicBezTo>
                    <a:cubicBezTo>
                      <a:pt x="18866" y="11363"/>
                      <a:pt x="18839" y="11199"/>
                      <a:pt x="18866" y="11144"/>
                    </a:cubicBezTo>
                    <a:cubicBezTo>
                      <a:pt x="18893" y="11090"/>
                      <a:pt x="19003" y="11035"/>
                      <a:pt x="19030" y="10980"/>
                    </a:cubicBezTo>
                    <a:cubicBezTo>
                      <a:pt x="19085" y="10898"/>
                      <a:pt x="19222" y="10898"/>
                      <a:pt x="19249" y="10843"/>
                    </a:cubicBezTo>
                    <a:cubicBezTo>
                      <a:pt x="19304" y="10761"/>
                      <a:pt x="19249" y="10624"/>
                      <a:pt x="19277" y="10569"/>
                    </a:cubicBezTo>
                    <a:cubicBezTo>
                      <a:pt x="19304" y="10487"/>
                      <a:pt x="19496" y="10515"/>
                      <a:pt x="19523" y="10460"/>
                    </a:cubicBezTo>
                    <a:cubicBezTo>
                      <a:pt x="19551" y="10405"/>
                      <a:pt x="19496" y="10241"/>
                      <a:pt x="19523" y="10186"/>
                    </a:cubicBezTo>
                    <a:cubicBezTo>
                      <a:pt x="19551" y="10104"/>
                      <a:pt x="19770" y="10159"/>
                      <a:pt x="19797" y="10077"/>
                    </a:cubicBezTo>
                    <a:cubicBezTo>
                      <a:pt x="19824" y="10022"/>
                      <a:pt x="19797" y="9885"/>
                      <a:pt x="19824" y="9803"/>
                    </a:cubicBezTo>
                    <a:cubicBezTo>
                      <a:pt x="19852" y="9775"/>
                      <a:pt x="19824" y="9638"/>
                      <a:pt x="19852" y="9556"/>
                    </a:cubicBezTo>
                    <a:cubicBezTo>
                      <a:pt x="19907" y="9502"/>
                      <a:pt x="19989" y="9474"/>
                      <a:pt x="20043" y="9392"/>
                    </a:cubicBezTo>
                    <a:cubicBezTo>
                      <a:pt x="20071" y="9365"/>
                      <a:pt x="20180" y="9337"/>
                      <a:pt x="20208" y="9255"/>
                    </a:cubicBezTo>
                    <a:cubicBezTo>
                      <a:pt x="20235" y="9200"/>
                      <a:pt x="20208" y="9091"/>
                      <a:pt x="20235" y="9036"/>
                    </a:cubicBezTo>
                    <a:lnTo>
                      <a:pt x="20345" y="8817"/>
                    </a:lnTo>
                    <a:cubicBezTo>
                      <a:pt x="20399" y="8735"/>
                      <a:pt x="20591" y="8790"/>
                      <a:pt x="20618" y="8707"/>
                    </a:cubicBezTo>
                    <a:cubicBezTo>
                      <a:pt x="20646" y="8653"/>
                      <a:pt x="20755" y="8598"/>
                      <a:pt x="20783" y="8543"/>
                    </a:cubicBezTo>
                    <a:cubicBezTo>
                      <a:pt x="20865" y="8461"/>
                      <a:pt x="20810" y="8379"/>
                      <a:pt x="20865" y="8297"/>
                    </a:cubicBezTo>
                    <a:cubicBezTo>
                      <a:pt x="20920" y="8242"/>
                      <a:pt x="21029" y="8242"/>
                      <a:pt x="21057" y="8160"/>
                    </a:cubicBezTo>
                    <a:cubicBezTo>
                      <a:pt x="21139" y="8023"/>
                      <a:pt x="21057" y="8023"/>
                      <a:pt x="21139" y="7941"/>
                    </a:cubicBezTo>
                    <a:cubicBezTo>
                      <a:pt x="21139" y="7941"/>
                      <a:pt x="21139" y="7831"/>
                      <a:pt x="21221" y="7722"/>
                    </a:cubicBezTo>
                    <a:cubicBezTo>
                      <a:pt x="21276" y="7667"/>
                      <a:pt x="21276" y="7557"/>
                      <a:pt x="21303" y="7475"/>
                    </a:cubicBezTo>
                    <a:cubicBezTo>
                      <a:pt x="21358" y="7421"/>
                      <a:pt x="21440" y="7366"/>
                      <a:pt x="21467" y="7311"/>
                    </a:cubicBezTo>
                    <a:cubicBezTo>
                      <a:pt x="21495" y="7256"/>
                      <a:pt x="21495" y="7147"/>
                      <a:pt x="21549" y="7065"/>
                    </a:cubicBezTo>
                    <a:cubicBezTo>
                      <a:pt x="21577" y="7010"/>
                      <a:pt x="21768" y="7010"/>
                      <a:pt x="21823" y="6928"/>
                    </a:cubicBezTo>
                    <a:cubicBezTo>
                      <a:pt x="21851" y="6873"/>
                      <a:pt x="21960" y="6846"/>
                      <a:pt x="21988" y="6763"/>
                    </a:cubicBezTo>
                    <a:cubicBezTo>
                      <a:pt x="22015" y="6709"/>
                      <a:pt x="22015" y="6599"/>
                      <a:pt x="22042" y="6517"/>
                    </a:cubicBezTo>
                    <a:cubicBezTo>
                      <a:pt x="22097" y="6462"/>
                      <a:pt x="21988" y="6325"/>
                      <a:pt x="22015" y="6243"/>
                    </a:cubicBezTo>
                    <a:cubicBezTo>
                      <a:pt x="22042" y="6188"/>
                      <a:pt x="22124" y="6106"/>
                      <a:pt x="22152" y="6051"/>
                    </a:cubicBezTo>
                    <a:cubicBezTo>
                      <a:pt x="22179" y="5942"/>
                      <a:pt x="22042" y="5832"/>
                      <a:pt x="22097" y="5778"/>
                    </a:cubicBezTo>
                    <a:cubicBezTo>
                      <a:pt x="22097" y="5696"/>
                      <a:pt x="22179" y="5641"/>
                      <a:pt x="22179" y="5559"/>
                    </a:cubicBezTo>
                    <a:lnTo>
                      <a:pt x="22179" y="5312"/>
                    </a:lnTo>
                    <a:cubicBezTo>
                      <a:pt x="22234" y="5230"/>
                      <a:pt x="22261" y="5148"/>
                      <a:pt x="22261" y="5093"/>
                    </a:cubicBezTo>
                    <a:cubicBezTo>
                      <a:pt x="22261" y="4984"/>
                      <a:pt x="22289" y="4929"/>
                      <a:pt x="22289" y="4847"/>
                    </a:cubicBezTo>
                    <a:lnTo>
                      <a:pt x="22289" y="4600"/>
                    </a:lnTo>
                    <a:lnTo>
                      <a:pt x="22289" y="4381"/>
                    </a:lnTo>
                    <a:cubicBezTo>
                      <a:pt x="22289" y="4299"/>
                      <a:pt x="22316" y="4190"/>
                      <a:pt x="22316" y="4135"/>
                    </a:cubicBezTo>
                    <a:cubicBezTo>
                      <a:pt x="22289" y="4053"/>
                      <a:pt x="22124" y="4025"/>
                      <a:pt x="22097" y="3970"/>
                    </a:cubicBezTo>
                    <a:cubicBezTo>
                      <a:pt x="22042" y="3861"/>
                      <a:pt x="22289" y="3724"/>
                      <a:pt x="22261" y="3642"/>
                    </a:cubicBezTo>
                    <a:cubicBezTo>
                      <a:pt x="22234" y="3587"/>
                      <a:pt x="22152" y="3505"/>
                      <a:pt x="22124" y="3450"/>
                    </a:cubicBezTo>
                    <a:cubicBezTo>
                      <a:pt x="22097" y="3368"/>
                      <a:pt x="22015" y="3313"/>
                      <a:pt x="21988" y="3231"/>
                    </a:cubicBezTo>
                    <a:cubicBezTo>
                      <a:pt x="21960" y="3176"/>
                      <a:pt x="21988" y="3067"/>
                      <a:pt x="21960" y="3012"/>
                    </a:cubicBezTo>
                    <a:cubicBezTo>
                      <a:pt x="21905" y="2930"/>
                      <a:pt x="21714" y="2957"/>
                      <a:pt x="21686" y="2903"/>
                    </a:cubicBezTo>
                    <a:cubicBezTo>
                      <a:pt x="21604" y="2820"/>
                      <a:pt x="21632" y="2738"/>
                      <a:pt x="21604" y="2656"/>
                    </a:cubicBezTo>
                    <a:cubicBezTo>
                      <a:pt x="21577" y="2601"/>
                      <a:pt x="21440" y="2601"/>
                      <a:pt x="21413" y="2519"/>
                    </a:cubicBezTo>
                    <a:lnTo>
                      <a:pt x="21221" y="2355"/>
                    </a:lnTo>
                    <a:cubicBezTo>
                      <a:pt x="21166" y="2273"/>
                      <a:pt x="21221" y="2136"/>
                      <a:pt x="21166" y="2081"/>
                    </a:cubicBezTo>
                    <a:cubicBezTo>
                      <a:pt x="21084" y="1999"/>
                      <a:pt x="21029" y="1999"/>
                      <a:pt x="20947" y="1944"/>
                    </a:cubicBezTo>
                    <a:cubicBezTo>
                      <a:pt x="20892" y="1862"/>
                      <a:pt x="20865" y="1807"/>
                      <a:pt x="20783" y="1780"/>
                    </a:cubicBezTo>
                    <a:cubicBezTo>
                      <a:pt x="20728" y="1698"/>
                      <a:pt x="20646" y="1670"/>
                      <a:pt x="20591" y="1643"/>
                    </a:cubicBezTo>
                    <a:cubicBezTo>
                      <a:pt x="20536" y="1588"/>
                      <a:pt x="20482" y="1534"/>
                      <a:pt x="20399" y="1506"/>
                    </a:cubicBezTo>
                    <a:lnTo>
                      <a:pt x="20208" y="1397"/>
                    </a:lnTo>
                    <a:lnTo>
                      <a:pt x="19989" y="1287"/>
                    </a:lnTo>
                    <a:cubicBezTo>
                      <a:pt x="19961" y="1273"/>
                      <a:pt x="19920" y="1273"/>
                      <a:pt x="19879" y="1273"/>
                    </a:cubicBezTo>
                    <a:cubicBezTo>
                      <a:pt x="19838" y="1273"/>
                      <a:pt x="19797" y="1273"/>
                      <a:pt x="19770" y="1260"/>
                    </a:cubicBezTo>
                    <a:cubicBezTo>
                      <a:pt x="19687" y="1178"/>
                      <a:pt x="19660" y="1095"/>
                      <a:pt x="19578" y="1041"/>
                    </a:cubicBezTo>
                    <a:cubicBezTo>
                      <a:pt x="19523" y="1013"/>
                      <a:pt x="19414" y="1013"/>
                      <a:pt x="19359" y="986"/>
                    </a:cubicBezTo>
                    <a:cubicBezTo>
                      <a:pt x="19277" y="904"/>
                      <a:pt x="19249" y="822"/>
                      <a:pt x="19167" y="767"/>
                    </a:cubicBezTo>
                    <a:lnTo>
                      <a:pt x="18976" y="685"/>
                    </a:lnTo>
                    <a:cubicBezTo>
                      <a:pt x="18934" y="657"/>
                      <a:pt x="18893" y="657"/>
                      <a:pt x="18852" y="657"/>
                    </a:cubicBezTo>
                    <a:cubicBezTo>
                      <a:pt x="18811" y="657"/>
                      <a:pt x="18770" y="657"/>
                      <a:pt x="18729" y="630"/>
                    </a:cubicBezTo>
                    <a:cubicBezTo>
                      <a:pt x="18674" y="603"/>
                      <a:pt x="18620" y="466"/>
                      <a:pt x="18565" y="438"/>
                    </a:cubicBezTo>
                    <a:cubicBezTo>
                      <a:pt x="18496" y="438"/>
                      <a:pt x="18390" y="533"/>
                      <a:pt x="18325" y="533"/>
                    </a:cubicBezTo>
                    <a:cubicBezTo>
                      <a:pt x="18312" y="533"/>
                      <a:pt x="18300" y="530"/>
                      <a:pt x="18291" y="520"/>
                    </a:cubicBezTo>
                    <a:cubicBezTo>
                      <a:pt x="18209" y="520"/>
                      <a:pt x="18209" y="274"/>
                      <a:pt x="18154" y="219"/>
                    </a:cubicBezTo>
                    <a:cubicBezTo>
                      <a:pt x="18147" y="217"/>
                      <a:pt x="18139" y="216"/>
                      <a:pt x="18130" y="216"/>
                    </a:cubicBezTo>
                    <a:cubicBezTo>
                      <a:pt x="18056" y="216"/>
                      <a:pt x="17953" y="305"/>
                      <a:pt x="17897" y="305"/>
                    </a:cubicBezTo>
                    <a:cubicBezTo>
                      <a:pt x="17891" y="305"/>
                      <a:pt x="17885" y="304"/>
                      <a:pt x="17880" y="301"/>
                    </a:cubicBezTo>
                    <a:cubicBezTo>
                      <a:pt x="17793" y="301"/>
                      <a:pt x="17705" y="371"/>
                      <a:pt x="17645" y="371"/>
                    </a:cubicBezTo>
                    <a:cubicBezTo>
                      <a:pt x="17631" y="371"/>
                      <a:pt x="17617" y="367"/>
                      <a:pt x="17607" y="356"/>
                    </a:cubicBezTo>
                    <a:cubicBezTo>
                      <a:pt x="17524" y="356"/>
                      <a:pt x="17470" y="301"/>
                      <a:pt x="17387" y="301"/>
                    </a:cubicBezTo>
                    <a:cubicBezTo>
                      <a:pt x="17333" y="301"/>
                      <a:pt x="17251" y="137"/>
                      <a:pt x="17196" y="137"/>
                    </a:cubicBezTo>
                    <a:cubicBezTo>
                      <a:pt x="17086" y="137"/>
                      <a:pt x="17031" y="0"/>
                      <a:pt x="1694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43" name="Google Shape;1143;p38"/>
              <p:cNvSpPr/>
              <p:nvPr/>
            </p:nvSpPr>
            <p:spPr>
              <a:xfrm>
                <a:off x="-2547250" y="3842600"/>
                <a:ext cx="184175" cy="112625"/>
              </a:xfrm>
              <a:custGeom>
                <a:avLst/>
                <a:gdLst/>
                <a:ahLst/>
                <a:cxnLst/>
                <a:rect l="l" t="t" r="r" b="b"/>
                <a:pathLst>
                  <a:path w="7367" h="4505" extrusionOk="0">
                    <a:moveTo>
                      <a:pt x="1848" y="0"/>
                    </a:moveTo>
                    <a:cubicBezTo>
                      <a:pt x="1693" y="0"/>
                      <a:pt x="1616" y="13"/>
                      <a:pt x="1616" y="13"/>
                    </a:cubicBezTo>
                    <a:cubicBezTo>
                      <a:pt x="1" y="698"/>
                      <a:pt x="1425" y="2615"/>
                      <a:pt x="3779" y="3819"/>
                    </a:cubicBezTo>
                    <a:cubicBezTo>
                      <a:pt x="4779" y="4308"/>
                      <a:pt x="5468" y="4505"/>
                      <a:pt x="5953" y="4505"/>
                    </a:cubicBezTo>
                    <a:cubicBezTo>
                      <a:pt x="6610" y="4505"/>
                      <a:pt x="6892" y="4143"/>
                      <a:pt x="7065" y="3655"/>
                    </a:cubicBezTo>
                    <a:cubicBezTo>
                      <a:pt x="7366" y="2779"/>
                      <a:pt x="6654" y="1547"/>
                      <a:pt x="4628" y="698"/>
                    </a:cubicBezTo>
                    <a:cubicBezTo>
                      <a:pt x="3167" y="86"/>
                      <a:pt x="2247" y="0"/>
                      <a:pt x="1848" y="0"/>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44" name="Google Shape;1144;p38"/>
              <p:cNvSpPr/>
              <p:nvPr/>
            </p:nvSpPr>
            <p:spPr>
              <a:xfrm>
                <a:off x="-2562300" y="3879875"/>
                <a:ext cx="178675" cy="109550"/>
              </a:xfrm>
              <a:custGeom>
                <a:avLst/>
                <a:gdLst/>
                <a:ahLst/>
                <a:cxnLst/>
                <a:rect l="l" t="t" r="r" b="b"/>
                <a:pathLst>
                  <a:path w="7147" h="4382" extrusionOk="0">
                    <a:moveTo>
                      <a:pt x="137" y="1"/>
                    </a:moveTo>
                    <a:cubicBezTo>
                      <a:pt x="110" y="1"/>
                      <a:pt x="28" y="1"/>
                      <a:pt x="28" y="28"/>
                    </a:cubicBezTo>
                    <a:cubicBezTo>
                      <a:pt x="0" y="685"/>
                      <a:pt x="384" y="1206"/>
                      <a:pt x="794" y="1616"/>
                    </a:cubicBezTo>
                    <a:cubicBezTo>
                      <a:pt x="1260" y="2082"/>
                      <a:pt x="1835" y="2465"/>
                      <a:pt x="2437" y="2849"/>
                    </a:cubicBezTo>
                    <a:cubicBezTo>
                      <a:pt x="3149" y="3287"/>
                      <a:pt x="3861" y="3725"/>
                      <a:pt x="4600" y="4026"/>
                    </a:cubicBezTo>
                    <a:cubicBezTo>
                      <a:pt x="4984" y="4218"/>
                      <a:pt x="5422" y="4355"/>
                      <a:pt x="5887" y="4382"/>
                    </a:cubicBezTo>
                    <a:cubicBezTo>
                      <a:pt x="6079" y="4382"/>
                      <a:pt x="6298" y="4355"/>
                      <a:pt x="6490" y="4300"/>
                    </a:cubicBezTo>
                    <a:cubicBezTo>
                      <a:pt x="6516" y="4295"/>
                      <a:pt x="6544" y="4294"/>
                      <a:pt x="6572" y="4294"/>
                    </a:cubicBezTo>
                    <a:cubicBezTo>
                      <a:pt x="6645" y="4294"/>
                      <a:pt x="6723" y="4304"/>
                      <a:pt x="6797" y="4304"/>
                    </a:cubicBezTo>
                    <a:cubicBezTo>
                      <a:pt x="6876" y="4304"/>
                      <a:pt x="6951" y="4292"/>
                      <a:pt x="7010" y="4245"/>
                    </a:cubicBezTo>
                    <a:cubicBezTo>
                      <a:pt x="7065" y="4218"/>
                      <a:pt x="7147" y="4108"/>
                      <a:pt x="7119" y="3999"/>
                    </a:cubicBezTo>
                    <a:cubicBezTo>
                      <a:pt x="7041" y="3765"/>
                      <a:pt x="6848" y="3708"/>
                      <a:pt x="6640" y="3708"/>
                    </a:cubicBezTo>
                    <a:cubicBezTo>
                      <a:pt x="6483" y="3708"/>
                      <a:pt x="6318" y="3740"/>
                      <a:pt x="6188" y="3752"/>
                    </a:cubicBezTo>
                    <a:cubicBezTo>
                      <a:pt x="6114" y="3762"/>
                      <a:pt x="6041" y="3767"/>
                      <a:pt x="5969" y="3767"/>
                    </a:cubicBezTo>
                    <a:cubicBezTo>
                      <a:pt x="5641" y="3767"/>
                      <a:pt x="5330" y="3673"/>
                      <a:pt x="5038" y="3560"/>
                    </a:cubicBezTo>
                    <a:cubicBezTo>
                      <a:pt x="4272" y="3287"/>
                      <a:pt x="3560" y="2849"/>
                      <a:pt x="2875" y="2465"/>
                    </a:cubicBezTo>
                    <a:cubicBezTo>
                      <a:pt x="2328" y="2164"/>
                      <a:pt x="1780" y="1835"/>
                      <a:pt x="1260" y="1425"/>
                    </a:cubicBezTo>
                    <a:cubicBezTo>
                      <a:pt x="822" y="1069"/>
                      <a:pt x="301" y="576"/>
                      <a:pt x="137"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nvGrpSpPr>
            <p:cNvPr id="1145" name="Google Shape;1145;p38"/>
            <p:cNvGrpSpPr/>
            <p:nvPr/>
          </p:nvGrpSpPr>
          <p:grpSpPr>
            <a:xfrm>
              <a:off x="-2887450" y="4143425"/>
              <a:ext cx="612675" cy="413500"/>
              <a:chOff x="-2887450" y="4143425"/>
              <a:chExt cx="612675" cy="413500"/>
            </a:xfrm>
          </p:grpSpPr>
          <p:grpSp>
            <p:nvGrpSpPr>
              <p:cNvPr id="1146" name="Google Shape;1146;p38"/>
              <p:cNvGrpSpPr/>
              <p:nvPr/>
            </p:nvGrpSpPr>
            <p:grpSpPr>
              <a:xfrm>
                <a:off x="-2887450" y="4143425"/>
                <a:ext cx="612675" cy="413500"/>
                <a:chOff x="-2887450" y="4143425"/>
                <a:chExt cx="612675" cy="413500"/>
              </a:xfrm>
            </p:grpSpPr>
            <p:sp>
              <p:nvSpPr>
                <p:cNvPr id="1147" name="Google Shape;1147;p38"/>
                <p:cNvSpPr/>
                <p:nvPr/>
              </p:nvSpPr>
              <p:spPr>
                <a:xfrm>
                  <a:off x="-2887450" y="4143425"/>
                  <a:ext cx="612675" cy="413500"/>
                </a:xfrm>
                <a:custGeom>
                  <a:avLst/>
                  <a:gdLst/>
                  <a:ahLst/>
                  <a:cxnLst/>
                  <a:rect l="l" t="t" r="r" b="b"/>
                  <a:pathLst>
                    <a:path w="24507" h="16540" extrusionOk="0">
                      <a:moveTo>
                        <a:pt x="20125" y="1"/>
                      </a:moveTo>
                      <a:cubicBezTo>
                        <a:pt x="20043" y="1"/>
                        <a:pt x="19934" y="165"/>
                        <a:pt x="19879" y="165"/>
                      </a:cubicBezTo>
                      <a:cubicBezTo>
                        <a:pt x="19803" y="165"/>
                        <a:pt x="19727" y="25"/>
                        <a:pt x="19652" y="25"/>
                      </a:cubicBezTo>
                      <a:cubicBezTo>
                        <a:pt x="19645" y="25"/>
                        <a:pt x="19639" y="26"/>
                        <a:pt x="19633" y="28"/>
                      </a:cubicBezTo>
                      <a:cubicBezTo>
                        <a:pt x="19578" y="28"/>
                        <a:pt x="19496" y="247"/>
                        <a:pt x="19441" y="275"/>
                      </a:cubicBezTo>
                      <a:cubicBezTo>
                        <a:pt x="19359" y="275"/>
                        <a:pt x="19304" y="302"/>
                        <a:pt x="19222" y="329"/>
                      </a:cubicBezTo>
                      <a:cubicBezTo>
                        <a:pt x="19211" y="341"/>
                        <a:pt x="19197" y="345"/>
                        <a:pt x="19182" y="345"/>
                      </a:cubicBezTo>
                      <a:cubicBezTo>
                        <a:pt x="19132" y="345"/>
                        <a:pt x="19064" y="297"/>
                        <a:pt x="19005" y="297"/>
                      </a:cubicBezTo>
                      <a:cubicBezTo>
                        <a:pt x="18995" y="297"/>
                        <a:pt x="18985" y="299"/>
                        <a:pt x="18975" y="302"/>
                      </a:cubicBezTo>
                      <a:cubicBezTo>
                        <a:pt x="18964" y="308"/>
                        <a:pt x="18950" y="310"/>
                        <a:pt x="18934" y="310"/>
                      </a:cubicBezTo>
                      <a:cubicBezTo>
                        <a:pt x="18892" y="310"/>
                        <a:pt x="18840" y="294"/>
                        <a:pt x="18797" y="294"/>
                      </a:cubicBezTo>
                      <a:cubicBezTo>
                        <a:pt x="18782" y="294"/>
                        <a:pt x="18768" y="296"/>
                        <a:pt x="18756" y="302"/>
                      </a:cubicBezTo>
                      <a:lnTo>
                        <a:pt x="18537" y="411"/>
                      </a:lnTo>
                      <a:cubicBezTo>
                        <a:pt x="18483" y="439"/>
                        <a:pt x="18400" y="521"/>
                        <a:pt x="18346" y="548"/>
                      </a:cubicBezTo>
                      <a:lnTo>
                        <a:pt x="18127" y="658"/>
                      </a:lnTo>
                      <a:cubicBezTo>
                        <a:pt x="18072" y="685"/>
                        <a:pt x="18099" y="850"/>
                        <a:pt x="18017" y="877"/>
                      </a:cubicBezTo>
                      <a:cubicBezTo>
                        <a:pt x="18006" y="889"/>
                        <a:pt x="17989" y="893"/>
                        <a:pt x="17970" y="893"/>
                      </a:cubicBezTo>
                      <a:cubicBezTo>
                        <a:pt x="17916" y="893"/>
                        <a:pt x="17840" y="861"/>
                        <a:pt x="17777" y="861"/>
                      </a:cubicBezTo>
                      <a:cubicBezTo>
                        <a:pt x="17754" y="861"/>
                        <a:pt x="17733" y="865"/>
                        <a:pt x="17716" y="877"/>
                      </a:cubicBezTo>
                      <a:cubicBezTo>
                        <a:pt x="17661" y="932"/>
                        <a:pt x="17689" y="1096"/>
                        <a:pt x="17606" y="1151"/>
                      </a:cubicBezTo>
                      <a:cubicBezTo>
                        <a:pt x="17552" y="1206"/>
                        <a:pt x="17524" y="1260"/>
                        <a:pt x="17442" y="1342"/>
                      </a:cubicBezTo>
                      <a:cubicBezTo>
                        <a:pt x="17387" y="1370"/>
                        <a:pt x="17333" y="1425"/>
                        <a:pt x="17278" y="1507"/>
                      </a:cubicBezTo>
                      <a:cubicBezTo>
                        <a:pt x="17196" y="1561"/>
                        <a:pt x="17141" y="1561"/>
                        <a:pt x="17059" y="1644"/>
                      </a:cubicBezTo>
                      <a:cubicBezTo>
                        <a:pt x="17004" y="1698"/>
                        <a:pt x="17004" y="1808"/>
                        <a:pt x="16977" y="1890"/>
                      </a:cubicBezTo>
                      <a:cubicBezTo>
                        <a:pt x="16894" y="1945"/>
                        <a:pt x="16785" y="1917"/>
                        <a:pt x="16730" y="1972"/>
                      </a:cubicBezTo>
                      <a:cubicBezTo>
                        <a:pt x="16648" y="2054"/>
                        <a:pt x="16511" y="2027"/>
                        <a:pt x="16484" y="2082"/>
                      </a:cubicBezTo>
                      <a:cubicBezTo>
                        <a:pt x="16429" y="2164"/>
                        <a:pt x="16511" y="2328"/>
                        <a:pt x="16484" y="2383"/>
                      </a:cubicBezTo>
                      <a:cubicBezTo>
                        <a:pt x="16456" y="2424"/>
                        <a:pt x="16395" y="2424"/>
                        <a:pt x="16333" y="2424"/>
                      </a:cubicBezTo>
                      <a:cubicBezTo>
                        <a:pt x="16272" y="2424"/>
                        <a:pt x="16210" y="2424"/>
                        <a:pt x="16183" y="2465"/>
                      </a:cubicBezTo>
                      <a:cubicBezTo>
                        <a:pt x="16155" y="2520"/>
                        <a:pt x="16100" y="2602"/>
                        <a:pt x="16046" y="2657"/>
                      </a:cubicBezTo>
                      <a:cubicBezTo>
                        <a:pt x="16018" y="2739"/>
                        <a:pt x="16018" y="2848"/>
                        <a:pt x="15936" y="2903"/>
                      </a:cubicBezTo>
                      <a:cubicBezTo>
                        <a:pt x="15909" y="2985"/>
                        <a:pt x="15909" y="3067"/>
                        <a:pt x="15827" y="3150"/>
                      </a:cubicBezTo>
                      <a:cubicBezTo>
                        <a:pt x="15799" y="3204"/>
                        <a:pt x="15608" y="3177"/>
                        <a:pt x="15553" y="3259"/>
                      </a:cubicBezTo>
                      <a:cubicBezTo>
                        <a:pt x="15525" y="3314"/>
                        <a:pt x="15471" y="3341"/>
                        <a:pt x="15388" y="3423"/>
                      </a:cubicBezTo>
                      <a:cubicBezTo>
                        <a:pt x="15361" y="3478"/>
                        <a:pt x="15388" y="3615"/>
                        <a:pt x="15361" y="3697"/>
                      </a:cubicBezTo>
                      <a:cubicBezTo>
                        <a:pt x="15334" y="3752"/>
                        <a:pt x="15334" y="3862"/>
                        <a:pt x="15252" y="3944"/>
                      </a:cubicBezTo>
                      <a:lnTo>
                        <a:pt x="15142" y="4135"/>
                      </a:lnTo>
                      <a:cubicBezTo>
                        <a:pt x="15115" y="4217"/>
                        <a:pt x="14978" y="4217"/>
                        <a:pt x="14950" y="4272"/>
                      </a:cubicBezTo>
                      <a:cubicBezTo>
                        <a:pt x="14923" y="4354"/>
                        <a:pt x="14786" y="4354"/>
                        <a:pt x="14731" y="4409"/>
                      </a:cubicBezTo>
                      <a:cubicBezTo>
                        <a:pt x="14704" y="4491"/>
                        <a:pt x="14704" y="4573"/>
                        <a:pt x="14649" y="4656"/>
                      </a:cubicBezTo>
                      <a:cubicBezTo>
                        <a:pt x="14594" y="4710"/>
                        <a:pt x="14458" y="4710"/>
                        <a:pt x="14403" y="4765"/>
                      </a:cubicBezTo>
                      <a:cubicBezTo>
                        <a:pt x="14375" y="4820"/>
                        <a:pt x="14403" y="4957"/>
                        <a:pt x="14375" y="5039"/>
                      </a:cubicBezTo>
                      <a:cubicBezTo>
                        <a:pt x="14321" y="5094"/>
                        <a:pt x="14238" y="5121"/>
                        <a:pt x="14184" y="5203"/>
                      </a:cubicBezTo>
                      <a:cubicBezTo>
                        <a:pt x="14156" y="5258"/>
                        <a:pt x="14047" y="5313"/>
                        <a:pt x="14019" y="5367"/>
                      </a:cubicBezTo>
                      <a:cubicBezTo>
                        <a:pt x="13992" y="5450"/>
                        <a:pt x="13910" y="5477"/>
                        <a:pt x="13855" y="5532"/>
                      </a:cubicBezTo>
                      <a:cubicBezTo>
                        <a:pt x="13828" y="5614"/>
                        <a:pt x="13855" y="5751"/>
                        <a:pt x="13773" y="5778"/>
                      </a:cubicBezTo>
                      <a:lnTo>
                        <a:pt x="13691" y="5997"/>
                      </a:lnTo>
                      <a:cubicBezTo>
                        <a:pt x="13636" y="6052"/>
                        <a:pt x="13554" y="6079"/>
                        <a:pt x="13499" y="6162"/>
                      </a:cubicBezTo>
                      <a:cubicBezTo>
                        <a:pt x="13472" y="6216"/>
                        <a:pt x="13417" y="6298"/>
                        <a:pt x="13362" y="6326"/>
                      </a:cubicBezTo>
                      <a:cubicBezTo>
                        <a:pt x="13335" y="6408"/>
                        <a:pt x="13307" y="6463"/>
                        <a:pt x="13225" y="6545"/>
                      </a:cubicBezTo>
                      <a:cubicBezTo>
                        <a:pt x="13198" y="6600"/>
                        <a:pt x="13061" y="6600"/>
                        <a:pt x="13034" y="6682"/>
                      </a:cubicBezTo>
                      <a:cubicBezTo>
                        <a:pt x="12952" y="6737"/>
                        <a:pt x="12897" y="6764"/>
                        <a:pt x="12869" y="6846"/>
                      </a:cubicBezTo>
                      <a:cubicBezTo>
                        <a:pt x="12787" y="6901"/>
                        <a:pt x="12760" y="6983"/>
                        <a:pt x="12732" y="7010"/>
                      </a:cubicBezTo>
                      <a:cubicBezTo>
                        <a:pt x="12650" y="7093"/>
                        <a:pt x="12650" y="7147"/>
                        <a:pt x="12596" y="7229"/>
                      </a:cubicBezTo>
                      <a:lnTo>
                        <a:pt x="12404" y="7394"/>
                      </a:lnTo>
                      <a:lnTo>
                        <a:pt x="12240" y="7558"/>
                      </a:lnTo>
                      <a:cubicBezTo>
                        <a:pt x="12185" y="7640"/>
                        <a:pt x="12075" y="7640"/>
                        <a:pt x="12048" y="7695"/>
                      </a:cubicBezTo>
                      <a:cubicBezTo>
                        <a:pt x="11966" y="7777"/>
                        <a:pt x="12075" y="7941"/>
                        <a:pt x="11993" y="7996"/>
                      </a:cubicBezTo>
                      <a:cubicBezTo>
                        <a:pt x="11938" y="8078"/>
                        <a:pt x="11829" y="8051"/>
                        <a:pt x="11774" y="8106"/>
                      </a:cubicBezTo>
                      <a:lnTo>
                        <a:pt x="11582" y="8270"/>
                      </a:lnTo>
                      <a:cubicBezTo>
                        <a:pt x="11528" y="8352"/>
                        <a:pt x="11555" y="8489"/>
                        <a:pt x="11528" y="8516"/>
                      </a:cubicBezTo>
                      <a:cubicBezTo>
                        <a:pt x="11446" y="8598"/>
                        <a:pt x="11391" y="8626"/>
                        <a:pt x="11363" y="8653"/>
                      </a:cubicBezTo>
                      <a:cubicBezTo>
                        <a:pt x="11322" y="8694"/>
                        <a:pt x="11268" y="8694"/>
                        <a:pt x="11216" y="8694"/>
                      </a:cubicBezTo>
                      <a:cubicBezTo>
                        <a:pt x="11165" y="8694"/>
                        <a:pt x="11117" y="8694"/>
                        <a:pt x="11090" y="8735"/>
                      </a:cubicBezTo>
                      <a:cubicBezTo>
                        <a:pt x="11007" y="8790"/>
                        <a:pt x="11035" y="8900"/>
                        <a:pt x="10980" y="8954"/>
                      </a:cubicBezTo>
                      <a:lnTo>
                        <a:pt x="10816" y="9146"/>
                      </a:lnTo>
                      <a:cubicBezTo>
                        <a:pt x="10734" y="9201"/>
                        <a:pt x="10624" y="9174"/>
                        <a:pt x="10569" y="9228"/>
                      </a:cubicBezTo>
                      <a:cubicBezTo>
                        <a:pt x="10487" y="9310"/>
                        <a:pt x="10542" y="9447"/>
                        <a:pt x="10460" y="9475"/>
                      </a:cubicBezTo>
                      <a:cubicBezTo>
                        <a:pt x="10405" y="9557"/>
                        <a:pt x="10350" y="9612"/>
                        <a:pt x="10296" y="9639"/>
                      </a:cubicBezTo>
                      <a:cubicBezTo>
                        <a:pt x="10254" y="9680"/>
                        <a:pt x="10200" y="9680"/>
                        <a:pt x="10148" y="9680"/>
                      </a:cubicBezTo>
                      <a:cubicBezTo>
                        <a:pt x="10097" y="9680"/>
                        <a:pt x="10049" y="9680"/>
                        <a:pt x="10022" y="9721"/>
                      </a:cubicBezTo>
                      <a:cubicBezTo>
                        <a:pt x="9940" y="9776"/>
                        <a:pt x="10022" y="9968"/>
                        <a:pt x="9940" y="10022"/>
                      </a:cubicBezTo>
                      <a:cubicBezTo>
                        <a:pt x="9924" y="10046"/>
                        <a:pt x="9900" y="10053"/>
                        <a:pt x="9871" y="10053"/>
                      </a:cubicBezTo>
                      <a:cubicBezTo>
                        <a:pt x="9810" y="10053"/>
                        <a:pt x="9729" y="10018"/>
                        <a:pt x="9670" y="10018"/>
                      </a:cubicBezTo>
                      <a:cubicBezTo>
                        <a:pt x="9659" y="10018"/>
                        <a:pt x="9648" y="10019"/>
                        <a:pt x="9638" y="10022"/>
                      </a:cubicBezTo>
                      <a:cubicBezTo>
                        <a:pt x="9584" y="10104"/>
                        <a:pt x="9584" y="10187"/>
                        <a:pt x="9501" y="10269"/>
                      </a:cubicBezTo>
                      <a:cubicBezTo>
                        <a:pt x="9447" y="10296"/>
                        <a:pt x="9337" y="10296"/>
                        <a:pt x="9255" y="10324"/>
                      </a:cubicBezTo>
                      <a:cubicBezTo>
                        <a:pt x="9200" y="10378"/>
                        <a:pt x="9228" y="10543"/>
                        <a:pt x="9173" y="10570"/>
                      </a:cubicBezTo>
                      <a:cubicBezTo>
                        <a:pt x="9091" y="10597"/>
                        <a:pt x="9036" y="10679"/>
                        <a:pt x="8981" y="10707"/>
                      </a:cubicBezTo>
                      <a:cubicBezTo>
                        <a:pt x="8926" y="10734"/>
                        <a:pt x="8790" y="10707"/>
                        <a:pt x="8762" y="10762"/>
                      </a:cubicBezTo>
                      <a:lnTo>
                        <a:pt x="8543" y="10871"/>
                      </a:lnTo>
                      <a:cubicBezTo>
                        <a:pt x="8488" y="10926"/>
                        <a:pt x="8434" y="10981"/>
                        <a:pt x="8379" y="11008"/>
                      </a:cubicBezTo>
                      <a:cubicBezTo>
                        <a:pt x="8297" y="11063"/>
                        <a:pt x="8297" y="11172"/>
                        <a:pt x="8242" y="11254"/>
                      </a:cubicBezTo>
                      <a:cubicBezTo>
                        <a:pt x="8223" y="11261"/>
                        <a:pt x="8202" y="11263"/>
                        <a:pt x="8179" y="11263"/>
                      </a:cubicBezTo>
                      <a:cubicBezTo>
                        <a:pt x="8139" y="11263"/>
                        <a:pt x="8095" y="11256"/>
                        <a:pt x="8056" y="11256"/>
                      </a:cubicBezTo>
                      <a:cubicBezTo>
                        <a:pt x="8020" y="11256"/>
                        <a:pt x="7988" y="11262"/>
                        <a:pt x="7968" y="11282"/>
                      </a:cubicBezTo>
                      <a:cubicBezTo>
                        <a:pt x="7886" y="11337"/>
                        <a:pt x="7886" y="11501"/>
                        <a:pt x="7831" y="11528"/>
                      </a:cubicBezTo>
                      <a:cubicBezTo>
                        <a:pt x="7749" y="11556"/>
                        <a:pt x="7722" y="11638"/>
                        <a:pt x="7667" y="11665"/>
                      </a:cubicBezTo>
                      <a:lnTo>
                        <a:pt x="7448" y="11775"/>
                      </a:lnTo>
                      <a:cubicBezTo>
                        <a:pt x="7393" y="11802"/>
                        <a:pt x="7311" y="11830"/>
                        <a:pt x="7256" y="11912"/>
                      </a:cubicBezTo>
                      <a:lnTo>
                        <a:pt x="7037" y="11994"/>
                      </a:lnTo>
                      <a:cubicBezTo>
                        <a:pt x="6982" y="12049"/>
                        <a:pt x="6873" y="12049"/>
                        <a:pt x="6791" y="12076"/>
                      </a:cubicBezTo>
                      <a:cubicBezTo>
                        <a:pt x="6736" y="12103"/>
                        <a:pt x="6709" y="12240"/>
                        <a:pt x="6626" y="12268"/>
                      </a:cubicBezTo>
                      <a:cubicBezTo>
                        <a:pt x="6572" y="12322"/>
                        <a:pt x="6517" y="12405"/>
                        <a:pt x="6462" y="12459"/>
                      </a:cubicBezTo>
                      <a:lnTo>
                        <a:pt x="6243" y="12541"/>
                      </a:lnTo>
                      <a:cubicBezTo>
                        <a:pt x="6216" y="12569"/>
                        <a:pt x="6175" y="12569"/>
                        <a:pt x="6134" y="12569"/>
                      </a:cubicBezTo>
                      <a:cubicBezTo>
                        <a:pt x="6092" y="12569"/>
                        <a:pt x="6051" y="12569"/>
                        <a:pt x="6024" y="12596"/>
                      </a:cubicBezTo>
                      <a:cubicBezTo>
                        <a:pt x="5942" y="12624"/>
                        <a:pt x="5832" y="12624"/>
                        <a:pt x="5778" y="12651"/>
                      </a:cubicBezTo>
                      <a:cubicBezTo>
                        <a:pt x="5737" y="12678"/>
                        <a:pt x="5695" y="12678"/>
                        <a:pt x="5654" y="12678"/>
                      </a:cubicBezTo>
                      <a:cubicBezTo>
                        <a:pt x="5613" y="12678"/>
                        <a:pt x="5572" y="12678"/>
                        <a:pt x="5531" y="12706"/>
                      </a:cubicBezTo>
                      <a:cubicBezTo>
                        <a:pt x="5476" y="12733"/>
                        <a:pt x="5367" y="12733"/>
                        <a:pt x="5285" y="12760"/>
                      </a:cubicBezTo>
                      <a:cubicBezTo>
                        <a:pt x="5230" y="12788"/>
                        <a:pt x="5203" y="12897"/>
                        <a:pt x="5093" y="12925"/>
                      </a:cubicBezTo>
                      <a:cubicBezTo>
                        <a:pt x="5011" y="12980"/>
                        <a:pt x="4984" y="13116"/>
                        <a:pt x="4929" y="13116"/>
                      </a:cubicBezTo>
                      <a:cubicBezTo>
                        <a:pt x="4920" y="13120"/>
                        <a:pt x="4910" y="13121"/>
                        <a:pt x="4900" y="13121"/>
                      </a:cubicBezTo>
                      <a:cubicBezTo>
                        <a:pt x="4832" y="13121"/>
                        <a:pt x="4752" y="13057"/>
                        <a:pt x="4684" y="13057"/>
                      </a:cubicBezTo>
                      <a:cubicBezTo>
                        <a:pt x="4674" y="13057"/>
                        <a:pt x="4664" y="13059"/>
                        <a:pt x="4655" y="13062"/>
                      </a:cubicBezTo>
                      <a:cubicBezTo>
                        <a:pt x="4573" y="13116"/>
                        <a:pt x="4518" y="13144"/>
                        <a:pt x="4436" y="13144"/>
                      </a:cubicBezTo>
                      <a:cubicBezTo>
                        <a:pt x="4381" y="13171"/>
                        <a:pt x="4326" y="13308"/>
                        <a:pt x="4272" y="13335"/>
                      </a:cubicBezTo>
                      <a:cubicBezTo>
                        <a:pt x="4261" y="13342"/>
                        <a:pt x="4250" y="13345"/>
                        <a:pt x="4239" y="13345"/>
                      </a:cubicBezTo>
                      <a:cubicBezTo>
                        <a:pt x="4157" y="13345"/>
                        <a:pt x="4046" y="13199"/>
                        <a:pt x="3998" y="13199"/>
                      </a:cubicBezTo>
                      <a:cubicBezTo>
                        <a:pt x="3916" y="13253"/>
                        <a:pt x="3861" y="13308"/>
                        <a:pt x="3779" y="13335"/>
                      </a:cubicBezTo>
                      <a:cubicBezTo>
                        <a:pt x="3764" y="13350"/>
                        <a:pt x="3746" y="13355"/>
                        <a:pt x="3727" y="13355"/>
                      </a:cubicBezTo>
                      <a:cubicBezTo>
                        <a:pt x="3682" y="13355"/>
                        <a:pt x="3628" y="13330"/>
                        <a:pt x="3588" y="13330"/>
                      </a:cubicBezTo>
                      <a:cubicBezTo>
                        <a:pt x="3577" y="13330"/>
                        <a:pt x="3568" y="13331"/>
                        <a:pt x="3560" y="13335"/>
                      </a:cubicBezTo>
                      <a:cubicBezTo>
                        <a:pt x="3478" y="13390"/>
                        <a:pt x="3423" y="13445"/>
                        <a:pt x="3341" y="13445"/>
                      </a:cubicBezTo>
                      <a:cubicBezTo>
                        <a:pt x="3286" y="13472"/>
                        <a:pt x="3204" y="13582"/>
                        <a:pt x="3149" y="13582"/>
                      </a:cubicBezTo>
                      <a:cubicBezTo>
                        <a:pt x="3140" y="13585"/>
                        <a:pt x="3130" y="13586"/>
                        <a:pt x="3120" y="13586"/>
                      </a:cubicBezTo>
                      <a:cubicBezTo>
                        <a:pt x="3060" y="13586"/>
                        <a:pt x="2991" y="13539"/>
                        <a:pt x="2929" y="13539"/>
                      </a:cubicBezTo>
                      <a:cubicBezTo>
                        <a:pt x="2910" y="13539"/>
                        <a:pt x="2892" y="13543"/>
                        <a:pt x="2875" y="13555"/>
                      </a:cubicBezTo>
                      <a:cubicBezTo>
                        <a:pt x="2793" y="13582"/>
                        <a:pt x="2766" y="13746"/>
                        <a:pt x="2684" y="13746"/>
                      </a:cubicBezTo>
                      <a:cubicBezTo>
                        <a:pt x="2672" y="13757"/>
                        <a:pt x="2658" y="13762"/>
                        <a:pt x="2641" y="13762"/>
                      </a:cubicBezTo>
                      <a:cubicBezTo>
                        <a:pt x="2584" y="13762"/>
                        <a:pt x="2503" y="13714"/>
                        <a:pt x="2440" y="13714"/>
                      </a:cubicBezTo>
                      <a:cubicBezTo>
                        <a:pt x="2429" y="13714"/>
                        <a:pt x="2419" y="13716"/>
                        <a:pt x="2410" y="13719"/>
                      </a:cubicBezTo>
                      <a:cubicBezTo>
                        <a:pt x="2382" y="13733"/>
                        <a:pt x="2341" y="13733"/>
                        <a:pt x="2300" y="13733"/>
                      </a:cubicBezTo>
                      <a:cubicBezTo>
                        <a:pt x="2259" y="13733"/>
                        <a:pt x="2218" y="13733"/>
                        <a:pt x="2191" y="13746"/>
                      </a:cubicBezTo>
                      <a:lnTo>
                        <a:pt x="1972" y="13856"/>
                      </a:lnTo>
                      <a:cubicBezTo>
                        <a:pt x="1917" y="13883"/>
                        <a:pt x="1835" y="13993"/>
                        <a:pt x="1780" y="13993"/>
                      </a:cubicBezTo>
                      <a:cubicBezTo>
                        <a:pt x="1698" y="14020"/>
                        <a:pt x="1643" y="14130"/>
                        <a:pt x="1561" y="14130"/>
                      </a:cubicBezTo>
                      <a:lnTo>
                        <a:pt x="1369" y="14239"/>
                      </a:lnTo>
                      <a:lnTo>
                        <a:pt x="1150" y="14321"/>
                      </a:lnTo>
                      <a:cubicBezTo>
                        <a:pt x="1141" y="14330"/>
                        <a:pt x="1129" y="14334"/>
                        <a:pt x="1116" y="14334"/>
                      </a:cubicBezTo>
                      <a:cubicBezTo>
                        <a:pt x="1058" y="14334"/>
                        <a:pt x="968" y="14263"/>
                        <a:pt x="900" y="14263"/>
                      </a:cubicBezTo>
                      <a:cubicBezTo>
                        <a:pt x="892" y="14263"/>
                        <a:pt x="884" y="14264"/>
                        <a:pt x="876" y="14266"/>
                      </a:cubicBezTo>
                      <a:cubicBezTo>
                        <a:pt x="822" y="14294"/>
                        <a:pt x="767" y="14431"/>
                        <a:pt x="712" y="14486"/>
                      </a:cubicBezTo>
                      <a:cubicBezTo>
                        <a:pt x="630" y="14513"/>
                        <a:pt x="603" y="14595"/>
                        <a:pt x="548" y="14650"/>
                      </a:cubicBezTo>
                      <a:cubicBezTo>
                        <a:pt x="466" y="14677"/>
                        <a:pt x="356" y="14677"/>
                        <a:pt x="301" y="14705"/>
                      </a:cubicBezTo>
                      <a:cubicBezTo>
                        <a:pt x="219" y="14787"/>
                        <a:pt x="82" y="14759"/>
                        <a:pt x="55" y="14787"/>
                      </a:cubicBezTo>
                      <a:cubicBezTo>
                        <a:pt x="0" y="14841"/>
                        <a:pt x="137" y="14951"/>
                        <a:pt x="137" y="15006"/>
                      </a:cubicBezTo>
                      <a:cubicBezTo>
                        <a:pt x="137" y="15088"/>
                        <a:pt x="55" y="15143"/>
                        <a:pt x="137" y="15225"/>
                      </a:cubicBezTo>
                      <a:cubicBezTo>
                        <a:pt x="164" y="15280"/>
                        <a:pt x="274" y="15252"/>
                        <a:pt x="329" y="15334"/>
                      </a:cubicBezTo>
                      <a:cubicBezTo>
                        <a:pt x="411" y="15362"/>
                        <a:pt x="329" y="15553"/>
                        <a:pt x="411" y="15608"/>
                      </a:cubicBezTo>
                      <a:cubicBezTo>
                        <a:pt x="466" y="15636"/>
                        <a:pt x="548" y="15636"/>
                        <a:pt x="603" y="15718"/>
                      </a:cubicBezTo>
                      <a:cubicBezTo>
                        <a:pt x="603" y="15671"/>
                        <a:pt x="612" y="15654"/>
                        <a:pt x="628" y="15654"/>
                      </a:cubicBezTo>
                      <a:cubicBezTo>
                        <a:pt x="649" y="15654"/>
                        <a:pt x="680" y="15686"/>
                        <a:pt x="712" y="15718"/>
                      </a:cubicBezTo>
                      <a:cubicBezTo>
                        <a:pt x="712" y="15718"/>
                        <a:pt x="822" y="15718"/>
                        <a:pt x="958" y="15745"/>
                      </a:cubicBezTo>
                      <a:cubicBezTo>
                        <a:pt x="1013" y="15772"/>
                        <a:pt x="1095" y="15855"/>
                        <a:pt x="1150" y="15882"/>
                      </a:cubicBezTo>
                      <a:cubicBezTo>
                        <a:pt x="1159" y="15885"/>
                        <a:pt x="1169" y="15886"/>
                        <a:pt x="1178" y="15886"/>
                      </a:cubicBezTo>
                      <a:cubicBezTo>
                        <a:pt x="1256" y="15886"/>
                        <a:pt x="1351" y="15800"/>
                        <a:pt x="1424" y="15800"/>
                      </a:cubicBezTo>
                      <a:cubicBezTo>
                        <a:pt x="1506" y="15855"/>
                        <a:pt x="1561" y="15909"/>
                        <a:pt x="1643" y="15909"/>
                      </a:cubicBezTo>
                      <a:cubicBezTo>
                        <a:pt x="1651" y="15913"/>
                        <a:pt x="1660" y="15915"/>
                        <a:pt x="1670" y="15915"/>
                      </a:cubicBezTo>
                      <a:cubicBezTo>
                        <a:pt x="1729" y="15915"/>
                        <a:pt x="1819" y="15855"/>
                        <a:pt x="1889" y="15855"/>
                      </a:cubicBezTo>
                      <a:cubicBezTo>
                        <a:pt x="1944" y="15855"/>
                        <a:pt x="2054" y="15855"/>
                        <a:pt x="2108" y="15882"/>
                      </a:cubicBezTo>
                      <a:cubicBezTo>
                        <a:pt x="2191" y="15882"/>
                        <a:pt x="2245" y="15991"/>
                        <a:pt x="2328" y="15991"/>
                      </a:cubicBezTo>
                      <a:cubicBezTo>
                        <a:pt x="2382" y="15991"/>
                        <a:pt x="2464" y="16156"/>
                        <a:pt x="2519" y="16183"/>
                      </a:cubicBezTo>
                      <a:cubicBezTo>
                        <a:pt x="2574" y="16183"/>
                        <a:pt x="2641" y="16171"/>
                        <a:pt x="2696" y="16171"/>
                      </a:cubicBezTo>
                      <a:cubicBezTo>
                        <a:pt x="2723" y="16171"/>
                        <a:pt x="2747" y="16174"/>
                        <a:pt x="2766" y="16183"/>
                      </a:cubicBezTo>
                      <a:cubicBezTo>
                        <a:pt x="2848" y="16183"/>
                        <a:pt x="2903" y="16265"/>
                        <a:pt x="3012" y="16265"/>
                      </a:cubicBezTo>
                      <a:cubicBezTo>
                        <a:pt x="3067" y="16265"/>
                        <a:pt x="3176" y="16211"/>
                        <a:pt x="3259" y="16211"/>
                      </a:cubicBezTo>
                      <a:cubicBezTo>
                        <a:pt x="3313" y="16211"/>
                        <a:pt x="3423" y="16183"/>
                        <a:pt x="3478" y="16183"/>
                      </a:cubicBezTo>
                      <a:cubicBezTo>
                        <a:pt x="3560" y="16183"/>
                        <a:pt x="3669" y="16156"/>
                        <a:pt x="3724" y="16156"/>
                      </a:cubicBezTo>
                      <a:cubicBezTo>
                        <a:pt x="3806" y="16156"/>
                        <a:pt x="3861" y="16265"/>
                        <a:pt x="3970" y="16265"/>
                      </a:cubicBezTo>
                      <a:cubicBezTo>
                        <a:pt x="4025" y="16265"/>
                        <a:pt x="4135" y="16183"/>
                        <a:pt x="4217" y="16183"/>
                      </a:cubicBezTo>
                      <a:cubicBezTo>
                        <a:pt x="4272" y="16183"/>
                        <a:pt x="4326" y="16265"/>
                        <a:pt x="4436" y="16265"/>
                      </a:cubicBezTo>
                      <a:cubicBezTo>
                        <a:pt x="4518" y="16265"/>
                        <a:pt x="4573" y="16402"/>
                        <a:pt x="4655" y="16430"/>
                      </a:cubicBezTo>
                      <a:lnTo>
                        <a:pt x="4901" y="16430"/>
                      </a:lnTo>
                      <a:cubicBezTo>
                        <a:pt x="4956" y="16430"/>
                        <a:pt x="5066" y="16347"/>
                        <a:pt x="5120" y="16347"/>
                      </a:cubicBezTo>
                      <a:cubicBezTo>
                        <a:pt x="5203" y="16347"/>
                        <a:pt x="5257" y="16430"/>
                        <a:pt x="5367" y="16430"/>
                      </a:cubicBezTo>
                      <a:cubicBezTo>
                        <a:pt x="5422" y="16430"/>
                        <a:pt x="5531" y="16484"/>
                        <a:pt x="5613" y="16484"/>
                      </a:cubicBezTo>
                      <a:cubicBezTo>
                        <a:pt x="5668" y="16484"/>
                        <a:pt x="5778" y="16402"/>
                        <a:pt x="5832" y="16402"/>
                      </a:cubicBezTo>
                      <a:cubicBezTo>
                        <a:pt x="5915" y="16402"/>
                        <a:pt x="6024" y="16293"/>
                        <a:pt x="6079" y="16293"/>
                      </a:cubicBezTo>
                      <a:cubicBezTo>
                        <a:pt x="6161" y="16293"/>
                        <a:pt x="6216" y="16457"/>
                        <a:pt x="6325" y="16457"/>
                      </a:cubicBezTo>
                      <a:cubicBezTo>
                        <a:pt x="6380" y="16457"/>
                        <a:pt x="6490" y="16320"/>
                        <a:pt x="6572" y="16320"/>
                      </a:cubicBezTo>
                      <a:cubicBezTo>
                        <a:pt x="6626" y="16320"/>
                        <a:pt x="6736" y="16457"/>
                        <a:pt x="6791" y="16457"/>
                      </a:cubicBezTo>
                      <a:cubicBezTo>
                        <a:pt x="6873" y="16457"/>
                        <a:pt x="6982" y="16320"/>
                        <a:pt x="7037" y="16320"/>
                      </a:cubicBezTo>
                      <a:cubicBezTo>
                        <a:pt x="7119" y="16320"/>
                        <a:pt x="7201" y="16430"/>
                        <a:pt x="7284" y="16430"/>
                      </a:cubicBezTo>
                      <a:cubicBezTo>
                        <a:pt x="7338" y="16430"/>
                        <a:pt x="7448" y="16457"/>
                        <a:pt x="7530" y="16457"/>
                      </a:cubicBezTo>
                      <a:cubicBezTo>
                        <a:pt x="7585" y="16457"/>
                        <a:pt x="7667" y="16347"/>
                        <a:pt x="7749" y="16347"/>
                      </a:cubicBezTo>
                      <a:cubicBezTo>
                        <a:pt x="7831" y="16347"/>
                        <a:pt x="7941" y="16539"/>
                        <a:pt x="7995" y="16539"/>
                      </a:cubicBezTo>
                      <a:cubicBezTo>
                        <a:pt x="8078" y="16539"/>
                        <a:pt x="8132" y="16347"/>
                        <a:pt x="8242" y="16347"/>
                      </a:cubicBezTo>
                      <a:cubicBezTo>
                        <a:pt x="8297" y="16347"/>
                        <a:pt x="8379" y="16320"/>
                        <a:pt x="8488" y="16293"/>
                      </a:cubicBezTo>
                      <a:cubicBezTo>
                        <a:pt x="8543" y="16293"/>
                        <a:pt x="8653" y="16347"/>
                        <a:pt x="8707" y="16347"/>
                      </a:cubicBezTo>
                      <a:cubicBezTo>
                        <a:pt x="8790" y="16347"/>
                        <a:pt x="8899" y="16402"/>
                        <a:pt x="8954" y="16402"/>
                      </a:cubicBezTo>
                      <a:cubicBezTo>
                        <a:pt x="9036" y="16402"/>
                        <a:pt x="9091" y="16211"/>
                        <a:pt x="9173" y="16211"/>
                      </a:cubicBezTo>
                      <a:cubicBezTo>
                        <a:pt x="9228" y="16211"/>
                        <a:pt x="9310" y="16183"/>
                        <a:pt x="9392" y="16183"/>
                      </a:cubicBezTo>
                      <a:cubicBezTo>
                        <a:pt x="9474" y="16183"/>
                        <a:pt x="9584" y="16293"/>
                        <a:pt x="9638" y="16293"/>
                      </a:cubicBezTo>
                      <a:cubicBezTo>
                        <a:pt x="9721" y="16293"/>
                        <a:pt x="9775" y="16074"/>
                        <a:pt x="9857" y="16046"/>
                      </a:cubicBezTo>
                      <a:cubicBezTo>
                        <a:pt x="9899" y="16046"/>
                        <a:pt x="9970" y="16092"/>
                        <a:pt x="10027" y="16092"/>
                      </a:cubicBezTo>
                      <a:cubicBezTo>
                        <a:pt x="10046" y="16092"/>
                        <a:pt x="10063" y="16087"/>
                        <a:pt x="10076" y="16074"/>
                      </a:cubicBezTo>
                      <a:cubicBezTo>
                        <a:pt x="10159" y="16074"/>
                        <a:pt x="10268" y="16183"/>
                        <a:pt x="10350" y="16183"/>
                      </a:cubicBezTo>
                      <a:cubicBezTo>
                        <a:pt x="10432" y="16183"/>
                        <a:pt x="10487" y="16019"/>
                        <a:pt x="10569" y="16019"/>
                      </a:cubicBezTo>
                      <a:cubicBezTo>
                        <a:pt x="10624" y="16019"/>
                        <a:pt x="10734" y="16128"/>
                        <a:pt x="10843" y="16128"/>
                      </a:cubicBezTo>
                      <a:cubicBezTo>
                        <a:pt x="10898" y="16128"/>
                        <a:pt x="10980" y="16046"/>
                        <a:pt x="11035" y="16019"/>
                      </a:cubicBezTo>
                      <a:cubicBezTo>
                        <a:pt x="11062" y="16010"/>
                        <a:pt x="11093" y="16007"/>
                        <a:pt x="11123" y="16007"/>
                      </a:cubicBezTo>
                      <a:cubicBezTo>
                        <a:pt x="11184" y="16007"/>
                        <a:pt x="11245" y="16019"/>
                        <a:pt x="11281" y="16019"/>
                      </a:cubicBezTo>
                      <a:cubicBezTo>
                        <a:pt x="11363" y="15991"/>
                        <a:pt x="11391" y="15855"/>
                        <a:pt x="11500" y="15800"/>
                      </a:cubicBezTo>
                      <a:cubicBezTo>
                        <a:pt x="11555" y="15772"/>
                        <a:pt x="11665" y="15772"/>
                        <a:pt x="11719" y="15772"/>
                      </a:cubicBezTo>
                      <a:cubicBezTo>
                        <a:pt x="11727" y="15770"/>
                        <a:pt x="11735" y="15769"/>
                        <a:pt x="11743" y="15769"/>
                      </a:cubicBezTo>
                      <a:cubicBezTo>
                        <a:pt x="11818" y="15769"/>
                        <a:pt x="11920" y="15858"/>
                        <a:pt x="11976" y="15858"/>
                      </a:cubicBezTo>
                      <a:cubicBezTo>
                        <a:pt x="11982" y="15858"/>
                        <a:pt x="11988" y="15857"/>
                        <a:pt x="11993" y="15855"/>
                      </a:cubicBezTo>
                      <a:cubicBezTo>
                        <a:pt x="12075" y="15800"/>
                        <a:pt x="12103" y="15608"/>
                        <a:pt x="12185" y="15581"/>
                      </a:cubicBezTo>
                      <a:cubicBezTo>
                        <a:pt x="12192" y="15574"/>
                        <a:pt x="12200" y="15571"/>
                        <a:pt x="12209" y="15571"/>
                      </a:cubicBezTo>
                      <a:cubicBezTo>
                        <a:pt x="12264" y="15571"/>
                        <a:pt x="12355" y="15673"/>
                        <a:pt x="12425" y="15673"/>
                      </a:cubicBezTo>
                      <a:cubicBezTo>
                        <a:pt x="12437" y="15673"/>
                        <a:pt x="12448" y="15670"/>
                        <a:pt x="12459" y="15663"/>
                      </a:cubicBezTo>
                      <a:lnTo>
                        <a:pt x="12650" y="15581"/>
                      </a:lnTo>
                      <a:cubicBezTo>
                        <a:pt x="12732" y="15526"/>
                        <a:pt x="12760" y="15389"/>
                        <a:pt x="12815" y="15362"/>
                      </a:cubicBezTo>
                      <a:cubicBezTo>
                        <a:pt x="12822" y="15359"/>
                        <a:pt x="12830" y="15358"/>
                        <a:pt x="12839" y="15358"/>
                      </a:cubicBezTo>
                      <a:cubicBezTo>
                        <a:pt x="12913" y="15358"/>
                        <a:pt x="13015" y="15447"/>
                        <a:pt x="13071" y="15447"/>
                      </a:cubicBezTo>
                      <a:cubicBezTo>
                        <a:pt x="13078" y="15447"/>
                        <a:pt x="13083" y="15446"/>
                        <a:pt x="13088" y="15444"/>
                      </a:cubicBezTo>
                      <a:lnTo>
                        <a:pt x="13307" y="15334"/>
                      </a:lnTo>
                      <a:cubicBezTo>
                        <a:pt x="13362" y="15280"/>
                        <a:pt x="13417" y="15115"/>
                        <a:pt x="13472" y="15115"/>
                      </a:cubicBezTo>
                      <a:cubicBezTo>
                        <a:pt x="13513" y="15102"/>
                        <a:pt x="13554" y="15102"/>
                        <a:pt x="13595" y="15102"/>
                      </a:cubicBezTo>
                      <a:cubicBezTo>
                        <a:pt x="13636" y="15102"/>
                        <a:pt x="13677" y="15102"/>
                        <a:pt x="13718" y="15088"/>
                      </a:cubicBezTo>
                      <a:cubicBezTo>
                        <a:pt x="13773" y="15061"/>
                        <a:pt x="13828" y="14951"/>
                        <a:pt x="13882" y="14924"/>
                      </a:cubicBezTo>
                      <a:cubicBezTo>
                        <a:pt x="13896" y="14914"/>
                        <a:pt x="13912" y="14911"/>
                        <a:pt x="13928" y="14911"/>
                      </a:cubicBezTo>
                      <a:cubicBezTo>
                        <a:pt x="14000" y="14911"/>
                        <a:pt x="14088" y="14982"/>
                        <a:pt x="14139" y="14982"/>
                      </a:cubicBezTo>
                      <a:cubicBezTo>
                        <a:pt x="14145" y="14982"/>
                        <a:pt x="14151" y="14981"/>
                        <a:pt x="14156" y="14978"/>
                      </a:cubicBezTo>
                      <a:cubicBezTo>
                        <a:pt x="14238" y="14951"/>
                        <a:pt x="14266" y="14814"/>
                        <a:pt x="14321" y="14787"/>
                      </a:cubicBezTo>
                      <a:cubicBezTo>
                        <a:pt x="14403" y="14732"/>
                        <a:pt x="14458" y="14677"/>
                        <a:pt x="14540" y="14650"/>
                      </a:cubicBezTo>
                      <a:lnTo>
                        <a:pt x="14759" y="14540"/>
                      </a:lnTo>
                      <a:cubicBezTo>
                        <a:pt x="14813" y="14513"/>
                        <a:pt x="14841" y="14431"/>
                        <a:pt x="14923" y="14403"/>
                      </a:cubicBezTo>
                      <a:cubicBezTo>
                        <a:pt x="14927" y="14401"/>
                        <a:pt x="14932" y="14400"/>
                        <a:pt x="14938" y="14400"/>
                      </a:cubicBezTo>
                      <a:cubicBezTo>
                        <a:pt x="15001" y="14400"/>
                        <a:pt x="15146" y="14516"/>
                        <a:pt x="15209" y="14516"/>
                      </a:cubicBezTo>
                      <a:cubicBezTo>
                        <a:pt x="15215" y="14516"/>
                        <a:pt x="15220" y="14515"/>
                        <a:pt x="15224" y="14513"/>
                      </a:cubicBezTo>
                      <a:cubicBezTo>
                        <a:pt x="15279" y="14458"/>
                        <a:pt x="15252" y="14239"/>
                        <a:pt x="15334" y="14184"/>
                      </a:cubicBezTo>
                      <a:cubicBezTo>
                        <a:pt x="15339" y="14182"/>
                        <a:pt x="15345" y="14181"/>
                        <a:pt x="15351" y="14181"/>
                      </a:cubicBezTo>
                      <a:cubicBezTo>
                        <a:pt x="15411" y="14181"/>
                        <a:pt x="15532" y="14270"/>
                        <a:pt x="15610" y="14270"/>
                      </a:cubicBezTo>
                      <a:cubicBezTo>
                        <a:pt x="15619" y="14270"/>
                        <a:pt x="15627" y="14269"/>
                        <a:pt x="15635" y="14266"/>
                      </a:cubicBezTo>
                      <a:cubicBezTo>
                        <a:pt x="15690" y="14239"/>
                        <a:pt x="15744" y="14130"/>
                        <a:pt x="15799" y="14102"/>
                      </a:cubicBezTo>
                      <a:cubicBezTo>
                        <a:pt x="15881" y="14047"/>
                        <a:pt x="15936" y="13993"/>
                        <a:pt x="16018" y="13965"/>
                      </a:cubicBezTo>
                      <a:cubicBezTo>
                        <a:pt x="16073" y="13910"/>
                        <a:pt x="16128" y="13828"/>
                        <a:pt x="16183" y="13746"/>
                      </a:cubicBezTo>
                      <a:cubicBezTo>
                        <a:pt x="16210" y="13733"/>
                        <a:pt x="16251" y="13733"/>
                        <a:pt x="16295" y="13733"/>
                      </a:cubicBezTo>
                      <a:cubicBezTo>
                        <a:pt x="16340" y="13733"/>
                        <a:pt x="16388" y="13733"/>
                        <a:pt x="16429" y="13719"/>
                      </a:cubicBezTo>
                      <a:cubicBezTo>
                        <a:pt x="16484" y="13691"/>
                        <a:pt x="16538" y="13582"/>
                        <a:pt x="16593" y="13555"/>
                      </a:cubicBezTo>
                      <a:cubicBezTo>
                        <a:pt x="16648" y="13500"/>
                        <a:pt x="16730" y="13472"/>
                        <a:pt x="16812" y="13418"/>
                      </a:cubicBezTo>
                      <a:cubicBezTo>
                        <a:pt x="16867" y="13363"/>
                        <a:pt x="16977" y="13418"/>
                        <a:pt x="17031" y="13335"/>
                      </a:cubicBezTo>
                      <a:cubicBezTo>
                        <a:pt x="17114" y="13308"/>
                        <a:pt x="17086" y="13144"/>
                        <a:pt x="17141" y="13116"/>
                      </a:cubicBezTo>
                      <a:cubicBezTo>
                        <a:pt x="17223" y="13062"/>
                        <a:pt x="17278" y="13034"/>
                        <a:pt x="17360" y="12980"/>
                      </a:cubicBezTo>
                      <a:cubicBezTo>
                        <a:pt x="17415" y="12925"/>
                        <a:pt x="17524" y="12925"/>
                        <a:pt x="17579" y="12897"/>
                      </a:cubicBezTo>
                      <a:cubicBezTo>
                        <a:pt x="17661" y="12870"/>
                        <a:pt x="17716" y="12843"/>
                        <a:pt x="17798" y="12760"/>
                      </a:cubicBezTo>
                      <a:cubicBezTo>
                        <a:pt x="17853" y="12733"/>
                        <a:pt x="17825" y="12569"/>
                        <a:pt x="17908" y="12514"/>
                      </a:cubicBezTo>
                      <a:cubicBezTo>
                        <a:pt x="17962" y="12487"/>
                        <a:pt x="17990" y="12432"/>
                        <a:pt x="18072" y="12350"/>
                      </a:cubicBezTo>
                      <a:cubicBezTo>
                        <a:pt x="18127" y="12322"/>
                        <a:pt x="18236" y="12322"/>
                        <a:pt x="18318" y="12295"/>
                      </a:cubicBezTo>
                      <a:cubicBezTo>
                        <a:pt x="18373" y="12240"/>
                        <a:pt x="18400" y="12158"/>
                        <a:pt x="18483" y="12103"/>
                      </a:cubicBezTo>
                      <a:cubicBezTo>
                        <a:pt x="18537" y="12076"/>
                        <a:pt x="18647" y="12076"/>
                        <a:pt x="18729" y="12021"/>
                      </a:cubicBezTo>
                      <a:cubicBezTo>
                        <a:pt x="18784" y="11966"/>
                        <a:pt x="18811" y="11912"/>
                        <a:pt x="18893" y="11830"/>
                      </a:cubicBezTo>
                      <a:cubicBezTo>
                        <a:pt x="18948" y="11802"/>
                        <a:pt x="19058" y="11802"/>
                        <a:pt x="19140" y="11747"/>
                      </a:cubicBezTo>
                      <a:cubicBezTo>
                        <a:pt x="19194" y="11693"/>
                        <a:pt x="19277" y="11638"/>
                        <a:pt x="19304" y="11610"/>
                      </a:cubicBezTo>
                      <a:cubicBezTo>
                        <a:pt x="19359" y="11556"/>
                        <a:pt x="19359" y="11419"/>
                        <a:pt x="19441" y="11391"/>
                      </a:cubicBezTo>
                      <a:cubicBezTo>
                        <a:pt x="19496" y="11364"/>
                        <a:pt x="19468" y="11200"/>
                        <a:pt x="19550" y="11145"/>
                      </a:cubicBezTo>
                      <a:cubicBezTo>
                        <a:pt x="19605" y="11090"/>
                        <a:pt x="19660" y="11063"/>
                        <a:pt x="19715" y="11008"/>
                      </a:cubicBezTo>
                      <a:cubicBezTo>
                        <a:pt x="19769" y="10953"/>
                        <a:pt x="19852" y="10926"/>
                        <a:pt x="19879" y="10871"/>
                      </a:cubicBezTo>
                      <a:cubicBezTo>
                        <a:pt x="19961" y="10816"/>
                        <a:pt x="20043" y="10816"/>
                        <a:pt x="20098" y="10789"/>
                      </a:cubicBezTo>
                      <a:cubicBezTo>
                        <a:pt x="20153" y="10707"/>
                        <a:pt x="20262" y="10734"/>
                        <a:pt x="20317" y="10707"/>
                      </a:cubicBezTo>
                      <a:cubicBezTo>
                        <a:pt x="20399" y="10652"/>
                        <a:pt x="20372" y="10515"/>
                        <a:pt x="20427" y="10460"/>
                      </a:cubicBezTo>
                      <a:cubicBezTo>
                        <a:pt x="20509" y="10406"/>
                        <a:pt x="20591" y="10433"/>
                        <a:pt x="20673" y="10406"/>
                      </a:cubicBezTo>
                      <a:cubicBezTo>
                        <a:pt x="20728" y="10324"/>
                        <a:pt x="20810" y="10296"/>
                        <a:pt x="20837" y="10269"/>
                      </a:cubicBezTo>
                      <a:cubicBezTo>
                        <a:pt x="20920" y="10187"/>
                        <a:pt x="20837" y="10022"/>
                        <a:pt x="20920" y="9995"/>
                      </a:cubicBezTo>
                      <a:cubicBezTo>
                        <a:pt x="20933" y="9975"/>
                        <a:pt x="20953" y="9968"/>
                        <a:pt x="20976" y="9968"/>
                      </a:cubicBezTo>
                      <a:cubicBezTo>
                        <a:pt x="21032" y="9968"/>
                        <a:pt x="21110" y="10008"/>
                        <a:pt x="21171" y="10008"/>
                      </a:cubicBezTo>
                      <a:cubicBezTo>
                        <a:pt x="21189" y="10008"/>
                        <a:pt x="21206" y="10005"/>
                        <a:pt x="21221" y="9995"/>
                      </a:cubicBezTo>
                      <a:cubicBezTo>
                        <a:pt x="21275" y="9913"/>
                        <a:pt x="21221" y="9749"/>
                        <a:pt x="21275" y="9721"/>
                      </a:cubicBezTo>
                      <a:cubicBezTo>
                        <a:pt x="21317" y="9680"/>
                        <a:pt x="21371" y="9680"/>
                        <a:pt x="21419" y="9680"/>
                      </a:cubicBezTo>
                      <a:cubicBezTo>
                        <a:pt x="21467" y="9680"/>
                        <a:pt x="21508" y="9680"/>
                        <a:pt x="21522" y="9639"/>
                      </a:cubicBezTo>
                      <a:lnTo>
                        <a:pt x="21686" y="9475"/>
                      </a:lnTo>
                      <a:lnTo>
                        <a:pt x="21850" y="9310"/>
                      </a:lnTo>
                      <a:cubicBezTo>
                        <a:pt x="21933" y="9228"/>
                        <a:pt x="21987" y="9201"/>
                        <a:pt x="22042" y="9174"/>
                      </a:cubicBezTo>
                      <a:cubicBezTo>
                        <a:pt x="22097" y="9091"/>
                        <a:pt x="22179" y="9091"/>
                        <a:pt x="22234" y="9037"/>
                      </a:cubicBezTo>
                      <a:lnTo>
                        <a:pt x="22398" y="8872"/>
                      </a:lnTo>
                      <a:cubicBezTo>
                        <a:pt x="22480" y="8790"/>
                        <a:pt x="22508" y="8735"/>
                        <a:pt x="22535" y="8653"/>
                      </a:cubicBezTo>
                      <a:cubicBezTo>
                        <a:pt x="22617" y="8598"/>
                        <a:pt x="22617" y="8516"/>
                        <a:pt x="22672" y="8462"/>
                      </a:cubicBezTo>
                      <a:cubicBezTo>
                        <a:pt x="22754" y="8379"/>
                        <a:pt x="22727" y="8243"/>
                        <a:pt x="22754" y="8215"/>
                      </a:cubicBezTo>
                      <a:cubicBezTo>
                        <a:pt x="22770" y="8191"/>
                        <a:pt x="22798" y="8183"/>
                        <a:pt x="22831" y="8183"/>
                      </a:cubicBezTo>
                      <a:cubicBezTo>
                        <a:pt x="22886" y="8183"/>
                        <a:pt x="22953" y="8204"/>
                        <a:pt x="23003" y="8204"/>
                      </a:cubicBezTo>
                      <a:cubicBezTo>
                        <a:pt x="23025" y="8204"/>
                        <a:pt x="23043" y="8200"/>
                        <a:pt x="23055" y="8188"/>
                      </a:cubicBezTo>
                      <a:cubicBezTo>
                        <a:pt x="23137" y="8106"/>
                        <a:pt x="23165" y="8051"/>
                        <a:pt x="23192" y="7996"/>
                      </a:cubicBezTo>
                      <a:cubicBezTo>
                        <a:pt x="23274" y="7941"/>
                        <a:pt x="23329" y="7914"/>
                        <a:pt x="23356" y="7859"/>
                      </a:cubicBezTo>
                      <a:cubicBezTo>
                        <a:pt x="23439" y="7804"/>
                        <a:pt x="23411" y="7695"/>
                        <a:pt x="23466" y="7640"/>
                      </a:cubicBezTo>
                      <a:cubicBezTo>
                        <a:pt x="23548" y="7558"/>
                        <a:pt x="23493" y="7448"/>
                        <a:pt x="23576" y="7394"/>
                      </a:cubicBezTo>
                      <a:cubicBezTo>
                        <a:pt x="23630" y="7312"/>
                        <a:pt x="23767" y="7366"/>
                        <a:pt x="23822" y="7284"/>
                      </a:cubicBezTo>
                      <a:cubicBezTo>
                        <a:pt x="23849" y="7229"/>
                        <a:pt x="23849" y="7120"/>
                        <a:pt x="23904" y="7038"/>
                      </a:cubicBezTo>
                      <a:cubicBezTo>
                        <a:pt x="23959" y="6983"/>
                        <a:pt x="24041" y="6956"/>
                        <a:pt x="24096" y="6873"/>
                      </a:cubicBezTo>
                      <a:cubicBezTo>
                        <a:pt x="24123" y="6819"/>
                        <a:pt x="24233" y="6764"/>
                        <a:pt x="24260" y="6709"/>
                      </a:cubicBezTo>
                      <a:cubicBezTo>
                        <a:pt x="24287" y="6627"/>
                        <a:pt x="24151" y="6463"/>
                        <a:pt x="24178" y="6408"/>
                      </a:cubicBezTo>
                      <a:cubicBezTo>
                        <a:pt x="24233" y="6326"/>
                        <a:pt x="24315" y="6298"/>
                        <a:pt x="24370" y="6216"/>
                      </a:cubicBezTo>
                      <a:cubicBezTo>
                        <a:pt x="24397" y="6162"/>
                        <a:pt x="24397" y="6052"/>
                        <a:pt x="24397" y="5997"/>
                      </a:cubicBezTo>
                      <a:cubicBezTo>
                        <a:pt x="24397" y="5915"/>
                        <a:pt x="24315" y="5806"/>
                        <a:pt x="24315" y="5751"/>
                      </a:cubicBezTo>
                      <a:cubicBezTo>
                        <a:pt x="24315" y="5669"/>
                        <a:pt x="24370" y="5614"/>
                        <a:pt x="24370" y="5532"/>
                      </a:cubicBezTo>
                      <a:cubicBezTo>
                        <a:pt x="24370" y="5477"/>
                        <a:pt x="24506" y="5367"/>
                        <a:pt x="24506" y="5313"/>
                      </a:cubicBezTo>
                      <a:cubicBezTo>
                        <a:pt x="24506" y="5231"/>
                        <a:pt x="24315" y="5176"/>
                        <a:pt x="24315" y="5094"/>
                      </a:cubicBezTo>
                      <a:cubicBezTo>
                        <a:pt x="24287" y="5039"/>
                        <a:pt x="24397" y="4929"/>
                        <a:pt x="24370" y="4847"/>
                      </a:cubicBezTo>
                      <a:cubicBezTo>
                        <a:pt x="24315" y="4792"/>
                        <a:pt x="24315" y="4683"/>
                        <a:pt x="24287" y="4628"/>
                      </a:cubicBezTo>
                      <a:lnTo>
                        <a:pt x="24178" y="4409"/>
                      </a:lnTo>
                      <a:cubicBezTo>
                        <a:pt x="24151" y="4354"/>
                        <a:pt x="24068" y="4300"/>
                        <a:pt x="24014" y="4245"/>
                      </a:cubicBezTo>
                      <a:cubicBezTo>
                        <a:pt x="23986" y="4163"/>
                        <a:pt x="23986" y="4108"/>
                        <a:pt x="23904" y="4026"/>
                      </a:cubicBezTo>
                      <a:cubicBezTo>
                        <a:pt x="23877" y="3971"/>
                        <a:pt x="23877" y="3889"/>
                        <a:pt x="23849" y="3834"/>
                      </a:cubicBezTo>
                      <a:cubicBezTo>
                        <a:pt x="23822" y="3752"/>
                        <a:pt x="23685" y="3725"/>
                        <a:pt x="23630" y="3670"/>
                      </a:cubicBezTo>
                      <a:cubicBezTo>
                        <a:pt x="23603" y="3588"/>
                        <a:pt x="23685" y="3478"/>
                        <a:pt x="23603" y="3396"/>
                      </a:cubicBezTo>
                      <a:cubicBezTo>
                        <a:pt x="23576" y="3314"/>
                        <a:pt x="23576" y="3204"/>
                        <a:pt x="23548" y="3150"/>
                      </a:cubicBezTo>
                      <a:cubicBezTo>
                        <a:pt x="23493" y="3067"/>
                        <a:pt x="23329" y="3067"/>
                        <a:pt x="23302" y="3013"/>
                      </a:cubicBezTo>
                      <a:cubicBezTo>
                        <a:pt x="23274" y="2931"/>
                        <a:pt x="23356" y="2766"/>
                        <a:pt x="23329" y="2711"/>
                      </a:cubicBezTo>
                      <a:cubicBezTo>
                        <a:pt x="23302" y="2629"/>
                        <a:pt x="23083" y="2657"/>
                        <a:pt x="23055" y="2602"/>
                      </a:cubicBezTo>
                      <a:cubicBezTo>
                        <a:pt x="23028" y="2520"/>
                        <a:pt x="23055" y="2383"/>
                        <a:pt x="23028" y="2328"/>
                      </a:cubicBezTo>
                      <a:cubicBezTo>
                        <a:pt x="23001" y="2246"/>
                        <a:pt x="23001" y="2164"/>
                        <a:pt x="22918" y="2082"/>
                      </a:cubicBezTo>
                      <a:cubicBezTo>
                        <a:pt x="22891" y="2027"/>
                        <a:pt x="22781" y="1972"/>
                        <a:pt x="22727" y="1917"/>
                      </a:cubicBezTo>
                      <a:cubicBezTo>
                        <a:pt x="22672" y="1835"/>
                        <a:pt x="22672" y="1753"/>
                        <a:pt x="22645" y="1671"/>
                      </a:cubicBezTo>
                      <a:cubicBezTo>
                        <a:pt x="22617" y="1616"/>
                        <a:pt x="22480" y="1616"/>
                        <a:pt x="22453" y="1534"/>
                      </a:cubicBezTo>
                      <a:cubicBezTo>
                        <a:pt x="22371" y="1479"/>
                        <a:pt x="22316" y="1479"/>
                        <a:pt x="22234" y="1397"/>
                      </a:cubicBezTo>
                      <a:cubicBezTo>
                        <a:pt x="22179" y="1342"/>
                        <a:pt x="22179" y="1260"/>
                        <a:pt x="22097" y="1206"/>
                      </a:cubicBezTo>
                      <a:cubicBezTo>
                        <a:pt x="22042" y="1123"/>
                        <a:pt x="22042" y="1014"/>
                        <a:pt x="21987" y="959"/>
                      </a:cubicBezTo>
                      <a:cubicBezTo>
                        <a:pt x="21933" y="877"/>
                        <a:pt x="21823" y="932"/>
                        <a:pt x="21768" y="877"/>
                      </a:cubicBezTo>
                      <a:cubicBezTo>
                        <a:pt x="21686" y="822"/>
                        <a:pt x="21659" y="795"/>
                        <a:pt x="21577" y="740"/>
                      </a:cubicBezTo>
                      <a:cubicBezTo>
                        <a:pt x="21522" y="713"/>
                        <a:pt x="21495" y="603"/>
                        <a:pt x="21412" y="548"/>
                      </a:cubicBezTo>
                      <a:cubicBezTo>
                        <a:pt x="21385" y="535"/>
                        <a:pt x="21337" y="535"/>
                        <a:pt x="21286" y="535"/>
                      </a:cubicBezTo>
                      <a:cubicBezTo>
                        <a:pt x="21234" y="535"/>
                        <a:pt x="21180" y="535"/>
                        <a:pt x="21139" y="521"/>
                      </a:cubicBezTo>
                      <a:cubicBezTo>
                        <a:pt x="21084" y="466"/>
                        <a:pt x="21111" y="247"/>
                        <a:pt x="21029" y="192"/>
                      </a:cubicBezTo>
                      <a:cubicBezTo>
                        <a:pt x="21023" y="189"/>
                        <a:pt x="21016" y="188"/>
                        <a:pt x="21008" y="188"/>
                      </a:cubicBezTo>
                      <a:cubicBezTo>
                        <a:pt x="20945" y="188"/>
                        <a:pt x="20828" y="275"/>
                        <a:pt x="20755" y="275"/>
                      </a:cubicBezTo>
                      <a:cubicBezTo>
                        <a:pt x="20700" y="247"/>
                        <a:pt x="20618" y="165"/>
                        <a:pt x="20564" y="165"/>
                      </a:cubicBezTo>
                      <a:cubicBezTo>
                        <a:pt x="20547" y="160"/>
                        <a:pt x="20531" y="157"/>
                        <a:pt x="20514" y="157"/>
                      </a:cubicBezTo>
                      <a:cubicBezTo>
                        <a:pt x="20449" y="157"/>
                        <a:pt x="20383" y="192"/>
                        <a:pt x="20317" y="192"/>
                      </a:cubicBezTo>
                      <a:cubicBezTo>
                        <a:pt x="20262" y="192"/>
                        <a:pt x="20180" y="1"/>
                        <a:pt x="20125"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48" name="Google Shape;1148;p38"/>
                <p:cNvSpPr/>
                <p:nvPr/>
              </p:nvSpPr>
              <p:spPr>
                <a:xfrm>
                  <a:off x="-2438400" y="4168500"/>
                  <a:ext cx="142400" cy="150800"/>
                </a:xfrm>
                <a:custGeom>
                  <a:avLst/>
                  <a:gdLst/>
                  <a:ahLst/>
                  <a:cxnLst/>
                  <a:rect l="l" t="t" r="r" b="b"/>
                  <a:pathLst>
                    <a:path w="5696" h="6032" extrusionOk="0">
                      <a:moveTo>
                        <a:pt x="2063" y="1"/>
                      </a:moveTo>
                      <a:cubicBezTo>
                        <a:pt x="1876" y="1"/>
                        <a:pt x="1698" y="32"/>
                        <a:pt x="1534" y="93"/>
                      </a:cubicBezTo>
                      <a:cubicBezTo>
                        <a:pt x="575" y="422"/>
                        <a:pt x="0" y="1079"/>
                        <a:pt x="1260" y="3379"/>
                      </a:cubicBezTo>
                      <a:cubicBezTo>
                        <a:pt x="2147" y="4926"/>
                        <a:pt x="3424" y="6031"/>
                        <a:pt x="4401" y="6031"/>
                      </a:cubicBezTo>
                      <a:cubicBezTo>
                        <a:pt x="4841" y="6031"/>
                        <a:pt x="5221" y="5806"/>
                        <a:pt x="5477" y="5295"/>
                      </a:cubicBezTo>
                      <a:cubicBezTo>
                        <a:pt x="5477" y="5295"/>
                        <a:pt x="5696" y="4310"/>
                        <a:pt x="4792" y="2338"/>
                      </a:cubicBezTo>
                      <a:cubicBezTo>
                        <a:pt x="4066" y="728"/>
                        <a:pt x="2965" y="1"/>
                        <a:pt x="2063" y="1"/>
                      </a:cubicBezTo>
                      <a:close/>
                    </a:path>
                  </a:pathLst>
                </a:custGeom>
                <a:solidFill>
                  <a:srgbClr val="261E7A"/>
                </a:solidFill>
                <a:ln>
                  <a:noFill/>
                </a:ln>
              </p:spPr>
              <p:txBody>
                <a:bodyPr spcFirstLastPara="1" wrap="square" lIns="91425" tIns="91425" rIns="91425" bIns="91425" anchor="ctr" anchorCtr="0">
                  <a:noAutofit/>
                </a:bodyPr>
                <a:lstStyle/>
                <a:p>
                  <a:endParaRPr/>
                </a:p>
              </p:txBody>
            </p:sp>
            <p:sp>
              <p:nvSpPr>
                <p:cNvPr id="1149" name="Google Shape;1149;p38"/>
                <p:cNvSpPr/>
                <p:nvPr/>
              </p:nvSpPr>
              <p:spPr>
                <a:xfrm>
                  <a:off x="-2403900" y="4325700"/>
                  <a:ext cx="23025" cy="20500"/>
                </a:xfrm>
                <a:custGeom>
                  <a:avLst/>
                  <a:gdLst/>
                  <a:ahLst/>
                  <a:cxnLst/>
                  <a:rect l="l" t="t" r="r" b="b"/>
                  <a:pathLst>
                    <a:path w="921" h="820" extrusionOk="0">
                      <a:moveTo>
                        <a:pt x="694" y="0"/>
                      </a:moveTo>
                      <a:cubicBezTo>
                        <a:pt x="674" y="0"/>
                        <a:pt x="660" y="7"/>
                        <a:pt x="647" y="21"/>
                      </a:cubicBezTo>
                      <a:cubicBezTo>
                        <a:pt x="592" y="21"/>
                        <a:pt x="564" y="75"/>
                        <a:pt x="564" y="103"/>
                      </a:cubicBezTo>
                      <a:cubicBezTo>
                        <a:pt x="537" y="130"/>
                        <a:pt x="510" y="130"/>
                        <a:pt x="510" y="157"/>
                      </a:cubicBezTo>
                      <a:cubicBezTo>
                        <a:pt x="427" y="212"/>
                        <a:pt x="400" y="267"/>
                        <a:pt x="318" y="294"/>
                      </a:cubicBezTo>
                      <a:cubicBezTo>
                        <a:pt x="291" y="349"/>
                        <a:pt x="236" y="404"/>
                        <a:pt x="208" y="486"/>
                      </a:cubicBezTo>
                      <a:cubicBezTo>
                        <a:pt x="126" y="541"/>
                        <a:pt x="99" y="623"/>
                        <a:pt x="72" y="678"/>
                      </a:cubicBezTo>
                      <a:cubicBezTo>
                        <a:pt x="0" y="749"/>
                        <a:pt x="73" y="820"/>
                        <a:pt x="165" y="820"/>
                      </a:cubicBezTo>
                      <a:cubicBezTo>
                        <a:pt x="179" y="820"/>
                        <a:pt x="194" y="818"/>
                        <a:pt x="208" y="815"/>
                      </a:cubicBezTo>
                      <a:cubicBezTo>
                        <a:pt x="263" y="787"/>
                        <a:pt x="318" y="705"/>
                        <a:pt x="373" y="678"/>
                      </a:cubicBezTo>
                      <a:cubicBezTo>
                        <a:pt x="427" y="650"/>
                        <a:pt x="482" y="568"/>
                        <a:pt x="537" y="541"/>
                      </a:cubicBezTo>
                      <a:cubicBezTo>
                        <a:pt x="619" y="513"/>
                        <a:pt x="647" y="431"/>
                        <a:pt x="701" y="404"/>
                      </a:cubicBezTo>
                      <a:cubicBezTo>
                        <a:pt x="783" y="349"/>
                        <a:pt x="920" y="240"/>
                        <a:pt x="838" y="130"/>
                      </a:cubicBezTo>
                      <a:lnTo>
                        <a:pt x="838" y="130"/>
                      </a:lnTo>
                      <a:lnTo>
                        <a:pt x="838" y="157"/>
                      </a:lnTo>
                      <a:cubicBezTo>
                        <a:pt x="838" y="103"/>
                        <a:pt x="811" y="21"/>
                        <a:pt x="729" y="21"/>
                      </a:cubicBezTo>
                      <a:lnTo>
                        <a:pt x="783" y="21"/>
                      </a:lnTo>
                      <a:cubicBezTo>
                        <a:pt x="742" y="7"/>
                        <a:pt x="715" y="0"/>
                        <a:pt x="694" y="0"/>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sp>
            <p:nvSpPr>
              <p:cNvPr id="1150" name="Google Shape;1150;p38"/>
              <p:cNvSpPr/>
              <p:nvPr/>
            </p:nvSpPr>
            <p:spPr>
              <a:xfrm>
                <a:off x="-2456200" y="4205925"/>
                <a:ext cx="113575" cy="141050"/>
              </a:xfrm>
              <a:custGeom>
                <a:avLst/>
                <a:gdLst/>
                <a:ahLst/>
                <a:cxnLst/>
                <a:rect l="l" t="t" r="r" b="b"/>
                <a:pathLst>
                  <a:path w="4543" h="5642" extrusionOk="0">
                    <a:moveTo>
                      <a:pt x="259" y="1"/>
                    </a:moveTo>
                    <a:cubicBezTo>
                      <a:pt x="165" y="1"/>
                      <a:pt x="71" y="52"/>
                      <a:pt x="55" y="129"/>
                    </a:cubicBezTo>
                    <a:cubicBezTo>
                      <a:pt x="0" y="431"/>
                      <a:pt x="83" y="814"/>
                      <a:pt x="165" y="1115"/>
                    </a:cubicBezTo>
                    <a:cubicBezTo>
                      <a:pt x="219" y="1416"/>
                      <a:pt x="329" y="1745"/>
                      <a:pt x="466" y="2019"/>
                    </a:cubicBezTo>
                    <a:cubicBezTo>
                      <a:pt x="712" y="2566"/>
                      <a:pt x="1041" y="3114"/>
                      <a:pt x="1452" y="3552"/>
                    </a:cubicBezTo>
                    <a:cubicBezTo>
                      <a:pt x="2246" y="4483"/>
                      <a:pt x="3341" y="5195"/>
                      <a:pt x="4464" y="5606"/>
                    </a:cubicBezTo>
                    <a:cubicBezTo>
                      <a:pt x="4490" y="5632"/>
                      <a:pt x="4507" y="5641"/>
                      <a:pt x="4519" y="5641"/>
                    </a:cubicBezTo>
                    <a:cubicBezTo>
                      <a:pt x="4543" y="5641"/>
                      <a:pt x="4537" y="5597"/>
                      <a:pt x="4518" y="5578"/>
                    </a:cubicBezTo>
                    <a:cubicBezTo>
                      <a:pt x="3478" y="4948"/>
                      <a:pt x="2519" y="4264"/>
                      <a:pt x="1780" y="3360"/>
                    </a:cubicBezTo>
                    <a:cubicBezTo>
                      <a:pt x="1397" y="2895"/>
                      <a:pt x="1096" y="2402"/>
                      <a:pt x="877" y="1854"/>
                    </a:cubicBezTo>
                    <a:cubicBezTo>
                      <a:pt x="767" y="1581"/>
                      <a:pt x="685" y="1307"/>
                      <a:pt x="658" y="978"/>
                    </a:cubicBezTo>
                    <a:cubicBezTo>
                      <a:pt x="575" y="677"/>
                      <a:pt x="575" y="376"/>
                      <a:pt x="439" y="102"/>
                    </a:cubicBezTo>
                    <a:cubicBezTo>
                      <a:pt x="403" y="31"/>
                      <a:pt x="331" y="1"/>
                      <a:pt x="259" y="1"/>
                    </a:cubicBezTo>
                    <a:close/>
                  </a:path>
                </a:pathLst>
              </a:custGeom>
              <a:solidFill>
                <a:srgbClr val="261E7A"/>
              </a:solidFill>
              <a:ln>
                <a:noFill/>
              </a:ln>
            </p:spPr>
            <p:txBody>
              <a:bodyPr spcFirstLastPara="1" wrap="square" lIns="91425" tIns="91425" rIns="91425" bIns="91425" anchor="ctr" anchorCtr="0">
                <a:noAutofit/>
              </a:bodyPr>
              <a:lstStyle/>
              <a:p>
                <a:endParaRPr/>
              </a:p>
            </p:txBody>
          </p:sp>
        </p:grpSp>
      </p:grpSp>
      <p:grpSp>
        <p:nvGrpSpPr>
          <p:cNvPr id="1151" name="Google Shape;1151;p38"/>
          <p:cNvGrpSpPr/>
          <p:nvPr/>
        </p:nvGrpSpPr>
        <p:grpSpPr>
          <a:xfrm rot="10800000">
            <a:off x="8769527" y="8376729"/>
            <a:ext cx="1307550" cy="1188600"/>
            <a:chOff x="7426700" y="3549450"/>
            <a:chExt cx="653775" cy="594300"/>
          </a:xfrm>
        </p:grpSpPr>
        <p:sp>
          <p:nvSpPr>
            <p:cNvPr id="1152" name="Google Shape;1152;p38"/>
            <p:cNvSpPr/>
            <p:nvPr/>
          </p:nvSpPr>
          <p:spPr>
            <a:xfrm>
              <a:off x="7426700" y="3549450"/>
              <a:ext cx="653775" cy="594300"/>
            </a:xfrm>
            <a:custGeom>
              <a:avLst/>
              <a:gdLst/>
              <a:ahLst/>
              <a:cxnLst/>
              <a:rect l="l" t="t" r="r" b="b"/>
              <a:pathLst>
                <a:path w="26151" h="23772" extrusionOk="0">
                  <a:moveTo>
                    <a:pt x="17170" y="0"/>
                  </a:moveTo>
                  <a:cubicBezTo>
                    <a:pt x="17023" y="0"/>
                    <a:pt x="16874" y="90"/>
                    <a:pt x="16704" y="114"/>
                  </a:cubicBezTo>
                  <a:cubicBezTo>
                    <a:pt x="16539" y="142"/>
                    <a:pt x="16402" y="169"/>
                    <a:pt x="16238" y="251"/>
                  </a:cubicBezTo>
                  <a:cubicBezTo>
                    <a:pt x="16101" y="306"/>
                    <a:pt x="15937" y="361"/>
                    <a:pt x="15800" y="443"/>
                  </a:cubicBezTo>
                  <a:cubicBezTo>
                    <a:pt x="15663" y="552"/>
                    <a:pt x="15526" y="634"/>
                    <a:pt x="15389" y="717"/>
                  </a:cubicBezTo>
                  <a:cubicBezTo>
                    <a:pt x="15252" y="634"/>
                    <a:pt x="15061" y="580"/>
                    <a:pt x="14924" y="497"/>
                  </a:cubicBezTo>
                  <a:cubicBezTo>
                    <a:pt x="14759" y="415"/>
                    <a:pt x="14650" y="251"/>
                    <a:pt x="14486" y="169"/>
                  </a:cubicBezTo>
                  <a:cubicBezTo>
                    <a:pt x="14425" y="149"/>
                    <a:pt x="14357" y="143"/>
                    <a:pt x="14287" y="143"/>
                  </a:cubicBezTo>
                  <a:cubicBezTo>
                    <a:pt x="14210" y="143"/>
                    <a:pt x="14131" y="150"/>
                    <a:pt x="14057" y="150"/>
                  </a:cubicBezTo>
                  <a:cubicBezTo>
                    <a:pt x="14015" y="150"/>
                    <a:pt x="13975" y="148"/>
                    <a:pt x="13938" y="142"/>
                  </a:cubicBezTo>
                  <a:cubicBezTo>
                    <a:pt x="13774" y="142"/>
                    <a:pt x="13609" y="87"/>
                    <a:pt x="13418" y="87"/>
                  </a:cubicBezTo>
                  <a:cubicBezTo>
                    <a:pt x="13226" y="87"/>
                    <a:pt x="13062" y="169"/>
                    <a:pt x="12870" y="251"/>
                  </a:cubicBezTo>
                  <a:cubicBezTo>
                    <a:pt x="12706" y="306"/>
                    <a:pt x="12514" y="388"/>
                    <a:pt x="12377" y="525"/>
                  </a:cubicBezTo>
                  <a:cubicBezTo>
                    <a:pt x="12240" y="634"/>
                    <a:pt x="12186" y="799"/>
                    <a:pt x="12103" y="936"/>
                  </a:cubicBezTo>
                  <a:cubicBezTo>
                    <a:pt x="12021" y="1072"/>
                    <a:pt x="11884" y="1209"/>
                    <a:pt x="11830" y="1346"/>
                  </a:cubicBezTo>
                  <a:cubicBezTo>
                    <a:pt x="11638" y="1264"/>
                    <a:pt x="11446" y="1264"/>
                    <a:pt x="11282" y="1237"/>
                  </a:cubicBezTo>
                  <a:cubicBezTo>
                    <a:pt x="11063" y="1209"/>
                    <a:pt x="10899" y="1182"/>
                    <a:pt x="10734" y="1127"/>
                  </a:cubicBezTo>
                  <a:cubicBezTo>
                    <a:pt x="10515" y="1100"/>
                    <a:pt x="10351" y="1100"/>
                    <a:pt x="10187" y="1100"/>
                  </a:cubicBezTo>
                  <a:cubicBezTo>
                    <a:pt x="9968" y="1100"/>
                    <a:pt x="9803" y="1127"/>
                    <a:pt x="9639" y="1182"/>
                  </a:cubicBezTo>
                  <a:cubicBezTo>
                    <a:pt x="9447" y="1209"/>
                    <a:pt x="9256" y="1209"/>
                    <a:pt x="9119" y="1319"/>
                  </a:cubicBezTo>
                  <a:cubicBezTo>
                    <a:pt x="8982" y="1401"/>
                    <a:pt x="8900" y="1620"/>
                    <a:pt x="8818" y="1757"/>
                  </a:cubicBezTo>
                  <a:cubicBezTo>
                    <a:pt x="8681" y="1894"/>
                    <a:pt x="8571" y="2031"/>
                    <a:pt x="8489" y="2195"/>
                  </a:cubicBezTo>
                  <a:cubicBezTo>
                    <a:pt x="8434" y="2359"/>
                    <a:pt x="8407" y="2578"/>
                    <a:pt x="8352" y="2743"/>
                  </a:cubicBezTo>
                  <a:cubicBezTo>
                    <a:pt x="8188" y="2715"/>
                    <a:pt x="7996" y="2688"/>
                    <a:pt x="7805" y="2633"/>
                  </a:cubicBezTo>
                  <a:cubicBezTo>
                    <a:pt x="7750" y="2624"/>
                    <a:pt x="7695" y="2621"/>
                    <a:pt x="7640" y="2621"/>
                  </a:cubicBezTo>
                  <a:cubicBezTo>
                    <a:pt x="7531" y="2621"/>
                    <a:pt x="7421" y="2633"/>
                    <a:pt x="7312" y="2633"/>
                  </a:cubicBezTo>
                  <a:cubicBezTo>
                    <a:pt x="7262" y="2648"/>
                    <a:pt x="7213" y="2653"/>
                    <a:pt x="7166" y="2653"/>
                  </a:cubicBezTo>
                  <a:cubicBezTo>
                    <a:pt x="7061" y="2653"/>
                    <a:pt x="6963" y="2627"/>
                    <a:pt x="6866" y="2627"/>
                  </a:cubicBezTo>
                  <a:cubicBezTo>
                    <a:pt x="6841" y="2627"/>
                    <a:pt x="6816" y="2629"/>
                    <a:pt x="6791" y="2633"/>
                  </a:cubicBezTo>
                  <a:cubicBezTo>
                    <a:pt x="6627" y="2688"/>
                    <a:pt x="6435" y="2688"/>
                    <a:pt x="6271" y="2743"/>
                  </a:cubicBezTo>
                  <a:cubicBezTo>
                    <a:pt x="6107" y="2825"/>
                    <a:pt x="5970" y="2989"/>
                    <a:pt x="5833" y="3044"/>
                  </a:cubicBezTo>
                  <a:cubicBezTo>
                    <a:pt x="5669" y="3126"/>
                    <a:pt x="5477" y="3181"/>
                    <a:pt x="5395" y="3318"/>
                  </a:cubicBezTo>
                  <a:cubicBezTo>
                    <a:pt x="5285" y="3455"/>
                    <a:pt x="5258" y="3646"/>
                    <a:pt x="5203" y="3811"/>
                  </a:cubicBezTo>
                  <a:cubicBezTo>
                    <a:pt x="5176" y="3975"/>
                    <a:pt x="5176" y="4139"/>
                    <a:pt x="5203" y="4358"/>
                  </a:cubicBezTo>
                  <a:cubicBezTo>
                    <a:pt x="5121" y="4372"/>
                    <a:pt x="5032" y="4372"/>
                    <a:pt x="4940" y="4372"/>
                  </a:cubicBezTo>
                  <a:cubicBezTo>
                    <a:pt x="4847" y="4372"/>
                    <a:pt x="4752" y="4372"/>
                    <a:pt x="4656" y="4386"/>
                  </a:cubicBezTo>
                  <a:cubicBezTo>
                    <a:pt x="4491" y="4468"/>
                    <a:pt x="4355" y="4523"/>
                    <a:pt x="4190" y="4605"/>
                  </a:cubicBezTo>
                  <a:cubicBezTo>
                    <a:pt x="4026" y="4659"/>
                    <a:pt x="3916" y="4796"/>
                    <a:pt x="3780" y="4906"/>
                  </a:cubicBezTo>
                  <a:cubicBezTo>
                    <a:pt x="3643" y="5015"/>
                    <a:pt x="3533" y="5098"/>
                    <a:pt x="3396" y="5234"/>
                  </a:cubicBezTo>
                  <a:cubicBezTo>
                    <a:pt x="3259" y="5371"/>
                    <a:pt x="3150" y="5481"/>
                    <a:pt x="3068" y="5618"/>
                  </a:cubicBezTo>
                  <a:cubicBezTo>
                    <a:pt x="2958" y="5782"/>
                    <a:pt x="2931" y="5919"/>
                    <a:pt x="2849" y="6111"/>
                  </a:cubicBezTo>
                  <a:cubicBezTo>
                    <a:pt x="2794" y="6248"/>
                    <a:pt x="2684" y="6412"/>
                    <a:pt x="2684" y="6576"/>
                  </a:cubicBezTo>
                  <a:cubicBezTo>
                    <a:pt x="2684" y="6740"/>
                    <a:pt x="2712" y="6959"/>
                    <a:pt x="2739" y="7124"/>
                  </a:cubicBezTo>
                  <a:cubicBezTo>
                    <a:pt x="2702" y="7130"/>
                    <a:pt x="2660" y="7132"/>
                    <a:pt x="2617" y="7132"/>
                  </a:cubicBezTo>
                  <a:cubicBezTo>
                    <a:pt x="2539" y="7132"/>
                    <a:pt x="2456" y="7126"/>
                    <a:pt x="2378" y="7126"/>
                  </a:cubicBezTo>
                  <a:cubicBezTo>
                    <a:pt x="2307" y="7126"/>
                    <a:pt x="2242" y="7131"/>
                    <a:pt x="2191" y="7151"/>
                  </a:cubicBezTo>
                  <a:cubicBezTo>
                    <a:pt x="2027" y="7233"/>
                    <a:pt x="1918" y="7370"/>
                    <a:pt x="1781" y="7480"/>
                  </a:cubicBezTo>
                  <a:cubicBezTo>
                    <a:pt x="1644" y="7562"/>
                    <a:pt x="1562" y="7671"/>
                    <a:pt x="1452" y="7808"/>
                  </a:cubicBezTo>
                  <a:cubicBezTo>
                    <a:pt x="1343" y="7945"/>
                    <a:pt x="1288" y="8082"/>
                    <a:pt x="1206" y="8246"/>
                  </a:cubicBezTo>
                  <a:cubicBezTo>
                    <a:pt x="1151" y="8438"/>
                    <a:pt x="1178" y="8602"/>
                    <a:pt x="1151" y="8767"/>
                  </a:cubicBezTo>
                  <a:cubicBezTo>
                    <a:pt x="1096" y="8931"/>
                    <a:pt x="1096" y="9123"/>
                    <a:pt x="1096" y="9287"/>
                  </a:cubicBezTo>
                  <a:cubicBezTo>
                    <a:pt x="1096" y="9451"/>
                    <a:pt x="1069" y="9615"/>
                    <a:pt x="1096" y="9807"/>
                  </a:cubicBezTo>
                  <a:cubicBezTo>
                    <a:pt x="1096" y="9971"/>
                    <a:pt x="1096" y="10108"/>
                    <a:pt x="1151" y="10273"/>
                  </a:cubicBezTo>
                  <a:cubicBezTo>
                    <a:pt x="959" y="10382"/>
                    <a:pt x="932" y="10519"/>
                    <a:pt x="795" y="10629"/>
                  </a:cubicBezTo>
                  <a:cubicBezTo>
                    <a:pt x="658" y="10711"/>
                    <a:pt x="548" y="10820"/>
                    <a:pt x="466" y="10957"/>
                  </a:cubicBezTo>
                  <a:cubicBezTo>
                    <a:pt x="357" y="11067"/>
                    <a:pt x="247" y="11204"/>
                    <a:pt x="193" y="11341"/>
                  </a:cubicBezTo>
                  <a:cubicBezTo>
                    <a:pt x="110" y="11505"/>
                    <a:pt x="83" y="11642"/>
                    <a:pt x="56" y="11806"/>
                  </a:cubicBezTo>
                  <a:cubicBezTo>
                    <a:pt x="56" y="11943"/>
                    <a:pt x="1" y="12135"/>
                    <a:pt x="56" y="12299"/>
                  </a:cubicBezTo>
                  <a:cubicBezTo>
                    <a:pt x="83" y="12463"/>
                    <a:pt x="110" y="12600"/>
                    <a:pt x="193" y="12764"/>
                  </a:cubicBezTo>
                  <a:cubicBezTo>
                    <a:pt x="247" y="12956"/>
                    <a:pt x="275" y="13120"/>
                    <a:pt x="384" y="13257"/>
                  </a:cubicBezTo>
                  <a:cubicBezTo>
                    <a:pt x="466" y="13422"/>
                    <a:pt x="548" y="13558"/>
                    <a:pt x="658" y="13695"/>
                  </a:cubicBezTo>
                  <a:cubicBezTo>
                    <a:pt x="768" y="13832"/>
                    <a:pt x="822" y="13997"/>
                    <a:pt x="959" y="14106"/>
                  </a:cubicBezTo>
                  <a:cubicBezTo>
                    <a:pt x="1069" y="14243"/>
                    <a:pt x="1288" y="14325"/>
                    <a:pt x="1425" y="14407"/>
                  </a:cubicBezTo>
                  <a:cubicBezTo>
                    <a:pt x="1288" y="14489"/>
                    <a:pt x="1096" y="14544"/>
                    <a:pt x="959" y="14654"/>
                  </a:cubicBezTo>
                  <a:cubicBezTo>
                    <a:pt x="877" y="14763"/>
                    <a:pt x="740" y="14818"/>
                    <a:pt x="631" y="14955"/>
                  </a:cubicBezTo>
                  <a:cubicBezTo>
                    <a:pt x="521" y="15064"/>
                    <a:pt x="521" y="15283"/>
                    <a:pt x="494" y="15420"/>
                  </a:cubicBezTo>
                  <a:cubicBezTo>
                    <a:pt x="412" y="15557"/>
                    <a:pt x="329" y="15694"/>
                    <a:pt x="357" y="15858"/>
                  </a:cubicBezTo>
                  <a:cubicBezTo>
                    <a:pt x="384" y="16023"/>
                    <a:pt x="412" y="16187"/>
                    <a:pt x="494" y="16324"/>
                  </a:cubicBezTo>
                  <a:cubicBezTo>
                    <a:pt x="548" y="16516"/>
                    <a:pt x="740" y="16570"/>
                    <a:pt x="822" y="16707"/>
                  </a:cubicBezTo>
                  <a:cubicBezTo>
                    <a:pt x="932" y="16844"/>
                    <a:pt x="1014" y="17008"/>
                    <a:pt x="1151" y="17118"/>
                  </a:cubicBezTo>
                  <a:cubicBezTo>
                    <a:pt x="1288" y="17228"/>
                    <a:pt x="1479" y="17228"/>
                    <a:pt x="1616" y="17337"/>
                  </a:cubicBezTo>
                  <a:cubicBezTo>
                    <a:pt x="1753" y="17419"/>
                    <a:pt x="1890" y="17529"/>
                    <a:pt x="2027" y="17611"/>
                  </a:cubicBezTo>
                  <a:cubicBezTo>
                    <a:pt x="2164" y="17666"/>
                    <a:pt x="2274" y="17830"/>
                    <a:pt x="2410" y="17912"/>
                  </a:cubicBezTo>
                  <a:cubicBezTo>
                    <a:pt x="2547" y="17967"/>
                    <a:pt x="2712" y="17967"/>
                    <a:pt x="2849" y="18049"/>
                  </a:cubicBezTo>
                  <a:cubicBezTo>
                    <a:pt x="2985" y="18104"/>
                    <a:pt x="3122" y="18213"/>
                    <a:pt x="3259" y="18295"/>
                  </a:cubicBezTo>
                  <a:cubicBezTo>
                    <a:pt x="3424" y="18323"/>
                    <a:pt x="3615" y="18323"/>
                    <a:pt x="3752" y="18378"/>
                  </a:cubicBezTo>
                  <a:cubicBezTo>
                    <a:pt x="3889" y="18432"/>
                    <a:pt x="4026" y="18569"/>
                    <a:pt x="4163" y="18597"/>
                  </a:cubicBezTo>
                  <a:cubicBezTo>
                    <a:pt x="4327" y="18651"/>
                    <a:pt x="4491" y="18651"/>
                    <a:pt x="4628" y="18706"/>
                  </a:cubicBezTo>
                  <a:cubicBezTo>
                    <a:pt x="4793" y="18761"/>
                    <a:pt x="4930" y="18898"/>
                    <a:pt x="5066" y="18925"/>
                  </a:cubicBezTo>
                  <a:cubicBezTo>
                    <a:pt x="5258" y="19007"/>
                    <a:pt x="5422" y="18980"/>
                    <a:pt x="5559" y="19007"/>
                  </a:cubicBezTo>
                  <a:cubicBezTo>
                    <a:pt x="5724" y="19035"/>
                    <a:pt x="5888" y="19035"/>
                    <a:pt x="6025" y="19062"/>
                  </a:cubicBezTo>
                  <a:cubicBezTo>
                    <a:pt x="6162" y="19144"/>
                    <a:pt x="6353" y="19199"/>
                    <a:pt x="6518" y="19254"/>
                  </a:cubicBezTo>
                  <a:cubicBezTo>
                    <a:pt x="6655" y="19281"/>
                    <a:pt x="6819" y="19336"/>
                    <a:pt x="6983" y="19391"/>
                  </a:cubicBezTo>
                  <a:cubicBezTo>
                    <a:pt x="7175" y="19418"/>
                    <a:pt x="7339" y="19418"/>
                    <a:pt x="7503" y="19445"/>
                  </a:cubicBezTo>
                  <a:cubicBezTo>
                    <a:pt x="7668" y="19473"/>
                    <a:pt x="7805" y="19582"/>
                    <a:pt x="7996" y="19610"/>
                  </a:cubicBezTo>
                  <a:cubicBezTo>
                    <a:pt x="8161" y="19692"/>
                    <a:pt x="8325" y="19664"/>
                    <a:pt x="8489" y="19719"/>
                  </a:cubicBezTo>
                  <a:cubicBezTo>
                    <a:pt x="8681" y="19747"/>
                    <a:pt x="8818" y="19856"/>
                    <a:pt x="8982" y="19938"/>
                  </a:cubicBezTo>
                  <a:cubicBezTo>
                    <a:pt x="9119" y="19966"/>
                    <a:pt x="9228" y="20020"/>
                    <a:pt x="9365" y="20103"/>
                  </a:cubicBezTo>
                  <a:cubicBezTo>
                    <a:pt x="9447" y="20157"/>
                    <a:pt x="9639" y="20212"/>
                    <a:pt x="9721" y="20267"/>
                  </a:cubicBezTo>
                  <a:cubicBezTo>
                    <a:pt x="9858" y="20349"/>
                    <a:pt x="9968" y="20431"/>
                    <a:pt x="10077" y="20541"/>
                  </a:cubicBezTo>
                  <a:cubicBezTo>
                    <a:pt x="10050" y="20650"/>
                    <a:pt x="10050" y="20760"/>
                    <a:pt x="10132" y="20814"/>
                  </a:cubicBezTo>
                  <a:cubicBezTo>
                    <a:pt x="10242" y="20897"/>
                    <a:pt x="10324" y="21034"/>
                    <a:pt x="10406" y="21116"/>
                  </a:cubicBezTo>
                  <a:cubicBezTo>
                    <a:pt x="10515" y="21225"/>
                    <a:pt x="10543" y="21362"/>
                    <a:pt x="10652" y="21472"/>
                  </a:cubicBezTo>
                  <a:cubicBezTo>
                    <a:pt x="10762" y="21581"/>
                    <a:pt x="10871" y="21636"/>
                    <a:pt x="10953" y="21745"/>
                  </a:cubicBezTo>
                  <a:cubicBezTo>
                    <a:pt x="11036" y="21855"/>
                    <a:pt x="11063" y="21992"/>
                    <a:pt x="11145" y="22074"/>
                  </a:cubicBezTo>
                  <a:cubicBezTo>
                    <a:pt x="11172" y="22211"/>
                    <a:pt x="11227" y="22320"/>
                    <a:pt x="11282" y="22457"/>
                  </a:cubicBezTo>
                  <a:cubicBezTo>
                    <a:pt x="11320" y="22552"/>
                    <a:pt x="11410" y="22581"/>
                    <a:pt x="11507" y="22581"/>
                  </a:cubicBezTo>
                  <a:cubicBezTo>
                    <a:pt x="11551" y="22581"/>
                    <a:pt x="11596" y="22575"/>
                    <a:pt x="11638" y="22567"/>
                  </a:cubicBezTo>
                  <a:cubicBezTo>
                    <a:pt x="11747" y="22704"/>
                    <a:pt x="11857" y="22868"/>
                    <a:pt x="11994" y="23005"/>
                  </a:cubicBezTo>
                  <a:lnTo>
                    <a:pt x="12405" y="23306"/>
                  </a:lnTo>
                  <a:cubicBezTo>
                    <a:pt x="12542" y="23416"/>
                    <a:pt x="12596" y="23525"/>
                    <a:pt x="12733" y="23580"/>
                  </a:cubicBezTo>
                  <a:cubicBezTo>
                    <a:pt x="12870" y="23662"/>
                    <a:pt x="13007" y="23772"/>
                    <a:pt x="13144" y="23772"/>
                  </a:cubicBezTo>
                  <a:cubicBezTo>
                    <a:pt x="13390" y="23772"/>
                    <a:pt x="13637" y="23717"/>
                    <a:pt x="13828" y="23690"/>
                  </a:cubicBezTo>
                  <a:cubicBezTo>
                    <a:pt x="14020" y="23690"/>
                    <a:pt x="14184" y="23662"/>
                    <a:pt x="14349" y="23635"/>
                  </a:cubicBezTo>
                  <a:cubicBezTo>
                    <a:pt x="14513" y="23580"/>
                    <a:pt x="14705" y="23580"/>
                    <a:pt x="14869" y="23553"/>
                  </a:cubicBezTo>
                  <a:cubicBezTo>
                    <a:pt x="15033" y="23525"/>
                    <a:pt x="15198" y="23416"/>
                    <a:pt x="15389" y="23388"/>
                  </a:cubicBezTo>
                  <a:cubicBezTo>
                    <a:pt x="15554" y="23361"/>
                    <a:pt x="15690" y="23306"/>
                    <a:pt x="15855" y="23279"/>
                  </a:cubicBezTo>
                  <a:cubicBezTo>
                    <a:pt x="16019" y="23251"/>
                    <a:pt x="16211" y="23279"/>
                    <a:pt x="16348" y="23224"/>
                  </a:cubicBezTo>
                  <a:cubicBezTo>
                    <a:pt x="16484" y="23169"/>
                    <a:pt x="16649" y="23115"/>
                    <a:pt x="16786" y="23032"/>
                  </a:cubicBezTo>
                  <a:cubicBezTo>
                    <a:pt x="16923" y="22978"/>
                    <a:pt x="17059" y="22950"/>
                    <a:pt x="17196" y="22868"/>
                  </a:cubicBezTo>
                  <a:cubicBezTo>
                    <a:pt x="17333" y="22813"/>
                    <a:pt x="17443" y="22704"/>
                    <a:pt x="17580" y="22622"/>
                  </a:cubicBezTo>
                  <a:cubicBezTo>
                    <a:pt x="17744" y="22594"/>
                    <a:pt x="17881" y="22485"/>
                    <a:pt x="18045" y="22430"/>
                  </a:cubicBezTo>
                  <a:cubicBezTo>
                    <a:pt x="18127" y="22389"/>
                    <a:pt x="18223" y="22389"/>
                    <a:pt x="18319" y="22389"/>
                  </a:cubicBezTo>
                  <a:cubicBezTo>
                    <a:pt x="18415" y="22389"/>
                    <a:pt x="18511" y="22389"/>
                    <a:pt x="18593" y="22348"/>
                  </a:cubicBezTo>
                  <a:cubicBezTo>
                    <a:pt x="18757" y="22320"/>
                    <a:pt x="18894" y="22266"/>
                    <a:pt x="19031" y="22184"/>
                  </a:cubicBezTo>
                  <a:cubicBezTo>
                    <a:pt x="19223" y="22156"/>
                    <a:pt x="19305" y="22019"/>
                    <a:pt x="19442" y="21965"/>
                  </a:cubicBezTo>
                  <a:lnTo>
                    <a:pt x="19852" y="21745"/>
                  </a:lnTo>
                  <a:cubicBezTo>
                    <a:pt x="19989" y="21718"/>
                    <a:pt x="20181" y="21718"/>
                    <a:pt x="20318" y="21691"/>
                  </a:cubicBezTo>
                  <a:cubicBezTo>
                    <a:pt x="20455" y="21636"/>
                    <a:pt x="20592" y="21581"/>
                    <a:pt x="20756" y="21554"/>
                  </a:cubicBezTo>
                  <a:cubicBezTo>
                    <a:pt x="20920" y="21499"/>
                    <a:pt x="21085" y="21472"/>
                    <a:pt x="21221" y="21444"/>
                  </a:cubicBezTo>
                  <a:cubicBezTo>
                    <a:pt x="21358" y="21362"/>
                    <a:pt x="21550" y="21335"/>
                    <a:pt x="21687" y="21280"/>
                  </a:cubicBezTo>
                  <a:cubicBezTo>
                    <a:pt x="21824" y="21170"/>
                    <a:pt x="21906" y="20979"/>
                    <a:pt x="21961" y="20814"/>
                  </a:cubicBezTo>
                  <a:cubicBezTo>
                    <a:pt x="21988" y="20650"/>
                    <a:pt x="21961" y="20459"/>
                    <a:pt x="21906" y="20267"/>
                  </a:cubicBezTo>
                  <a:cubicBezTo>
                    <a:pt x="21879" y="20130"/>
                    <a:pt x="21851" y="19993"/>
                    <a:pt x="21851" y="19829"/>
                  </a:cubicBezTo>
                  <a:cubicBezTo>
                    <a:pt x="21851" y="19664"/>
                    <a:pt x="21769" y="19528"/>
                    <a:pt x="21769" y="19336"/>
                  </a:cubicBezTo>
                  <a:cubicBezTo>
                    <a:pt x="21769" y="19172"/>
                    <a:pt x="21742" y="19035"/>
                    <a:pt x="21742" y="18870"/>
                  </a:cubicBezTo>
                  <a:cubicBezTo>
                    <a:pt x="21742" y="18706"/>
                    <a:pt x="21769" y="18514"/>
                    <a:pt x="21769" y="18350"/>
                  </a:cubicBezTo>
                  <a:cubicBezTo>
                    <a:pt x="21769" y="18186"/>
                    <a:pt x="21824" y="18022"/>
                    <a:pt x="21824" y="17830"/>
                  </a:cubicBezTo>
                  <a:cubicBezTo>
                    <a:pt x="21824" y="17666"/>
                    <a:pt x="21742" y="17501"/>
                    <a:pt x="21742" y="17337"/>
                  </a:cubicBezTo>
                  <a:cubicBezTo>
                    <a:pt x="21742" y="17145"/>
                    <a:pt x="21769" y="16981"/>
                    <a:pt x="21824" y="16817"/>
                  </a:cubicBezTo>
                  <a:cubicBezTo>
                    <a:pt x="21851" y="16653"/>
                    <a:pt x="21906" y="16516"/>
                    <a:pt x="21961" y="16324"/>
                  </a:cubicBezTo>
                  <a:cubicBezTo>
                    <a:pt x="21988" y="16160"/>
                    <a:pt x="21906" y="15995"/>
                    <a:pt x="21961" y="15831"/>
                  </a:cubicBezTo>
                  <a:cubicBezTo>
                    <a:pt x="22016" y="15694"/>
                    <a:pt x="22098" y="15502"/>
                    <a:pt x="22125" y="15366"/>
                  </a:cubicBezTo>
                  <a:cubicBezTo>
                    <a:pt x="22180" y="15229"/>
                    <a:pt x="22289" y="15092"/>
                    <a:pt x="22371" y="14955"/>
                  </a:cubicBezTo>
                  <a:cubicBezTo>
                    <a:pt x="22426" y="14818"/>
                    <a:pt x="22426" y="14654"/>
                    <a:pt x="22508" y="14517"/>
                  </a:cubicBezTo>
                  <a:cubicBezTo>
                    <a:pt x="22563" y="14352"/>
                    <a:pt x="22645" y="14216"/>
                    <a:pt x="22700" y="14079"/>
                  </a:cubicBezTo>
                  <a:cubicBezTo>
                    <a:pt x="22782" y="13942"/>
                    <a:pt x="22864" y="13805"/>
                    <a:pt x="22946" y="13668"/>
                  </a:cubicBezTo>
                  <a:cubicBezTo>
                    <a:pt x="23001" y="13531"/>
                    <a:pt x="23083" y="13367"/>
                    <a:pt x="23138" y="13230"/>
                  </a:cubicBezTo>
                  <a:cubicBezTo>
                    <a:pt x="23220" y="13093"/>
                    <a:pt x="23248" y="12929"/>
                    <a:pt x="23330" y="12764"/>
                  </a:cubicBezTo>
                  <a:cubicBezTo>
                    <a:pt x="23385" y="12655"/>
                    <a:pt x="23549" y="12545"/>
                    <a:pt x="23631" y="12408"/>
                  </a:cubicBezTo>
                  <a:lnTo>
                    <a:pt x="23823" y="11998"/>
                  </a:lnTo>
                  <a:cubicBezTo>
                    <a:pt x="23905" y="11861"/>
                    <a:pt x="24042" y="11751"/>
                    <a:pt x="24097" y="11614"/>
                  </a:cubicBezTo>
                  <a:lnTo>
                    <a:pt x="24316" y="11204"/>
                  </a:lnTo>
                  <a:cubicBezTo>
                    <a:pt x="24370" y="11067"/>
                    <a:pt x="24425" y="10902"/>
                    <a:pt x="24480" y="10766"/>
                  </a:cubicBezTo>
                  <a:cubicBezTo>
                    <a:pt x="24589" y="10629"/>
                    <a:pt x="24699" y="10519"/>
                    <a:pt x="24754" y="10382"/>
                  </a:cubicBezTo>
                  <a:cubicBezTo>
                    <a:pt x="24863" y="10245"/>
                    <a:pt x="24891" y="10081"/>
                    <a:pt x="24973" y="9944"/>
                  </a:cubicBezTo>
                  <a:lnTo>
                    <a:pt x="25164" y="9533"/>
                  </a:lnTo>
                  <a:cubicBezTo>
                    <a:pt x="25247" y="9396"/>
                    <a:pt x="25329" y="9260"/>
                    <a:pt x="25411" y="9123"/>
                  </a:cubicBezTo>
                  <a:cubicBezTo>
                    <a:pt x="25520" y="8958"/>
                    <a:pt x="25520" y="8767"/>
                    <a:pt x="25575" y="8602"/>
                  </a:cubicBezTo>
                  <a:cubicBezTo>
                    <a:pt x="25657" y="8438"/>
                    <a:pt x="25794" y="8329"/>
                    <a:pt x="25849" y="8164"/>
                  </a:cubicBezTo>
                  <a:cubicBezTo>
                    <a:pt x="25931" y="8000"/>
                    <a:pt x="25931" y="7808"/>
                    <a:pt x="25958" y="7644"/>
                  </a:cubicBezTo>
                  <a:cubicBezTo>
                    <a:pt x="26013" y="7480"/>
                    <a:pt x="26068" y="7315"/>
                    <a:pt x="26095" y="7124"/>
                  </a:cubicBezTo>
                  <a:cubicBezTo>
                    <a:pt x="26123" y="6959"/>
                    <a:pt x="26150" y="6795"/>
                    <a:pt x="26150" y="6631"/>
                  </a:cubicBezTo>
                  <a:cubicBezTo>
                    <a:pt x="26150" y="6439"/>
                    <a:pt x="26123" y="6275"/>
                    <a:pt x="26095" y="6111"/>
                  </a:cubicBezTo>
                  <a:cubicBezTo>
                    <a:pt x="26095" y="5974"/>
                    <a:pt x="26013" y="5809"/>
                    <a:pt x="25986" y="5673"/>
                  </a:cubicBezTo>
                  <a:cubicBezTo>
                    <a:pt x="25958" y="5536"/>
                    <a:pt x="25958" y="5344"/>
                    <a:pt x="25876" y="5207"/>
                  </a:cubicBezTo>
                  <a:cubicBezTo>
                    <a:pt x="25822" y="5070"/>
                    <a:pt x="25712" y="4988"/>
                    <a:pt x="25602" y="4879"/>
                  </a:cubicBezTo>
                  <a:cubicBezTo>
                    <a:pt x="25520" y="4769"/>
                    <a:pt x="25383" y="4714"/>
                    <a:pt x="25247" y="4632"/>
                  </a:cubicBezTo>
                  <a:cubicBezTo>
                    <a:pt x="25110" y="4577"/>
                    <a:pt x="24973" y="4468"/>
                    <a:pt x="24863" y="4276"/>
                  </a:cubicBezTo>
                  <a:cubicBezTo>
                    <a:pt x="24726" y="4276"/>
                    <a:pt x="24644" y="4276"/>
                    <a:pt x="24507" y="4331"/>
                  </a:cubicBezTo>
                  <a:cubicBezTo>
                    <a:pt x="24480" y="4139"/>
                    <a:pt x="24480" y="4057"/>
                    <a:pt x="24452" y="3920"/>
                  </a:cubicBezTo>
                  <a:cubicBezTo>
                    <a:pt x="24425" y="3728"/>
                    <a:pt x="24343" y="3592"/>
                    <a:pt x="24316" y="3455"/>
                  </a:cubicBezTo>
                  <a:cubicBezTo>
                    <a:pt x="24288" y="3318"/>
                    <a:pt x="24233" y="3181"/>
                    <a:pt x="24179" y="3044"/>
                  </a:cubicBezTo>
                  <a:cubicBezTo>
                    <a:pt x="24097" y="2907"/>
                    <a:pt x="23960" y="2825"/>
                    <a:pt x="23905" y="2715"/>
                  </a:cubicBezTo>
                  <a:cubicBezTo>
                    <a:pt x="23823" y="2606"/>
                    <a:pt x="23768" y="2469"/>
                    <a:pt x="23658" y="2359"/>
                  </a:cubicBezTo>
                  <a:cubicBezTo>
                    <a:pt x="23549" y="2305"/>
                    <a:pt x="23412" y="2277"/>
                    <a:pt x="23275" y="2195"/>
                  </a:cubicBezTo>
                  <a:cubicBezTo>
                    <a:pt x="23138" y="2140"/>
                    <a:pt x="22946" y="2086"/>
                    <a:pt x="22727" y="2058"/>
                  </a:cubicBezTo>
                  <a:cubicBezTo>
                    <a:pt x="22563" y="2031"/>
                    <a:pt x="22399" y="1949"/>
                    <a:pt x="22180" y="1949"/>
                  </a:cubicBezTo>
                  <a:cubicBezTo>
                    <a:pt x="22016" y="1949"/>
                    <a:pt x="21824" y="2031"/>
                    <a:pt x="21632" y="2086"/>
                  </a:cubicBezTo>
                  <a:cubicBezTo>
                    <a:pt x="21632" y="2031"/>
                    <a:pt x="21605" y="1921"/>
                    <a:pt x="21577" y="1867"/>
                  </a:cubicBezTo>
                  <a:cubicBezTo>
                    <a:pt x="21495" y="1620"/>
                    <a:pt x="21413" y="1483"/>
                    <a:pt x="21221" y="1319"/>
                  </a:cubicBezTo>
                  <a:cubicBezTo>
                    <a:pt x="21139" y="1209"/>
                    <a:pt x="21085" y="990"/>
                    <a:pt x="21002" y="908"/>
                  </a:cubicBezTo>
                  <a:cubicBezTo>
                    <a:pt x="20865" y="771"/>
                    <a:pt x="20646" y="717"/>
                    <a:pt x="20482" y="662"/>
                  </a:cubicBezTo>
                  <a:cubicBezTo>
                    <a:pt x="20318" y="580"/>
                    <a:pt x="20181" y="580"/>
                    <a:pt x="19989" y="552"/>
                  </a:cubicBezTo>
                  <a:cubicBezTo>
                    <a:pt x="19825" y="525"/>
                    <a:pt x="19661" y="443"/>
                    <a:pt x="19496" y="443"/>
                  </a:cubicBezTo>
                  <a:cubicBezTo>
                    <a:pt x="19360" y="443"/>
                    <a:pt x="19168" y="497"/>
                    <a:pt x="19004" y="552"/>
                  </a:cubicBezTo>
                  <a:cubicBezTo>
                    <a:pt x="18867" y="634"/>
                    <a:pt x="18702" y="771"/>
                    <a:pt x="18565" y="853"/>
                  </a:cubicBezTo>
                  <a:cubicBezTo>
                    <a:pt x="18456" y="717"/>
                    <a:pt x="18292" y="580"/>
                    <a:pt x="18155" y="497"/>
                  </a:cubicBezTo>
                  <a:cubicBezTo>
                    <a:pt x="18018" y="388"/>
                    <a:pt x="17908" y="224"/>
                    <a:pt x="17744" y="142"/>
                  </a:cubicBezTo>
                  <a:cubicBezTo>
                    <a:pt x="17580" y="87"/>
                    <a:pt x="17388" y="32"/>
                    <a:pt x="17224" y="5"/>
                  </a:cubicBezTo>
                  <a:cubicBezTo>
                    <a:pt x="17206" y="2"/>
                    <a:pt x="17188" y="0"/>
                    <a:pt x="1717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nvGrpSpPr>
            <p:cNvPr id="1153" name="Google Shape;1153;p38"/>
            <p:cNvGrpSpPr/>
            <p:nvPr/>
          </p:nvGrpSpPr>
          <p:grpSpPr>
            <a:xfrm>
              <a:off x="7460425" y="3580175"/>
              <a:ext cx="568500" cy="553425"/>
              <a:chOff x="7460425" y="3580175"/>
              <a:chExt cx="568500" cy="553425"/>
            </a:xfrm>
          </p:grpSpPr>
          <p:sp>
            <p:nvSpPr>
              <p:cNvPr id="1154" name="Google Shape;1154;p38"/>
              <p:cNvSpPr/>
              <p:nvPr/>
            </p:nvSpPr>
            <p:spPr>
              <a:xfrm>
                <a:off x="7933950" y="3694675"/>
                <a:ext cx="4125" cy="1400"/>
              </a:xfrm>
              <a:custGeom>
                <a:avLst/>
                <a:gdLst/>
                <a:ahLst/>
                <a:cxnLst/>
                <a:rect l="l" t="t" r="r" b="b"/>
                <a:pathLst>
                  <a:path w="165" h="56" extrusionOk="0">
                    <a:moveTo>
                      <a:pt x="0" y="0"/>
                    </a:moveTo>
                    <a:lnTo>
                      <a:pt x="0" y="28"/>
                    </a:lnTo>
                    <a:cubicBezTo>
                      <a:pt x="28" y="28"/>
                      <a:pt x="28" y="55"/>
                      <a:pt x="83" y="55"/>
                    </a:cubicBezTo>
                    <a:lnTo>
                      <a:pt x="165" y="55"/>
                    </a:lnTo>
                    <a:lnTo>
                      <a:pt x="165" y="28"/>
                    </a:lnTo>
                    <a:lnTo>
                      <a:pt x="165"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5" name="Google Shape;1155;p38"/>
              <p:cNvSpPr/>
              <p:nvPr/>
            </p:nvSpPr>
            <p:spPr>
              <a:xfrm>
                <a:off x="8007275" y="3718025"/>
                <a:ext cx="625" cy="625"/>
              </a:xfrm>
              <a:custGeom>
                <a:avLst/>
                <a:gdLst/>
                <a:ahLst/>
                <a:cxnLst/>
                <a:rect l="l" t="t" r="r" b="b"/>
                <a:pathLst>
                  <a:path w="25" h="25" extrusionOk="0">
                    <a:moveTo>
                      <a:pt x="6" y="0"/>
                    </a:moveTo>
                    <a:lnTo>
                      <a:pt x="6" y="0"/>
                    </a:lnTo>
                    <a:cubicBezTo>
                      <a:pt x="0" y="0"/>
                      <a:pt x="6" y="25"/>
                      <a:pt x="25" y="25"/>
                    </a:cubicBezTo>
                    <a:cubicBezTo>
                      <a:pt x="16" y="7"/>
                      <a:pt x="9" y="0"/>
                      <a:pt x="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6" name="Google Shape;1156;p38"/>
              <p:cNvSpPr/>
              <p:nvPr/>
            </p:nvSpPr>
            <p:spPr>
              <a:xfrm>
                <a:off x="7460425" y="3912100"/>
                <a:ext cx="253500" cy="101075"/>
              </a:xfrm>
              <a:custGeom>
                <a:avLst/>
                <a:gdLst/>
                <a:ahLst/>
                <a:cxnLst/>
                <a:rect l="l" t="t" r="r" b="b"/>
                <a:pathLst>
                  <a:path w="10140" h="4043" extrusionOk="0">
                    <a:moveTo>
                      <a:pt x="17" y="0"/>
                    </a:moveTo>
                    <a:cubicBezTo>
                      <a:pt x="10" y="0"/>
                      <a:pt x="1" y="25"/>
                      <a:pt x="21" y="66"/>
                    </a:cubicBezTo>
                    <a:cubicBezTo>
                      <a:pt x="651" y="531"/>
                      <a:pt x="1609" y="777"/>
                      <a:pt x="2321" y="1024"/>
                    </a:cubicBezTo>
                    <a:cubicBezTo>
                      <a:pt x="3170" y="1298"/>
                      <a:pt x="3991" y="1517"/>
                      <a:pt x="4840" y="1845"/>
                    </a:cubicBezTo>
                    <a:cubicBezTo>
                      <a:pt x="6565" y="2448"/>
                      <a:pt x="8098" y="3379"/>
                      <a:pt x="9823" y="4036"/>
                    </a:cubicBezTo>
                    <a:cubicBezTo>
                      <a:pt x="9841" y="4041"/>
                      <a:pt x="9857" y="4043"/>
                      <a:pt x="9873" y="4043"/>
                    </a:cubicBezTo>
                    <a:cubicBezTo>
                      <a:pt x="10037" y="4043"/>
                      <a:pt x="10140" y="3805"/>
                      <a:pt x="10015" y="3680"/>
                    </a:cubicBezTo>
                    <a:cubicBezTo>
                      <a:pt x="9906" y="3570"/>
                      <a:pt x="9878" y="3543"/>
                      <a:pt x="9741" y="3516"/>
                    </a:cubicBezTo>
                    <a:cubicBezTo>
                      <a:pt x="9727" y="3512"/>
                      <a:pt x="9713" y="3510"/>
                      <a:pt x="9700" y="3510"/>
                    </a:cubicBezTo>
                    <a:cubicBezTo>
                      <a:pt x="9661" y="3510"/>
                      <a:pt x="9628" y="3525"/>
                      <a:pt x="9605" y="3550"/>
                    </a:cubicBezTo>
                    <a:lnTo>
                      <a:pt x="9605" y="3550"/>
                    </a:lnTo>
                    <a:cubicBezTo>
                      <a:pt x="8047" y="2997"/>
                      <a:pt x="6574" y="2167"/>
                      <a:pt x="5004" y="1626"/>
                    </a:cubicBezTo>
                    <a:cubicBezTo>
                      <a:pt x="4183" y="1352"/>
                      <a:pt x="3361" y="1106"/>
                      <a:pt x="2540" y="832"/>
                    </a:cubicBezTo>
                    <a:cubicBezTo>
                      <a:pt x="2129" y="695"/>
                      <a:pt x="1746" y="613"/>
                      <a:pt x="1335" y="476"/>
                    </a:cubicBezTo>
                    <a:cubicBezTo>
                      <a:pt x="897" y="339"/>
                      <a:pt x="486" y="120"/>
                      <a:pt x="21" y="11"/>
                    </a:cubicBezTo>
                    <a:cubicBezTo>
                      <a:pt x="21" y="3"/>
                      <a:pt x="19" y="0"/>
                      <a:pt x="1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7" name="Google Shape;1157;p38"/>
              <p:cNvSpPr/>
              <p:nvPr/>
            </p:nvSpPr>
            <p:spPr>
              <a:xfrm>
                <a:off x="7470725" y="3812350"/>
                <a:ext cx="249100" cy="150225"/>
              </a:xfrm>
              <a:custGeom>
                <a:avLst/>
                <a:gdLst/>
                <a:ahLst/>
                <a:cxnLst/>
                <a:rect l="l" t="t" r="r" b="b"/>
                <a:pathLst>
                  <a:path w="9964" h="6009" extrusionOk="0">
                    <a:moveTo>
                      <a:pt x="143" y="0"/>
                    </a:moveTo>
                    <a:cubicBezTo>
                      <a:pt x="87" y="0"/>
                      <a:pt x="1" y="146"/>
                      <a:pt x="102" y="222"/>
                    </a:cubicBezTo>
                    <a:cubicBezTo>
                      <a:pt x="2019" y="1345"/>
                      <a:pt x="3935" y="2440"/>
                      <a:pt x="5852" y="3563"/>
                    </a:cubicBezTo>
                    <a:cubicBezTo>
                      <a:pt x="6509" y="3946"/>
                      <a:pt x="7139" y="4275"/>
                      <a:pt x="7796" y="4658"/>
                    </a:cubicBezTo>
                    <a:cubicBezTo>
                      <a:pt x="8344" y="4959"/>
                      <a:pt x="9056" y="5342"/>
                      <a:pt x="9411" y="5890"/>
                    </a:cubicBezTo>
                    <a:cubicBezTo>
                      <a:pt x="9462" y="5974"/>
                      <a:pt x="9537" y="6009"/>
                      <a:pt x="9613" y="6009"/>
                    </a:cubicBezTo>
                    <a:cubicBezTo>
                      <a:pt x="9787" y="6009"/>
                      <a:pt x="9964" y="5826"/>
                      <a:pt x="9850" y="5616"/>
                    </a:cubicBezTo>
                    <a:cubicBezTo>
                      <a:pt x="9521" y="5069"/>
                      <a:pt x="8864" y="4685"/>
                      <a:pt x="8316" y="4384"/>
                    </a:cubicBezTo>
                    <a:cubicBezTo>
                      <a:pt x="7632" y="3973"/>
                      <a:pt x="6920" y="3645"/>
                      <a:pt x="6180" y="3261"/>
                    </a:cubicBezTo>
                    <a:cubicBezTo>
                      <a:pt x="5277" y="2741"/>
                      <a:pt x="4373" y="2194"/>
                      <a:pt x="3442" y="1728"/>
                    </a:cubicBezTo>
                    <a:cubicBezTo>
                      <a:pt x="2347" y="1126"/>
                      <a:pt x="1252" y="578"/>
                      <a:pt x="157" y="3"/>
                    </a:cubicBezTo>
                    <a:cubicBezTo>
                      <a:pt x="152" y="1"/>
                      <a:pt x="148" y="0"/>
                      <a:pt x="14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8" name="Google Shape;1158;p38"/>
              <p:cNvSpPr/>
              <p:nvPr/>
            </p:nvSpPr>
            <p:spPr>
              <a:xfrm>
                <a:off x="7520900" y="3735975"/>
                <a:ext cx="204625" cy="187425"/>
              </a:xfrm>
              <a:custGeom>
                <a:avLst/>
                <a:gdLst/>
                <a:ahLst/>
                <a:cxnLst/>
                <a:rect l="l" t="t" r="r" b="b"/>
                <a:pathLst>
                  <a:path w="8185" h="7497" extrusionOk="0">
                    <a:moveTo>
                      <a:pt x="113" y="1"/>
                    </a:moveTo>
                    <a:cubicBezTo>
                      <a:pt x="57" y="1"/>
                      <a:pt x="0" y="78"/>
                      <a:pt x="39" y="156"/>
                    </a:cubicBezTo>
                    <a:cubicBezTo>
                      <a:pt x="559" y="840"/>
                      <a:pt x="1216" y="1415"/>
                      <a:pt x="1846" y="1963"/>
                    </a:cubicBezTo>
                    <a:cubicBezTo>
                      <a:pt x="2585" y="2565"/>
                      <a:pt x="3325" y="3168"/>
                      <a:pt x="4037" y="3743"/>
                    </a:cubicBezTo>
                    <a:cubicBezTo>
                      <a:pt x="5488" y="4920"/>
                      <a:pt x="6747" y="6180"/>
                      <a:pt x="8007" y="7466"/>
                    </a:cubicBezTo>
                    <a:cubicBezTo>
                      <a:pt x="8028" y="7488"/>
                      <a:pt x="8051" y="7496"/>
                      <a:pt x="8072" y="7496"/>
                    </a:cubicBezTo>
                    <a:cubicBezTo>
                      <a:pt x="8134" y="7496"/>
                      <a:pt x="8184" y="7425"/>
                      <a:pt x="8144" y="7384"/>
                    </a:cubicBezTo>
                    <a:cubicBezTo>
                      <a:pt x="7377" y="5769"/>
                      <a:pt x="5789" y="4591"/>
                      <a:pt x="4420" y="3551"/>
                    </a:cubicBezTo>
                    <a:cubicBezTo>
                      <a:pt x="3708" y="2949"/>
                      <a:pt x="2941" y="2401"/>
                      <a:pt x="2229" y="1826"/>
                    </a:cubicBezTo>
                    <a:cubicBezTo>
                      <a:pt x="1517" y="1251"/>
                      <a:pt x="860" y="621"/>
                      <a:pt x="176" y="46"/>
                    </a:cubicBezTo>
                    <a:cubicBezTo>
                      <a:pt x="160" y="14"/>
                      <a:pt x="137" y="1"/>
                      <a:pt x="11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59" name="Google Shape;1159;p38"/>
              <p:cNvSpPr/>
              <p:nvPr/>
            </p:nvSpPr>
            <p:spPr>
              <a:xfrm>
                <a:off x="7568400" y="3668250"/>
                <a:ext cx="175275" cy="227175"/>
              </a:xfrm>
              <a:custGeom>
                <a:avLst/>
                <a:gdLst/>
                <a:ahLst/>
                <a:cxnLst/>
                <a:rect l="l" t="t" r="r" b="b"/>
                <a:pathLst>
                  <a:path w="7011" h="9087" extrusionOk="0">
                    <a:moveTo>
                      <a:pt x="43" y="1"/>
                    </a:moveTo>
                    <a:cubicBezTo>
                      <a:pt x="21" y="1"/>
                      <a:pt x="1" y="28"/>
                      <a:pt x="1" y="44"/>
                    </a:cubicBezTo>
                    <a:cubicBezTo>
                      <a:pt x="987" y="1605"/>
                      <a:pt x="2273" y="2974"/>
                      <a:pt x="3451" y="4371"/>
                    </a:cubicBezTo>
                    <a:cubicBezTo>
                      <a:pt x="4053" y="5110"/>
                      <a:pt x="4656" y="5877"/>
                      <a:pt x="5203" y="6671"/>
                    </a:cubicBezTo>
                    <a:cubicBezTo>
                      <a:pt x="5477" y="7081"/>
                      <a:pt x="5751" y="7492"/>
                      <a:pt x="6052" y="7903"/>
                    </a:cubicBezTo>
                    <a:cubicBezTo>
                      <a:pt x="6326" y="8259"/>
                      <a:pt x="6518" y="8724"/>
                      <a:pt x="6846" y="9053"/>
                    </a:cubicBezTo>
                    <a:cubicBezTo>
                      <a:pt x="6862" y="9076"/>
                      <a:pt x="6882" y="9086"/>
                      <a:pt x="6902" y="9086"/>
                    </a:cubicBezTo>
                    <a:cubicBezTo>
                      <a:pt x="6954" y="9086"/>
                      <a:pt x="7010" y="9022"/>
                      <a:pt x="7010" y="8943"/>
                    </a:cubicBezTo>
                    <a:cubicBezTo>
                      <a:pt x="6901" y="8505"/>
                      <a:pt x="6600" y="8095"/>
                      <a:pt x="6381" y="7711"/>
                    </a:cubicBezTo>
                    <a:cubicBezTo>
                      <a:pt x="6162" y="7273"/>
                      <a:pt x="5833" y="6890"/>
                      <a:pt x="5559" y="6479"/>
                    </a:cubicBezTo>
                    <a:cubicBezTo>
                      <a:pt x="5012" y="5740"/>
                      <a:pt x="4437" y="5028"/>
                      <a:pt x="3862" y="4343"/>
                    </a:cubicBezTo>
                    <a:cubicBezTo>
                      <a:pt x="2629" y="2865"/>
                      <a:pt x="1397" y="1413"/>
                      <a:pt x="83" y="44"/>
                    </a:cubicBezTo>
                    <a:cubicBezTo>
                      <a:pt x="72" y="12"/>
                      <a:pt x="57" y="1"/>
                      <a:pt x="4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0" name="Google Shape;1160;p38"/>
              <p:cNvSpPr/>
              <p:nvPr/>
            </p:nvSpPr>
            <p:spPr>
              <a:xfrm>
                <a:off x="7644925" y="3639725"/>
                <a:ext cx="126125" cy="233650"/>
              </a:xfrm>
              <a:custGeom>
                <a:avLst/>
                <a:gdLst/>
                <a:ahLst/>
                <a:cxnLst/>
                <a:rect l="l" t="t" r="r" b="b"/>
                <a:pathLst>
                  <a:path w="5045" h="9346" extrusionOk="0">
                    <a:moveTo>
                      <a:pt x="161" y="1"/>
                    </a:moveTo>
                    <a:cubicBezTo>
                      <a:pt x="81" y="1"/>
                      <a:pt x="0" y="71"/>
                      <a:pt x="34" y="172"/>
                    </a:cubicBezTo>
                    <a:cubicBezTo>
                      <a:pt x="855" y="2253"/>
                      <a:pt x="2224" y="4033"/>
                      <a:pt x="3238" y="6032"/>
                    </a:cubicBezTo>
                    <a:cubicBezTo>
                      <a:pt x="3593" y="6799"/>
                      <a:pt x="4004" y="7593"/>
                      <a:pt x="4388" y="8387"/>
                    </a:cubicBezTo>
                    <a:cubicBezTo>
                      <a:pt x="4497" y="8633"/>
                      <a:pt x="4689" y="9263"/>
                      <a:pt x="5017" y="9345"/>
                    </a:cubicBezTo>
                    <a:cubicBezTo>
                      <a:pt x="5045" y="9345"/>
                      <a:pt x="5045" y="9345"/>
                      <a:pt x="5045" y="9318"/>
                    </a:cubicBezTo>
                    <a:lnTo>
                      <a:pt x="5017" y="9318"/>
                    </a:lnTo>
                    <a:cubicBezTo>
                      <a:pt x="5045" y="9236"/>
                      <a:pt x="5045" y="9318"/>
                      <a:pt x="5045" y="9208"/>
                    </a:cubicBezTo>
                    <a:cubicBezTo>
                      <a:pt x="5045" y="9099"/>
                      <a:pt x="4963" y="9044"/>
                      <a:pt x="4935" y="8934"/>
                    </a:cubicBezTo>
                    <a:cubicBezTo>
                      <a:pt x="4826" y="8660"/>
                      <a:pt x="4744" y="8387"/>
                      <a:pt x="4607" y="8113"/>
                    </a:cubicBezTo>
                    <a:cubicBezTo>
                      <a:pt x="4251" y="7319"/>
                      <a:pt x="3867" y="6580"/>
                      <a:pt x="3511" y="5813"/>
                    </a:cubicBezTo>
                    <a:cubicBezTo>
                      <a:pt x="2498" y="3869"/>
                      <a:pt x="1102" y="2144"/>
                      <a:pt x="280" y="90"/>
                    </a:cubicBezTo>
                    <a:cubicBezTo>
                      <a:pt x="259" y="27"/>
                      <a:pt x="211" y="1"/>
                      <a:pt x="16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1" name="Google Shape;1161;p38"/>
              <p:cNvSpPr/>
              <p:nvPr/>
            </p:nvSpPr>
            <p:spPr>
              <a:xfrm>
                <a:off x="7723800" y="3611575"/>
                <a:ext cx="76000" cy="262200"/>
              </a:xfrm>
              <a:custGeom>
                <a:avLst/>
                <a:gdLst/>
                <a:ahLst/>
                <a:cxnLst/>
                <a:rect l="l" t="t" r="r" b="b"/>
                <a:pathLst>
                  <a:path w="3040" h="10488" extrusionOk="0">
                    <a:moveTo>
                      <a:pt x="281" y="1"/>
                    </a:moveTo>
                    <a:cubicBezTo>
                      <a:pt x="234" y="1"/>
                      <a:pt x="185" y="26"/>
                      <a:pt x="165" y="66"/>
                    </a:cubicBezTo>
                    <a:cubicBezTo>
                      <a:pt x="0" y="285"/>
                      <a:pt x="192" y="668"/>
                      <a:pt x="274" y="915"/>
                    </a:cubicBezTo>
                    <a:cubicBezTo>
                      <a:pt x="384" y="1326"/>
                      <a:pt x="521" y="1736"/>
                      <a:pt x="603" y="2147"/>
                    </a:cubicBezTo>
                    <a:cubicBezTo>
                      <a:pt x="877" y="3023"/>
                      <a:pt x="1233" y="3899"/>
                      <a:pt x="1561" y="4776"/>
                    </a:cubicBezTo>
                    <a:cubicBezTo>
                      <a:pt x="1944" y="5679"/>
                      <a:pt x="2191" y="6638"/>
                      <a:pt x="2355" y="7541"/>
                    </a:cubicBezTo>
                    <a:cubicBezTo>
                      <a:pt x="2465" y="8034"/>
                      <a:pt x="2519" y="8554"/>
                      <a:pt x="2629" y="9020"/>
                    </a:cubicBezTo>
                    <a:cubicBezTo>
                      <a:pt x="2711" y="9513"/>
                      <a:pt x="2766" y="9978"/>
                      <a:pt x="2930" y="10416"/>
                    </a:cubicBezTo>
                    <a:cubicBezTo>
                      <a:pt x="2982" y="10468"/>
                      <a:pt x="3012" y="10487"/>
                      <a:pt x="3027" y="10487"/>
                    </a:cubicBezTo>
                    <a:cubicBezTo>
                      <a:pt x="3036" y="10487"/>
                      <a:pt x="3040" y="10481"/>
                      <a:pt x="3040" y="10471"/>
                    </a:cubicBezTo>
                    <a:cubicBezTo>
                      <a:pt x="3040" y="10033"/>
                      <a:pt x="2958" y="9540"/>
                      <a:pt x="2875" y="9102"/>
                    </a:cubicBezTo>
                    <a:cubicBezTo>
                      <a:pt x="2821" y="8582"/>
                      <a:pt x="2739" y="8116"/>
                      <a:pt x="2684" y="7596"/>
                    </a:cubicBezTo>
                    <a:cubicBezTo>
                      <a:pt x="2547" y="6610"/>
                      <a:pt x="2328" y="5652"/>
                      <a:pt x="1944" y="4721"/>
                    </a:cubicBezTo>
                    <a:cubicBezTo>
                      <a:pt x="1616" y="3872"/>
                      <a:pt x="1342" y="2996"/>
                      <a:pt x="1068" y="2147"/>
                    </a:cubicBezTo>
                    <a:cubicBezTo>
                      <a:pt x="931" y="1736"/>
                      <a:pt x="822" y="1326"/>
                      <a:pt x="685" y="888"/>
                    </a:cubicBezTo>
                    <a:cubicBezTo>
                      <a:pt x="603" y="614"/>
                      <a:pt x="603" y="176"/>
                      <a:pt x="329" y="11"/>
                    </a:cubicBezTo>
                    <a:cubicBezTo>
                      <a:pt x="314" y="4"/>
                      <a:pt x="298" y="1"/>
                      <a:pt x="28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2" name="Google Shape;1162;p38"/>
              <p:cNvSpPr/>
              <p:nvPr/>
            </p:nvSpPr>
            <p:spPr>
              <a:xfrm>
                <a:off x="7911350" y="3671400"/>
                <a:ext cx="117575" cy="257850"/>
              </a:xfrm>
              <a:custGeom>
                <a:avLst/>
                <a:gdLst/>
                <a:ahLst/>
                <a:cxnLst/>
                <a:rect l="l" t="t" r="r" b="b"/>
                <a:pathLst>
                  <a:path w="4703" h="10314" extrusionOk="0">
                    <a:moveTo>
                      <a:pt x="4480" y="0"/>
                    </a:moveTo>
                    <a:cubicBezTo>
                      <a:pt x="4437" y="0"/>
                      <a:pt x="4392" y="17"/>
                      <a:pt x="4355" y="55"/>
                    </a:cubicBezTo>
                    <a:cubicBezTo>
                      <a:pt x="3999" y="384"/>
                      <a:pt x="3807" y="877"/>
                      <a:pt x="3588" y="1287"/>
                    </a:cubicBezTo>
                    <a:lnTo>
                      <a:pt x="2876" y="2629"/>
                    </a:lnTo>
                    <a:cubicBezTo>
                      <a:pt x="2383" y="3533"/>
                      <a:pt x="1972" y="4436"/>
                      <a:pt x="1562" y="5395"/>
                    </a:cubicBezTo>
                    <a:cubicBezTo>
                      <a:pt x="1233" y="6189"/>
                      <a:pt x="850" y="6983"/>
                      <a:pt x="576" y="7804"/>
                    </a:cubicBezTo>
                    <a:cubicBezTo>
                      <a:pt x="329" y="8544"/>
                      <a:pt x="1" y="9502"/>
                      <a:pt x="275" y="10296"/>
                    </a:cubicBezTo>
                    <a:cubicBezTo>
                      <a:pt x="263" y="10307"/>
                      <a:pt x="266" y="10314"/>
                      <a:pt x="275" y="10314"/>
                    </a:cubicBezTo>
                    <a:cubicBezTo>
                      <a:pt x="288" y="10314"/>
                      <a:pt x="313" y="10301"/>
                      <a:pt x="329" y="10269"/>
                    </a:cubicBezTo>
                    <a:cubicBezTo>
                      <a:pt x="576" y="9447"/>
                      <a:pt x="685" y="8626"/>
                      <a:pt x="1014" y="7832"/>
                    </a:cubicBezTo>
                    <a:cubicBezTo>
                      <a:pt x="1370" y="7010"/>
                      <a:pt x="1753" y="6189"/>
                      <a:pt x="2082" y="5367"/>
                    </a:cubicBezTo>
                    <a:cubicBezTo>
                      <a:pt x="2465" y="4518"/>
                      <a:pt x="2876" y="3615"/>
                      <a:pt x="3314" y="2793"/>
                    </a:cubicBezTo>
                    <a:cubicBezTo>
                      <a:pt x="3560" y="2383"/>
                      <a:pt x="3752" y="1945"/>
                      <a:pt x="3999" y="1534"/>
                    </a:cubicBezTo>
                    <a:cubicBezTo>
                      <a:pt x="4245" y="1123"/>
                      <a:pt x="4574" y="712"/>
                      <a:pt x="4683" y="274"/>
                    </a:cubicBezTo>
                    <a:cubicBezTo>
                      <a:pt x="4703" y="116"/>
                      <a:pt x="4594" y="0"/>
                      <a:pt x="448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3" name="Google Shape;1163;p38"/>
              <p:cNvSpPr/>
              <p:nvPr/>
            </p:nvSpPr>
            <p:spPr>
              <a:xfrm>
                <a:off x="7874700" y="3602600"/>
                <a:ext cx="90075" cy="287400"/>
              </a:xfrm>
              <a:custGeom>
                <a:avLst/>
                <a:gdLst/>
                <a:ahLst/>
                <a:cxnLst/>
                <a:rect l="l" t="t" r="r" b="b"/>
                <a:pathLst>
                  <a:path w="3603" h="11496" extrusionOk="0">
                    <a:moveTo>
                      <a:pt x="3325" y="1"/>
                    </a:moveTo>
                    <a:cubicBezTo>
                      <a:pt x="3288" y="1"/>
                      <a:pt x="3247" y="14"/>
                      <a:pt x="3219" y="42"/>
                    </a:cubicBezTo>
                    <a:cubicBezTo>
                      <a:pt x="3110" y="206"/>
                      <a:pt x="3137" y="398"/>
                      <a:pt x="3082" y="589"/>
                    </a:cubicBezTo>
                    <a:cubicBezTo>
                      <a:pt x="3000" y="863"/>
                      <a:pt x="2891" y="1110"/>
                      <a:pt x="2809" y="1356"/>
                    </a:cubicBezTo>
                    <a:cubicBezTo>
                      <a:pt x="2617" y="1767"/>
                      <a:pt x="2453" y="2123"/>
                      <a:pt x="2343" y="2533"/>
                    </a:cubicBezTo>
                    <a:cubicBezTo>
                      <a:pt x="2069" y="3574"/>
                      <a:pt x="1795" y="4587"/>
                      <a:pt x="1494" y="5600"/>
                    </a:cubicBezTo>
                    <a:cubicBezTo>
                      <a:pt x="837" y="7517"/>
                      <a:pt x="262" y="9379"/>
                      <a:pt x="16" y="11378"/>
                    </a:cubicBezTo>
                    <a:cubicBezTo>
                      <a:pt x="1" y="11453"/>
                      <a:pt x="60" y="11495"/>
                      <a:pt x="121" y="11495"/>
                    </a:cubicBezTo>
                    <a:cubicBezTo>
                      <a:pt x="171" y="11495"/>
                      <a:pt x="222" y="11467"/>
                      <a:pt x="235" y="11405"/>
                    </a:cubicBezTo>
                    <a:cubicBezTo>
                      <a:pt x="563" y="9351"/>
                      <a:pt x="1248" y="7407"/>
                      <a:pt x="1905" y="5463"/>
                    </a:cubicBezTo>
                    <a:cubicBezTo>
                      <a:pt x="2234" y="4450"/>
                      <a:pt x="2480" y="3437"/>
                      <a:pt x="2754" y="2397"/>
                    </a:cubicBezTo>
                    <a:cubicBezTo>
                      <a:pt x="2891" y="1958"/>
                      <a:pt x="3137" y="1548"/>
                      <a:pt x="3301" y="1110"/>
                    </a:cubicBezTo>
                    <a:cubicBezTo>
                      <a:pt x="3411" y="808"/>
                      <a:pt x="3603" y="343"/>
                      <a:pt x="3411" y="42"/>
                    </a:cubicBezTo>
                    <a:cubicBezTo>
                      <a:pt x="3397" y="14"/>
                      <a:pt x="3363" y="1"/>
                      <a:pt x="332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4" name="Google Shape;1164;p38"/>
              <p:cNvSpPr/>
              <p:nvPr/>
            </p:nvSpPr>
            <p:spPr>
              <a:xfrm>
                <a:off x="7842225" y="3580175"/>
                <a:ext cx="31500" cy="302950"/>
              </a:xfrm>
              <a:custGeom>
                <a:avLst/>
                <a:gdLst/>
                <a:ahLst/>
                <a:cxnLst/>
                <a:rect l="l" t="t" r="r" b="b"/>
                <a:pathLst>
                  <a:path w="1260" h="12118" extrusionOk="0">
                    <a:moveTo>
                      <a:pt x="972" y="1"/>
                    </a:moveTo>
                    <a:cubicBezTo>
                      <a:pt x="945" y="1"/>
                      <a:pt x="918" y="21"/>
                      <a:pt x="904" y="63"/>
                    </a:cubicBezTo>
                    <a:cubicBezTo>
                      <a:pt x="740" y="419"/>
                      <a:pt x="794" y="884"/>
                      <a:pt x="767" y="1240"/>
                    </a:cubicBezTo>
                    <a:cubicBezTo>
                      <a:pt x="740" y="1760"/>
                      <a:pt x="740" y="2308"/>
                      <a:pt x="685" y="2828"/>
                    </a:cubicBezTo>
                    <a:cubicBezTo>
                      <a:pt x="603" y="3841"/>
                      <a:pt x="493" y="4882"/>
                      <a:pt x="411" y="5895"/>
                    </a:cubicBezTo>
                    <a:cubicBezTo>
                      <a:pt x="192" y="7948"/>
                      <a:pt x="0" y="10002"/>
                      <a:pt x="192" y="12056"/>
                    </a:cubicBezTo>
                    <a:cubicBezTo>
                      <a:pt x="206" y="12097"/>
                      <a:pt x="240" y="12117"/>
                      <a:pt x="271" y="12117"/>
                    </a:cubicBezTo>
                    <a:cubicBezTo>
                      <a:pt x="302" y="12117"/>
                      <a:pt x="329" y="12097"/>
                      <a:pt x="329" y="12056"/>
                    </a:cubicBezTo>
                    <a:cubicBezTo>
                      <a:pt x="548" y="10002"/>
                      <a:pt x="685" y="7948"/>
                      <a:pt x="849" y="5895"/>
                    </a:cubicBezTo>
                    <a:cubicBezTo>
                      <a:pt x="904" y="4909"/>
                      <a:pt x="1013" y="3923"/>
                      <a:pt x="1096" y="2938"/>
                    </a:cubicBezTo>
                    <a:cubicBezTo>
                      <a:pt x="1123" y="2417"/>
                      <a:pt x="1150" y="1870"/>
                      <a:pt x="1150" y="1349"/>
                    </a:cubicBezTo>
                    <a:cubicBezTo>
                      <a:pt x="1150" y="939"/>
                      <a:pt x="1260" y="419"/>
                      <a:pt x="1041" y="63"/>
                    </a:cubicBezTo>
                    <a:cubicBezTo>
                      <a:pt x="1027" y="21"/>
                      <a:pt x="1000" y="1"/>
                      <a:pt x="972"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5" name="Google Shape;1165;p38"/>
              <p:cNvSpPr/>
              <p:nvPr/>
            </p:nvSpPr>
            <p:spPr>
              <a:xfrm>
                <a:off x="7795325" y="3583100"/>
                <a:ext cx="38700" cy="291450"/>
              </a:xfrm>
              <a:custGeom>
                <a:avLst/>
                <a:gdLst/>
                <a:ahLst/>
                <a:cxnLst/>
                <a:rect l="l" t="t" r="r" b="b"/>
                <a:pathLst>
                  <a:path w="1548" h="11658" extrusionOk="0">
                    <a:moveTo>
                      <a:pt x="196" y="0"/>
                    </a:moveTo>
                    <a:cubicBezTo>
                      <a:pt x="97" y="0"/>
                      <a:pt x="1" y="55"/>
                      <a:pt x="14" y="165"/>
                    </a:cubicBezTo>
                    <a:cubicBezTo>
                      <a:pt x="124" y="2191"/>
                      <a:pt x="535" y="4190"/>
                      <a:pt x="726" y="6189"/>
                    </a:cubicBezTo>
                    <a:cubicBezTo>
                      <a:pt x="945" y="7968"/>
                      <a:pt x="918" y="9885"/>
                      <a:pt x="1548" y="11637"/>
                    </a:cubicBezTo>
                    <a:cubicBezTo>
                      <a:pt x="1384" y="9803"/>
                      <a:pt x="1274" y="7941"/>
                      <a:pt x="1110" y="6106"/>
                    </a:cubicBezTo>
                    <a:cubicBezTo>
                      <a:pt x="945" y="4108"/>
                      <a:pt x="507" y="2163"/>
                      <a:pt x="398" y="165"/>
                    </a:cubicBezTo>
                    <a:cubicBezTo>
                      <a:pt x="398" y="55"/>
                      <a:pt x="295" y="0"/>
                      <a:pt x="196" y="0"/>
                    </a:cubicBezTo>
                    <a:close/>
                    <a:moveTo>
                      <a:pt x="1548" y="11637"/>
                    </a:moveTo>
                    <a:cubicBezTo>
                      <a:pt x="1534" y="11651"/>
                      <a:pt x="1534" y="11658"/>
                      <a:pt x="1538" y="11658"/>
                    </a:cubicBezTo>
                    <a:cubicBezTo>
                      <a:pt x="1541" y="11658"/>
                      <a:pt x="1548" y="11651"/>
                      <a:pt x="1548" y="11637"/>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6" name="Google Shape;1166;p38"/>
              <p:cNvSpPr/>
              <p:nvPr/>
            </p:nvSpPr>
            <p:spPr>
              <a:xfrm>
                <a:off x="7731325" y="3911225"/>
                <a:ext cx="241600" cy="222375"/>
              </a:xfrm>
              <a:custGeom>
                <a:avLst/>
                <a:gdLst/>
                <a:ahLst/>
                <a:cxnLst/>
                <a:rect l="l" t="t" r="r" b="b"/>
                <a:pathLst>
                  <a:path w="9664" h="8895" extrusionOk="0">
                    <a:moveTo>
                      <a:pt x="3596" y="0"/>
                    </a:moveTo>
                    <a:cubicBezTo>
                      <a:pt x="2717" y="0"/>
                      <a:pt x="1897" y="310"/>
                      <a:pt x="1315" y="1004"/>
                    </a:cubicBezTo>
                    <a:cubicBezTo>
                      <a:pt x="493" y="1962"/>
                      <a:pt x="220" y="3386"/>
                      <a:pt x="110" y="4618"/>
                    </a:cubicBezTo>
                    <a:cubicBezTo>
                      <a:pt x="1" y="6015"/>
                      <a:pt x="83" y="7713"/>
                      <a:pt x="1041" y="8863"/>
                    </a:cubicBezTo>
                    <a:cubicBezTo>
                      <a:pt x="1064" y="8886"/>
                      <a:pt x="1092" y="8894"/>
                      <a:pt x="1117" y="8894"/>
                    </a:cubicBezTo>
                    <a:cubicBezTo>
                      <a:pt x="1151" y="8894"/>
                      <a:pt x="1178" y="8878"/>
                      <a:pt x="1178" y="8863"/>
                    </a:cubicBezTo>
                    <a:cubicBezTo>
                      <a:pt x="767" y="7713"/>
                      <a:pt x="548" y="6508"/>
                      <a:pt x="603" y="5330"/>
                    </a:cubicBezTo>
                    <a:cubicBezTo>
                      <a:pt x="630" y="4126"/>
                      <a:pt x="877" y="2811"/>
                      <a:pt x="1479" y="1798"/>
                    </a:cubicBezTo>
                    <a:cubicBezTo>
                      <a:pt x="1976" y="1014"/>
                      <a:pt x="2692" y="724"/>
                      <a:pt x="3462" y="724"/>
                    </a:cubicBezTo>
                    <a:cubicBezTo>
                      <a:pt x="4601" y="724"/>
                      <a:pt x="5860" y="1358"/>
                      <a:pt x="6709" y="1962"/>
                    </a:cubicBezTo>
                    <a:cubicBezTo>
                      <a:pt x="7857" y="2771"/>
                      <a:pt x="8358" y="4176"/>
                      <a:pt x="9019" y="5348"/>
                    </a:cubicBezTo>
                    <a:lnTo>
                      <a:pt x="9019" y="5348"/>
                    </a:lnTo>
                    <a:cubicBezTo>
                      <a:pt x="9022" y="5385"/>
                      <a:pt x="9028" y="5423"/>
                      <a:pt x="9036" y="5467"/>
                    </a:cubicBezTo>
                    <a:cubicBezTo>
                      <a:pt x="9049" y="5460"/>
                      <a:pt x="9061" y="5453"/>
                      <a:pt x="9074" y="5446"/>
                    </a:cubicBezTo>
                    <a:lnTo>
                      <a:pt x="9074" y="5446"/>
                    </a:lnTo>
                    <a:cubicBezTo>
                      <a:pt x="9089" y="5471"/>
                      <a:pt x="9104" y="5497"/>
                      <a:pt x="9119" y="5522"/>
                    </a:cubicBezTo>
                    <a:cubicBezTo>
                      <a:pt x="9168" y="5604"/>
                      <a:pt x="9241" y="5637"/>
                      <a:pt x="9315" y="5637"/>
                    </a:cubicBezTo>
                    <a:cubicBezTo>
                      <a:pt x="9489" y="5637"/>
                      <a:pt x="9664" y="5457"/>
                      <a:pt x="9529" y="5303"/>
                    </a:cubicBezTo>
                    <a:cubicBezTo>
                      <a:pt x="9517" y="5284"/>
                      <a:pt x="9506" y="5267"/>
                      <a:pt x="9495" y="5251"/>
                    </a:cubicBezTo>
                    <a:lnTo>
                      <a:pt x="9495" y="5251"/>
                    </a:lnTo>
                    <a:cubicBezTo>
                      <a:pt x="9498" y="5250"/>
                      <a:pt x="9500" y="5249"/>
                      <a:pt x="9502" y="5248"/>
                    </a:cubicBezTo>
                    <a:cubicBezTo>
                      <a:pt x="8845" y="4016"/>
                      <a:pt x="8270" y="2702"/>
                      <a:pt x="7257" y="1661"/>
                    </a:cubicBezTo>
                    <a:cubicBezTo>
                      <a:pt x="6435" y="840"/>
                      <a:pt x="5340" y="237"/>
                      <a:pt x="4190" y="46"/>
                    </a:cubicBezTo>
                    <a:cubicBezTo>
                      <a:pt x="3990" y="16"/>
                      <a:pt x="3792" y="0"/>
                      <a:pt x="359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7" name="Google Shape;1167;p38"/>
              <p:cNvSpPr/>
              <p:nvPr/>
            </p:nvSpPr>
            <p:spPr>
              <a:xfrm>
                <a:off x="7751175" y="4064325"/>
                <a:ext cx="19200" cy="18500"/>
              </a:xfrm>
              <a:custGeom>
                <a:avLst/>
                <a:gdLst/>
                <a:ahLst/>
                <a:cxnLst/>
                <a:rect l="l" t="t" r="r" b="b"/>
                <a:pathLst>
                  <a:path w="768" h="740" extrusionOk="0">
                    <a:moveTo>
                      <a:pt x="713" y="439"/>
                    </a:moveTo>
                    <a:cubicBezTo>
                      <a:pt x="713" y="466"/>
                      <a:pt x="685" y="493"/>
                      <a:pt x="685" y="493"/>
                    </a:cubicBezTo>
                    <a:lnTo>
                      <a:pt x="630" y="575"/>
                    </a:lnTo>
                    <a:lnTo>
                      <a:pt x="621" y="582"/>
                    </a:lnTo>
                    <a:lnTo>
                      <a:pt x="621" y="582"/>
                    </a:lnTo>
                    <a:cubicBezTo>
                      <a:pt x="635" y="568"/>
                      <a:pt x="648" y="550"/>
                      <a:pt x="658" y="521"/>
                    </a:cubicBezTo>
                    <a:cubicBezTo>
                      <a:pt x="685" y="493"/>
                      <a:pt x="685" y="466"/>
                      <a:pt x="713" y="439"/>
                    </a:cubicBezTo>
                    <a:close/>
                    <a:moveTo>
                      <a:pt x="578" y="611"/>
                    </a:moveTo>
                    <a:lnTo>
                      <a:pt x="548" y="630"/>
                    </a:lnTo>
                    <a:cubicBezTo>
                      <a:pt x="556" y="622"/>
                      <a:pt x="566" y="617"/>
                      <a:pt x="578" y="611"/>
                    </a:cubicBezTo>
                    <a:close/>
                    <a:moveTo>
                      <a:pt x="384" y="0"/>
                    </a:moveTo>
                    <a:cubicBezTo>
                      <a:pt x="302" y="0"/>
                      <a:pt x="274" y="0"/>
                      <a:pt x="220" y="28"/>
                    </a:cubicBezTo>
                    <a:cubicBezTo>
                      <a:pt x="138" y="55"/>
                      <a:pt x="83" y="165"/>
                      <a:pt x="28" y="219"/>
                    </a:cubicBezTo>
                    <a:cubicBezTo>
                      <a:pt x="1" y="302"/>
                      <a:pt x="28" y="356"/>
                      <a:pt x="28" y="439"/>
                    </a:cubicBezTo>
                    <a:cubicBezTo>
                      <a:pt x="28" y="466"/>
                      <a:pt x="83" y="493"/>
                      <a:pt x="83" y="548"/>
                    </a:cubicBezTo>
                    <a:cubicBezTo>
                      <a:pt x="110" y="575"/>
                      <a:pt x="110" y="603"/>
                      <a:pt x="138" y="603"/>
                    </a:cubicBezTo>
                    <a:lnTo>
                      <a:pt x="165" y="630"/>
                    </a:lnTo>
                    <a:cubicBezTo>
                      <a:pt x="220" y="658"/>
                      <a:pt x="274" y="712"/>
                      <a:pt x="302" y="740"/>
                    </a:cubicBezTo>
                    <a:lnTo>
                      <a:pt x="411" y="740"/>
                    </a:lnTo>
                    <a:cubicBezTo>
                      <a:pt x="494" y="740"/>
                      <a:pt x="548" y="740"/>
                      <a:pt x="576" y="712"/>
                    </a:cubicBezTo>
                    <a:lnTo>
                      <a:pt x="685" y="603"/>
                    </a:lnTo>
                    <a:cubicBezTo>
                      <a:pt x="713" y="575"/>
                      <a:pt x="767" y="548"/>
                      <a:pt x="767" y="493"/>
                    </a:cubicBezTo>
                    <a:lnTo>
                      <a:pt x="767" y="356"/>
                    </a:lnTo>
                    <a:cubicBezTo>
                      <a:pt x="767" y="329"/>
                      <a:pt x="767" y="247"/>
                      <a:pt x="713" y="219"/>
                    </a:cubicBezTo>
                    <a:lnTo>
                      <a:pt x="713" y="302"/>
                    </a:lnTo>
                    <a:cubicBezTo>
                      <a:pt x="713" y="271"/>
                      <a:pt x="713" y="240"/>
                      <a:pt x="708" y="214"/>
                    </a:cubicBezTo>
                    <a:lnTo>
                      <a:pt x="708" y="214"/>
                    </a:lnTo>
                    <a:cubicBezTo>
                      <a:pt x="711" y="218"/>
                      <a:pt x="713" y="219"/>
                      <a:pt x="713" y="219"/>
                    </a:cubicBezTo>
                    <a:cubicBezTo>
                      <a:pt x="710" y="215"/>
                      <a:pt x="708" y="211"/>
                      <a:pt x="706" y="207"/>
                    </a:cubicBezTo>
                    <a:lnTo>
                      <a:pt x="706" y="207"/>
                    </a:lnTo>
                    <a:cubicBezTo>
                      <a:pt x="702" y="190"/>
                      <a:pt x="696" y="175"/>
                      <a:pt x="685" y="165"/>
                    </a:cubicBezTo>
                    <a:lnTo>
                      <a:pt x="685" y="165"/>
                    </a:lnTo>
                    <a:cubicBezTo>
                      <a:pt x="685" y="168"/>
                      <a:pt x="685" y="170"/>
                      <a:pt x="686" y="173"/>
                    </a:cubicBezTo>
                    <a:lnTo>
                      <a:pt x="686" y="173"/>
                    </a:lnTo>
                    <a:cubicBezTo>
                      <a:pt x="667" y="144"/>
                      <a:pt x="649" y="120"/>
                      <a:pt x="630" y="83"/>
                    </a:cubicBezTo>
                    <a:lnTo>
                      <a:pt x="630" y="83"/>
                    </a:lnTo>
                    <a:lnTo>
                      <a:pt x="685" y="165"/>
                    </a:lnTo>
                    <a:cubicBezTo>
                      <a:pt x="658" y="83"/>
                      <a:pt x="630" y="83"/>
                      <a:pt x="630" y="83"/>
                    </a:cubicBezTo>
                    <a:lnTo>
                      <a:pt x="630" y="83"/>
                    </a:lnTo>
                    <a:cubicBezTo>
                      <a:pt x="630" y="83"/>
                      <a:pt x="630" y="83"/>
                      <a:pt x="630" y="83"/>
                    </a:cubicBezTo>
                    <a:cubicBezTo>
                      <a:pt x="576" y="28"/>
                      <a:pt x="548" y="0"/>
                      <a:pt x="49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8" name="Google Shape;1168;p38"/>
              <p:cNvSpPr/>
              <p:nvPr/>
            </p:nvSpPr>
            <p:spPr>
              <a:xfrm>
                <a:off x="7753225" y="4025300"/>
                <a:ext cx="18525" cy="14400"/>
              </a:xfrm>
              <a:custGeom>
                <a:avLst/>
                <a:gdLst/>
                <a:ahLst/>
                <a:cxnLst/>
                <a:rect l="l" t="t" r="r" b="b"/>
                <a:pathLst>
                  <a:path w="741" h="576" extrusionOk="0">
                    <a:moveTo>
                      <a:pt x="357" y="1"/>
                    </a:moveTo>
                    <a:cubicBezTo>
                      <a:pt x="1" y="1"/>
                      <a:pt x="1" y="576"/>
                      <a:pt x="357" y="576"/>
                    </a:cubicBezTo>
                    <a:cubicBezTo>
                      <a:pt x="740" y="576"/>
                      <a:pt x="740" y="1"/>
                      <a:pt x="357"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69" name="Google Shape;1169;p38"/>
              <p:cNvSpPr/>
              <p:nvPr/>
            </p:nvSpPr>
            <p:spPr>
              <a:xfrm>
                <a:off x="7764175" y="3980125"/>
                <a:ext cx="17150" cy="13025"/>
              </a:xfrm>
              <a:custGeom>
                <a:avLst/>
                <a:gdLst/>
                <a:ahLst/>
                <a:cxnLst/>
                <a:rect l="l" t="t" r="r" b="b"/>
                <a:pathLst>
                  <a:path w="686" h="521" extrusionOk="0">
                    <a:moveTo>
                      <a:pt x="329" y="1"/>
                    </a:moveTo>
                    <a:cubicBezTo>
                      <a:pt x="1" y="1"/>
                      <a:pt x="1" y="521"/>
                      <a:pt x="329" y="521"/>
                    </a:cubicBezTo>
                    <a:cubicBezTo>
                      <a:pt x="685" y="521"/>
                      <a:pt x="685"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0" name="Google Shape;1170;p38"/>
              <p:cNvSpPr/>
              <p:nvPr/>
            </p:nvSpPr>
            <p:spPr>
              <a:xfrm>
                <a:off x="7788825" y="3961650"/>
                <a:ext cx="13025" cy="9600"/>
              </a:xfrm>
              <a:custGeom>
                <a:avLst/>
                <a:gdLst/>
                <a:ahLst/>
                <a:cxnLst/>
                <a:rect l="l" t="t" r="r" b="b"/>
                <a:pathLst>
                  <a:path w="521" h="384" extrusionOk="0">
                    <a:moveTo>
                      <a:pt x="247" y="0"/>
                    </a:moveTo>
                    <a:cubicBezTo>
                      <a:pt x="1" y="0"/>
                      <a:pt x="1" y="384"/>
                      <a:pt x="247" y="384"/>
                    </a:cubicBezTo>
                    <a:cubicBezTo>
                      <a:pt x="521" y="384"/>
                      <a:pt x="521" y="0"/>
                      <a:pt x="24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1" name="Google Shape;1171;p38"/>
              <p:cNvSpPr/>
              <p:nvPr/>
            </p:nvSpPr>
            <p:spPr>
              <a:xfrm>
                <a:off x="7823750" y="3948625"/>
                <a:ext cx="15075" cy="14400"/>
              </a:xfrm>
              <a:custGeom>
                <a:avLst/>
                <a:gdLst/>
                <a:ahLst/>
                <a:cxnLst/>
                <a:rect l="l" t="t" r="r" b="b"/>
                <a:pathLst>
                  <a:path w="603" h="576" extrusionOk="0">
                    <a:moveTo>
                      <a:pt x="329" y="1"/>
                    </a:moveTo>
                    <a:cubicBezTo>
                      <a:pt x="274" y="1"/>
                      <a:pt x="247" y="1"/>
                      <a:pt x="219" y="28"/>
                    </a:cubicBezTo>
                    <a:cubicBezTo>
                      <a:pt x="192" y="28"/>
                      <a:pt x="137" y="56"/>
                      <a:pt x="110" y="111"/>
                    </a:cubicBezTo>
                    <a:cubicBezTo>
                      <a:pt x="82" y="138"/>
                      <a:pt x="82" y="165"/>
                      <a:pt x="55" y="193"/>
                    </a:cubicBezTo>
                    <a:cubicBezTo>
                      <a:pt x="0" y="220"/>
                      <a:pt x="0" y="275"/>
                      <a:pt x="0" y="302"/>
                    </a:cubicBezTo>
                    <a:lnTo>
                      <a:pt x="0" y="384"/>
                    </a:lnTo>
                    <a:cubicBezTo>
                      <a:pt x="0" y="412"/>
                      <a:pt x="55" y="466"/>
                      <a:pt x="82" y="521"/>
                    </a:cubicBezTo>
                    <a:cubicBezTo>
                      <a:pt x="110" y="521"/>
                      <a:pt x="110" y="549"/>
                      <a:pt x="137" y="549"/>
                    </a:cubicBezTo>
                    <a:cubicBezTo>
                      <a:pt x="219" y="576"/>
                      <a:pt x="247" y="576"/>
                      <a:pt x="274" y="576"/>
                    </a:cubicBezTo>
                    <a:cubicBezTo>
                      <a:pt x="329" y="576"/>
                      <a:pt x="356" y="576"/>
                      <a:pt x="383" y="549"/>
                    </a:cubicBezTo>
                    <a:cubicBezTo>
                      <a:pt x="411" y="549"/>
                      <a:pt x="466" y="521"/>
                      <a:pt x="493" y="466"/>
                    </a:cubicBezTo>
                    <a:cubicBezTo>
                      <a:pt x="520" y="439"/>
                      <a:pt x="520" y="412"/>
                      <a:pt x="548" y="384"/>
                    </a:cubicBezTo>
                    <a:cubicBezTo>
                      <a:pt x="602" y="330"/>
                      <a:pt x="602" y="302"/>
                      <a:pt x="602" y="275"/>
                    </a:cubicBezTo>
                    <a:lnTo>
                      <a:pt x="602" y="193"/>
                    </a:lnTo>
                    <a:cubicBezTo>
                      <a:pt x="602" y="165"/>
                      <a:pt x="548" y="111"/>
                      <a:pt x="520" y="56"/>
                    </a:cubicBezTo>
                    <a:cubicBezTo>
                      <a:pt x="493" y="56"/>
                      <a:pt x="493" y="28"/>
                      <a:pt x="466" y="28"/>
                    </a:cubicBezTo>
                    <a:cubicBezTo>
                      <a:pt x="411" y="1"/>
                      <a:pt x="356" y="1"/>
                      <a:pt x="32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2" name="Google Shape;1172;p38"/>
              <p:cNvSpPr/>
              <p:nvPr/>
            </p:nvSpPr>
            <p:spPr>
              <a:xfrm>
                <a:off x="7870975" y="3966425"/>
                <a:ext cx="13725" cy="14400"/>
              </a:xfrm>
              <a:custGeom>
                <a:avLst/>
                <a:gdLst/>
                <a:ahLst/>
                <a:cxnLst/>
                <a:rect l="l" t="t" r="r" b="b"/>
                <a:pathLst>
                  <a:path w="549" h="576" extrusionOk="0">
                    <a:moveTo>
                      <a:pt x="219" y="1"/>
                    </a:moveTo>
                    <a:cubicBezTo>
                      <a:pt x="165" y="1"/>
                      <a:pt x="165" y="28"/>
                      <a:pt x="137" y="28"/>
                    </a:cubicBezTo>
                    <a:cubicBezTo>
                      <a:pt x="110" y="83"/>
                      <a:pt x="83" y="83"/>
                      <a:pt x="83" y="110"/>
                    </a:cubicBezTo>
                    <a:cubicBezTo>
                      <a:pt x="0" y="165"/>
                      <a:pt x="0" y="193"/>
                      <a:pt x="0" y="247"/>
                    </a:cubicBezTo>
                    <a:lnTo>
                      <a:pt x="0" y="384"/>
                    </a:lnTo>
                    <a:cubicBezTo>
                      <a:pt x="0" y="412"/>
                      <a:pt x="28" y="494"/>
                      <a:pt x="83" y="521"/>
                    </a:cubicBezTo>
                    <a:cubicBezTo>
                      <a:pt x="110" y="521"/>
                      <a:pt x="110" y="549"/>
                      <a:pt x="137" y="549"/>
                    </a:cubicBezTo>
                    <a:cubicBezTo>
                      <a:pt x="165" y="576"/>
                      <a:pt x="247" y="576"/>
                      <a:pt x="274" y="576"/>
                    </a:cubicBezTo>
                    <a:cubicBezTo>
                      <a:pt x="302" y="576"/>
                      <a:pt x="329" y="576"/>
                      <a:pt x="384" y="549"/>
                    </a:cubicBezTo>
                    <a:cubicBezTo>
                      <a:pt x="411" y="549"/>
                      <a:pt x="438" y="521"/>
                      <a:pt x="493" y="494"/>
                    </a:cubicBezTo>
                    <a:cubicBezTo>
                      <a:pt x="521" y="439"/>
                      <a:pt x="548" y="412"/>
                      <a:pt x="548" y="357"/>
                    </a:cubicBezTo>
                    <a:lnTo>
                      <a:pt x="548" y="220"/>
                    </a:lnTo>
                    <a:cubicBezTo>
                      <a:pt x="548" y="165"/>
                      <a:pt x="521" y="165"/>
                      <a:pt x="521" y="138"/>
                    </a:cubicBezTo>
                    <a:cubicBezTo>
                      <a:pt x="521" y="110"/>
                      <a:pt x="466" y="83"/>
                      <a:pt x="438" y="83"/>
                    </a:cubicBezTo>
                    <a:cubicBezTo>
                      <a:pt x="438" y="83"/>
                      <a:pt x="411" y="28"/>
                      <a:pt x="384" y="28"/>
                    </a:cubicBezTo>
                    <a:cubicBezTo>
                      <a:pt x="329" y="28"/>
                      <a:pt x="302" y="1"/>
                      <a:pt x="27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3" name="Google Shape;1173;p38"/>
              <p:cNvSpPr/>
              <p:nvPr/>
            </p:nvSpPr>
            <p:spPr>
              <a:xfrm>
                <a:off x="7903825" y="4000650"/>
                <a:ext cx="17150" cy="17150"/>
              </a:xfrm>
              <a:custGeom>
                <a:avLst/>
                <a:gdLst/>
                <a:ahLst/>
                <a:cxnLst/>
                <a:rect l="l" t="t" r="r" b="b"/>
                <a:pathLst>
                  <a:path w="686" h="686" extrusionOk="0">
                    <a:moveTo>
                      <a:pt x="329" y="1"/>
                    </a:moveTo>
                    <a:cubicBezTo>
                      <a:pt x="302" y="1"/>
                      <a:pt x="220" y="1"/>
                      <a:pt x="192" y="28"/>
                    </a:cubicBezTo>
                    <a:cubicBezTo>
                      <a:pt x="165" y="28"/>
                      <a:pt x="138" y="83"/>
                      <a:pt x="138" y="83"/>
                    </a:cubicBezTo>
                    <a:cubicBezTo>
                      <a:pt x="83" y="83"/>
                      <a:pt x="83" y="110"/>
                      <a:pt x="55" y="138"/>
                    </a:cubicBezTo>
                    <a:cubicBezTo>
                      <a:pt x="28" y="165"/>
                      <a:pt x="28" y="193"/>
                      <a:pt x="1" y="247"/>
                    </a:cubicBezTo>
                    <a:lnTo>
                      <a:pt x="1" y="357"/>
                    </a:lnTo>
                    <a:lnTo>
                      <a:pt x="1" y="439"/>
                    </a:lnTo>
                    <a:cubicBezTo>
                      <a:pt x="1" y="494"/>
                      <a:pt x="28" y="521"/>
                      <a:pt x="28" y="521"/>
                    </a:cubicBezTo>
                    <a:cubicBezTo>
                      <a:pt x="55" y="549"/>
                      <a:pt x="55" y="576"/>
                      <a:pt x="83" y="631"/>
                    </a:cubicBezTo>
                    <a:cubicBezTo>
                      <a:pt x="192" y="658"/>
                      <a:pt x="275" y="686"/>
                      <a:pt x="302" y="686"/>
                    </a:cubicBezTo>
                    <a:lnTo>
                      <a:pt x="439" y="686"/>
                    </a:lnTo>
                    <a:cubicBezTo>
                      <a:pt x="466" y="686"/>
                      <a:pt x="439" y="686"/>
                      <a:pt x="494" y="658"/>
                    </a:cubicBezTo>
                    <a:lnTo>
                      <a:pt x="576" y="576"/>
                    </a:lnTo>
                    <a:lnTo>
                      <a:pt x="630" y="521"/>
                    </a:lnTo>
                    <a:cubicBezTo>
                      <a:pt x="685" y="494"/>
                      <a:pt x="685" y="439"/>
                      <a:pt x="685" y="384"/>
                    </a:cubicBezTo>
                    <a:lnTo>
                      <a:pt x="685" y="275"/>
                    </a:lnTo>
                    <a:cubicBezTo>
                      <a:pt x="685" y="247"/>
                      <a:pt x="685" y="220"/>
                      <a:pt x="630" y="220"/>
                    </a:cubicBezTo>
                    <a:cubicBezTo>
                      <a:pt x="630" y="165"/>
                      <a:pt x="603" y="138"/>
                      <a:pt x="576" y="110"/>
                    </a:cubicBezTo>
                    <a:lnTo>
                      <a:pt x="494" y="28"/>
                    </a:lnTo>
                    <a:cubicBezTo>
                      <a:pt x="466" y="28"/>
                      <a:pt x="439" y="1"/>
                      <a:pt x="4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4" name="Google Shape;1174;p38"/>
              <p:cNvSpPr/>
              <p:nvPr/>
            </p:nvSpPr>
            <p:spPr>
              <a:xfrm>
                <a:off x="7933275" y="4043800"/>
                <a:ext cx="16450" cy="15075"/>
              </a:xfrm>
              <a:custGeom>
                <a:avLst/>
                <a:gdLst/>
                <a:ahLst/>
                <a:cxnLst/>
                <a:rect l="l" t="t" r="r" b="b"/>
                <a:pathLst>
                  <a:path w="658" h="603" extrusionOk="0">
                    <a:moveTo>
                      <a:pt x="356" y="0"/>
                    </a:moveTo>
                    <a:cubicBezTo>
                      <a:pt x="329" y="0"/>
                      <a:pt x="274" y="0"/>
                      <a:pt x="219" y="27"/>
                    </a:cubicBezTo>
                    <a:cubicBezTo>
                      <a:pt x="192" y="27"/>
                      <a:pt x="137" y="55"/>
                      <a:pt x="110" y="82"/>
                    </a:cubicBezTo>
                    <a:cubicBezTo>
                      <a:pt x="82" y="137"/>
                      <a:pt x="55" y="164"/>
                      <a:pt x="55" y="192"/>
                    </a:cubicBezTo>
                    <a:cubicBezTo>
                      <a:pt x="0" y="219"/>
                      <a:pt x="0" y="274"/>
                      <a:pt x="0" y="329"/>
                    </a:cubicBezTo>
                    <a:lnTo>
                      <a:pt x="0" y="411"/>
                    </a:lnTo>
                    <a:cubicBezTo>
                      <a:pt x="0" y="465"/>
                      <a:pt x="55" y="493"/>
                      <a:pt x="82" y="548"/>
                    </a:cubicBezTo>
                    <a:cubicBezTo>
                      <a:pt x="110" y="548"/>
                      <a:pt x="110" y="575"/>
                      <a:pt x="137" y="575"/>
                    </a:cubicBezTo>
                    <a:cubicBezTo>
                      <a:pt x="219" y="602"/>
                      <a:pt x="274" y="602"/>
                      <a:pt x="329" y="602"/>
                    </a:cubicBezTo>
                    <a:cubicBezTo>
                      <a:pt x="356" y="602"/>
                      <a:pt x="383" y="602"/>
                      <a:pt x="466" y="575"/>
                    </a:cubicBezTo>
                    <a:cubicBezTo>
                      <a:pt x="493" y="575"/>
                      <a:pt x="520" y="548"/>
                      <a:pt x="548" y="493"/>
                    </a:cubicBezTo>
                    <a:cubicBezTo>
                      <a:pt x="602" y="465"/>
                      <a:pt x="630" y="438"/>
                      <a:pt x="630" y="411"/>
                    </a:cubicBezTo>
                    <a:cubicBezTo>
                      <a:pt x="657" y="356"/>
                      <a:pt x="657" y="329"/>
                      <a:pt x="657" y="274"/>
                    </a:cubicBezTo>
                    <a:lnTo>
                      <a:pt x="657" y="192"/>
                    </a:lnTo>
                    <a:cubicBezTo>
                      <a:pt x="657" y="137"/>
                      <a:pt x="630" y="82"/>
                      <a:pt x="602" y="55"/>
                    </a:cubicBezTo>
                    <a:cubicBezTo>
                      <a:pt x="548" y="55"/>
                      <a:pt x="548" y="27"/>
                      <a:pt x="520" y="27"/>
                    </a:cubicBezTo>
                    <a:cubicBezTo>
                      <a:pt x="493" y="0"/>
                      <a:pt x="411" y="0"/>
                      <a:pt x="35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175" name="Google Shape;1175;p38"/>
              <p:cNvSpPr/>
              <p:nvPr/>
            </p:nvSpPr>
            <p:spPr>
              <a:xfrm>
                <a:off x="7793625" y="3992850"/>
                <a:ext cx="118300" cy="134050"/>
              </a:xfrm>
              <a:custGeom>
                <a:avLst/>
                <a:gdLst/>
                <a:ahLst/>
                <a:cxnLst/>
                <a:rect l="l" t="t" r="r" b="b"/>
                <a:pathLst>
                  <a:path w="4732" h="5362" extrusionOk="0">
                    <a:moveTo>
                      <a:pt x="1969" y="1"/>
                    </a:moveTo>
                    <a:cubicBezTo>
                      <a:pt x="1488" y="1"/>
                      <a:pt x="1022" y="257"/>
                      <a:pt x="685" y="614"/>
                    </a:cubicBezTo>
                    <a:cubicBezTo>
                      <a:pt x="192" y="1189"/>
                      <a:pt x="0" y="2065"/>
                      <a:pt x="0" y="2805"/>
                    </a:cubicBezTo>
                    <a:cubicBezTo>
                      <a:pt x="0" y="3681"/>
                      <a:pt x="137" y="4639"/>
                      <a:pt x="657" y="5351"/>
                    </a:cubicBezTo>
                    <a:cubicBezTo>
                      <a:pt x="657" y="5358"/>
                      <a:pt x="664" y="5361"/>
                      <a:pt x="674" y="5361"/>
                    </a:cubicBezTo>
                    <a:cubicBezTo>
                      <a:pt x="704" y="5361"/>
                      <a:pt x="760" y="5331"/>
                      <a:pt x="740" y="5269"/>
                    </a:cubicBezTo>
                    <a:cubicBezTo>
                      <a:pt x="384" y="4612"/>
                      <a:pt x="247" y="3873"/>
                      <a:pt x="219" y="3161"/>
                    </a:cubicBezTo>
                    <a:cubicBezTo>
                      <a:pt x="192" y="2449"/>
                      <a:pt x="301" y="1627"/>
                      <a:pt x="685" y="998"/>
                    </a:cubicBezTo>
                    <a:cubicBezTo>
                      <a:pt x="963" y="570"/>
                      <a:pt x="1458" y="226"/>
                      <a:pt x="1974" y="226"/>
                    </a:cubicBezTo>
                    <a:cubicBezTo>
                      <a:pt x="2119" y="226"/>
                      <a:pt x="2266" y="253"/>
                      <a:pt x="2410" y="313"/>
                    </a:cubicBezTo>
                    <a:cubicBezTo>
                      <a:pt x="2957" y="559"/>
                      <a:pt x="3341" y="1134"/>
                      <a:pt x="3642" y="1655"/>
                    </a:cubicBezTo>
                    <a:cubicBezTo>
                      <a:pt x="3806" y="1956"/>
                      <a:pt x="3998" y="2257"/>
                      <a:pt x="4108" y="2558"/>
                    </a:cubicBezTo>
                    <a:cubicBezTo>
                      <a:pt x="4217" y="2777"/>
                      <a:pt x="4327" y="3051"/>
                      <a:pt x="4518" y="3188"/>
                    </a:cubicBezTo>
                    <a:cubicBezTo>
                      <a:pt x="4542" y="3200"/>
                      <a:pt x="4566" y="3205"/>
                      <a:pt x="4589" y="3205"/>
                    </a:cubicBezTo>
                    <a:cubicBezTo>
                      <a:pt x="4669" y="3205"/>
                      <a:pt x="4731" y="3137"/>
                      <a:pt x="4710" y="3051"/>
                    </a:cubicBezTo>
                    <a:cubicBezTo>
                      <a:pt x="4628" y="2805"/>
                      <a:pt x="4463" y="2613"/>
                      <a:pt x="4354" y="2367"/>
                    </a:cubicBezTo>
                    <a:cubicBezTo>
                      <a:pt x="4190" y="2065"/>
                      <a:pt x="4053" y="1792"/>
                      <a:pt x="3888" y="1518"/>
                    </a:cubicBezTo>
                    <a:cubicBezTo>
                      <a:pt x="3532" y="970"/>
                      <a:pt x="3122" y="340"/>
                      <a:pt x="2519" y="121"/>
                    </a:cubicBezTo>
                    <a:cubicBezTo>
                      <a:pt x="2338" y="38"/>
                      <a:pt x="2153" y="1"/>
                      <a:pt x="1969"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sp>
        <p:nvSpPr>
          <p:cNvPr id="160" name="Rectangle 159"/>
          <p:cNvSpPr/>
          <p:nvPr/>
        </p:nvSpPr>
        <p:spPr>
          <a:xfrm>
            <a:off x="1812080" y="2840079"/>
            <a:ext cx="14814543" cy="4662815"/>
          </a:xfrm>
          <a:prstGeom prst="rect">
            <a:avLst/>
          </a:prstGeom>
        </p:spPr>
        <p:txBody>
          <a:bodyPr wrap="square">
            <a:spAutoFit/>
          </a:bodyPr>
          <a:lstStyle/>
          <a:p>
            <a:pPr marL="0" marR="0" lvl="0" indent="0" algn="ctr" defTabSz="914400" eaLnBrk="1" fontAlgn="auto" latinLnBrk="0" hangingPunct="1">
              <a:lnSpc>
                <a:spcPct val="150000"/>
              </a:lnSpc>
              <a:spcBef>
                <a:spcPts val="0"/>
              </a:spcBef>
              <a:spcAft>
                <a:spcPts val="0"/>
              </a:spcAft>
              <a:buClrTx/>
              <a:buSzTx/>
              <a:buFontTx/>
              <a:buNone/>
              <a:tabLst/>
              <a:defRPr/>
            </a:pPr>
            <a:r>
              <a:rPr lang="en-US" sz="6600" b="1" dirty="0">
                <a:latin typeface="Arial" panose="020B0604020202020204" pitchFamily="34" charset="0"/>
                <a:ea typeface="Calibri" panose="020F0502020204030204" pitchFamily="34" charset="0"/>
                <a:cs typeface="Arial" panose="020B0604020202020204" pitchFamily="34" charset="0"/>
              </a:rPr>
              <a:t>PHẦN 2: </a:t>
            </a:r>
          </a:p>
          <a:p>
            <a:pPr marL="0" marR="0" lvl="0" indent="0" algn="ctr" defTabSz="914400" eaLnBrk="1" fontAlgn="auto" latinLnBrk="0" hangingPunct="1">
              <a:lnSpc>
                <a:spcPct val="150000"/>
              </a:lnSpc>
              <a:spcBef>
                <a:spcPts val="0"/>
              </a:spcBef>
              <a:spcAft>
                <a:spcPts val="0"/>
              </a:spcAft>
              <a:buClrTx/>
              <a:buSzTx/>
              <a:buFontTx/>
              <a:buNone/>
              <a:tabLst/>
              <a:defRPr/>
            </a:pPr>
            <a:r>
              <a:rPr lang="en-US" sz="6600" b="1" dirty="0">
                <a:latin typeface="Arial" panose="020B0604020202020204" pitchFamily="34" charset="0"/>
                <a:ea typeface="Calibri" panose="020F0502020204030204" pitchFamily="34" charset="0"/>
                <a:cs typeface="Arial" panose="020B0604020202020204" pitchFamily="34" charset="0"/>
              </a:rPr>
              <a:t>NGUYÊN NHÂN GÂY HỎNG THỰC PHẨM VÀ CÁCH BẢO QUẢN</a:t>
            </a:r>
          </a:p>
        </p:txBody>
      </p:sp>
    </p:spTree>
    <p:extLst>
      <p:ext uri="{BB962C8B-B14F-4D97-AF65-F5344CB8AC3E}">
        <p14:creationId xmlns:p14="http://schemas.microsoft.com/office/powerpoint/2010/main" val="3599143699"/>
      </p:ext>
    </p:extLst>
  </p:cSld>
  <p:clrMapOvr>
    <a:masterClrMapping/>
  </p:clrMapOvr>
  <p:transition>
    <p:split orient="vert"/>
  </p:transition>
</p:sld>
</file>

<file path=ppt/theme/theme1.xml><?xml version="1.0" encoding="utf-8"?>
<a:theme xmlns:a="http://schemas.openxmlformats.org/drawingml/2006/main" name="World's Largest Coral Reefs Minitheme by Slidesgo">
  <a:themeElements>
    <a:clrScheme name="Simple Light">
      <a:dk1>
        <a:srgbClr val="261E7A"/>
      </a:dk1>
      <a:lt1>
        <a:srgbClr val="FAF4EB"/>
      </a:lt1>
      <a:dk2>
        <a:srgbClr val="FCE481"/>
      </a:dk2>
      <a:lt2>
        <a:srgbClr val="C5CDF9"/>
      </a:lt2>
      <a:accent1>
        <a:srgbClr val="FFC2CF"/>
      </a:accent1>
      <a:accent2>
        <a:srgbClr val="FFAB8A"/>
      </a:accent2>
      <a:accent3>
        <a:srgbClr val="EFE4D4"/>
      </a:accent3>
      <a:accent4>
        <a:srgbClr val="B6D7A8"/>
      </a:accent4>
      <a:accent5>
        <a:srgbClr val="FFFFFF"/>
      </a:accent5>
      <a:accent6>
        <a:srgbClr val="FFFFFF"/>
      </a:accent6>
      <a:hlink>
        <a:srgbClr val="261E7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426</TotalTime>
  <Words>1038</Words>
  <Application>Microsoft Office PowerPoint</Application>
  <PresentationFormat>Custom</PresentationFormat>
  <Paragraphs>106</Paragraphs>
  <Slides>27</Slides>
  <Notes>21</Notes>
  <HiddenSlides>0</HiddenSlides>
  <MMClips>0</MMClips>
  <ScaleCrop>false</ScaleCrop>
  <HeadingPairs>
    <vt:vector size="6" baseType="variant">
      <vt:variant>
        <vt:lpstr>Fonts Used</vt:lpstr>
      </vt:variant>
      <vt:variant>
        <vt:i4>6</vt:i4>
      </vt:variant>
      <vt:variant>
        <vt:lpstr>Theme</vt:lpstr>
      </vt:variant>
      <vt:variant>
        <vt:i4>2</vt:i4>
      </vt:variant>
      <vt:variant>
        <vt:lpstr>Slide Titles</vt:lpstr>
      </vt:variant>
      <vt:variant>
        <vt:i4>27</vt:i4>
      </vt:variant>
    </vt:vector>
  </HeadingPairs>
  <TitlesOfParts>
    <vt:vector size="35" baseType="lpstr">
      <vt:lpstr>Jost</vt:lpstr>
      <vt:lpstr>Bebas Neue</vt:lpstr>
      <vt:lpstr>Calibri</vt:lpstr>
      <vt:lpstr>Paytone One</vt:lpstr>
      <vt:lpstr>Arial</vt:lpstr>
      <vt:lpstr>Cambria Math</vt:lpstr>
      <vt:lpstr>World's Largest Coral Reefs Minitheme by Slidesgo</vt:lpstr>
      <vt:lpstr>1_Office Theme</vt:lpstr>
      <vt:lpstr>PowerPoint Presentation</vt:lpstr>
      <vt:lpstr>PowerPoint Presentation</vt:lpstr>
      <vt:lpstr>PowerPoint Presentation</vt:lpstr>
      <vt:lpstr>01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World's Largest Coral Reefs  Minitheme</dc:title>
  <dc:creator>FPT SHOP</dc:creator>
  <cp:lastModifiedBy>FPT SHOP</cp:lastModifiedBy>
  <cp:revision>24</cp:revision>
  <dcterms:modified xsi:type="dcterms:W3CDTF">2026-01-28T15:06:41Z</dcterms:modified>
</cp:coreProperties>
</file>