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58" r:id="rId10"/>
    <p:sldId id="259" r:id="rId11"/>
    <p:sldId id="265" r:id="rId12"/>
    <p:sldId id="261" r:id="rId13"/>
    <p:sldId id="260" r:id="rId14"/>
    <p:sldId id="262" r:id="rId15"/>
    <p:sldId id="272" r:id="rId16"/>
    <p:sldId id="273" r:id="rId17"/>
    <p:sldId id="263" r:id="rId18"/>
    <p:sldId id="264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DD"/>
    <a:srgbClr val="F6E7E6"/>
    <a:srgbClr val="FFF8E1"/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168" autoAdjust="0"/>
  </p:normalViewPr>
  <p:slideViewPr>
    <p:cSldViewPr>
      <p:cViewPr varScale="1">
        <p:scale>
          <a:sx n="42" d="100"/>
          <a:sy n="42" d="100"/>
        </p:scale>
        <p:origin x="9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C4FA4-3FB4-4FA8-9080-418A1BB6879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2810D-E55E-411F-914E-171EC778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8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2810D-E55E-411F-914E-171EC7780D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2810D-E55E-411F-914E-171EC7780D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0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2810D-E55E-411F-914E-171EC7780D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5.png"/><Relationship Id="rId5" Type="http://schemas.openxmlformats.org/officeDocument/2006/relationships/image" Target="../media/image51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0.png"/><Relationship Id="rId7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6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8.sv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4.svg"/><Relationship Id="rId7" Type="http://schemas.openxmlformats.org/officeDocument/2006/relationships/image" Target="../media/image80.svg"/><Relationship Id="rId12" Type="http://schemas.openxmlformats.org/officeDocument/2006/relationships/image" Target="../media/image8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89.png"/><Relationship Id="rId4" Type="http://schemas.openxmlformats.org/officeDocument/2006/relationships/image" Target="../media/image87.pn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1.svg"/><Relationship Id="rId4" Type="http://schemas.openxmlformats.org/officeDocument/2006/relationships/image" Target="../media/image91.png"/><Relationship Id="rId9" Type="http://schemas.openxmlformats.org/officeDocument/2006/relationships/image" Target="../media/image9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73.svg"/><Relationship Id="rId7" Type="http://schemas.openxmlformats.org/officeDocument/2006/relationships/image" Target="../media/image9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8.svg"/><Relationship Id="rId4" Type="http://schemas.openxmlformats.org/officeDocument/2006/relationships/image" Target="../media/image74.pn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73.svg"/><Relationship Id="rId7" Type="http://schemas.openxmlformats.org/officeDocument/2006/relationships/image" Target="../media/image9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8.svg"/><Relationship Id="rId4" Type="http://schemas.openxmlformats.org/officeDocument/2006/relationships/image" Target="../media/image74.png"/><Relationship Id="rId9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73.svg"/><Relationship Id="rId7" Type="http://schemas.openxmlformats.org/officeDocument/2006/relationships/image" Target="../media/image9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8.svg"/><Relationship Id="rId4" Type="http://schemas.openxmlformats.org/officeDocument/2006/relationships/image" Target="../media/image74.png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10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10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4.svg"/><Relationship Id="rId7" Type="http://schemas.openxmlformats.org/officeDocument/2006/relationships/image" Target="../media/image8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7.svg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7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svg"/><Relationship Id="rId7" Type="http://schemas.openxmlformats.org/officeDocument/2006/relationships/image" Target="../media/image11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10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image" Target="../media/image3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4.svg"/><Relationship Id="rId7" Type="http://schemas.openxmlformats.org/officeDocument/2006/relationships/image" Target="../media/image11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19.svg"/><Relationship Id="rId5" Type="http://schemas.openxmlformats.org/officeDocument/2006/relationships/image" Target="../media/image115.svg"/><Relationship Id="rId10" Type="http://schemas.openxmlformats.org/officeDocument/2006/relationships/image" Target="../media/image118.png"/><Relationship Id="rId4" Type="http://schemas.openxmlformats.org/officeDocument/2006/relationships/image" Target="../media/image114.png"/><Relationship Id="rId9" Type="http://schemas.openxmlformats.org/officeDocument/2006/relationships/image" Target="../media/image7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788588">
            <a:off x="-216946" y="194470"/>
            <a:ext cx="1567103" cy="574362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35B37B-ABA7-9143-34C3-643BABF36535}"/>
              </a:ext>
            </a:extLst>
          </p:cNvPr>
          <p:cNvGrpSpPr/>
          <p:nvPr/>
        </p:nvGrpSpPr>
        <p:grpSpPr>
          <a:xfrm>
            <a:off x="17259300" y="265660"/>
            <a:ext cx="888142" cy="888142"/>
            <a:chOff x="7433880" y="2541979"/>
            <a:chExt cx="888142" cy="888142"/>
          </a:xfrm>
        </p:grpSpPr>
        <p:sp>
          <p:nvSpPr>
            <p:cNvPr id="13" name="Freeform 13"/>
            <p:cNvSpPr/>
            <p:nvPr/>
          </p:nvSpPr>
          <p:spPr>
            <a:xfrm>
              <a:off x="7780694" y="2888793"/>
              <a:ext cx="541328" cy="541328"/>
            </a:xfrm>
            <a:custGeom>
              <a:avLst/>
              <a:gdLst/>
              <a:ahLst/>
              <a:cxnLst/>
              <a:rect l="l" t="t" r="r" b="b"/>
              <a:pathLst>
                <a:path w="541328" h="541328">
                  <a:moveTo>
                    <a:pt x="0" y="0"/>
                  </a:moveTo>
                  <a:lnTo>
                    <a:pt x="541328" y="0"/>
                  </a:lnTo>
                  <a:lnTo>
                    <a:pt x="541328" y="541328"/>
                  </a:lnTo>
                  <a:lnTo>
                    <a:pt x="0" y="541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433880" y="2541979"/>
              <a:ext cx="346814" cy="346814"/>
            </a:xfrm>
            <a:custGeom>
              <a:avLst/>
              <a:gdLst/>
              <a:ahLst/>
              <a:cxnLst/>
              <a:rect l="l" t="t" r="r" b="b"/>
              <a:pathLst>
                <a:path w="346814" h="346814">
                  <a:moveTo>
                    <a:pt x="0" y="0"/>
                  </a:moveTo>
                  <a:lnTo>
                    <a:pt x="346814" y="0"/>
                  </a:lnTo>
                  <a:lnTo>
                    <a:pt x="346814" y="346814"/>
                  </a:lnTo>
                  <a:lnTo>
                    <a:pt x="0" y="346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889669" y="7616855"/>
            <a:ext cx="1086075" cy="1184389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AD1BDB-D5B3-655B-1A07-A5E39F0558F5}"/>
              </a:ext>
            </a:extLst>
          </p:cNvPr>
          <p:cNvSpPr txBox="1"/>
          <p:nvPr/>
        </p:nvSpPr>
        <p:spPr>
          <a:xfrm>
            <a:off x="1390648" y="3364744"/>
            <a:ext cx="155067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</a:t>
            </a:r>
            <a:r>
              <a:rPr lang="en-US" sz="8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HÔM NAY!</a:t>
            </a:r>
            <a:endParaRPr lang="en-VN" sz="8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7143086" y="175368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893615">
            <a:off x="-5826" y="109601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68311" flipH="1">
            <a:off x="16877565" y="9032891"/>
            <a:ext cx="949884" cy="1547380"/>
          </a:xfrm>
          <a:custGeom>
            <a:avLst/>
            <a:gdLst/>
            <a:ahLst/>
            <a:cxnLst/>
            <a:rect l="l" t="t" r="r" b="b"/>
            <a:pathLst>
              <a:path w="2837518" h="2777221">
                <a:moveTo>
                  <a:pt x="2837518" y="0"/>
                </a:moveTo>
                <a:lnTo>
                  <a:pt x="0" y="0"/>
                </a:lnTo>
                <a:lnTo>
                  <a:pt x="0" y="2777221"/>
                </a:lnTo>
                <a:lnTo>
                  <a:pt x="2837518" y="2777221"/>
                </a:lnTo>
                <a:lnTo>
                  <a:pt x="28375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02DA5F-C147-9030-2C22-402C2F049156}"/>
              </a:ext>
            </a:extLst>
          </p:cNvPr>
          <p:cNvGrpSpPr/>
          <p:nvPr/>
        </p:nvGrpSpPr>
        <p:grpSpPr>
          <a:xfrm>
            <a:off x="4796690" y="-28908"/>
            <a:ext cx="8686800" cy="1673687"/>
            <a:chOff x="4297091" y="-7"/>
            <a:chExt cx="8686800" cy="1673687"/>
          </a:xfrm>
        </p:grpSpPr>
        <p:sp>
          <p:nvSpPr>
            <p:cNvPr id="25" name="Round Same Side Corner Rectangle 11">
              <a:extLst>
                <a:ext uri="{FF2B5EF4-FFF2-40B4-BE49-F238E27FC236}">
                  <a16:creationId xmlns:a16="http://schemas.microsoft.com/office/drawing/2014/main" id="{B914503B-B6D6-D531-D36F-D63DEA59952F}"/>
                </a:ext>
              </a:extLst>
            </p:cNvPr>
            <p:cNvSpPr/>
            <p:nvPr/>
          </p:nvSpPr>
          <p:spPr>
            <a:xfrm flipV="1">
              <a:off x="4297091" y="-7"/>
              <a:ext cx="8686800" cy="1673687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FFF8E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AC9D29-13C1-795C-BBBC-CA335B2BABDA}"/>
                </a:ext>
              </a:extLst>
            </p:cNvPr>
            <p:cNvSpPr txBox="1"/>
            <p:nvPr/>
          </p:nvSpPr>
          <p:spPr>
            <a:xfrm>
              <a:off x="4601891" y="318302"/>
              <a:ext cx="8077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9458B-B63C-DE3B-A0F3-5C75CF4B1C68}"/>
              </a:ext>
            </a:extLst>
          </p:cNvPr>
          <p:cNvGrpSpPr/>
          <p:nvPr/>
        </p:nvGrpSpPr>
        <p:grpSpPr>
          <a:xfrm>
            <a:off x="980481" y="2603141"/>
            <a:ext cx="15528705" cy="2540359"/>
            <a:chOff x="740727" y="2603141"/>
            <a:chExt cx="15528705" cy="25403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6CB132-B966-7088-2624-0B77A16F4D76}"/>
                </a:ext>
              </a:extLst>
            </p:cNvPr>
            <p:cNvGrpSpPr/>
            <p:nvPr/>
          </p:nvGrpSpPr>
          <p:grpSpPr>
            <a:xfrm>
              <a:off x="1555480" y="2603141"/>
              <a:ext cx="14713952" cy="2540359"/>
              <a:chOff x="1669048" y="2354762"/>
              <a:chExt cx="14713952" cy="2540359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2B0F9679-C4F8-F411-26B7-F8307A47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1669048" y="2354762"/>
                <a:ext cx="14713952" cy="254035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626798-F674-D229-2889-A421EED9D0E9}"/>
                  </a:ext>
                </a:extLst>
              </p:cNvPr>
              <p:cNvSpPr txBox="1"/>
              <p:nvPr/>
            </p:nvSpPr>
            <p:spPr>
              <a:xfrm>
                <a:off x="3760014" y="3200071"/>
                <a:ext cx="1188720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Hoạt động 1: </a:t>
                </a:r>
                <a:r>
                  <a:rPr lang="vi-VN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biết hành vi xâm hại trẻ em 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DCE7787D-45DE-9814-753D-80C70E76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740727" y="2629274"/>
              <a:ext cx="2535443" cy="229851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0592A5-6498-E632-9C1B-2CE13CAB9B06}"/>
              </a:ext>
            </a:extLst>
          </p:cNvPr>
          <p:cNvGrpSpPr/>
          <p:nvPr/>
        </p:nvGrpSpPr>
        <p:grpSpPr>
          <a:xfrm>
            <a:off x="1007857" y="6079527"/>
            <a:ext cx="15501329" cy="2628820"/>
            <a:chOff x="768103" y="2603140"/>
            <a:chExt cx="15501329" cy="26288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D4B7BA1-7F1E-5C03-AFDD-B2C3CEE4E6C1}"/>
                </a:ext>
              </a:extLst>
            </p:cNvPr>
            <p:cNvGrpSpPr/>
            <p:nvPr/>
          </p:nvGrpSpPr>
          <p:grpSpPr>
            <a:xfrm>
              <a:off x="1555480" y="2603140"/>
              <a:ext cx="14713952" cy="2628820"/>
              <a:chOff x="1669048" y="2354761"/>
              <a:chExt cx="14713952" cy="2628820"/>
            </a:xfrm>
          </p:grpSpPr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id="{2C66BA09-F0BD-19A0-7A82-B960F0AE9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1669048" y="2354761"/>
                <a:ext cx="14713952" cy="262882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AFF32F2-3E91-D61B-5147-19281855C883}"/>
                  </a:ext>
                </a:extLst>
              </p:cNvPr>
              <p:cNvSpPr txBox="1"/>
              <p:nvPr/>
            </p:nvSpPr>
            <p:spPr>
              <a:xfrm>
                <a:off x="3956457" y="3299839"/>
                <a:ext cx="1188720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2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Hoạt động 2: </a:t>
                </a:r>
                <a:r>
                  <a:rPr lang="vi-VN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hiểu hành vi xâm hại trẻ em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 descr="Shape&#10;&#10;Description automatically generated">
              <a:extLst>
                <a:ext uri="{FF2B5EF4-FFF2-40B4-BE49-F238E27FC236}">
                  <a16:creationId xmlns:a16="http://schemas.microsoft.com/office/drawing/2014/main" id="{E4CDE955-DFFA-5E34-CAEB-94C583D8A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11760"/>
            <a:stretch/>
          </p:blipFill>
          <p:spPr>
            <a:xfrm>
              <a:off x="768103" y="2622653"/>
              <a:ext cx="2535443" cy="22985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79433" y="7939139"/>
            <a:ext cx="2670272" cy="2565394"/>
          </a:xfrm>
          <a:custGeom>
            <a:avLst/>
            <a:gdLst/>
            <a:ahLst/>
            <a:cxnLst/>
            <a:rect l="l" t="t" r="r" b="b"/>
            <a:pathLst>
              <a:path w="3712132" h="3435410">
                <a:moveTo>
                  <a:pt x="0" y="0"/>
                </a:moveTo>
                <a:lnTo>
                  <a:pt x="3712132" y="0"/>
                </a:lnTo>
                <a:lnTo>
                  <a:pt x="3712132" y="3435410"/>
                </a:lnTo>
                <a:lnTo>
                  <a:pt x="0" y="3435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37613">
            <a:off x="771981" y="43750"/>
            <a:ext cx="928822" cy="1980046"/>
          </a:xfrm>
          <a:custGeom>
            <a:avLst/>
            <a:gdLst/>
            <a:ahLst/>
            <a:cxnLst/>
            <a:rect l="l" t="t" r="r" b="b"/>
            <a:pathLst>
              <a:path w="928822" h="1980046">
                <a:moveTo>
                  <a:pt x="0" y="0"/>
                </a:moveTo>
                <a:lnTo>
                  <a:pt x="928822" y="0"/>
                </a:lnTo>
                <a:lnTo>
                  <a:pt x="928822" y="1980046"/>
                </a:lnTo>
                <a:lnTo>
                  <a:pt x="0" y="1980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60233">
            <a:off x="14924268" y="-25062"/>
            <a:ext cx="3450863" cy="1856729"/>
          </a:xfrm>
          <a:custGeom>
            <a:avLst/>
            <a:gdLst/>
            <a:ahLst/>
            <a:cxnLst/>
            <a:rect l="l" t="t" r="r" b="b"/>
            <a:pathLst>
              <a:path w="6124353" h="4114800">
                <a:moveTo>
                  <a:pt x="0" y="0"/>
                </a:moveTo>
                <a:lnTo>
                  <a:pt x="6124354" y="0"/>
                </a:lnTo>
                <a:lnTo>
                  <a:pt x="61243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093572" y="8708185"/>
            <a:ext cx="1346827" cy="1482065"/>
          </a:xfrm>
          <a:custGeom>
            <a:avLst/>
            <a:gdLst/>
            <a:ahLst/>
            <a:cxnLst/>
            <a:rect l="l" t="t" r="r" b="b"/>
            <a:pathLst>
              <a:path w="1346827" h="1482065">
                <a:moveTo>
                  <a:pt x="0" y="0"/>
                </a:moveTo>
                <a:lnTo>
                  <a:pt x="1346826" y="0"/>
                </a:lnTo>
                <a:lnTo>
                  <a:pt x="1346826" y="1482065"/>
                </a:lnTo>
                <a:lnTo>
                  <a:pt x="0" y="1482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EB0B196C-C6CF-A101-1297-319E7D790DAD}"/>
              </a:ext>
            </a:extLst>
          </p:cNvPr>
          <p:cNvSpPr/>
          <p:nvPr/>
        </p:nvSpPr>
        <p:spPr>
          <a:xfrm>
            <a:off x="571500" y="365889"/>
            <a:ext cx="17144999" cy="9555217"/>
          </a:xfrm>
          <a:custGeom>
            <a:avLst/>
            <a:gdLst/>
            <a:ahLst/>
            <a:cxnLst/>
            <a:rect l="l" t="t" r="r" b="b"/>
            <a:pathLst>
              <a:path w="15545890" h="9555217">
                <a:moveTo>
                  <a:pt x="0" y="0"/>
                </a:moveTo>
                <a:lnTo>
                  <a:pt x="15545890" y="0"/>
                </a:lnTo>
                <a:lnTo>
                  <a:pt x="15545890" y="9555218"/>
                </a:lnTo>
                <a:lnTo>
                  <a:pt x="0" y="95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1350158-9F14-0FD9-3B56-3D86658CDFB6}"/>
              </a:ext>
            </a:extLst>
          </p:cNvPr>
          <p:cNvSpPr txBox="1"/>
          <p:nvPr/>
        </p:nvSpPr>
        <p:spPr>
          <a:xfrm>
            <a:off x="3124198" y="2952384"/>
            <a:ext cx="12039601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C00000"/>
                </a:solidFill>
                <a:cs typeface="Arial" panose="020B0604020202020204" pitchFamily="34" charset="0"/>
              </a:rPr>
              <a:t>HOẠT ĐỘNG 1: </a:t>
            </a:r>
            <a:endParaRPr lang="en-US" sz="6600" b="1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C00000"/>
                </a:solidFill>
                <a:cs typeface="Arial" panose="020B0604020202020204" pitchFamily="34" charset="0"/>
              </a:rPr>
              <a:t>NHẬN BIẾT HÀNH VI XÂM HẠI TRẺ EM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47800" cy="1143000"/>
          </a:xfrm>
          <a:custGeom>
            <a:avLst/>
            <a:gdLst/>
            <a:ahLst/>
            <a:cxnLst/>
            <a:rect l="l" t="t" r="r" b="b"/>
            <a:pathLst>
              <a:path w="2797888" h="2324791">
                <a:moveTo>
                  <a:pt x="0" y="0"/>
                </a:moveTo>
                <a:lnTo>
                  <a:pt x="2797888" y="0"/>
                </a:lnTo>
                <a:lnTo>
                  <a:pt x="2797888" y="2324791"/>
                </a:lnTo>
                <a:lnTo>
                  <a:pt x="0" y="2324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764000" y="8801100"/>
            <a:ext cx="1524000" cy="11430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143086" y="3333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4" y="0"/>
                </a:lnTo>
                <a:lnTo>
                  <a:pt x="1144914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E1FFD-4B05-C0AD-18EC-CC76C2239C46}"/>
              </a:ext>
            </a:extLst>
          </p:cNvPr>
          <p:cNvSpPr txBox="1"/>
          <p:nvPr/>
        </p:nvSpPr>
        <p:spPr>
          <a:xfrm>
            <a:off x="1028700" y="884039"/>
            <a:ext cx="3086100" cy="32307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B1409A7-8CD4-17F1-4241-3C8B57663681}"/>
              </a:ext>
            </a:extLst>
          </p:cNvPr>
          <p:cNvSpPr/>
          <p:nvPr/>
        </p:nvSpPr>
        <p:spPr>
          <a:xfrm>
            <a:off x="1202334" y="996360"/>
            <a:ext cx="15497469" cy="8947740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BAF490-D81C-65C3-4855-68CB36066535}"/>
              </a:ext>
            </a:extLst>
          </p:cNvPr>
          <p:cNvSpPr txBox="1"/>
          <p:nvPr/>
        </p:nvSpPr>
        <p:spPr>
          <a:xfrm>
            <a:off x="4253072" y="3682747"/>
            <a:ext cx="9884229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  <a:r>
              <a:rPr lang="vi-VN" sz="4400" b="1">
                <a:latin typeface="Arial" panose="020B0604020202020204" pitchFamily="34" charset="0"/>
                <a:cs typeface="Arial" panose="020B0604020202020204" pitchFamily="34" charset="0"/>
              </a:rPr>
              <a:t>quan sát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>
                <a:latin typeface="Arial" panose="020B0604020202020204" pitchFamily="34" charset="0"/>
                <a:cs typeface="Arial" panose="020B0604020202020204" pitchFamily="34" charset="0"/>
              </a:rPr>
              <a:t>hình ảnh </a:t>
            </a:r>
            <a:r>
              <a:rPr lang="en-US" sz="4400" b="1" i="1">
                <a:latin typeface="Arial" panose="020B0604020202020204" pitchFamily="34" charset="0"/>
                <a:cs typeface="Arial" panose="020B0604020202020204" pitchFamily="34" charset="0"/>
              </a:rPr>
              <a:t>(SGK – trang 54) </a:t>
            </a:r>
            <a:r>
              <a:rPr lang="vi-VN" sz="4400" b="1">
                <a:latin typeface="Arial" panose="020B0604020202020204" pitchFamily="34" charset="0"/>
                <a:cs typeface="Arial" panose="020B0604020202020204" pitchFamily="34" charset="0"/>
              </a:rPr>
              <a:t>và mô tả sự việc được thể hiện qua những bức tranh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đó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6855B528-A441-9CD9-C276-16E7C71855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548">
            <a:off x="12658412" y="131758"/>
            <a:ext cx="3855280" cy="40126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A32B1D5-2364-F190-0607-09A5B5E8D2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>
          <a:xfrm>
            <a:off x="-762000" y="5661466"/>
            <a:ext cx="5957652" cy="461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hild sitting on the floor with his hands on his face&#10;&#10;Description automatically generated">
            <a:extLst>
              <a:ext uri="{FF2B5EF4-FFF2-40B4-BE49-F238E27FC236}">
                <a16:creationId xmlns:a16="http://schemas.microsoft.com/office/drawing/2014/main" id="{B54727B2-FA2E-0CCE-3387-D5CA7B1A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300"/>
            <a:ext cx="5337570" cy="35814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cartoon of a child sitting on the floor&#10;&#10;Description automatically generated">
            <a:extLst>
              <a:ext uri="{FF2B5EF4-FFF2-40B4-BE49-F238E27FC236}">
                <a16:creationId xmlns:a16="http://schemas.microsoft.com/office/drawing/2014/main" id="{DBD16417-E22B-1B7C-E4AA-75478AA5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5" y="1251853"/>
            <a:ext cx="5357542" cy="35814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cartoon of a person holding a stack of bricks&#10;&#10;Description automatically generated">
            <a:extLst>
              <a:ext uri="{FF2B5EF4-FFF2-40B4-BE49-F238E27FC236}">
                <a16:creationId xmlns:a16="http://schemas.microsoft.com/office/drawing/2014/main" id="{B0D1B764-6881-8529-F686-9F3A233CB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716" y="1251853"/>
            <a:ext cx="5322904" cy="358139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AA3C8C-6C5F-12DF-97CC-467B34C21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676899"/>
            <a:ext cx="5337570" cy="356161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 descr="A cartoon of a child holding a teddy bear&#10;&#10;Description automatically generated">
            <a:extLst>
              <a:ext uri="{FF2B5EF4-FFF2-40B4-BE49-F238E27FC236}">
                <a16:creationId xmlns:a16="http://schemas.microsoft.com/office/drawing/2014/main" id="{3198FE6E-61C7-717E-64DD-ACE23796D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34" y="5676899"/>
            <a:ext cx="5315843" cy="356161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 descr="A cartoon of a child being attacked by a person&#10;&#10;Description automatically generated">
            <a:extLst>
              <a:ext uri="{FF2B5EF4-FFF2-40B4-BE49-F238E27FC236}">
                <a16:creationId xmlns:a16="http://schemas.microsoft.com/office/drawing/2014/main" id="{B0F85017-0F8B-74CD-F267-ECC5EE501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41" y="5676898"/>
            <a:ext cx="5315843" cy="356161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268082">
            <a:off x="218930" y="8846794"/>
            <a:ext cx="1467138" cy="1318716"/>
          </a:xfrm>
          <a:custGeom>
            <a:avLst/>
            <a:gdLst/>
            <a:ahLst/>
            <a:cxnLst/>
            <a:rect l="l" t="t" r="r" b="b"/>
            <a:pathLst>
              <a:path w="5038244" h="4699308">
                <a:moveTo>
                  <a:pt x="0" y="0"/>
                </a:moveTo>
                <a:lnTo>
                  <a:pt x="5038245" y="0"/>
                </a:lnTo>
                <a:lnTo>
                  <a:pt x="5038245" y="4699308"/>
                </a:lnTo>
                <a:lnTo>
                  <a:pt x="0" y="469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196178" flipH="1">
            <a:off x="17134412" y="684172"/>
            <a:ext cx="553369" cy="1196851"/>
          </a:xfrm>
          <a:custGeom>
            <a:avLst/>
            <a:gdLst/>
            <a:ahLst/>
            <a:cxnLst/>
            <a:rect l="l" t="t" r="r" b="b"/>
            <a:pathLst>
              <a:path w="498346" h="870473">
                <a:moveTo>
                  <a:pt x="498346" y="0"/>
                </a:moveTo>
                <a:lnTo>
                  <a:pt x="0" y="0"/>
                </a:lnTo>
                <a:lnTo>
                  <a:pt x="0" y="870473"/>
                </a:lnTo>
                <a:lnTo>
                  <a:pt x="498346" y="870473"/>
                </a:lnTo>
                <a:lnTo>
                  <a:pt x="4983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28600" y="16317"/>
            <a:ext cx="1345045" cy="1361535"/>
          </a:xfrm>
          <a:custGeom>
            <a:avLst/>
            <a:gdLst/>
            <a:ahLst/>
            <a:cxnLst/>
            <a:rect l="l" t="t" r="r" b="b"/>
            <a:pathLst>
              <a:path w="951357" h="951357">
                <a:moveTo>
                  <a:pt x="0" y="0"/>
                </a:moveTo>
                <a:lnTo>
                  <a:pt x="951356" y="0"/>
                </a:lnTo>
                <a:lnTo>
                  <a:pt x="951356" y="951357"/>
                </a:lnTo>
                <a:lnTo>
                  <a:pt x="0" y="951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058FE1E-6757-3F5E-7B77-CBA5D48822E4}"/>
              </a:ext>
            </a:extLst>
          </p:cNvPr>
          <p:cNvSpPr/>
          <p:nvPr/>
        </p:nvSpPr>
        <p:spPr>
          <a:xfrm>
            <a:off x="330621" y="5643655"/>
            <a:ext cx="2656218" cy="2634339"/>
          </a:xfrm>
          <a:prstGeom prst="ellipse">
            <a:avLst/>
          </a:prstGeom>
          <a:solidFill>
            <a:srgbClr val="FFDDDD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đập</a:t>
            </a:r>
          </a:p>
        </p:txBody>
      </p:sp>
      <p:sp>
        <p:nvSpPr>
          <p:cNvPr id="24" name="AutoShape 14">
            <a:extLst>
              <a:ext uri="{FF2B5EF4-FFF2-40B4-BE49-F238E27FC236}">
                <a16:creationId xmlns:a16="http://schemas.microsoft.com/office/drawing/2014/main" id="{7F5D7B27-7635-4072-2C4F-7EE16C04FF16}"/>
              </a:ext>
            </a:extLst>
          </p:cNvPr>
          <p:cNvSpPr/>
          <p:nvPr/>
        </p:nvSpPr>
        <p:spPr>
          <a:xfrm>
            <a:off x="1116445" y="4686300"/>
            <a:ext cx="16383000" cy="0"/>
          </a:xfrm>
          <a:prstGeom prst="line">
            <a:avLst/>
          </a:prstGeom>
          <a:ln w="38100" cap="flat">
            <a:solidFill>
              <a:schemeClr val="accent1">
                <a:lumMod val="50000"/>
              </a:schemeClr>
            </a:solidFill>
            <a:prstDash val="lgDashDotDot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130319-2C1A-B23A-20FC-A13871CDFD10}"/>
              </a:ext>
            </a:extLst>
          </p:cNvPr>
          <p:cNvGrpSpPr/>
          <p:nvPr/>
        </p:nvGrpSpPr>
        <p:grpSpPr>
          <a:xfrm>
            <a:off x="838996" y="956889"/>
            <a:ext cx="16610008" cy="3040620"/>
            <a:chOff x="153991" y="642589"/>
            <a:chExt cx="16610008" cy="30406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441DBE-F0A8-2C26-C5A5-D2EC49D2F75E}"/>
                </a:ext>
              </a:extLst>
            </p:cNvPr>
            <p:cNvSpPr txBox="1"/>
            <p:nvPr/>
          </p:nvSpPr>
          <p:spPr>
            <a:xfrm>
              <a:off x="2429369" y="642589"/>
              <a:ext cx="14334630" cy="3040620"/>
            </a:xfrm>
            <a:prstGeom prst="roundRect">
              <a:avLst/>
            </a:prstGeom>
            <a:solidFill>
              <a:srgbClr val="E9EF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CẦU: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Các em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quan sát các hình ảnh ở trên và đọc các thẻ từ </a:t>
              </a:r>
              <a:r>
                <a:rPr lang="en-US" sz="4000" i="1">
                  <a:latin typeface="Arial" panose="020B0604020202020204" pitchFamily="34" charset="0"/>
                  <a:cs typeface="Arial" panose="020B0604020202020204" pitchFamily="34" charset="0"/>
                </a:rPr>
                <a:t>(SGK – tr.54)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để lựa chọn cụm từ chỉ hành vi làm tổn thương trẻ em sao cho phù hợp với từng hình ảnh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52810BCF-1E14-5633-EE3B-126DBBC6E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3991" y="1341266"/>
              <a:ext cx="2047168" cy="2094289"/>
            </a:xfrm>
            <a:prstGeom prst="rect">
              <a:avLst/>
            </a:prstGeom>
          </p:spPr>
        </p:pic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941E2D72-EF63-DD71-DE7C-CE0FA1BA167C}"/>
              </a:ext>
            </a:extLst>
          </p:cNvPr>
          <p:cNvSpPr/>
          <p:nvPr/>
        </p:nvSpPr>
        <p:spPr>
          <a:xfrm>
            <a:off x="3149644" y="5272951"/>
            <a:ext cx="4191000" cy="3898263"/>
          </a:xfrm>
          <a:prstGeom prst="ellipse">
            <a:avLst/>
          </a:prstGeom>
          <a:solidFill>
            <a:srgbClr val="FFDDDD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Lạm dụng sức lao động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891ADE2-C1E5-9A64-BFE5-1F79F6DC0AB3}"/>
              </a:ext>
            </a:extLst>
          </p:cNvPr>
          <p:cNvSpPr/>
          <p:nvPr/>
        </p:nvSpPr>
        <p:spPr>
          <a:xfrm>
            <a:off x="7475940" y="5665427"/>
            <a:ext cx="2656218" cy="2628896"/>
          </a:xfrm>
          <a:prstGeom prst="ellipse">
            <a:avLst/>
          </a:prstGeom>
          <a:solidFill>
            <a:srgbClr val="FFDDDD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rơi, bỏ mặc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0DAEC53-CC59-50D5-1ADC-0F0B21245488}"/>
              </a:ext>
            </a:extLst>
          </p:cNvPr>
          <p:cNvSpPr/>
          <p:nvPr/>
        </p:nvSpPr>
        <p:spPr>
          <a:xfrm>
            <a:off x="10281689" y="5272951"/>
            <a:ext cx="4393070" cy="3898263"/>
          </a:xfrm>
          <a:prstGeom prst="ellipse">
            <a:avLst/>
          </a:prstGeom>
          <a:solidFill>
            <a:srgbClr val="FFDDDD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Đụng chạm cơ thể ở vùng mặc đồ bơi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703B716-34C4-B091-0839-1453CA38CF4D}"/>
              </a:ext>
            </a:extLst>
          </p:cNvPr>
          <p:cNvSpPr/>
          <p:nvPr/>
        </p:nvSpPr>
        <p:spPr>
          <a:xfrm>
            <a:off x="14831625" y="5643655"/>
            <a:ext cx="3125754" cy="2628896"/>
          </a:xfrm>
          <a:prstGeom prst="ellipse">
            <a:avLst/>
          </a:prstGeom>
          <a:solidFill>
            <a:srgbClr val="FFDDDD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 mạ, xúc phạm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hild sitting on the floor with his hands on his face&#10;&#10;Description automatically generated">
            <a:extLst>
              <a:ext uri="{FF2B5EF4-FFF2-40B4-BE49-F238E27FC236}">
                <a16:creationId xmlns:a16="http://schemas.microsoft.com/office/drawing/2014/main" id="{B54727B2-FA2E-0CCE-3387-D5CA7B1A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" y="2177146"/>
            <a:ext cx="5719618" cy="38377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cartoon of a child sitting on the floor&#10;&#10;Description automatically generated">
            <a:extLst>
              <a:ext uri="{FF2B5EF4-FFF2-40B4-BE49-F238E27FC236}">
                <a16:creationId xmlns:a16="http://schemas.microsoft.com/office/drawing/2014/main" id="{DBD16417-E22B-1B7C-E4AA-75478AA5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29" y="6014892"/>
            <a:ext cx="5357541" cy="358139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cartoon of a person holding a stack of bricks&#10;&#10;Description automatically generated">
            <a:extLst>
              <a:ext uri="{FF2B5EF4-FFF2-40B4-BE49-F238E27FC236}">
                <a16:creationId xmlns:a16="http://schemas.microsoft.com/office/drawing/2014/main" id="{B0D1B764-6881-8529-F686-9F3A233CB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387" y="2177146"/>
            <a:ext cx="5703904" cy="38377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F9A336-C0DF-A82B-A440-70A5D3625C53}"/>
              </a:ext>
            </a:extLst>
          </p:cNvPr>
          <p:cNvGrpSpPr/>
          <p:nvPr/>
        </p:nvGrpSpPr>
        <p:grpSpPr>
          <a:xfrm>
            <a:off x="5714962" y="0"/>
            <a:ext cx="6858075" cy="1333500"/>
            <a:chOff x="5539261" y="84191"/>
            <a:chExt cx="6655211" cy="1183744"/>
          </a:xfrm>
        </p:grpSpPr>
        <p:sp>
          <p:nvSpPr>
            <p:cNvPr id="3" name="Round Same Side Corner Rectangle 11">
              <a:extLst>
                <a:ext uri="{FF2B5EF4-FFF2-40B4-BE49-F238E27FC236}">
                  <a16:creationId xmlns:a16="http://schemas.microsoft.com/office/drawing/2014/main" id="{7426B011-CDF1-042B-4E21-C4EAD1C10C4D}"/>
                </a:ext>
              </a:extLst>
            </p:cNvPr>
            <p:cNvSpPr/>
            <p:nvPr/>
          </p:nvSpPr>
          <p:spPr>
            <a:xfrm flipV="1">
              <a:off x="5539261" y="84191"/>
              <a:ext cx="6655211" cy="118374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C188A-993F-6C29-EE4C-BAE5E1490976}"/>
                </a:ext>
              </a:extLst>
            </p:cNvPr>
            <p:cNvSpPr txBox="1"/>
            <p:nvPr/>
          </p:nvSpPr>
          <p:spPr>
            <a:xfrm>
              <a:off x="5665207" y="262667"/>
              <a:ext cx="6403317" cy="81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D29DD-4BB3-48CA-6F5E-97272AD200EA}"/>
              </a:ext>
            </a:extLst>
          </p:cNvPr>
          <p:cNvGrpSpPr/>
          <p:nvPr/>
        </p:nvGrpSpPr>
        <p:grpSpPr>
          <a:xfrm>
            <a:off x="1101084" y="6823981"/>
            <a:ext cx="4490867" cy="2571746"/>
            <a:chOff x="10439400" y="2639894"/>
            <a:chExt cx="4490867" cy="14131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09D75C-E7C7-9BFD-7731-E143A14EFA54}"/>
                </a:ext>
              </a:extLst>
            </p:cNvPr>
            <p:cNvSpPr/>
            <p:nvPr/>
          </p:nvSpPr>
          <p:spPr>
            <a:xfrm>
              <a:off x="10439400" y="2639894"/>
              <a:ext cx="4191000" cy="12734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411563-6414-F37F-DF7B-78D7345D6279}"/>
                </a:ext>
              </a:extLst>
            </p:cNvPr>
            <p:cNvSpPr/>
            <p:nvPr/>
          </p:nvSpPr>
          <p:spPr>
            <a:xfrm>
              <a:off x="10739267" y="2779614"/>
              <a:ext cx="4191000" cy="1273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 đập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178459-731D-CD1D-1778-84E5E1B937D7}"/>
              </a:ext>
            </a:extLst>
          </p:cNvPr>
          <p:cNvGrpSpPr/>
          <p:nvPr/>
        </p:nvGrpSpPr>
        <p:grpSpPr>
          <a:xfrm>
            <a:off x="6898564" y="2571752"/>
            <a:ext cx="4490867" cy="2571747"/>
            <a:chOff x="10439400" y="2639894"/>
            <a:chExt cx="4490867" cy="14131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52DDDD-B4AC-767E-BFDA-2ED8D1C850CC}"/>
                </a:ext>
              </a:extLst>
            </p:cNvPr>
            <p:cNvSpPr/>
            <p:nvPr/>
          </p:nvSpPr>
          <p:spPr>
            <a:xfrm>
              <a:off x="10439400" y="2639894"/>
              <a:ext cx="4191000" cy="12734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FF9FDA-B031-375E-BF0A-DD039BC6149B}"/>
                </a:ext>
              </a:extLst>
            </p:cNvPr>
            <p:cNvSpPr/>
            <p:nvPr/>
          </p:nvSpPr>
          <p:spPr>
            <a:xfrm>
              <a:off x="10739267" y="2779614"/>
              <a:ext cx="4191000" cy="1273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 mạ, </a:t>
              </a:r>
            </a:p>
            <a:p>
              <a:pPr algn="ctr">
                <a:lnSpc>
                  <a:spcPct val="150000"/>
                </a:lnSpc>
              </a:pP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 phạm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720ED7-450C-90FD-F1E9-901E4E2ADE28}"/>
              </a:ext>
            </a:extLst>
          </p:cNvPr>
          <p:cNvGrpSpPr/>
          <p:nvPr/>
        </p:nvGrpSpPr>
        <p:grpSpPr>
          <a:xfrm>
            <a:off x="12995915" y="6823981"/>
            <a:ext cx="4490867" cy="2571746"/>
            <a:chOff x="10439400" y="2639894"/>
            <a:chExt cx="4490867" cy="14131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06090E-E933-A049-BCFB-295F7917AAC3}"/>
                </a:ext>
              </a:extLst>
            </p:cNvPr>
            <p:cNvSpPr/>
            <p:nvPr/>
          </p:nvSpPr>
          <p:spPr>
            <a:xfrm>
              <a:off x="10439400" y="2639894"/>
              <a:ext cx="4191000" cy="12734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945292-C53F-8A8C-A044-6492389A83E2}"/>
                </a:ext>
              </a:extLst>
            </p:cNvPr>
            <p:cNvSpPr/>
            <p:nvPr/>
          </p:nvSpPr>
          <p:spPr>
            <a:xfrm>
              <a:off x="10739267" y="2779614"/>
              <a:ext cx="4191000" cy="1273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Lạm dụng sức lao động</a:t>
              </a: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579D2EFD-CC67-A0F9-1C6C-3FD62BBF4AA9}"/>
              </a:ext>
            </a:extLst>
          </p:cNvPr>
          <p:cNvSpPr/>
          <p:nvPr/>
        </p:nvSpPr>
        <p:spPr>
          <a:xfrm flipH="1">
            <a:off x="0" y="16647"/>
            <a:ext cx="1676400" cy="1469254"/>
          </a:xfrm>
          <a:custGeom>
            <a:avLst/>
            <a:gdLst/>
            <a:ahLst/>
            <a:cxnLst/>
            <a:rect l="l" t="t" r="r" b="b"/>
            <a:pathLst>
              <a:path w="2715324" h="2909275">
                <a:moveTo>
                  <a:pt x="2715324" y="0"/>
                </a:moveTo>
                <a:lnTo>
                  <a:pt x="0" y="0"/>
                </a:lnTo>
                <a:lnTo>
                  <a:pt x="0" y="2909275"/>
                </a:lnTo>
                <a:lnTo>
                  <a:pt x="2715324" y="2909275"/>
                </a:lnTo>
                <a:lnTo>
                  <a:pt x="27153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AA0CEDD3-996B-1A8A-BBB1-E566DDBBA746}"/>
              </a:ext>
            </a:extLst>
          </p:cNvPr>
          <p:cNvSpPr/>
          <p:nvPr/>
        </p:nvSpPr>
        <p:spPr>
          <a:xfrm>
            <a:off x="16858132" y="101486"/>
            <a:ext cx="1257300" cy="1228471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9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F9A336-C0DF-A82B-A440-70A5D3625C53}"/>
              </a:ext>
            </a:extLst>
          </p:cNvPr>
          <p:cNvGrpSpPr/>
          <p:nvPr/>
        </p:nvGrpSpPr>
        <p:grpSpPr>
          <a:xfrm>
            <a:off x="5714962" y="0"/>
            <a:ext cx="6858075" cy="1333500"/>
            <a:chOff x="5539261" y="84191"/>
            <a:chExt cx="6655211" cy="1183744"/>
          </a:xfrm>
        </p:grpSpPr>
        <p:sp>
          <p:nvSpPr>
            <p:cNvPr id="3" name="Round Same Side Corner Rectangle 11">
              <a:extLst>
                <a:ext uri="{FF2B5EF4-FFF2-40B4-BE49-F238E27FC236}">
                  <a16:creationId xmlns:a16="http://schemas.microsoft.com/office/drawing/2014/main" id="{7426B011-CDF1-042B-4E21-C4EAD1C10C4D}"/>
                </a:ext>
              </a:extLst>
            </p:cNvPr>
            <p:cNvSpPr/>
            <p:nvPr/>
          </p:nvSpPr>
          <p:spPr>
            <a:xfrm flipV="1">
              <a:off x="5539261" y="84191"/>
              <a:ext cx="6655211" cy="118374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C188A-993F-6C29-EE4C-BAE5E1490976}"/>
                </a:ext>
              </a:extLst>
            </p:cNvPr>
            <p:cNvSpPr txBox="1"/>
            <p:nvPr/>
          </p:nvSpPr>
          <p:spPr>
            <a:xfrm>
              <a:off x="5665207" y="262667"/>
              <a:ext cx="6403317" cy="81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D29DD-4BB3-48CA-6F5E-97272AD200EA}"/>
              </a:ext>
            </a:extLst>
          </p:cNvPr>
          <p:cNvGrpSpPr/>
          <p:nvPr/>
        </p:nvGrpSpPr>
        <p:grpSpPr>
          <a:xfrm>
            <a:off x="486709" y="6823981"/>
            <a:ext cx="5579002" cy="2571746"/>
            <a:chOff x="10439400" y="2639894"/>
            <a:chExt cx="4490867" cy="14131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09D75C-E7C7-9BFD-7731-E143A14EFA54}"/>
                </a:ext>
              </a:extLst>
            </p:cNvPr>
            <p:cNvSpPr/>
            <p:nvPr/>
          </p:nvSpPr>
          <p:spPr>
            <a:xfrm>
              <a:off x="10439400" y="2639894"/>
              <a:ext cx="4191000" cy="12734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411563-6414-F37F-DF7B-78D7345D6279}"/>
                </a:ext>
              </a:extLst>
            </p:cNvPr>
            <p:cNvSpPr/>
            <p:nvPr/>
          </p:nvSpPr>
          <p:spPr>
            <a:xfrm>
              <a:off x="10739267" y="2779614"/>
              <a:ext cx="4191000" cy="1273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Đụng chạm cơ thể ở vùng mặc đồ bơi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178459-731D-CD1D-1778-84E5E1B937D7}"/>
              </a:ext>
            </a:extLst>
          </p:cNvPr>
          <p:cNvGrpSpPr/>
          <p:nvPr/>
        </p:nvGrpSpPr>
        <p:grpSpPr>
          <a:xfrm>
            <a:off x="6898564" y="2571753"/>
            <a:ext cx="4490867" cy="2571747"/>
            <a:chOff x="10439400" y="2639894"/>
            <a:chExt cx="4490867" cy="14131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52DDDD-B4AC-767E-BFDA-2ED8D1C850CC}"/>
                </a:ext>
              </a:extLst>
            </p:cNvPr>
            <p:cNvSpPr/>
            <p:nvPr/>
          </p:nvSpPr>
          <p:spPr>
            <a:xfrm>
              <a:off x="10439400" y="2639894"/>
              <a:ext cx="4191000" cy="12734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FF9FDA-B031-375E-BF0A-DD039BC6149B}"/>
                </a:ext>
              </a:extLst>
            </p:cNvPr>
            <p:cNvSpPr/>
            <p:nvPr/>
          </p:nvSpPr>
          <p:spPr>
            <a:xfrm>
              <a:off x="10739267" y="2779614"/>
              <a:ext cx="4191000" cy="1273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Bỏ rơi, bỏ mặc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8702C9E-0152-9230-A2AA-482D25FA1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09" y="2177146"/>
            <a:ext cx="5751390" cy="38377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cartoon of a child holding a teddy bear&#10;&#10;Description automatically generated">
            <a:extLst>
              <a:ext uri="{FF2B5EF4-FFF2-40B4-BE49-F238E27FC236}">
                <a16:creationId xmlns:a16="http://schemas.microsoft.com/office/drawing/2014/main" id="{9E42E60A-7757-25E8-BF3F-887B3778F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89" y="5834112"/>
            <a:ext cx="5315843" cy="356161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cartoon of a child being attacked by a person&#10;&#10;Description automatically generated">
            <a:extLst>
              <a:ext uri="{FF2B5EF4-FFF2-40B4-BE49-F238E27FC236}">
                <a16:creationId xmlns:a16="http://schemas.microsoft.com/office/drawing/2014/main" id="{3A4B9E7E-A890-3ED1-F97B-187D2172A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312" y="2177146"/>
            <a:ext cx="5727979" cy="38377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6F8D8-E3AC-AEC4-2FFA-DA8E0EF0D3DD}"/>
              </a:ext>
            </a:extLst>
          </p:cNvPr>
          <p:cNvGrpSpPr/>
          <p:nvPr/>
        </p:nvGrpSpPr>
        <p:grpSpPr>
          <a:xfrm>
            <a:off x="12366109" y="6823981"/>
            <a:ext cx="5435181" cy="2571746"/>
            <a:chOff x="10439400" y="2639894"/>
            <a:chExt cx="4490867" cy="14131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5127FF7-DF3F-A818-6D86-E68BBF54D1A0}"/>
                </a:ext>
              </a:extLst>
            </p:cNvPr>
            <p:cNvSpPr/>
            <p:nvPr/>
          </p:nvSpPr>
          <p:spPr>
            <a:xfrm>
              <a:off x="10439400" y="2639894"/>
              <a:ext cx="4191000" cy="12734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B2A4DA-ADFF-F79E-4E77-2541B631759B}"/>
                </a:ext>
              </a:extLst>
            </p:cNvPr>
            <p:cNvSpPr/>
            <p:nvPr/>
          </p:nvSpPr>
          <p:spPr>
            <a:xfrm>
              <a:off x="10739267" y="2779614"/>
              <a:ext cx="4191000" cy="1273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Đụng chạm cơ thể ở vùng mặc đồ bơi</a:t>
              </a:r>
            </a:p>
          </p:txBody>
        </p:sp>
      </p:grpSp>
      <p:sp>
        <p:nvSpPr>
          <p:cNvPr id="20" name="Freeform 18">
            <a:extLst>
              <a:ext uri="{FF2B5EF4-FFF2-40B4-BE49-F238E27FC236}">
                <a16:creationId xmlns:a16="http://schemas.microsoft.com/office/drawing/2014/main" id="{EF19A902-BE2F-38E1-D68B-5912D3F6C2EF}"/>
              </a:ext>
            </a:extLst>
          </p:cNvPr>
          <p:cNvSpPr/>
          <p:nvPr/>
        </p:nvSpPr>
        <p:spPr>
          <a:xfrm>
            <a:off x="16858132" y="101486"/>
            <a:ext cx="1257300" cy="1228471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3A0CCD68-860E-153E-5661-982A8B67CB6B}"/>
              </a:ext>
            </a:extLst>
          </p:cNvPr>
          <p:cNvSpPr/>
          <p:nvPr/>
        </p:nvSpPr>
        <p:spPr>
          <a:xfrm flipH="1">
            <a:off x="0" y="16647"/>
            <a:ext cx="1676400" cy="1469254"/>
          </a:xfrm>
          <a:custGeom>
            <a:avLst/>
            <a:gdLst/>
            <a:ahLst/>
            <a:cxnLst/>
            <a:rect l="l" t="t" r="r" b="b"/>
            <a:pathLst>
              <a:path w="2715324" h="2909275">
                <a:moveTo>
                  <a:pt x="2715324" y="0"/>
                </a:moveTo>
                <a:lnTo>
                  <a:pt x="0" y="0"/>
                </a:lnTo>
                <a:lnTo>
                  <a:pt x="0" y="2909275"/>
                </a:lnTo>
                <a:lnTo>
                  <a:pt x="2715324" y="2909275"/>
                </a:lnTo>
                <a:lnTo>
                  <a:pt x="27153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16706625" y="210219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60899" y="8617282"/>
            <a:ext cx="990600" cy="1656315"/>
          </a:xfrm>
          <a:custGeom>
            <a:avLst/>
            <a:gdLst/>
            <a:ahLst/>
            <a:cxnLst/>
            <a:rect l="l" t="t" r="r" b="b"/>
            <a:pathLst>
              <a:path w="1549301" h="2590017">
                <a:moveTo>
                  <a:pt x="0" y="0"/>
                </a:moveTo>
                <a:lnTo>
                  <a:pt x="1549301" y="0"/>
                </a:lnTo>
                <a:lnTo>
                  <a:pt x="1549301" y="2590017"/>
                </a:lnTo>
                <a:lnTo>
                  <a:pt x="0" y="259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AB7254-34A2-4B95-C10A-4E290FBE706C}"/>
              </a:ext>
            </a:extLst>
          </p:cNvPr>
          <p:cNvGrpSpPr/>
          <p:nvPr/>
        </p:nvGrpSpPr>
        <p:grpSpPr>
          <a:xfrm>
            <a:off x="-2133600" y="629294"/>
            <a:ext cx="15847155" cy="1728807"/>
            <a:chOff x="3467284" y="49480"/>
            <a:chExt cx="12804469" cy="1728807"/>
          </a:xfrm>
        </p:grpSpPr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637D697F-D1BB-47BD-603C-B0C4E8E79D69}"/>
                </a:ext>
              </a:extLst>
            </p:cNvPr>
            <p:cNvGrpSpPr/>
            <p:nvPr/>
          </p:nvGrpSpPr>
          <p:grpSpPr>
            <a:xfrm>
              <a:off x="3467284" y="49480"/>
              <a:ext cx="12804469" cy="1728807"/>
              <a:chOff x="0" y="-108803"/>
              <a:chExt cx="3494427" cy="515203"/>
            </a:xfrm>
          </p:grpSpPr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BF7BCB48-2A23-7173-95CF-EC500AE2C782}"/>
                  </a:ext>
                </a:extLst>
              </p:cNvPr>
              <p:cNvSpPr/>
              <p:nvPr/>
            </p:nvSpPr>
            <p:spPr>
              <a:xfrm>
                <a:off x="190882" y="-108803"/>
                <a:ext cx="3303545" cy="444442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0">
                <a:extLst>
                  <a:ext uri="{FF2B5EF4-FFF2-40B4-BE49-F238E27FC236}">
                    <a16:creationId xmlns:a16="http://schemas.microsoft.com/office/drawing/2014/main" id="{5C2BB81E-6C5C-8F33-AB39-8E0ED56327C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21499A-575C-BB7E-72F9-AF3B83FB0CEC}"/>
                </a:ext>
              </a:extLst>
            </p:cNvPr>
            <p:cNvSpPr txBox="1"/>
            <p:nvPr/>
          </p:nvSpPr>
          <p:spPr>
            <a:xfrm>
              <a:off x="5536888" y="410440"/>
              <a:ext cx="93646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thực hiện những yêu cầu sau:</a:t>
              </a:r>
              <a:endPara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468D69-99DB-BC96-B265-02593A86EF83}"/>
              </a:ext>
            </a:extLst>
          </p:cNvPr>
          <p:cNvGrpSpPr/>
          <p:nvPr/>
        </p:nvGrpSpPr>
        <p:grpSpPr>
          <a:xfrm>
            <a:off x="1082621" y="2797730"/>
            <a:ext cx="7751579" cy="5819553"/>
            <a:chOff x="1082621" y="2797730"/>
            <a:chExt cx="7751579" cy="581955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83537B8-05C6-3263-B143-9C5BA9254478}"/>
                </a:ext>
              </a:extLst>
            </p:cNvPr>
            <p:cNvGrpSpPr/>
            <p:nvPr/>
          </p:nvGrpSpPr>
          <p:grpSpPr>
            <a:xfrm>
              <a:off x="1082621" y="2797730"/>
              <a:ext cx="7751579" cy="5819553"/>
              <a:chOff x="9609643" y="2961653"/>
              <a:chExt cx="7751579" cy="5576397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7F041F2-004E-38D9-5ECB-D7CF0704E6D4}"/>
                  </a:ext>
                </a:extLst>
              </p:cNvPr>
              <p:cNvSpPr/>
              <p:nvPr/>
            </p:nvSpPr>
            <p:spPr>
              <a:xfrm>
                <a:off x="9778523" y="3485496"/>
                <a:ext cx="7582699" cy="5052554"/>
              </a:xfrm>
              <a:prstGeom prst="roundRect">
                <a:avLst/>
              </a:prstGeom>
              <a:solidFill>
                <a:srgbClr val="EEB7B0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1150A39-5A74-6920-45AE-66E633375B92}"/>
                  </a:ext>
                </a:extLst>
              </p:cNvPr>
              <p:cNvSpPr/>
              <p:nvPr/>
            </p:nvSpPr>
            <p:spPr>
              <a:xfrm>
                <a:off x="9609643" y="3333412"/>
                <a:ext cx="7582699" cy="5052554"/>
              </a:xfrm>
              <a:prstGeom prst="roundRect">
                <a:avLst/>
              </a:prstGeom>
              <a:solidFill>
                <a:srgbClr val="FFFFFF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F4750816-A25F-5C7B-7DAE-48C3988F10AA}"/>
                  </a:ext>
                </a:extLst>
              </p:cNvPr>
              <p:cNvSpPr/>
              <p:nvPr/>
            </p:nvSpPr>
            <p:spPr>
              <a:xfrm>
                <a:off x="11720640" y="2961653"/>
                <a:ext cx="3360706" cy="743519"/>
              </a:xfrm>
              <a:prstGeom prst="roundRect">
                <a:avLst/>
              </a:prstGeom>
              <a:solidFill>
                <a:srgbClr val="EEB7B0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18B38F-E464-3AB3-A370-C81A9D64C315}"/>
                </a:ext>
              </a:extLst>
            </p:cNvPr>
            <p:cNvSpPr txBox="1"/>
            <p:nvPr/>
          </p:nvSpPr>
          <p:spPr>
            <a:xfrm>
              <a:off x="1977983" y="4069393"/>
              <a:ext cx="5791974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 nghĩ và bổ sung thêm những hành vi làm tổn thương trẻ em mà em biết.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1EFF30-25AA-8D44-9EBC-4506F394A996}"/>
              </a:ext>
            </a:extLst>
          </p:cNvPr>
          <p:cNvGrpSpPr/>
          <p:nvPr/>
        </p:nvGrpSpPr>
        <p:grpSpPr>
          <a:xfrm>
            <a:off x="9453801" y="2797730"/>
            <a:ext cx="7751579" cy="5819553"/>
            <a:chOff x="9453801" y="2797730"/>
            <a:chExt cx="7751579" cy="581955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6EDCFE-7B99-A5D5-85DB-878EB3DA8520}"/>
                </a:ext>
              </a:extLst>
            </p:cNvPr>
            <p:cNvGrpSpPr/>
            <p:nvPr/>
          </p:nvGrpSpPr>
          <p:grpSpPr>
            <a:xfrm>
              <a:off x="9453801" y="2797730"/>
              <a:ext cx="7751579" cy="5819553"/>
              <a:chOff x="9609643" y="2961653"/>
              <a:chExt cx="7751579" cy="5576397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D08CE3D6-DD77-410C-D81E-A9F4CBF053FE}"/>
                  </a:ext>
                </a:extLst>
              </p:cNvPr>
              <p:cNvSpPr/>
              <p:nvPr/>
            </p:nvSpPr>
            <p:spPr>
              <a:xfrm>
                <a:off x="9778523" y="3485496"/>
                <a:ext cx="7582699" cy="5052554"/>
              </a:xfrm>
              <a:prstGeom prst="roundRect">
                <a:avLst/>
              </a:prstGeom>
              <a:solidFill>
                <a:srgbClr val="EEB7B0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32FB6CB-E3FE-01FF-F21C-CA8526688800}"/>
                  </a:ext>
                </a:extLst>
              </p:cNvPr>
              <p:cNvSpPr/>
              <p:nvPr/>
            </p:nvSpPr>
            <p:spPr>
              <a:xfrm>
                <a:off x="9609643" y="3333412"/>
                <a:ext cx="7582699" cy="5052554"/>
              </a:xfrm>
              <a:prstGeom prst="roundRect">
                <a:avLst/>
              </a:prstGeom>
              <a:solidFill>
                <a:srgbClr val="FFFFFF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6ABC3424-BD89-533D-2CB5-98AD0AAE4BC5}"/>
                  </a:ext>
                </a:extLst>
              </p:cNvPr>
              <p:cNvSpPr/>
              <p:nvPr/>
            </p:nvSpPr>
            <p:spPr>
              <a:xfrm>
                <a:off x="11720640" y="2961653"/>
                <a:ext cx="3360706" cy="743519"/>
              </a:xfrm>
              <a:prstGeom prst="roundRect">
                <a:avLst/>
              </a:prstGeom>
              <a:solidFill>
                <a:srgbClr val="EEB7B0"/>
              </a:solidFill>
              <a:ln w="1687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0F97F4C-1331-27B4-DA23-98D35FC9CDBA}"/>
                </a:ext>
              </a:extLst>
            </p:cNvPr>
            <p:cNvSpPr txBox="1"/>
            <p:nvPr/>
          </p:nvSpPr>
          <p:spPr>
            <a:xfrm>
              <a:off x="10289830" y="4069394"/>
              <a:ext cx="62484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Chia sẻ thêm về những hành vi xâm hại mà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 đã được nghe kể, đọc hoặc đã được chứng kiến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C4076178-FD2F-7ADA-05F7-8E248D570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48337" y="7861593"/>
            <a:ext cx="3191325" cy="2425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6390470" flipV="1">
            <a:off x="17008644" y="276840"/>
            <a:ext cx="910739" cy="1063120"/>
          </a:xfrm>
          <a:custGeom>
            <a:avLst/>
            <a:gdLst/>
            <a:ahLst/>
            <a:cxnLst/>
            <a:rect l="l" t="t" r="r" b="b"/>
            <a:pathLst>
              <a:path w="910739" h="1063120">
                <a:moveTo>
                  <a:pt x="0" y="1063120"/>
                </a:moveTo>
                <a:lnTo>
                  <a:pt x="910740" y="1063120"/>
                </a:lnTo>
                <a:lnTo>
                  <a:pt x="910740" y="0"/>
                </a:lnTo>
                <a:lnTo>
                  <a:pt x="0" y="0"/>
                </a:lnTo>
                <a:lnTo>
                  <a:pt x="0" y="10631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73036">
            <a:off x="16924692" y="9127706"/>
            <a:ext cx="1290803" cy="1309856"/>
          </a:xfrm>
          <a:custGeom>
            <a:avLst/>
            <a:gdLst/>
            <a:ahLst/>
            <a:cxnLst/>
            <a:rect l="l" t="t" r="r" b="b"/>
            <a:pathLst>
              <a:path w="1290803" h="1309856">
                <a:moveTo>
                  <a:pt x="0" y="0"/>
                </a:moveTo>
                <a:lnTo>
                  <a:pt x="1290803" y="0"/>
                </a:lnTo>
                <a:lnTo>
                  <a:pt x="1290803" y="1309855"/>
                </a:lnTo>
                <a:lnTo>
                  <a:pt x="0" y="130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13648" flipH="1">
            <a:off x="-31131" y="-129988"/>
            <a:ext cx="1433863" cy="1494280"/>
          </a:xfrm>
          <a:custGeom>
            <a:avLst/>
            <a:gdLst/>
            <a:ahLst/>
            <a:cxnLst/>
            <a:rect l="l" t="t" r="r" b="b"/>
            <a:pathLst>
              <a:path w="2252453" h="2630602">
                <a:moveTo>
                  <a:pt x="2252453" y="0"/>
                </a:moveTo>
                <a:lnTo>
                  <a:pt x="0" y="0"/>
                </a:lnTo>
                <a:lnTo>
                  <a:pt x="0" y="2630602"/>
                </a:lnTo>
                <a:lnTo>
                  <a:pt x="2252453" y="2630602"/>
                </a:lnTo>
                <a:lnTo>
                  <a:pt x="22524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CC4CF683-7C6E-D729-DEFC-47839D62A768}"/>
              </a:ext>
            </a:extLst>
          </p:cNvPr>
          <p:cNvSpPr/>
          <p:nvPr/>
        </p:nvSpPr>
        <p:spPr>
          <a:xfrm>
            <a:off x="857670" y="1472533"/>
            <a:ext cx="6100742" cy="2209800"/>
          </a:xfrm>
          <a:prstGeom prst="wedgeRoundRectCallout">
            <a:avLst>
              <a:gd name="adj1" fmla="val -6801"/>
              <a:gd name="adj2" fmla="val 104252"/>
              <a:gd name="adj3" fmla="val 16667"/>
            </a:avLst>
          </a:prstGeom>
          <a:solidFill>
            <a:srgbClr val="FFF3CD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9A4A75EE-2F38-0310-4DED-F931A5FB4D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6958412" y="9041189"/>
            <a:ext cx="1678934" cy="60021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0587933-7B3C-7B97-4767-E56D14D71A38}"/>
              </a:ext>
            </a:extLst>
          </p:cNvPr>
          <p:cNvGrpSpPr/>
          <p:nvPr/>
        </p:nvGrpSpPr>
        <p:grpSpPr>
          <a:xfrm>
            <a:off x="7968481" y="342900"/>
            <a:ext cx="9829800" cy="8330370"/>
            <a:chOff x="8305800" y="959823"/>
            <a:chExt cx="9372600" cy="768887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B8ED115-D901-7193-235E-3611FFE5E577}"/>
                </a:ext>
              </a:extLst>
            </p:cNvPr>
            <p:cNvGrpSpPr/>
            <p:nvPr/>
          </p:nvGrpSpPr>
          <p:grpSpPr>
            <a:xfrm>
              <a:off x="8305800" y="2035551"/>
              <a:ext cx="9372600" cy="6613150"/>
              <a:chOff x="702894" y="3376974"/>
              <a:chExt cx="16350489" cy="52521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81A536D-47E9-13CA-AD3F-4F7C9A155478}"/>
                  </a:ext>
                </a:extLst>
              </p:cNvPr>
              <p:cNvSpPr/>
              <p:nvPr/>
            </p:nvSpPr>
            <p:spPr>
              <a:xfrm>
                <a:off x="702894" y="3376974"/>
                <a:ext cx="16350489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3738912A-A6B3-B3F4-4F52-524E533B937A}"/>
                  </a:ext>
                </a:extLst>
              </p:cNvPr>
              <p:cNvSpPr/>
              <p:nvPr/>
            </p:nvSpPr>
            <p:spPr>
              <a:xfrm>
                <a:off x="1516458" y="3803603"/>
                <a:ext cx="14723361" cy="448809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hành vi làm tổn thương trẻ em thường được gọi là “</a:t>
                </a:r>
                <a:r>
                  <a:rPr lang="vi-VN" sz="4000" i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xâm hại trẻ em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vẫn xảy ra hằng ngày. Chúng ta cần cảnh giác, quan sát để nhận biết được các hành vi đó, tự bảo vệ mình và cảnh báo mọi người.</a:t>
                </a: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17B6CA52-27D0-075B-33BE-5B4B62DD8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288602" y="959823"/>
              <a:ext cx="1406996" cy="1337106"/>
            </a:xfrm>
            <a:prstGeom prst="rect">
              <a:avLst/>
            </a:prstGeom>
          </p:spPr>
        </p:pic>
      </p:grpSp>
      <p:pic>
        <p:nvPicPr>
          <p:cNvPr id="1026" name="Picture 2" descr="Khuyến khích trẻ em lên tiếng khi bị xâm hại">
            <a:extLst>
              <a:ext uri="{FF2B5EF4-FFF2-40B4-BE49-F238E27FC236}">
                <a16:creationId xmlns:a16="http://schemas.microsoft.com/office/drawing/2014/main" id="{4E019142-34D4-249A-CB7B-D6657934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95" y="5457364"/>
            <a:ext cx="5595065" cy="38260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79433" y="7939139"/>
            <a:ext cx="2670272" cy="2565394"/>
          </a:xfrm>
          <a:custGeom>
            <a:avLst/>
            <a:gdLst/>
            <a:ahLst/>
            <a:cxnLst/>
            <a:rect l="l" t="t" r="r" b="b"/>
            <a:pathLst>
              <a:path w="3712132" h="3435410">
                <a:moveTo>
                  <a:pt x="0" y="0"/>
                </a:moveTo>
                <a:lnTo>
                  <a:pt x="3712132" y="0"/>
                </a:lnTo>
                <a:lnTo>
                  <a:pt x="3712132" y="3435410"/>
                </a:lnTo>
                <a:lnTo>
                  <a:pt x="0" y="3435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437613">
            <a:off x="771981" y="43750"/>
            <a:ext cx="928822" cy="1980046"/>
          </a:xfrm>
          <a:custGeom>
            <a:avLst/>
            <a:gdLst/>
            <a:ahLst/>
            <a:cxnLst/>
            <a:rect l="l" t="t" r="r" b="b"/>
            <a:pathLst>
              <a:path w="928822" h="1980046">
                <a:moveTo>
                  <a:pt x="0" y="0"/>
                </a:moveTo>
                <a:lnTo>
                  <a:pt x="928822" y="0"/>
                </a:lnTo>
                <a:lnTo>
                  <a:pt x="928822" y="1980046"/>
                </a:lnTo>
                <a:lnTo>
                  <a:pt x="0" y="1980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60233">
            <a:off x="14924268" y="-25062"/>
            <a:ext cx="3450863" cy="1856729"/>
          </a:xfrm>
          <a:custGeom>
            <a:avLst/>
            <a:gdLst/>
            <a:ahLst/>
            <a:cxnLst/>
            <a:rect l="l" t="t" r="r" b="b"/>
            <a:pathLst>
              <a:path w="6124353" h="4114800">
                <a:moveTo>
                  <a:pt x="0" y="0"/>
                </a:moveTo>
                <a:lnTo>
                  <a:pt x="6124354" y="0"/>
                </a:lnTo>
                <a:lnTo>
                  <a:pt x="61243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093572" y="8708185"/>
            <a:ext cx="1346827" cy="1482065"/>
          </a:xfrm>
          <a:custGeom>
            <a:avLst/>
            <a:gdLst/>
            <a:ahLst/>
            <a:cxnLst/>
            <a:rect l="l" t="t" r="r" b="b"/>
            <a:pathLst>
              <a:path w="1346827" h="1482065">
                <a:moveTo>
                  <a:pt x="0" y="0"/>
                </a:moveTo>
                <a:lnTo>
                  <a:pt x="1346826" y="0"/>
                </a:lnTo>
                <a:lnTo>
                  <a:pt x="1346826" y="1482065"/>
                </a:lnTo>
                <a:lnTo>
                  <a:pt x="0" y="1482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EB0B196C-C6CF-A101-1297-319E7D790DAD}"/>
              </a:ext>
            </a:extLst>
          </p:cNvPr>
          <p:cNvSpPr/>
          <p:nvPr/>
        </p:nvSpPr>
        <p:spPr>
          <a:xfrm>
            <a:off x="571500" y="365889"/>
            <a:ext cx="17144999" cy="9555217"/>
          </a:xfrm>
          <a:custGeom>
            <a:avLst/>
            <a:gdLst/>
            <a:ahLst/>
            <a:cxnLst/>
            <a:rect l="l" t="t" r="r" b="b"/>
            <a:pathLst>
              <a:path w="15545890" h="9555217">
                <a:moveTo>
                  <a:pt x="0" y="0"/>
                </a:moveTo>
                <a:lnTo>
                  <a:pt x="15545890" y="0"/>
                </a:lnTo>
                <a:lnTo>
                  <a:pt x="15545890" y="9555218"/>
                </a:lnTo>
                <a:lnTo>
                  <a:pt x="0" y="95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1350158-9F14-0FD9-3B56-3D86658CDFB6}"/>
              </a:ext>
            </a:extLst>
          </p:cNvPr>
          <p:cNvSpPr txBox="1"/>
          <p:nvPr/>
        </p:nvSpPr>
        <p:spPr>
          <a:xfrm>
            <a:off x="3124198" y="2952384"/>
            <a:ext cx="12039601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C00000"/>
                </a:solidFill>
                <a:cs typeface="Arial" panose="020B0604020202020204" pitchFamily="34" charset="0"/>
              </a:rPr>
              <a:t>TÌM HIỂU HÀNH VI XÂM HẠI TRẺ EM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2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F535AB4-76CE-823D-99FA-F489DE3321DA}"/>
              </a:ext>
            </a:extLst>
          </p:cNvPr>
          <p:cNvGrpSpPr/>
          <p:nvPr/>
        </p:nvGrpSpPr>
        <p:grpSpPr>
          <a:xfrm>
            <a:off x="105785" y="136071"/>
            <a:ext cx="1275332" cy="1524000"/>
            <a:chOff x="6275849" y="1677448"/>
            <a:chExt cx="971443" cy="971443"/>
          </a:xfrm>
        </p:grpSpPr>
        <p:sp>
          <p:nvSpPr>
            <p:cNvPr id="15" name="Freeform 15"/>
            <p:cNvSpPr/>
            <p:nvPr/>
          </p:nvSpPr>
          <p:spPr>
            <a:xfrm>
              <a:off x="6275849" y="2056791"/>
              <a:ext cx="592100" cy="592100"/>
            </a:xfrm>
            <a:custGeom>
              <a:avLst/>
              <a:gdLst/>
              <a:ahLst/>
              <a:cxnLst/>
              <a:rect l="l" t="t" r="r" b="b"/>
              <a:pathLst>
                <a:path w="592100" h="592100">
                  <a:moveTo>
                    <a:pt x="0" y="0"/>
                  </a:moveTo>
                  <a:lnTo>
                    <a:pt x="592100" y="0"/>
                  </a:lnTo>
                  <a:lnTo>
                    <a:pt x="592100" y="592100"/>
                  </a:lnTo>
                  <a:lnTo>
                    <a:pt x="0" y="59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867949" y="1677448"/>
              <a:ext cx="379343" cy="379343"/>
            </a:xfrm>
            <a:custGeom>
              <a:avLst/>
              <a:gdLst/>
              <a:ahLst/>
              <a:cxnLst/>
              <a:rect l="l" t="t" r="r" b="b"/>
              <a:pathLst>
                <a:path w="379343" h="379343">
                  <a:moveTo>
                    <a:pt x="0" y="0"/>
                  </a:moveTo>
                  <a:lnTo>
                    <a:pt x="379343" y="0"/>
                  </a:lnTo>
                  <a:lnTo>
                    <a:pt x="379343" y="379343"/>
                  </a:lnTo>
                  <a:lnTo>
                    <a:pt x="0" y="379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5">
            <a:extLst>
              <a:ext uri="{FF2B5EF4-FFF2-40B4-BE49-F238E27FC236}">
                <a16:creationId xmlns:a16="http://schemas.microsoft.com/office/drawing/2014/main" id="{FFAF904F-00D7-0B7D-C834-2774718AD557}"/>
              </a:ext>
            </a:extLst>
          </p:cNvPr>
          <p:cNvSpPr/>
          <p:nvPr/>
        </p:nvSpPr>
        <p:spPr>
          <a:xfrm>
            <a:off x="697885" y="2247900"/>
            <a:ext cx="16980516" cy="7467600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A81F9C-8B14-9D24-E0F9-27214B1F3F62}"/>
              </a:ext>
            </a:extLst>
          </p:cNvPr>
          <p:cNvGrpSpPr/>
          <p:nvPr/>
        </p:nvGrpSpPr>
        <p:grpSpPr>
          <a:xfrm>
            <a:off x="5981700" y="-28898"/>
            <a:ext cx="6324600" cy="1580477"/>
            <a:chOff x="5715000" y="-1"/>
            <a:chExt cx="6324600" cy="1563773"/>
          </a:xfrm>
        </p:grpSpPr>
        <p:sp>
          <p:nvSpPr>
            <p:cNvPr id="36" name="Round Same Side Corner Rectangle 11">
              <a:extLst>
                <a:ext uri="{FF2B5EF4-FFF2-40B4-BE49-F238E27FC236}">
                  <a16:creationId xmlns:a16="http://schemas.microsoft.com/office/drawing/2014/main" id="{835A93C1-FC1E-7969-E8FA-FC3923C25D4E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46F21A-CDD4-DCBA-6EF4-E0923BAF12D5}"/>
                </a:ext>
              </a:extLst>
            </p:cNvPr>
            <p:cNvSpPr txBox="1"/>
            <p:nvPr/>
          </p:nvSpPr>
          <p:spPr>
            <a:xfrm>
              <a:off x="6515100" y="285157"/>
              <a:ext cx="4724400" cy="100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3B245EB-CCE9-0885-11FD-B44898EC0732}"/>
              </a:ext>
            </a:extLst>
          </p:cNvPr>
          <p:cNvSpPr txBox="1"/>
          <p:nvPr/>
        </p:nvSpPr>
        <p:spPr>
          <a:xfrm>
            <a:off x="1943100" y="2822593"/>
            <a:ext cx="144017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“Xếp chữ”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512F7D-05A8-AA3B-2D1C-01534DF3B212}"/>
              </a:ext>
            </a:extLst>
          </p:cNvPr>
          <p:cNvSpPr txBox="1"/>
          <p:nvPr/>
        </p:nvSpPr>
        <p:spPr>
          <a:xfrm>
            <a:off x="1344301" y="3684367"/>
            <a:ext cx="15687684" cy="5379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nhóm nhận được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tấm thẻ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đó ghi các chữ cái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028700" lvl="1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thẻ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sẽ</a:t>
            </a: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</a:t>
            </a: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chữ cái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028700" lvl="1" indent="-5715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nhóm nhận được các chữ cái của một từ gồm 2 âm tiết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được </a:t>
            </a: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theo thứ tự lộn xộn.</a:t>
            </a:r>
          </a:p>
          <a:p>
            <a:pPr marL="571500" indent="-571500" algn="just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 trên những chữ cái đó, các nhóm đoán và xếp từ liên quan đến nội dung: </a:t>
            </a:r>
            <a:r>
              <a:rPr lang="en-US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hững hành vi xấu làm tổn thương trẻ em.</a:t>
            </a:r>
            <a:endParaRPr lang="vi-VN" sz="4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7221200" y="8572500"/>
            <a:ext cx="990600" cy="1714500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17" y="8773886"/>
            <a:ext cx="1371600" cy="1524000"/>
          </a:xfrm>
          <a:custGeom>
            <a:avLst/>
            <a:gdLst/>
            <a:ahLst/>
            <a:cxnLst/>
            <a:rect l="l" t="t" r="r" b="b"/>
            <a:pathLst>
              <a:path w="2716536" h="2909275">
                <a:moveTo>
                  <a:pt x="0" y="0"/>
                </a:moveTo>
                <a:lnTo>
                  <a:pt x="2716536" y="0"/>
                </a:lnTo>
                <a:lnTo>
                  <a:pt x="2716536" y="2909276"/>
                </a:lnTo>
                <a:lnTo>
                  <a:pt x="0" y="2909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 descr="A group of kids standing next to letters&#10;&#10;Description automatically generated">
            <a:extLst>
              <a:ext uri="{FF2B5EF4-FFF2-40B4-BE49-F238E27FC236}">
                <a16:creationId xmlns:a16="http://schemas.microsoft.com/office/drawing/2014/main" id="{423F888A-7A38-7F23-7B0B-DE50D1502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30" y="259306"/>
            <a:ext cx="3253285" cy="325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/>
      <p:bldP spid="3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7527" y="9027943"/>
            <a:ext cx="1447800" cy="1143000"/>
          </a:xfrm>
          <a:custGeom>
            <a:avLst/>
            <a:gdLst/>
            <a:ahLst/>
            <a:cxnLst/>
            <a:rect l="l" t="t" r="r" b="b"/>
            <a:pathLst>
              <a:path w="2797888" h="2324791">
                <a:moveTo>
                  <a:pt x="0" y="0"/>
                </a:moveTo>
                <a:lnTo>
                  <a:pt x="2797888" y="0"/>
                </a:lnTo>
                <a:lnTo>
                  <a:pt x="2797888" y="2324791"/>
                </a:lnTo>
                <a:lnTo>
                  <a:pt x="0" y="2324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764000" y="8801100"/>
            <a:ext cx="1524000" cy="11430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143086" y="3333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4" y="0"/>
                </a:lnTo>
                <a:lnTo>
                  <a:pt x="1144914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E1FFD-4B05-C0AD-18EC-CC76C2239C46}"/>
              </a:ext>
            </a:extLst>
          </p:cNvPr>
          <p:cNvSpPr txBox="1"/>
          <p:nvPr/>
        </p:nvSpPr>
        <p:spPr>
          <a:xfrm>
            <a:off x="1028700" y="884039"/>
            <a:ext cx="3086100" cy="32307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BAB2B2-F052-737F-7EE8-BCE9575D8F11}"/>
              </a:ext>
            </a:extLst>
          </p:cNvPr>
          <p:cNvGrpSpPr/>
          <p:nvPr/>
        </p:nvGrpSpPr>
        <p:grpSpPr>
          <a:xfrm>
            <a:off x="2438401" y="4801584"/>
            <a:ext cx="13411198" cy="1472545"/>
            <a:chOff x="3029863" y="1823688"/>
            <a:chExt cx="12362538" cy="126241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FF74A1E-3615-62FD-AC5D-E6598016A0E0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5E9548-B28D-B88E-CC32-AB55788DF610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92D11BC-0598-4C14-3FB0-44A5D4D809EA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0CEE99-1E7A-3666-D060-17169A5D2207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52C8E9-3D74-E0DD-15DD-548DDA1FB9A8}"/>
              </a:ext>
            </a:extLst>
          </p:cNvPr>
          <p:cNvGrpSpPr/>
          <p:nvPr/>
        </p:nvGrpSpPr>
        <p:grpSpPr>
          <a:xfrm>
            <a:off x="1237630" y="614345"/>
            <a:ext cx="15587050" cy="4198480"/>
            <a:chOff x="-179327" y="569834"/>
            <a:chExt cx="15587050" cy="419848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A60A0A21-1BFF-6DC9-BF89-4ECDFBF1C48E}"/>
                </a:ext>
              </a:extLst>
            </p:cNvPr>
            <p:cNvSpPr/>
            <p:nvPr/>
          </p:nvSpPr>
          <p:spPr>
            <a:xfrm>
              <a:off x="400310" y="807523"/>
              <a:ext cx="15007413" cy="3960791"/>
            </a:xfrm>
            <a:prstGeom prst="wedgeRoundRectCallout">
              <a:avLst>
                <a:gd name="adj1" fmla="val -26405"/>
                <a:gd name="adj2" fmla="val 46900"/>
                <a:gd name="adj3" fmla="val 16667"/>
              </a:avLst>
            </a:prstGeom>
            <a:solidFill>
              <a:srgbClr val="FFF8E1"/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CÁ NHÂN: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em đọc các thẻ từ </a:t>
              </a:r>
              <a:r>
                <a:rPr lang="en-US" sz="4000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 – tr.60) 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 xác định, phân loại các hành vi thể hiện trên sáu hình ảnh ở </a:t>
              </a:r>
              <a:r>
                <a:rPr lang="en-US" sz="40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thuộc nhóm hình thức xâm hại nào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708D7C6D-49DB-B816-5FEE-F4B88C760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555803">
              <a:off x="-179327" y="569834"/>
              <a:ext cx="1454937" cy="82270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CBD832-CAD2-4E4A-078A-91AE756FF480}"/>
              </a:ext>
            </a:extLst>
          </p:cNvPr>
          <p:cNvSpPr/>
          <p:nvPr/>
        </p:nvSpPr>
        <p:spPr>
          <a:xfrm>
            <a:off x="685799" y="6172201"/>
            <a:ext cx="5212571" cy="33908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 hại tinh thần</a:t>
            </a:r>
            <a:endParaRPr lang="vi-VN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201B8-3CB8-0C02-FDE6-3B29887A826C}"/>
              </a:ext>
            </a:extLst>
          </p:cNvPr>
          <p:cNvSpPr/>
          <p:nvPr/>
        </p:nvSpPr>
        <p:spPr>
          <a:xfrm>
            <a:off x="6320156" y="6161341"/>
            <a:ext cx="5421999" cy="337628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 hại thân thể</a:t>
            </a:r>
            <a:endParaRPr lang="vi-VN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341D5A-957C-A1BF-64F7-FF866BD6B465}"/>
              </a:ext>
            </a:extLst>
          </p:cNvPr>
          <p:cNvSpPr/>
          <p:nvPr/>
        </p:nvSpPr>
        <p:spPr>
          <a:xfrm>
            <a:off x="12163940" y="6153795"/>
            <a:ext cx="5438259" cy="3352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 hại tình dục</a:t>
            </a:r>
            <a:endParaRPr lang="vi-VN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68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0" y="27671"/>
            <a:ext cx="837492" cy="923330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297400" y="8625242"/>
            <a:ext cx="990600" cy="1656315"/>
          </a:xfrm>
          <a:custGeom>
            <a:avLst/>
            <a:gdLst/>
            <a:ahLst/>
            <a:cxnLst/>
            <a:rect l="l" t="t" r="r" b="b"/>
            <a:pathLst>
              <a:path w="1549301" h="2590017">
                <a:moveTo>
                  <a:pt x="0" y="0"/>
                </a:moveTo>
                <a:lnTo>
                  <a:pt x="1549301" y="0"/>
                </a:lnTo>
                <a:lnTo>
                  <a:pt x="1549301" y="2590017"/>
                </a:lnTo>
                <a:lnTo>
                  <a:pt x="0" y="259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BF7589-9ADA-DE22-247E-18B8D172E9AD}"/>
              </a:ext>
            </a:extLst>
          </p:cNvPr>
          <p:cNvGrpSpPr/>
          <p:nvPr/>
        </p:nvGrpSpPr>
        <p:grpSpPr>
          <a:xfrm>
            <a:off x="5143499" y="-89255"/>
            <a:ext cx="8001001" cy="1376853"/>
            <a:chOff x="5010864" y="-7"/>
            <a:chExt cx="7807228" cy="1319976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8BDB5D92-9F7D-6E66-CF33-6102C6175612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0ED508-03F5-82B6-E913-9FE3ADE9E853}"/>
                </a:ext>
              </a:extLst>
            </p:cNvPr>
            <p:cNvSpPr txBox="1"/>
            <p:nvPr/>
          </p:nvSpPr>
          <p:spPr>
            <a:xfrm>
              <a:off x="5531345" y="261928"/>
              <a:ext cx="6766264" cy="885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  <a:endParaRPr lang="en-US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983F31-E612-6E6B-934F-CD0934570B8F}"/>
              </a:ext>
            </a:extLst>
          </p:cNvPr>
          <p:cNvGrpSpPr/>
          <p:nvPr/>
        </p:nvGrpSpPr>
        <p:grpSpPr>
          <a:xfrm>
            <a:off x="0" y="1411275"/>
            <a:ext cx="16764708" cy="1921770"/>
            <a:chOff x="21771" y="1436705"/>
            <a:chExt cx="16764708" cy="19217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A40BD-19ED-E43D-4456-5558720B5271}"/>
                </a:ext>
              </a:extLst>
            </p:cNvPr>
            <p:cNvSpPr/>
            <p:nvPr/>
          </p:nvSpPr>
          <p:spPr>
            <a:xfrm>
              <a:off x="21771" y="1943100"/>
              <a:ext cx="16231308" cy="14153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hành vi thuộc nhóm xâm hại tinh thần là: </a:t>
              </a:r>
              <a:endPara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BBEF3E2-B6C6-2B58-0714-EDC3FE68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719679" y="1436705"/>
              <a:ext cx="1066800" cy="98412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F7F744-B5A1-91F9-7C4F-BD40ABB8DDD4}"/>
              </a:ext>
            </a:extLst>
          </p:cNvPr>
          <p:cNvSpPr/>
          <p:nvPr/>
        </p:nvSpPr>
        <p:spPr>
          <a:xfrm>
            <a:off x="1867597" y="3968462"/>
            <a:ext cx="6400801" cy="19423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rơi, bỏ mặc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A711D5-6A98-EBB1-4449-2872DE3E234A}"/>
              </a:ext>
            </a:extLst>
          </p:cNvPr>
          <p:cNvSpPr/>
          <p:nvPr/>
        </p:nvSpPr>
        <p:spPr>
          <a:xfrm>
            <a:off x="10019602" y="3963118"/>
            <a:ext cx="6400801" cy="19423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 mạ, xúc phạm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hục hồi tâm lý cho trẻ bị bỏ rơi | Vinmec">
            <a:extLst>
              <a:ext uri="{FF2B5EF4-FFF2-40B4-BE49-F238E27FC236}">
                <a16:creationId xmlns:a16="http://schemas.microsoft.com/office/drawing/2014/main" id="{A829C4D9-C94A-BAAB-1602-5530B275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917" y="6362700"/>
            <a:ext cx="5204060" cy="3469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uyên gia giáo dục lý giải vì sao cha mẹ hay nổi nóng, quát mắng con">
            <a:extLst>
              <a:ext uri="{FF2B5EF4-FFF2-40B4-BE49-F238E27FC236}">
                <a16:creationId xmlns:a16="http://schemas.microsoft.com/office/drawing/2014/main" id="{915D4C3A-D7D4-A151-A1AE-80D2ACB0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74" y="6362700"/>
            <a:ext cx="5550997" cy="3469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6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0" y="27671"/>
            <a:ext cx="837492" cy="923330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297400" y="8625242"/>
            <a:ext cx="990600" cy="1656315"/>
          </a:xfrm>
          <a:custGeom>
            <a:avLst/>
            <a:gdLst/>
            <a:ahLst/>
            <a:cxnLst/>
            <a:rect l="l" t="t" r="r" b="b"/>
            <a:pathLst>
              <a:path w="1549301" h="2590017">
                <a:moveTo>
                  <a:pt x="0" y="0"/>
                </a:moveTo>
                <a:lnTo>
                  <a:pt x="1549301" y="0"/>
                </a:lnTo>
                <a:lnTo>
                  <a:pt x="1549301" y="2590017"/>
                </a:lnTo>
                <a:lnTo>
                  <a:pt x="0" y="259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BF7589-9ADA-DE22-247E-18B8D172E9AD}"/>
              </a:ext>
            </a:extLst>
          </p:cNvPr>
          <p:cNvGrpSpPr/>
          <p:nvPr/>
        </p:nvGrpSpPr>
        <p:grpSpPr>
          <a:xfrm>
            <a:off x="5143499" y="-89255"/>
            <a:ext cx="8001001" cy="1376853"/>
            <a:chOff x="5010864" y="-7"/>
            <a:chExt cx="7807228" cy="1319976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8BDB5D92-9F7D-6E66-CF33-6102C6175612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0ED508-03F5-82B6-E913-9FE3ADE9E853}"/>
                </a:ext>
              </a:extLst>
            </p:cNvPr>
            <p:cNvSpPr txBox="1"/>
            <p:nvPr/>
          </p:nvSpPr>
          <p:spPr>
            <a:xfrm>
              <a:off x="5531345" y="261928"/>
              <a:ext cx="6766264" cy="885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  <a:endParaRPr lang="en-US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983F31-E612-6E6B-934F-CD0934570B8F}"/>
              </a:ext>
            </a:extLst>
          </p:cNvPr>
          <p:cNvGrpSpPr/>
          <p:nvPr/>
        </p:nvGrpSpPr>
        <p:grpSpPr>
          <a:xfrm>
            <a:off x="0" y="1411275"/>
            <a:ext cx="16764708" cy="1921770"/>
            <a:chOff x="21771" y="1436705"/>
            <a:chExt cx="16764708" cy="19217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A40BD-19ED-E43D-4456-5558720B5271}"/>
                </a:ext>
              </a:extLst>
            </p:cNvPr>
            <p:cNvSpPr/>
            <p:nvPr/>
          </p:nvSpPr>
          <p:spPr>
            <a:xfrm>
              <a:off x="21771" y="1943100"/>
              <a:ext cx="16231308" cy="14153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hành vi thuộc nhóm xâm hại thân thể là: </a:t>
              </a:r>
              <a:endPara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BBEF3E2-B6C6-2B58-0714-EDC3FE68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719679" y="1436705"/>
              <a:ext cx="1066800" cy="98412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F7F744-B5A1-91F9-7C4F-BD40ABB8DDD4}"/>
              </a:ext>
            </a:extLst>
          </p:cNvPr>
          <p:cNvSpPr/>
          <p:nvPr/>
        </p:nvSpPr>
        <p:spPr>
          <a:xfrm>
            <a:off x="1867597" y="3968462"/>
            <a:ext cx="6400801" cy="19423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đập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A711D5-6A98-EBB1-4449-2872DE3E234A}"/>
              </a:ext>
            </a:extLst>
          </p:cNvPr>
          <p:cNvSpPr/>
          <p:nvPr/>
        </p:nvSpPr>
        <p:spPr>
          <a:xfrm>
            <a:off x="10019602" y="3963118"/>
            <a:ext cx="6400801" cy="19423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Lạm dụng sức lao động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Bé 4 tuổi tử vong vì bị người tình của mẹ đánh đập - 2sao">
            <a:extLst>
              <a:ext uri="{FF2B5EF4-FFF2-40B4-BE49-F238E27FC236}">
                <a16:creationId xmlns:a16="http://schemas.microsoft.com/office/drawing/2014/main" id="{33E02389-5668-8579-ED4B-9A679C31C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"/>
          <a:stretch/>
        </p:blipFill>
        <p:spPr bwMode="auto">
          <a:xfrm>
            <a:off x="3161736" y="6457921"/>
            <a:ext cx="3963525" cy="3353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Xử lý nghiêm các vi phạm pháp luật về sử dụng lao động trẻ em">
            <a:extLst>
              <a:ext uri="{FF2B5EF4-FFF2-40B4-BE49-F238E27FC236}">
                <a16:creationId xmlns:a16="http://schemas.microsoft.com/office/drawing/2014/main" id="{57CF9A9C-B3F8-CDAC-DD9C-3F27DB05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466" y="6457921"/>
            <a:ext cx="6386937" cy="3353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0" y="27671"/>
            <a:ext cx="837492" cy="923330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297400" y="8625242"/>
            <a:ext cx="990600" cy="1656315"/>
          </a:xfrm>
          <a:custGeom>
            <a:avLst/>
            <a:gdLst/>
            <a:ahLst/>
            <a:cxnLst/>
            <a:rect l="l" t="t" r="r" b="b"/>
            <a:pathLst>
              <a:path w="1549301" h="2590017">
                <a:moveTo>
                  <a:pt x="0" y="0"/>
                </a:moveTo>
                <a:lnTo>
                  <a:pt x="1549301" y="0"/>
                </a:lnTo>
                <a:lnTo>
                  <a:pt x="1549301" y="2590017"/>
                </a:lnTo>
                <a:lnTo>
                  <a:pt x="0" y="2590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BF7589-9ADA-DE22-247E-18B8D172E9AD}"/>
              </a:ext>
            </a:extLst>
          </p:cNvPr>
          <p:cNvGrpSpPr/>
          <p:nvPr/>
        </p:nvGrpSpPr>
        <p:grpSpPr>
          <a:xfrm>
            <a:off x="5143499" y="-89255"/>
            <a:ext cx="8001001" cy="1376853"/>
            <a:chOff x="5010864" y="-7"/>
            <a:chExt cx="7807228" cy="1319976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8BDB5D92-9F7D-6E66-CF33-6102C6175612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0ED508-03F5-82B6-E913-9FE3ADE9E853}"/>
                </a:ext>
              </a:extLst>
            </p:cNvPr>
            <p:cNvSpPr txBox="1"/>
            <p:nvPr/>
          </p:nvSpPr>
          <p:spPr>
            <a:xfrm>
              <a:off x="5531345" y="261928"/>
              <a:ext cx="6766264" cy="885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  <a:endParaRPr lang="en-US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983F31-E612-6E6B-934F-CD0934570B8F}"/>
              </a:ext>
            </a:extLst>
          </p:cNvPr>
          <p:cNvGrpSpPr/>
          <p:nvPr/>
        </p:nvGrpSpPr>
        <p:grpSpPr>
          <a:xfrm>
            <a:off x="0" y="1512752"/>
            <a:ext cx="16764708" cy="1921770"/>
            <a:chOff x="21771" y="1436705"/>
            <a:chExt cx="16764708" cy="19217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A40BD-19ED-E43D-4456-5558720B5271}"/>
                </a:ext>
              </a:extLst>
            </p:cNvPr>
            <p:cNvSpPr/>
            <p:nvPr/>
          </p:nvSpPr>
          <p:spPr>
            <a:xfrm>
              <a:off x="21771" y="1943100"/>
              <a:ext cx="16231308" cy="14153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hành vi thuộc nhóm xâm hại tình dục là: </a:t>
              </a:r>
              <a:endPara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BBEF3E2-B6C6-2B58-0714-EDC3FE68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719679" y="1436705"/>
              <a:ext cx="1066800" cy="98412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F7F744-B5A1-91F9-7C4F-BD40ABB8DDD4}"/>
              </a:ext>
            </a:extLst>
          </p:cNvPr>
          <p:cNvSpPr/>
          <p:nvPr/>
        </p:nvSpPr>
        <p:spPr>
          <a:xfrm>
            <a:off x="1714853" y="4649732"/>
            <a:ext cx="6400801" cy="43255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Đụng chạm cơ thể ở vùng mặc đồ bơi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C1604C-DF55-8445-4BC6-FE9F6D652A1F}"/>
              </a:ext>
            </a:extLst>
          </p:cNvPr>
          <p:cNvGrpSpPr/>
          <p:nvPr/>
        </p:nvGrpSpPr>
        <p:grpSpPr>
          <a:xfrm>
            <a:off x="9525000" y="4285874"/>
            <a:ext cx="5847042" cy="4668979"/>
            <a:chOff x="9448800" y="3935856"/>
            <a:chExt cx="5847042" cy="4668979"/>
          </a:xfrm>
        </p:grpSpPr>
        <p:pic>
          <p:nvPicPr>
            <p:cNvPr id="5122" name="Picture 2" descr="Bị gọi vào phòng riêng cho món đồ chơi, bé gái 5 tuổi thoát khỏi thầy giáo  ấu dâm nhờ nói đúng 1 câu - GUU.vn">
              <a:extLst>
                <a:ext uri="{FF2B5EF4-FFF2-40B4-BE49-F238E27FC236}">
                  <a16:creationId xmlns:a16="http://schemas.microsoft.com/office/drawing/2014/main" id="{4DD5F9D0-369E-0189-2D69-10B82B4EB7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9" b="22007"/>
            <a:stretch/>
          </p:blipFill>
          <p:spPr bwMode="auto">
            <a:xfrm>
              <a:off x="9448800" y="4299714"/>
              <a:ext cx="5847042" cy="43051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" name="Picture 2" descr="Push pin ">
              <a:extLst>
                <a:ext uri="{FF2B5EF4-FFF2-40B4-BE49-F238E27FC236}">
                  <a16:creationId xmlns:a16="http://schemas.microsoft.com/office/drawing/2014/main" id="{F449E60F-F3F9-6EA6-214C-9BB358A63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61203">
              <a:off x="12023239" y="3935856"/>
              <a:ext cx="698163" cy="69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61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2196178" flipH="1">
            <a:off x="17112824" y="576476"/>
            <a:ext cx="553369" cy="1196851"/>
          </a:xfrm>
          <a:custGeom>
            <a:avLst/>
            <a:gdLst/>
            <a:ahLst/>
            <a:cxnLst/>
            <a:rect l="l" t="t" r="r" b="b"/>
            <a:pathLst>
              <a:path w="498346" h="870473">
                <a:moveTo>
                  <a:pt x="498346" y="0"/>
                </a:moveTo>
                <a:lnTo>
                  <a:pt x="0" y="0"/>
                </a:lnTo>
                <a:lnTo>
                  <a:pt x="0" y="870473"/>
                </a:lnTo>
                <a:lnTo>
                  <a:pt x="498346" y="870473"/>
                </a:lnTo>
                <a:lnTo>
                  <a:pt x="4983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28600" y="16317"/>
            <a:ext cx="1345045" cy="1361535"/>
          </a:xfrm>
          <a:custGeom>
            <a:avLst/>
            <a:gdLst/>
            <a:ahLst/>
            <a:cxnLst/>
            <a:rect l="l" t="t" r="r" b="b"/>
            <a:pathLst>
              <a:path w="951357" h="951357">
                <a:moveTo>
                  <a:pt x="0" y="0"/>
                </a:moveTo>
                <a:lnTo>
                  <a:pt x="951356" y="0"/>
                </a:lnTo>
                <a:lnTo>
                  <a:pt x="951356" y="951357"/>
                </a:lnTo>
                <a:lnTo>
                  <a:pt x="0" y="9513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E567E0-F9CB-124B-5D3F-7C34D8D2232E}"/>
              </a:ext>
            </a:extLst>
          </p:cNvPr>
          <p:cNvGrpSpPr/>
          <p:nvPr/>
        </p:nvGrpSpPr>
        <p:grpSpPr>
          <a:xfrm>
            <a:off x="898491" y="875272"/>
            <a:ext cx="6781800" cy="8162754"/>
            <a:chOff x="195297" y="-587426"/>
            <a:chExt cx="6781800" cy="85652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57C1B14-CB84-E55D-881D-FCFCFF251D83}"/>
                </a:ext>
              </a:extLst>
            </p:cNvPr>
            <p:cNvSpPr/>
            <p:nvPr/>
          </p:nvSpPr>
          <p:spPr>
            <a:xfrm>
              <a:off x="195297" y="-195300"/>
              <a:ext cx="6781800" cy="81730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nhóm sử dụng những bức tranh ở </a:t>
              </a:r>
              <a:r>
                <a:rPr lang="en-US" sz="40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1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 thảo luận và trả lời các câu hỏi sau: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64795C5-FB70-F333-87FC-6F6778BE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27606" y="-587426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BF8852-059F-26CE-D466-F3D1BDDACB3A}"/>
              </a:ext>
            </a:extLst>
          </p:cNvPr>
          <p:cNvSpPr/>
          <p:nvPr/>
        </p:nvSpPr>
        <p:spPr>
          <a:xfrm>
            <a:off x="8961704" y="1028700"/>
            <a:ext cx="8259496" cy="2490321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mô tả hành vi xâm hại nào?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ED214E2-7DFB-6F14-61B0-482F4F9CF47B}"/>
              </a:ext>
            </a:extLst>
          </p:cNvPr>
          <p:cNvSpPr/>
          <p:nvPr/>
        </p:nvSpPr>
        <p:spPr>
          <a:xfrm>
            <a:off x="8961704" y="4034534"/>
            <a:ext cx="8259496" cy="2490320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rgbClr val="FFF3CD"/>
          </a:solidFill>
          <a:ln>
            <a:solidFill>
              <a:srgbClr val="FFF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địa điểm nào có nguy cơ xảy ra xâm hại?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CE9682C-B8B0-DD46-E08D-C3EDBF946854}"/>
              </a:ext>
            </a:extLst>
          </p:cNvPr>
          <p:cNvSpPr/>
          <p:nvPr/>
        </p:nvSpPr>
        <p:spPr>
          <a:xfrm>
            <a:off x="8961704" y="7040367"/>
            <a:ext cx="8259496" cy="2490320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có thể bị xâm hại?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DA7A4FC9-A7BF-FC7B-2601-EADBAD111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7465"/>
          <a:stretch/>
        </p:blipFill>
        <p:spPr>
          <a:xfrm>
            <a:off x="1920235" y="7433825"/>
            <a:ext cx="47383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2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2196178" flipH="1">
            <a:off x="17112824" y="576476"/>
            <a:ext cx="553369" cy="1196851"/>
          </a:xfrm>
          <a:custGeom>
            <a:avLst/>
            <a:gdLst/>
            <a:ahLst/>
            <a:cxnLst/>
            <a:rect l="l" t="t" r="r" b="b"/>
            <a:pathLst>
              <a:path w="498346" h="870473">
                <a:moveTo>
                  <a:pt x="498346" y="0"/>
                </a:moveTo>
                <a:lnTo>
                  <a:pt x="0" y="0"/>
                </a:lnTo>
                <a:lnTo>
                  <a:pt x="0" y="870473"/>
                </a:lnTo>
                <a:lnTo>
                  <a:pt x="498346" y="870473"/>
                </a:lnTo>
                <a:lnTo>
                  <a:pt x="4983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28600" y="16317"/>
            <a:ext cx="1345045" cy="1361535"/>
          </a:xfrm>
          <a:custGeom>
            <a:avLst/>
            <a:gdLst/>
            <a:ahLst/>
            <a:cxnLst/>
            <a:rect l="l" t="t" r="r" b="b"/>
            <a:pathLst>
              <a:path w="951357" h="951357">
                <a:moveTo>
                  <a:pt x="0" y="0"/>
                </a:moveTo>
                <a:lnTo>
                  <a:pt x="951356" y="0"/>
                </a:lnTo>
                <a:lnTo>
                  <a:pt x="951356" y="951357"/>
                </a:lnTo>
                <a:lnTo>
                  <a:pt x="0" y="9513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E567E0-F9CB-124B-5D3F-7C34D8D2232E}"/>
              </a:ext>
            </a:extLst>
          </p:cNvPr>
          <p:cNvGrpSpPr/>
          <p:nvPr/>
        </p:nvGrpSpPr>
        <p:grpSpPr>
          <a:xfrm>
            <a:off x="898491" y="875272"/>
            <a:ext cx="6781800" cy="8162754"/>
            <a:chOff x="195297" y="-587426"/>
            <a:chExt cx="6781800" cy="85652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57C1B14-CB84-E55D-881D-FCFCFF251D83}"/>
                </a:ext>
              </a:extLst>
            </p:cNvPr>
            <p:cNvSpPr/>
            <p:nvPr/>
          </p:nvSpPr>
          <p:spPr>
            <a:xfrm>
              <a:off x="195297" y="-195300"/>
              <a:ext cx="6781800" cy="81730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nhóm sử dụng những bức tranh ở </a:t>
              </a:r>
              <a:r>
                <a:rPr lang="en-US" sz="40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1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 thảo luận và trả lời các câu hỏi sau: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64795C5-FB70-F333-87FC-6F6778BE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27606" y="-587426"/>
              <a:ext cx="1717179" cy="1676399"/>
            </a:xfrm>
            <a:prstGeom prst="rect">
              <a:avLst/>
            </a:prstGeom>
          </p:spPr>
        </p:pic>
      </p:grpSp>
      <p:pic>
        <p:nvPicPr>
          <p:cNvPr id="11" name="Picture 10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DA7A4FC9-A7BF-FC7B-2601-EADBAD111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7465"/>
          <a:stretch/>
        </p:blipFill>
        <p:spPr>
          <a:xfrm>
            <a:off x="1920235" y="7433825"/>
            <a:ext cx="4738310" cy="32004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BFDFCD8-5144-6666-1B0C-14A645B7BA43}"/>
              </a:ext>
            </a:extLst>
          </p:cNvPr>
          <p:cNvSpPr/>
          <p:nvPr/>
        </p:nvSpPr>
        <p:spPr>
          <a:xfrm>
            <a:off x="8961703" y="1028700"/>
            <a:ext cx="8427805" cy="2490321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ai có thể thực hiện hành vi xâm hại trên?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892D386-F827-0C22-4906-4BBCF5412882}"/>
              </a:ext>
            </a:extLst>
          </p:cNvPr>
          <p:cNvSpPr/>
          <p:nvPr/>
        </p:nvSpPr>
        <p:spPr>
          <a:xfrm>
            <a:off x="8961703" y="4034534"/>
            <a:ext cx="8427805" cy="2490320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rgbClr val="F6E7E6"/>
          </a:solidFill>
          <a:ln>
            <a:solidFill>
              <a:srgbClr val="F6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thế nào để nhận diện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Cần lưu ý những dấu hiệu nào?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988D40C-957F-2545-5066-D909CBF9ECB3}"/>
              </a:ext>
            </a:extLst>
          </p:cNvPr>
          <p:cNvSpPr/>
          <p:nvPr/>
        </p:nvSpPr>
        <p:spPr>
          <a:xfrm>
            <a:off x="8961703" y="7040367"/>
            <a:ext cx="8427805" cy="2490320"/>
          </a:xfrm>
          <a:prstGeom prst="wedgeRoundRectCallout">
            <a:avLst>
              <a:gd name="adj1" fmla="val -56780"/>
              <a:gd name="adj2" fmla="val -34755"/>
              <a:gd name="adj3" fmla="val 16667"/>
            </a:avLst>
          </a:prstGeom>
          <a:solidFill>
            <a:srgbClr val="FFDDDD"/>
          </a:solidFill>
          <a:ln>
            <a:solidFill>
              <a:srgbClr val="FF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vi xâm hại đó để lại hậu quả cho trẻ em như thế nào?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4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6390470" flipV="1">
            <a:off x="17089046" y="1186549"/>
            <a:ext cx="910739" cy="1063120"/>
          </a:xfrm>
          <a:custGeom>
            <a:avLst/>
            <a:gdLst/>
            <a:ahLst/>
            <a:cxnLst/>
            <a:rect l="l" t="t" r="r" b="b"/>
            <a:pathLst>
              <a:path w="910739" h="1063120">
                <a:moveTo>
                  <a:pt x="0" y="1063120"/>
                </a:moveTo>
                <a:lnTo>
                  <a:pt x="910740" y="1063120"/>
                </a:lnTo>
                <a:lnTo>
                  <a:pt x="910740" y="0"/>
                </a:lnTo>
                <a:lnTo>
                  <a:pt x="0" y="0"/>
                </a:lnTo>
                <a:lnTo>
                  <a:pt x="0" y="10631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2EDA4183-53C1-4E3C-6F5E-8D82735AF64C}"/>
              </a:ext>
            </a:extLst>
          </p:cNvPr>
          <p:cNvSpPr/>
          <p:nvPr/>
        </p:nvSpPr>
        <p:spPr>
          <a:xfrm>
            <a:off x="933560" y="1638301"/>
            <a:ext cx="16420880" cy="7764660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3F7627-F563-20E1-4363-E66FBB14C168}"/>
              </a:ext>
            </a:extLst>
          </p:cNvPr>
          <p:cNvGrpSpPr/>
          <p:nvPr/>
        </p:nvGrpSpPr>
        <p:grpSpPr>
          <a:xfrm>
            <a:off x="6122216" y="1016206"/>
            <a:ext cx="7276528" cy="1244189"/>
            <a:chOff x="5844711" y="1270945"/>
            <a:chExt cx="7276528" cy="1244189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68157B21-610E-54A3-761D-E6C4D0486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883946" y="1270945"/>
              <a:ext cx="6951410" cy="12441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CC3B8-3EB0-9188-EEEB-A59B44991047}"/>
                </a:ext>
              </a:extLst>
            </p:cNvPr>
            <p:cNvSpPr txBox="1"/>
            <p:nvPr/>
          </p:nvSpPr>
          <p:spPr>
            <a:xfrm>
              <a:off x="5844711" y="1385207"/>
              <a:ext cx="72765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998766-4310-A5D1-A09C-3786A4E7C9A8}"/>
              </a:ext>
            </a:extLst>
          </p:cNvPr>
          <p:cNvSpPr txBox="1"/>
          <p:nvPr/>
        </p:nvSpPr>
        <p:spPr>
          <a:xfrm>
            <a:off x="6577354" y="2644551"/>
            <a:ext cx="10205377" cy="6124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hành động 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38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</a:t>
            </a:r>
            <a:r>
              <a:rPr lang="vi-VN" sz="38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 tả hành vi xâm hại tinh thần, thân thể và tình dục. 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 kì thời gian nào các hành vi trên đều có thể xảy ra.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 kì ai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 có thể thực hiện hành vi 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 cả hành vi trên đều ảnh hưởng xấu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tiêu cực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đến trẻ em. </a:t>
            </a:r>
          </a:p>
        </p:txBody>
      </p:sp>
      <p:sp>
        <p:nvSpPr>
          <p:cNvPr id="11" name="Freeform 11"/>
          <p:cNvSpPr/>
          <p:nvPr/>
        </p:nvSpPr>
        <p:spPr>
          <a:xfrm rot="-613648" flipH="1">
            <a:off x="94053" y="444094"/>
            <a:ext cx="1433863" cy="1494280"/>
          </a:xfrm>
          <a:custGeom>
            <a:avLst/>
            <a:gdLst/>
            <a:ahLst/>
            <a:cxnLst/>
            <a:rect l="l" t="t" r="r" b="b"/>
            <a:pathLst>
              <a:path w="2252453" h="2630602">
                <a:moveTo>
                  <a:pt x="2252453" y="0"/>
                </a:moveTo>
                <a:lnTo>
                  <a:pt x="0" y="0"/>
                </a:lnTo>
                <a:lnTo>
                  <a:pt x="0" y="2630602"/>
                </a:lnTo>
                <a:lnTo>
                  <a:pt x="2252453" y="2630602"/>
                </a:lnTo>
                <a:lnTo>
                  <a:pt x="22524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73036">
            <a:off x="16591423" y="8866670"/>
            <a:ext cx="1290803" cy="1309856"/>
          </a:xfrm>
          <a:custGeom>
            <a:avLst/>
            <a:gdLst/>
            <a:ahLst/>
            <a:cxnLst/>
            <a:rect l="l" t="t" r="r" b="b"/>
            <a:pathLst>
              <a:path w="1290803" h="1309856">
                <a:moveTo>
                  <a:pt x="0" y="0"/>
                </a:moveTo>
                <a:lnTo>
                  <a:pt x="1290803" y="0"/>
                </a:lnTo>
                <a:lnTo>
                  <a:pt x="1290803" y="1309855"/>
                </a:lnTo>
                <a:lnTo>
                  <a:pt x="0" y="1309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B6E18E-B94E-088B-1392-934F4CBB7EF0}"/>
              </a:ext>
            </a:extLst>
          </p:cNvPr>
          <p:cNvGrpSpPr/>
          <p:nvPr/>
        </p:nvGrpSpPr>
        <p:grpSpPr>
          <a:xfrm>
            <a:off x="1505269" y="3738776"/>
            <a:ext cx="4658507" cy="3853963"/>
            <a:chOff x="1505269" y="3738776"/>
            <a:chExt cx="4658507" cy="3853963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D5515D36-0134-0DEE-8425-DA19FC18D682}"/>
                </a:ext>
              </a:extLst>
            </p:cNvPr>
            <p:cNvGrpSpPr/>
            <p:nvPr/>
          </p:nvGrpSpPr>
          <p:grpSpPr>
            <a:xfrm>
              <a:off x="1505269" y="3738776"/>
              <a:ext cx="4658507" cy="3853963"/>
              <a:chOff x="0" y="0"/>
              <a:chExt cx="1100661" cy="893945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7AF7B2FC-9524-FFEC-74EB-F1CAD6180665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15390706-DD04-1267-AD91-1BF5FAD4BFA3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8" descr="A person holding a child's hand&#10;&#10;Description automatically generated">
              <a:extLst>
                <a:ext uri="{FF2B5EF4-FFF2-40B4-BE49-F238E27FC236}">
                  <a16:creationId xmlns:a16="http://schemas.microsoft.com/office/drawing/2014/main" id="{7688FE6A-5F2B-8753-2AA0-D1A90845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2366262" y="3940472"/>
              <a:ext cx="2808015" cy="3450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78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3893615">
            <a:off x="749837" y="1362989"/>
            <a:ext cx="938764" cy="1095833"/>
          </a:xfrm>
          <a:custGeom>
            <a:avLst/>
            <a:gdLst/>
            <a:ahLst/>
            <a:cxnLst/>
            <a:rect l="l" t="t" r="r" b="b"/>
            <a:pathLst>
              <a:path w="938764" h="1095833">
                <a:moveTo>
                  <a:pt x="0" y="0"/>
                </a:moveTo>
                <a:lnTo>
                  <a:pt x="938764" y="0"/>
                </a:lnTo>
                <a:lnTo>
                  <a:pt x="938764" y="1095833"/>
                </a:lnTo>
                <a:lnTo>
                  <a:pt x="0" y="10958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7AABFB5-99F1-68F6-05FE-E70E38337505}"/>
              </a:ext>
            </a:extLst>
          </p:cNvPr>
          <p:cNvSpPr/>
          <p:nvPr/>
        </p:nvSpPr>
        <p:spPr>
          <a:xfrm>
            <a:off x="1291938" y="1795165"/>
            <a:ext cx="12900551" cy="7071241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DB6896-8AA1-3062-C635-7E85250CB38B}"/>
              </a:ext>
            </a:extLst>
          </p:cNvPr>
          <p:cNvGrpSpPr/>
          <p:nvPr/>
        </p:nvGrpSpPr>
        <p:grpSpPr>
          <a:xfrm>
            <a:off x="2870890" y="1041350"/>
            <a:ext cx="9742645" cy="1442979"/>
            <a:chOff x="3619170" y="659644"/>
            <a:chExt cx="9742645" cy="1442979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D95A1CCC-208C-F536-74B4-758EC691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154633" y="659644"/>
              <a:ext cx="8663264" cy="14429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02E2AE-2507-C629-1B31-4E393A65FD09}"/>
                </a:ext>
              </a:extLst>
            </p:cNvPr>
            <p:cNvSpPr txBox="1"/>
            <p:nvPr/>
          </p:nvSpPr>
          <p:spPr>
            <a:xfrm>
              <a:off x="3619170" y="909026"/>
              <a:ext cx="97426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BC173E-4F37-6978-A2E6-1D09EC1AE282}"/>
              </a:ext>
            </a:extLst>
          </p:cNvPr>
          <p:cNvSpPr txBox="1"/>
          <p:nvPr/>
        </p:nvSpPr>
        <p:spPr>
          <a:xfrm>
            <a:off x="1897595" y="2782253"/>
            <a:ext cx="11263446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phân loại các hành vi xâm hại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 các nhóm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là tương đối vì hành vi xâm hại nào cũng mang tới tổn thương về tinh thần cho trẻ.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 ta rất cần nhận biết các hành vi xâm hại, các dấu hiệu cảnh báo nguy cơ bị xâm hại để phòng tránh.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62F886E2-9CA5-BACC-74CD-20DE0283D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135641" y="1514354"/>
            <a:ext cx="1280559" cy="756694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735748" y="8296572"/>
            <a:ext cx="1144914" cy="1139667"/>
          </a:xfrm>
          <a:custGeom>
            <a:avLst/>
            <a:gdLst/>
            <a:ahLst/>
            <a:cxnLst/>
            <a:rect l="l" t="t" r="r" b="b"/>
            <a:pathLst>
              <a:path w="1144914" h="1139667">
                <a:moveTo>
                  <a:pt x="0" y="0"/>
                </a:moveTo>
                <a:lnTo>
                  <a:pt x="1144915" y="0"/>
                </a:lnTo>
                <a:lnTo>
                  <a:pt x="1144915" y="1139667"/>
                </a:lnTo>
                <a:lnTo>
                  <a:pt x="0" y="1139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cartoon of a child holding a red sign with a no smoking sign&#10;&#10;Description automatically generated">
            <a:extLst>
              <a:ext uri="{FF2B5EF4-FFF2-40B4-BE49-F238E27FC236}">
                <a16:creationId xmlns:a16="http://schemas.microsoft.com/office/drawing/2014/main" id="{1B6D9177-A05F-09EA-86C2-0A9BE534EE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r="10442"/>
          <a:stretch/>
        </p:blipFill>
        <p:spPr>
          <a:xfrm>
            <a:off x="12826918" y="6586835"/>
            <a:ext cx="426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71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6390470" flipV="1">
            <a:off x="17311346" y="508989"/>
            <a:ext cx="910739" cy="1063120"/>
          </a:xfrm>
          <a:custGeom>
            <a:avLst/>
            <a:gdLst/>
            <a:ahLst/>
            <a:cxnLst/>
            <a:rect l="l" t="t" r="r" b="b"/>
            <a:pathLst>
              <a:path w="910739" h="1063120">
                <a:moveTo>
                  <a:pt x="0" y="1063120"/>
                </a:moveTo>
                <a:lnTo>
                  <a:pt x="910740" y="1063120"/>
                </a:lnTo>
                <a:lnTo>
                  <a:pt x="910740" y="0"/>
                </a:lnTo>
                <a:lnTo>
                  <a:pt x="0" y="0"/>
                </a:lnTo>
                <a:lnTo>
                  <a:pt x="0" y="10631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33">
            <a:extLst>
              <a:ext uri="{FF2B5EF4-FFF2-40B4-BE49-F238E27FC236}">
                <a16:creationId xmlns:a16="http://schemas.microsoft.com/office/drawing/2014/main" id="{9D863911-F624-D0E0-EA4F-8E17D374E968}"/>
              </a:ext>
            </a:extLst>
          </p:cNvPr>
          <p:cNvGrpSpPr/>
          <p:nvPr/>
        </p:nvGrpSpPr>
        <p:grpSpPr>
          <a:xfrm>
            <a:off x="8669961" y="8435096"/>
            <a:ext cx="948076" cy="948076"/>
            <a:chOff x="0" y="0"/>
            <a:chExt cx="812800" cy="812800"/>
          </a:xfrm>
        </p:grpSpPr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id="{F072899F-3C06-7DF5-A4C9-545F548EB62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35">
              <a:extLst>
                <a:ext uri="{FF2B5EF4-FFF2-40B4-BE49-F238E27FC236}">
                  <a16:creationId xmlns:a16="http://schemas.microsoft.com/office/drawing/2014/main" id="{8467697C-D225-4ED0-E75D-296316FE51F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3F354560-8688-2668-C88A-45066785F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757" r="296" b="51250"/>
          <a:stretch>
            <a:fillRect/>
          </a:stretch>
        </p:blipFill>
        <p:spPr>
          <a:xfrm>
            <a:off x="503302" y="992221"/>
            <a:ext cx="17281397" cy="87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C72CDB-FA31-C3C1-D98D-5355A9418DE2}"/>
              </a:ext>
            </a:extLst>
          </p:cNvPr>
          <p:cNvSpPr txBox="1"/>
          <p:nvPr/>
        </p:nvSpPr>
        <p:spPr>
          <a:xfrm>
            <a:off x="1504944" y="2012117"/>
            <a:ext cx="15278104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lại các kiến thức đã học hôm nay.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cùng người thân về các tình huống trẻ em có nguy cơ bị xâm hại.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lại các tình huống đó lên những tấm bìa để cùng chia sẻ với các bạn trong lớp.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đọc các tình huống trẻ em có nguy cơ bị xâm hại thông qua báo nghe, báo điện từ và báo giấy.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40702A-9A7B-F9CA-C1FB-DE5D4450E9D3}"/>
              </a:ext>
            </a:extLst>
          </p:cNvPr>
          <p:cNvGrpSpPr/>
          <p:nvPr/>
        </p:nvGrpSpPr>
        <p:grpSpPr>
          <a:xfrm>
            <a:off x="3478391" y="294771"/>
            <a:ext cx="11331219" cy="1492648"/>
            <a:chOff x="3467284" y="286730"/>
            <a:chExt cx="11331219" cy="1492648"/>
          </a:xfrm>
        </p:grpSpPr>
        <p:grpSp>
          <p:nvGrpSpPr>
            <p:cNvPr id="22" name="Group 18">
              <a:extLst>
                <a:ext uri="{FF2B5EF4-FFF2-40B4-BE49-F238E27FC236}">
                  <a16:creationId xmlns:a16="http://schemas.microsoft.com/office/drawing/2014/main" id="{98CFB471-6DA3-D1CB-7B82-7D49DEA159B2}"/>
                </a:ext>
              </a:extLst>
            </p:cNvPr>
            <p:cNvGrpSpPr/>
            <p:nvPr/>
          </p:nvGrpSpPr>
          <p:grpSpPr>
            <a:xfrm>
              <a:off x="3467284" y="286730"/>
              <a:ext cx="11331219" cy="1492648"/>
              <a:chOff x="0" y="-38100"/>
              <a:chExt cx="3092367" cy="444825"/>
            </a:xfrm>
          </p:grpSpPr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E6DD7C01-08C4-D656-A6C5-9E39DADC67FE}"/>
                  </a:ext>
                </a:extLst>
              </p:cNvPr>
              <p:cNvSpPr/>
              <p:nvPr/>
            </p:nvSpPr>
            <p:spPr>
              <a:xfrm>
                <a:off x="111294" y="-326"/>
                <a:ext cx="2981073" cy="407051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A2024E3A-292E-67AE-BD89-260DDEFBA86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4D867E-5B48-F567-B866-508B44189AE8}"/>
                </a:ext>
              </a:extLst>
            </p:cNvPr>
            <p:cNvSpPr txBox="1"/>
            <p:nvPr/>
          </p:nvSpPr>
          <p:spPr>
            <a:xfrm>
              <a:off x="5072428" y="585982"/>
              <a:ext cx="84839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33" name="Picture 4">
            <a:extLst>
              <a:ext uri="{FF2B5EF4-FFF2-40B4-BE49-F238E27FC236}">
                <a16:creationId xmlns:a16="http://schemas.microsoft.com/office/drawing/2014/main" id="{A16277FD-690C-D39E-E790-AF955F786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05495" y="8503743"/>
            <a:ext cx="6477003" cy="184594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573036">
            <a:off x="221834" y="8941827"/>
            <a:ext cx="1290803" cy="1309856"/>
          </a:xfrm>
          <a:custGeom>
            <a:avLst/>
            <a:gdLst/>
            <a:ahLst/>
            <a:cxnLst/>
            <a:rect l="l" t="t" r="r" b="b"/>
            <a:pathLst>
              <a:path w="1290803" h="1309856">
                <a:moveTo>
                  <a:pt x="0" y="0"/>
                </a:moveTo>
                <a:lnTo>
                  <a:pt x="1290803" y="0"/>
                </a:lnTo>
                <a:lnTo>
                  <a:pt x="1290803" y="1309855"/>
                </a:lnTo>
                <a:lnTo>
                  <a:pt x="0" y="1309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C28110F8-E9A6-5389-4E64-1AEEB37EFD11}"/>
              </a:ext>
            </a:extLst>
          </p:cNvPr>
          <p:cNvSpPr/>
          <p:nvPr/>
        </p:nvSpPr>
        <p:spPr>
          <a:xfrm rot="844814" flipH="1">
            <a:off x="348394" y="650310"/>
            <a:ext cx="891930" cy="908325"/>
          </a:xfrm>
          <a:custGeom>
            <a:avLst/>
            <a:gdLst/>
            <a:ahLst/>
            <a:cxnLst/>
            <a:rect l="l" t="t" r="r" b="b"/>
            <a:pathLst>
              <a:path w="1160768" h="1173976">
                <a:moveTo>
                  <a:pt x="1160768" y="0"/>
                </a:moveTo>
                <a:lnTo>
                  <a:pt x="0" y="0"/>
                </a:lnTo>
                <a:lnTo>
                  <a:pt x="0" y="1173976"/>
                </a:lnTo>
                <a:lnTo>
                  <a:pt x="1160768" y="1173976"/>
                </a:lnTo>
                <a:lnTo>
                  <a:pt x="11607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76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8788588">
            <a:off x="-216946" y="194470"/>
            <a:ext cx="1567103" cy="574362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35B37B-ABA7-9143-34C3-643BABF36535}"/>
              </a:ext>
            </a:extLst>
          </p:cNvPr>
          <p:cNvGrpSpPr/>
          <p:nvPr/>
        </p:nvGrpSpPr>
        <p:grpSpPr>
          <a:xfrm>
            <a:off x="17259300" y="265660"/>
            <a:ext cx="888142" cy="888142"/>
            <a:chOff x="7433880" y="2541979"/>
            <a:chExt cx="888142" cy="888142"/>
          </a:xfrm>
        </p:grpSpPr>
        <p:sp>
          <p:nvSpPr>
            <p:cNvPr id="13" name="Freeform 13"/>
            <p:cNvSpPr/>
            <p:nvPr/>
          </p:nvSpPr>
          <p:spPr>
            <a:xfrm>
              <a:off x="7780694" y="2888793"/>
              <a:ext cx="541328" cy="541328"/>
            </a:xfrm>
            <a:custGeom>
              <a:avLst/>
              <a:gdLst/>
              <a:ahLst/>
              <a:cxnLst/>
              <a:rect l="l" t="t" r="r" b="b"/>
              <a:pathLst>
                <a:path w="541328" h="541328">
                  <a:moveTo>
                    <a:pt x="0" y="0"/>
                  </a:moveTo>
                  <a:lnTo>
                    <a:pt x="541328" y="0"/>
                  </a:lnTo>
                  <a:lnTo>
                    <a:pt x="541328" y="541328"/>
                  </a:lnTo>
                  <a:lnTo>
                    <a:pt x="0" y="541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7433880" y="2541979"/>
              <a:ext cx="346814" cy="346814"/>
            </a:xfrm>
            <a:custGeom>
              <a:avLst/>
              <a:gdLst/>
              <a:ahLst/>
              <a:cxnLst/>
              <a:rect l="l" t="t" r="r" b="b"/>
              <a:pathLst>
                <a:path w="346814" h="346814">
                  <a:moveTo>
                    <a:pt x="0" y="0"/>
                  </a:moveTo>
                  <a:lnTo>
                    <a:pt x="346814" y="0"/>
                  </a:lnTo>
                  <a:lnTo>
                    <a:pt x="346814" y="346814"/>
                  </a:lnTo>
                  <a:lnTo>
                    <a:pt x="0" y="346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6889669" y="7616855"/>
            <a:ext cx="1086075" cy="1184389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AD1BDB-D5B3-655B-1A07-A5E39F0558F5}"/>
              </a:ext>
            </a:extLst>
          </p:cNvPr>
          <p:cNvSpPr txBox="1"/>
          <p:nvPr/>
        </p:nvSpPr>
        <p:spPr>
          <a:xfrm>
            <a:off x="695324" y="3364744"/>
            <a:ext cx="168973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HỌC KẾT THÚC, CẢM ƠN CÁC EM ĐÃ CHÚ Ý LẮNG NGHE!</a:t>
            </a:r>
            <a:endParaRPr kumimoji="0" lang="en-VN" sz="8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1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7CD600-E8A7-D528-43DF-DD06CC946269}"/>
              </a:ext>
            </a:extLst>
          </p:cNvPr>
          <p:cNvGrpSpPr/>
          <p:nvPr/>
        </p:nvGrpSpPr>
        <p:grpSpPr>
          <a:xfrm>
            <a:off x="3101764" y="5842528"/>
            <a:ext cx="1956868" cy="1944020"/>
            <a:chOff x="2768939" y="4232725"/>
            <a:chExt cx="1956868" cy="1944020"/>
          </a:xfrm>
        </p:grpSpPr>
        <p:grpSp>
          <p:nvGrpSpPr>
            <p:cNvPr id="86" name="Group 15">
              <a:extLst>
                <a:ext uri="{FF2B5EF4-FFF2-40B4-BE49-F238E27FC236}">
                  <a16:creationId xmlns:a16="http://schemas.microsoft.com/office/drawing/2014/main" id="{AE0FBEE8-6032-9AFA-AC74-BB60A0F808D0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20B5BD97-F070-65AB-F40F-26D1744ED4C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17">
              <a:extLst>
                <a:ext uri="{FF2B5EF4-FFF2-40B4-BE49-F238E27FC236}">
                  <a16:creationId xmlns:a16="http://schemas.microsoft.com/office/drawing/2014/main" id="{4CCBF942-7965-D3C2-A4B4-F91E46036EE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C25FFBF-DCCE-7994-FD7E-AB95CEA0C658}"/>
              </a:ext>
            </a:extLst>
          </p:cNvPr>
          <p:cNvGrpSpPr/>
          <p:nvPr/>
        </p:nvGrpSpPr>
        <p:grpSpPr>
          <a:xfrm>
            <a:off x="5114413" y="5847983"/>
            <a:ext cx="1956868" cy="1944020"/>
            <a:chOff x="2768939" y="4232725"/>
            <a:chExt cx="1956868" cy="1944020"/>
          </a:xfrm>
        </p:grpSpPr>
        <p:grpSp>
          <p:nvGrpSpPr>
            <p:cNvPr id="90" name="Group 15">
              <a:extLst>
                <a:ext uri="{FF2B5EF4-FFF2-40B4-BE49-F238E27FC236}">
                  <a16:creationId xmlns:a16="http://schemas.microsoft.com/office/drawing/2014/main" id="{A2ADAF6F-0CD6-1AF3-E501-34C04BD6129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2" name="Freeform 16">
                <a:extLst>
                  <a:ext uri="{FF2B5EF4-FFF2-40B4-BE49-F238E27FC236}">
                    <a16:creationId xmlns:a16="http://schemas.microsoft.com/office/drawing/2014/main" id="{88DBD677-E9D3-7AF2-90D6-601486DC50A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TextBox 17">
              <a:extLst>
                <a:ext uri="{FF2B5EF4-FFF2-40B4-BE49-F238E27FC236}">
                  <a16:creationId xmlns:a16="http://schemas.microsoft.com/office/drawing/2014/main" id="{1491DEE0-4417-ACF8-B395-C68DBDF1DE5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F55D9C-C05C-F799-52B3-185A7A2BF050}"/>
              </a:ext>
            </a:extLst>
          </p:cNvPr>
          <p:cNvGrpSpPr/>
          <p:nvPr/>
        </p:nvGrpSpPr>
        <p:grpSpPr>
          <a:xfrm>
            <a:off x="7136249" y="5842528"/>
            <a:ext cx="1956868" cy="1944020"/>
            <a:chOff x="2768939" y="4232725"/>
            <a:chExt cx="1956868" cy="1944020"/>
          </a:xfrm>
        </p:grpSpPr>
        <p:grpSp>
          <p:nvGrpSpPr>
            <p:cNvPr id="94" name="Group 15">
              <a:extLst>
                <a:ext uri="{FF2B5EF4-FFF2-40B4-BE49-F238E27FC236}">
                  <a16:creationId xmlns:a16="http://schemas.microsoft.com/office/drawing/2014/main" id="{339FCCA8-D6A4-C865-7620-76FF9122F1EA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2DDE38EC-114E-5860-1DC2-0E98F62BE00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Box 17">
              <a:extLst>
                <a:ext uri="{FF2B5EF4-FFF2-40B4-BE49-F238E27FC236}">
                  <a16:creationId xmlns:a16="http://schemas.microsoft.com/office/drawing/2014/main" id="{B39F6D27-DD8A-2958-3155-9AA5FBA0545E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A88DDB-E1ED-1546-9CC6-4EB2C305201C}"/>
              </a:ext>
            </a:extLst>
          </p:cNvPr>
          <p:cNvGrpSpPr/>
          <p:nvPr/>
        </p:nvGrpSpPr>
        <p:grpSpPr>
          <a:xfrm>
            <a:off x="9187089" y="5835583"/>
            <a:ext cx="1956868" cy="1944020"/>
            <a:chOff x="2768939" y="4232725"/>
            <a:chExt cx="1956868" cy="1944020"/>
          </a:xfrm>
        </p:grpSpPr>
        <p:grpSp>
          <p:nvGrpSpPr>
            <p:cNvPr id="98" name="Group 15">
              <a:extLst>
                <a:ext uri="{FF2B5EF4-FFF2-40B4-BE49-F238E27FC236}">
                  <a16:creationId xmlns:a16="http://schemas.microsoft.com/office/drawing/2014/main" id="{5E2B5F18-7350-EAB5-88C3-BEB04FCB395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D5A71BE3-3763-E86C-988B-453C1E8775A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17">
              <a:extLst>
                <a:ext uri="{FF2B5EF4-FFF2-40B4-BE49-F238E27FC236}">
                  <a16:creationId xmlns:a16="http://schemas.microsoft.com/office/drawing/2014/main" id="{2E3C83B1-1545-DA06-7419-CF41BF82470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ABF1AD-9BF2-1637-5003-12A330F15AD9}"/>
              </a:ext>
            </a:extLst>
          </p:cNvPr>
          <p:cNvGrpSpPr/>
          <p:nvPr/>
        </p:nvGrpSpPr>
        <p:grpSpPr>
          <a:xfrm>
            <a:off x="11171788" y="5842528"/>
            <a:ext cx="1956868" cy="1944020"/>
            <a:chOff x="2768939" y="4232725"/>
            <a:chExt cx="1956868" cy="1944020"/>
          </a:xfrm>
        </p:grpSpPr>
        <p:grpSp>
          <p:nvGrpSpPr>
            <p:cNvPr id="102" name="Group 15">
              <a:extLst>
                <a:ext uri="{FF2B5EF4-FFF2-40B4-BE49-F238E27FC236}">
                  <a16:creationId xmlns:a16="http://schemas.microsoft.com/office/drawing/2014/main" id="{1D0A0DDC-E5B9-E3EC-1FF0-48275E1C164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797C41FF-2781-F5FA-ECCA-D6E6631957B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Box 17">
              <a:extLst>
                <a:ext uri="{FF2B5EF4-FFF2-40B4-BE49-F238E27FC236}">
                  <a16:creationId xmlns:a16="http://schemas.microsoft.com/office/drawing/2014/main" id="{7533D51F-1400-F980-DD57-7C887844458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A72EC6-DF9A-BD67-6177-9DC3A602901F}"/>
              </a:ext>
            </a:extLst>
          </p:cNvPr>
          <p:cNvGrpSpPr/>
          <p:nvPr/>
        </p:nvGrpSpPr>
        <p:grpSpPr>
          <a:xfrm>
            <a:off x="13156486" y="5845480"/>
            <a:ext cx="1956868" cy="1944020"/>
            <a:chOff x="2768939" y="4232725"/>
            <a:chExt cx="1956868" cy="1944020"/>
          </a:xfrm>
        </p:grpSpPr>
        <p:grpSp>
          <p:nvGrpSpPr>
            <p:cNvPr id="106" name="Group 15">
              <a:extLst>
                <a:ext uri="{FF2B5EF4-FFF2-40B4-BE49-F238E27FC236}">
                  <a16:creationId xmlns:a16="http://schemas.microsoft.com/office/drawing/2014/main" id="{89A8CFF4-868B-AF3B-D2CF-9EADB3F1787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8" name="Freeform 16">
                <a:extLst>
                  <a:ext uri="{FF2B5EF4-FFF2-40B4-BE49-F238E27FC236}">
                    <a16:creationId xmlns:a16="http://schemas.microsoft.com/office/drawing/2014/main" id="{58A59D85-8A41-0B7A-4C36-305508E5E2B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TextBox 17">
              <a:extLst>
                <a:ext uri="{FF2B5EF4-FFF2-40B4-BE49-F238E27FC236}">
                  <a16:creationId xmlns:a16="http://schemas.microsoft.com/office/drawing/2014/main" id="{5AB0AC66-DB85-A564-FA55-08D6AC19F88A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44DA19-8623-71B0-6E85-03EAF4CFBCC4}"/>
              </a:ext>
            </a:extLst>
          </p:cNvPr>
          <p:cNvGrpSpPr/>
          <p:nvPr/>
        </p:nvGrpSpPr>
        <p:grpSpPr>
          <a:xfrm>
            <a:off x="6054640" y="3235574"/>
            <a:ext cx="1956868" cy="1944020"/>
            <a:chOff x="2768939" y="4232725"/>
            <a:chExt cx="1956868" cy="1944020"/>
          </a:xfrm>
        </p:grpSpPr>
        <p:grpSp>
          <p:nvGrpSpPr>
            <p:cNvPr id="70" name="Group 15">
              <a:extLst>
                <a:ext uri="{FF2B5EF4-FFF2-40B4-BE49-F238E27FC236}">
                  <a16:creationId xmlns:a16="http://schemas.microsoft.com/office/drawing/2014/main" id="{8180A078-F82D-0E71-721B-DB83FFFB123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72" name="Freeform 16">
                <a:extLst>
                  <a:ext uri="{FF2B5EF4-FFF2-40B4-BE49-F238E27FC236}">
                    <a16:creationId xmlns:a16="http://schemas.microsoft.com/office/drawing/2014/main" id="{32E4C3D9-990E-046A-AC1A-36F9A284C1A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17">
              <a:extLst>
                <a:ext uri="{FF2B5EF4-FFF2-40B4-BE49-F238E27FC236}">
                  <a16:creationId xmlns:a16="http://schemas.microsoft.com/office/drawing/2014/main" id="{0810E1C1-24C0-5CB9-5342-0BAA4EFB9EB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F6E0711-C323-B526-6C83-38A9695CEF90}"/>
              </a:ext>
            </a:extLst>
          </p:cNvPr>
          <p:cNvGrpSpPr/>
          <p:nvPr/>
        </p:nvGrpSpPr>
        <p:grpSpPr>
          <a:xfrm>
            <a:off x="8076477" y="3253494"/>
            <a:ext cx="1956868" cy="1944020"/>
            <a:chOff x="2768939" y="4232725"/>
            <a:chExt cx="1956868" cy="1944020"/>
          </a:xfrm>
        </p:grpSpPr>
        <p:grpSp>
          <p:nvGrpSpPr>
            <p:cNvPr id="74" name="Group 15">
              <a:extLst>
                <a:ext uri="{FF2B5EF4-FFF2-40B4-BE49-F238E27FC236}">
                  <a16:creationId xmlns:a16="http://schemas.microsoft.com/office/drawing/2014/main" id="{3F7FE66E-84A0-5B37-463F-3FCA1BAAB36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76" name="Freeform 16">
                <a:extLst>
                  <a:ext uri="{FF2B5EF4-FFF2-40B4-BE49-F238E27FC236}">
                    <a16:creationId xmlns:a16="http://schemas.microsoft.com/office/drawing/2014/main" id="{7D572B45-3BB9-B33E-128D-D845E4DFECD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5" name="TextBox 17">
              <a:extLst>
                <a:ext uri="{FF2B5EF4-FFF2-40B4-BE49-F238E27FC236}">
                  <a16:creationId xmlns:a16="http://schemas.microsoft.com/office/drawing/2014/main" id="{39A11B0F-7FDE-440A-8DCC-B27298E9B05D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Ổ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DFCD433-5B15-A92C-90AE-1EE9577D544C}"/>
              </a:ext>
            </a:extLst>
          </p:cNvPr>
          <p:cNvGrpSpPr/>
          <p:nvPr/>
        </p:nvGrpSpPr>
        <p:grpSpPr>
          <a:xfrm>
            <a:off x="10087774" y="3253494"/>
            <a:ext cx="1956868" cy="1944020"/>
            <a:chOff x="2768939" y="4232725"/>
            <a:chExt cx="1956868" cy="1944020"/>
          </a:xfrm>
        </p:grpSpPr>
        <p:grpSp>
          <p:nvGrpSpPr>
            <p:cNvPr id="78" name="Group 15">
              <a:extLst>
                <a:ext uri="{FF2B5EF4-FFF2-40B4-BE49-F238E27FC236}">
                  <a16:creationId xmlns:a16="http://schemas.microsoft.com/office/drawing/2014/main" id="{F6933032-3EAE-3F38-DD5C-E039C4219A5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0" name="Freeform 16">
                <a:extLst>
                  <a:ext uri="{FF2B5EF4-FFF2-40B4-BE49-F238E27FC236}">
                    <a16:creationId xmlns:a16="http://schemas.microsoft.com/office/drawing/2014/main" id="{59C69B08-DF69-7CF5-6555-784C179C287E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TextBox 17">
              <a:extLst>
                <a:ext uri="{FF2B5EF4-FFF2-40B4-BE49-F238E27FC236}">
                  <a16:creationId xmlns:a16="http://schemas.microsoft.com/office/drawing/2014/main" id="{DBE1DCCE-9D94-AD2B-620C-309D67A62368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338754" y="1413934"/>
            <a:ext cx="586626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THẺ SỐ 1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58370F-E880-A3AD-647E-719B5EB7E8BE}"/>
              </a:ext>
            </a:extLst>
          </p:cNvPr>
          <p:cNvGrpSpPr/>
          <p:nvPr/>
        </p:nvGrpSpPr>
        <p:grpSpPr>
          <a:xfrm>
            <a:off x="1150339" y="3439354"/>
            <a:ext cx="1956868" cy="1944020"/>
            <a:chOff x="2768939" y="4232725"/>
            <a:chExt cx="1956868" cy="1944020"/>
          </a:xfrm>
        </p:grpSpPr>
        <p:grpSp>
          <p:nvGrpSpPr>
            <p:cNvPr id="15" name="Group 15"/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-10800000">
            <a:off x="0" y="0"/>
            <a:ext cx="4825925" cy="1423988"/>
          </a:xfrm>
          <a:custGeom>
            <a:avLst/>
            <a:gdLst/>
            <a:ahLst/>
            <a:cxnLst/>
            <a:rect l="l" t="t" r="r" b="b"/>
            <a:pathLst>
              <a:path w="4825925" h="1423988">
                <a:moveTo>
                  <a:pt x="0" y="0"/>
                </a:moveTo>
                <a:lnTo>
                  <a:pt x="4825925" y="0"/>
                </a:lnTo>
                <a:lnTo>
                  <a:pt x="4825925" y="1423988"/>
                </a:lnTo>
                <a:lnTo>
                  <a:pt x="0" y="142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65" b="-218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5400000">
            <a:off x="-647333" y="1103582"/>
            <a:ext cx="2666522" cy="1371855"/>
          </a:xfrm>
          <a:custGeom>
            <a:avLst/>
            <a:gdLst/>
            <a:ahLst/>
            <a:cxnLst/>
            <a:rect l="l" t="t" r="r" b="b"/>
            <a:pathLst>
              <a:path w="2666522" h="1371855">
                <a:moveTo>
                  <a:pt x="0" y="0"/>
                </a:moveTo>
                <a:lnTo>
                  <a:pt x="2666521" y="0"/>
                </a:lnTo>
                <a:lnTo>
                  <a:pt x="2666521" y="1371855"/>
                </a:lnTo>
                <a:lnTo>
                  <a:pt x="0" y="1371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56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5400000">
            <a:off x="14542354" y="-909889"/>
            <a:ext cx="2835757" cy="4655535"/>
          </a:xfrm>
          <a:custGeom>
            <a:avLst/>
            <a:gdLst/>
            <a:ahLst/>
            <a:cxnLst/>
            <a:rect l="l" t="t" r="r" b="b"/>
            <a:pathLst>
              <a:path w="2835757" h="4655535">
                <a:moveTo>
                  <a:pt x="0" y="0"/>
                </a:moveTo>
                <a:lnTo>
                  <a:pt x="2835757" y="0"/>
                </a:lnTo>
                <a:lnTo>
                  <a:pt x="2835757" y="4655535"/>
                </a:lnTo>
                <a:lnTo>
                  <a:pt x="0" y="4655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165" r="-14264" b="-188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0800000">
            <a:off x="16939528" y="711994"/>
            <a:ext cx="1348472" cy="2666522"/>
          </a:xfrm>
          <a:custGeom>
            <a:avLst/>
            <a:gdLst/>
            <a:ahLst/>
            <a:cxnLst/>
            <a:rect l="l" t="t" r="r" b="b"/>
            <a:pathLst>
              <a:path w="1348472" h="2666522">
                <a:moveTo>
                  <a:pt x="0" y="0"/>
                </a:moveTo>
                <a:lnTo>
                  <a:pt x="1348472" y="0"/>
                </a:lnTo>
                <a:lnTo>
                  <a:pt x="1348472" y="2666521"/>
                </a:lnTo>
                <a:lnTo>
                  <a:pt x="0" y="266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4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97082" y="1789509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80" y="0"/>
                </a:lnTo>
                <a:lnTo>
                  <a:pt x="841880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4977415" y="1669944"/>
            <a:ext cx="1288955" cy="1032775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5" y="0"/>
                </a:lnTo>
                <a:lnTo>
                  <a:pt x="1288955" y="1032775"/>
                </a:lnTo>
                <a:lnTo>
                  <a:pt x="0" y="1032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305261">
            <a:off x="7540673" y="2407111"/>
            <a:ext cx="3276189" cy="564611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437752-4383-D52B-DFAE-1E4CB3E93D4C}"/>
              </a:ext>
            </a:extLst>
          </p:cNvPr>
          <p:cNvGrpSpPr/>
          <p:nvPr/>
        </p:nvGrpSpPr>
        <p:grpSpPr>
          <a:xfrm>
            <a:off x="3488061" y="4685749"/>
            <a:ext cx="1956868" cy="1944020"/>
            <a:chOff x="2768939" y="4232725"/>
            <a:chExt cx="1956868" cy="1944020"/>
          </a:xfrm>
        </p:grpSpPr>
        <p:grpSp>
          <p:nvGrpSpPr>
            <p:cNvPr id="34" name="Group 15">
              <a:extLst>
                <a:ext uri="{FF2B5EF4-FFF2-40B4-BE49-F238E27FC236}">
                  <a16:creationId xmlns:a16="http://schemas.microsoft.com/office/drawing/2014/main" id="{3097B788-AB0F-76E2-004B-DEC4A3DD0F8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33928DE1-58D5-C8CC-95BB-D30CBCEE5EB6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AE1732F2-D62C-AA01-92D2-E2E9B51955F6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Ổ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CB40E7-6835-A335-D235-22AE8755D907}"/>
              </a:ext>
            </a:extLst>
          </p:cNvPr>
          <p:cNvGrpSpPr/>
          <p:nvPr/>
        </p:nvGrpSpPr>
        <p:grpSpPr>
          <a:xfrm>
            <a:off x="5824731" y="3439354"/>
            <a:ext cx="1956868" cy="1944020"/>
            <a:chOff x="2768939" y="4232725"/>
            <a:chExt cx="1956868" cy="1944020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7CC2F9A1-65AC-0C55-4D4E-1B8049925E9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1E1CC21-83F3-915E-1303-D327D2CF750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5389B6B0-E5A9-6C82-532D-63BEE15CC713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666C48-779E-575B-D805-7820F8BD4B90}"/>
              </a:ext>
            </a:extLst>
          </p:cNvPr>
          <p:cNvGrpSpPr/>
          <p:nvPr/>
        </p:nvGrpSpPr>
        <p:grpSpPr>
          <a:xfrm>
            <a:off x="8002742" y="4684658"/>
            <a:ext cx="1956868" cy="1944020"/>
            <a:chOff x="2768939" y="4232725"/>
            <a:chExt cx="1956868" cy="1944020"/>
          </a:xfrm>
        </p:grpSpPr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F45921A0-89BB-D095-4E31-DA58CE2D654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B08DEA0-2EC4-B263-AFCD-AC2E6EDDA1D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7627EB2B-1968-86CC-B484-A36D43922F2B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359E5-1D11-E398-79AF-1347F68E9AE7}"/>
              </a:ext>
            </a:extLst>
          </p:cNvPr>
          <p:cNvGrpSpPr/>
          <p:nvPr/>
        </p:nvGrpSpPr>
        <p:grpSpPr>
          <a:xfrm>
            <a:off x="10321421" y="3439354"/>
            <a:ext cx="1956868" cy="1944020"/>
            <a:chOff x="2768939" y="4232725"/>
            <a:chExt cx="1956868" cy="1944020"/>
          </a:xfrm>
        </p:grpSpPr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6140A31F-44B0-F2AB-CDBB-6011EE517D7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7FD109BC-DCA6-A55E-2AF1-FC2C92F1D042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17">
              <a:extLst>
                <a:ext uri="{FF2B5EF4-FFF2-40B4-BE49-F238E27FC236}">
                  <a16:creationId xmlns:a16="http://schemas.microsoft.com/office/drawing/2014/main" id="{1F34EE0B-14BC-E39D-3722-66E9BC5498A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D00617-E4B2-D0FC-925F-6E0A90F60506}"/>
              </a:ext>
            </a:extLst>
          </p:cNvPr>
          <p:cNvGrpSpPr/>
          <p:nvPr/>
        </p:nvGrpSpPr>
        <p:grpSpPr>
          <a:xfrm>
            <a:off x="12641155" y="4683567"/>
            <a:ext cx="1956868" cy="1944020"/>
            <a:chOff x="2768939" y="4232725"/>
            <a:chExt cx="1956868" cy="1944020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285CAEFC-CC8C-42B3-B206-25F40642E92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24D61A65-D3C5-A8AD-B99C-02E7DA535BE9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0FD2AEE4-344A-0713-8DD8-BE87B03119D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7C810C-9EF9-433B-0BD2-AA431B36B965}"/>
              </a:ext>
            </a:extLst>
          </p:cNvPr>
          <p:cNvGrpSpPr/>
          <p:nvPr/>
        </p:nvGrpSpPr>
        <p:grpSpPr>
          <a:xfrm>
            <a:off x="14960889" y="3439354"/>
            <a:ext cx="1956868" cy="1944020"/>
            <a:chOff x="2768939" y="4232725"/>
            <a:chExt cx="1956868" cy="1944020"/>
          </a:xfrm>
        </p:grpSpPr>
        <p:grpSp>
          <p:nvGrpSpPr>
            <p:cNvPr id="58" name="Group 15">
              <a:extLst>
                <a:ext uri="{FF2B5EF4-FFF2-40B4-BE49-F238E27FC236}">
                  <a16:creationId xmlns:a16="http://schemas.microsoft.com/office/drawing/2014/main" id="{58317E2B-4CF8-D16C-3672-36223BBA9B4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0" name="Freeform 16">
                <a:extLst>
                  <a:ext uri="{FF2B5EF4-FFF2-40B4-BE49-F238E27FC236}">
                    <a16:creationId xmlns:a16="http://schemas.microsoft.com/office/drawing/2014/main" id="{55FFE13B-DE4C-0E9D-DA7E-76537D627C8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TextBox 17">
              <a:extLst>
                <a:ext uri="{FF2B5EF4-FFF2-40B4-BE49-F238E27FC236}">
                  <a16:creationId xmlns:a16="http://schemas.microsoft.com/office/drawing/2014/main" id="{77C534F4-91A7-EC37-C8D6-734261979597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B10F68-B818-995A-0E43-96DB6A32237C}"/>
              </a:ext>
            </a:extLst>
          </p:cNvPr>
          <p:cNvGrpSpPr/>
          <p:nvPr/>
        </p:nvGrpSpPr>
        <p:grpSpPr>
          <a:xfrm>
            <a:off x="5779126" y="6636690"/>
            <a:ext cx="1956868" cy="1944020"/>
            <a:chOff x="2768939" y="4232725"/>
            <a:chExt cx="1956868" cy="1944020"/>
          </a:xfrm>
        </p:grpSpPr>
        <p:grpSp>
          <p:nvGrpSpPr>
            <p:cNvPr id="62" name="Group 15">
              <a:extLst>
                <a:ext uri="{FF2B5EF4-FFF2-40B4-BE49-F238E27FC236}">
                  <a16:creationId xmlns:a16="http://schemas.microsoft.com/office/drawing/2014/main" id="{B8D6127A-6B58-2AE8-ECC9-6B34F3A14B3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id="{1782268C-F70A-7A30-BF83-FAB3E00568CC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17">
              <a:extLst>
                <a:ext uri="{FF2B5EF4-FFF2-40B4-BE49-F238E27FC236}">
                  <a16:creationId xmlns:a16="http://schemas.microsoft.com/office/drawing/2014/main" id="{7FA5D07A-CB5B-46EA-D558-C36AE1C6C6C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78F8BA7-0C91-CDB7-0616-66E93DD2217F}"/>
              </a:ext>
            </a:extLst>
          </p:cNvPr>
          <p:cNvGrpSpPr/>
          <p:nvPr/>
        </p:nvGrpSpPr>
        <p:grpSpPr>
          <a:xfrm>
            <a:off x="10330592" y="6582445"/>
            <a:ext cx="1956868" cy="1944020"/>
            <a:chOff x="2768939" y="4232725"/>
            <a:chExt cx="1956868" cy="1944020"/>
          </a:xfrm>
        </p:grpSpPr>
        <p:grpSp>
          <p:nvGrpSpPr>
            <p:cNvPr id="66" name="Group 15">
              <a:extLst>
                <a:ext uri="{FF2B5EF4-FFF2-40B4-BE49-F238E27FC236}">
                  <a16:creationId xmlns:a16="http://schemas.microsoft.com/office/drawing/2014/main" id="{EEC1736C-5B47-EB58-3B1E-DC0F724CB2A1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8" name="Freeform 16">
                <a:extLst>
                  <a:ext uri="{FF2B5EF4-FFF2-40B4-BE49-F238E27FC236}">
                    <a16:creationId xmlns:a16="http://schemas.microsoft.com/office/drawing/2014/main" id="{4705D1E5-81D6-8EC1-0D18-532C1F582D8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TextBox 17">
              <a:extLst>
                <a:ext uri="{FF2B5EF4-FFF2-40B4-BE49-F238E27FC236}">
                  <a16:creationId xmlns:a16="http://schemas.microsoft.com/office/drawing/2014/main" id="{570EB4C9-D9F9-0B64-9923-DC7621C07FFB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Freeform 12">
            <a:extLst>
              <a:ext uri="{FF2B5EF4-FFF2-40B4-BE49-F238E27FC236}">
                <a16:creationId xmlns:a16="http://schemas.microsoft.com/office/drawing/2014/main" id="{6CD70F49-85B7-DA46-AE51-329E8DBB4EB9}"/>
              </a:ext>
            </a:extLst>
          </p:cNvPr>
          <p:cNvSpPr/>
          <p:nvPr/>
        </p:nvSpPr>
        <p:spPr>
          <a:xfrm>
            <a:off x="15108828" y="7428734"/>
            <a:ext cx="3173464" cy="2877608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7CD600-E8A7-D528-43DF-DD06CC946269}"/>
              </a:ext>
            </a:extLst>
          </p:cNvPr>
          <p:cNvGrpSpPr/>
          <p:nvPr/>
        </p:nvGrpSpPr>
        <p:grpSpPr>
          <a:xfrm>
            <a:off x="3516340" y="4295215"/>
            <a:ext cx="1956868" cy="1944020"/>
            <a:chOff x="2768939" y="4232725"/>
            <a:chExt cx="1956868" cy="1944020"/>
          </a:xfrm>
        </p:grpSpPr>
        <p:grpSp>
          <p:nvGrpSpPr>
            <p:cNvPr id="86" name="Group 15">
              <a:extLst>
                <a:ext uri="{FF2B5EF4-FFF2-40B4-BE49-F238E27FC236}">
                  <a16:creationId xmlns:a16="http://schemas.microsoft.com/office/drawing/2014/main" id="{AE0FBEE8-6032-9AFA-AC74-BB60A0F808D0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20B5BD97-F070-65AB-F40F-26D1744ED4C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17">
              <a:extLst>
                <a:ext uri="{FF2B5EF4-FFF2-40B4-BE49-F238E27FC236}">
                  <a16:creationId xmlns:a16="http://schemas.microsoft.com/office/drawing/2014/main" id="{4CCBF942-7965-D3C2-A4B4-F91E46036EE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C25FFBF-DCCE-7994-FD7E-AB95CEA0C658}"/>
              </a:ext>
            </a:extLst>
          </p:cNvPr>
          <p:cNvGrpSpPr/>
          <p:nvPr/>
        </p:nvGrpSpPr>
        <p:grpSpPr>
          <a:xfrm>
            <a:off x="5528989" y="4300670"/>
            <a:ext cx="1956868" cy="1944020"/>
            <a:chOff x="2768939" y="4232725"/>
            <a:chExt cx="1956868" cy="1944020"/>
          </a:xfrm>
        </p:grpSpPr>
        <p:grpSp>
          <p:nvGrpSpPr>
            <p:cNvPr id="90" name="Group 15">
              <a:extLst>
                <a:ext uri="{FF2B5EF4-FFF2-40B4-BE49-F238E27FC236}">
                  <a16:creationId xmlns:a16="http://schemas.microsoft.com/office/drawing/2014/main" id="{A2ADAF6F-0CD6-1AF3-E501-34C04BD6129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2" name="Freeform 16">
                <a:extLst>
                  <a:ext uri="{FF2B5EF4-FFF2-40B4-BE49-F238E27FC236}">
                    <a16:creationId xmlns:a16="http://schemas.microsoft.com/office/drawing/2014/main" id="{88DBD677-E9D3-7AF2-90D6-601486DC50A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TextBox 17">
              <a:extLst>
                <a:ext uri="{FF2B5EF4-FFF2-40B4-BE49-F238E27FC236}">
                  <a16:creationId xmlns:a16="http://schemas.microsoft.com/office/drawing/2014/main" id="{1491DEE0-4417-ACF8-B395-C68DBDF1DE5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F55D9C-C05C-F799-52B3-185A7A2BF050}"/>
              </a:ext>
            </a:extLst>
          </p:cNvPr>
          <p:cNvGrpSpPr/>
          <p:nvPr/>
        </p:nvGrpSpPr>
        <p:grpSpPr>
          <a:xfrm>
            <a:off x="7550825" y="4295215"/>
            <a:ext cx="1956868" cy="1944020"/>
            <a:chOff x="2768939" y="4232725"/>
            <a:chExt cx="1956868" cy="1944020"/>
          </a:xfrm>
        </p:grpSpPr>
        <p:grpSp>
          <p:nvGrpSpPr>
            <p:cNvPr id="94" name="Group 15">
              <a:extLst>
                <a:ext uri="{FF2B5EF4-FFF2-40B4-BE49-F238E27FC236}">
                  <a16:creationId xmlns:a16="http://schemas.microsoft.com/office/drawing/2014/main" id="{339FCCA8-D6A4-C865-7620-76FF9122F1EA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2DDE38EC-114E-5860-1DC2-0E98F62BE00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Box 17">
              <a:extLst>
                <a:ext uri="{FF2B5EF4-FFF2-40B4-BE49-F238E27FC236}">
                  <a16:creationId xmlns:a16="http://schemas.microsoft.com/office/drawing/2014/main" id="{B39F6D27-DD8A-2958-3155-9AA5FBA0545E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A88DDB-E1ED-1546-9CC6-4EB2C305201C}"/>
              </a:ext>
            </a:extLst>
          </p:cNvPr>
          <p:cNvGrpSpPr/>
          <p:nvPr/>
        </p:nvGrpSpPr>
        <p:grpSpPr>
          <a:xfrm>
            <a:off x="9601665" y="4288270"/>
            <a:ext cx="1956868" cy="1944020"/>
            <a:chOff x="2768939" y="4232725"/>
            <a:chExt cx="1956868" cy="1944020"/>
          </a:xfrm>
        </p:grpSpPr>
        <p:grpSp>
          <p:nvGrpSpPr>
            <p:cNvPr id="98" name="Group 15">
              <a:extLst>
                <a:ext uri="{FF2B5EF4-FFF2-40B4-BE49-F238E27FC236}">
                  <a16:creationId xmlns:a16="http://schemas.microsoft.com/office/drawing/2014/main" id="{5E2B5F18-7350-EAB5-88C3-BEB04FCB395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D5A71BE3-3763-E86C-988B-453C1E8775A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17">
              <a:extLst>
                <a:ext uri="{FF2B5EF4-FFF2-40B4-BE49-F238E27FC236}">
                  <a16:creationId xmlns:a16="http://schemas.microsoft.com/office/drawing/2014/main" id="{2E3C83B1-1545-DA06-7419-CF41BF82470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ABF1AD-9BF2-1637-5003-12A330F15AD9}"/>
              </a:ext>
            </a:extLst>
          </p:cNvPr>
          <p:cNvGrpSpPr/>
          <p:nvPr/>
        </p:nvGrpSpPr>
        <p:grpSpPr>
          <a:xfrm>
            <a:off x="11586364" y="4295215"/>
            <a:ext cx="1956868" cy="1944020"/>
            <a:chOff x="2768939" y="4232725"/>
            <a:chExt cx="1956868" cy="1944020"/>
          </a:xfrm>
        </p:grpSpPr>
        <p:grpSp>
          <p:nvGrpSpPr>
            <p:cNvPr id="102" name="Group 15">
              <a:extLst>
                <a:ext uri="{FF2B5EF4-FFF2-40B4-BE49-F238E27FC236}">
                  <a16:creationId xmlns:a16="http://schemas.microsoft.com/office/drawing/2014/main" id="{1D0A0DDC-E5B9-E3EC-1FF0-48275E1C164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797C41FF-2781-F5FA-ECCA-D6E6631957B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Box 17">
              <a:extLst>
                <a:ext uri="{FF2B5EF4-FFF2-40B4-BE49-F238E27FC236}">
                  <a16:creationId xmlns:a16="http://schemas.microsoft.com/office/drawing/2014/main" id="{7533D51F-1400-F980-DD57-7C887844458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Ạ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A72EC6-DF9A-BD67-6177-9DC3A602901F}"/>
              </a:ext>
            </a:extLst>
          </p:cNvPr>
          <p:cNvGrpSpPr/>
          <p:nvPr/>
        </p:nvGrpSpPr>
        <p:grpSpPr>
          <a:xfrm>
            <a:off x="13571062" y="4298167"/>
            <a:ext cx="1956868" cy="1944020"/>
            <a:chOff x="2768939" y="4232725"/>
            <a:chExt cx="1956868" cy="1944020"/>
          </a:xfrm>
        </p:grpSpPr>
        <p:grpSp>
          <p:nvGrpSpPr>
            <p:cNvPr id="106" name="Group 15">
              <a:extLst>
                <a:ext uri="{FF2B5EF4-FFF2-40B4-BE49-F238E27FC236}">
                  <a16:creationId xmlns:a16="http://schemas.microsoft.com/office/drawing/2014/main" id="{89A8CFF4-868B-AF3B-D2CF-9EADB3F1787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8" name="Freeform 16">
                <a:extLst>
                  <a:ext uri="{FF2B5EF4-FFF2-40B4-BE49-F238E27FC236}">
                    <a16:creationId xmlns:a16="http://schemas.microsoft.com/office/drawing/2014/main" id="{58A59D85-8A41-0B7A-4C36-305508E5E2B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TextBox 17">
              <a:extLst>
                <a:ext uri="{FF2B5EF4-FFF2-40B4-BE49-F238E27FC236}">
                  <a16:creationId xmlns:a16="http://schemas.microsoft.com/office/drawing/2014/main" id="{5AB0AC66-DB85-A564-FA55-08D6AC19F88A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338754" y="1413934"/>
            <a:ext cx="586626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THẺ SỐ 2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58370F-E880-A3AD-647E-719B5EB7E8BE}"/>
              </a:ext>
            </a:extLst>
          </p:cNvPr>
          <p:cNvGrpSpPr/>
          <p:nvPr/>
        </p:nvGrpSpPr>
        <p:grpSpPr>
          <a:xfrm>
            <a:off x="2538961" y="3796722"/>
            <a:ext cx="1956868" cy="1944020"/>
            <a:chOff x="2768939" y="4232725"/>
            <a:chExt cx="1956868" cy="1944020"/>
          </a:xfrm>
        </p:grpSpPr>
        <p:grpSp>
          <p:nvGrpSpPr>
            <p:cNvPr id="15" name="Group 15"/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-10800000">
            <a:off x="0" y="0"/>
            <a:ext cx="4825925" cy="1423988"/>
          </a:xfrm>
          <a:custGeom>
            <a:avLst/>
            <a:gdLst/>
            <a:ahLst/>
            <a:cxnLst/>
            <a:rect l="l" t="t" r="r" b="b"/>
            <a:pathLst>
              <a:path w="4825925" h="1423988">
                <a:moveTo>
                  <a:pt x="0" y="0"/>
                </a:moveTo>
                <a:lnTo>
                  <a:pt x="4825925" y="0"/>
                </a:lnTo>
                <a:lnTo>
                  <a:pt x="4825925" y="1423988"/>
                </a:lnTo>
                <a:lnTo>
                  <a:pt x="0" y="142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65" b="-218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5400000">
            <a:off x="-647333" y="1103582"/>
            <a:ext cx="2666522" cy="1371855"/>
          </a:xfrm>
          <a:custGeom>
            <a:avLst/>
            <a:gdLst/>
            <a:ahLst/>
            <a:cxnLst/>
            <a:rect l="l" t="t" r="r" b="b"/>
            <a:pathLst>
              <a:path w="2666522" h="1371855">
                <a:moveTo>
                  <a:pt x="0" y="0"/>
                </a:moveTo>
                <a:lnTo>
                  <a:pt x="2666521" y="0"/>
                </a:lnTo>
                <a:lnTo>
                  <a:pt x="2666521" y="1371855"/>
                </a:lnTo>
                <a:lnTo>
                  <a:pt x="0" y="1371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56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5400000">
            <a:off x="14542354" y="-909889"/>
            <a:ext cx="2835757" cy="4655535"/>
          </a:xfrm>
          <a:custGeom>
            <a:avLst/>
            <a:gdLst/>
            <a:ahLst/>
            <a:cxnLst/>
            <a:rect l="l" t="t" r="r" b="b"/>
            <a:pathLst>
              <a:path w="2835757" h="4655535">
                <a:moveTo>
                  <a:pt x="0" y="0"/>
                </a:moveTo>
                <a:lnTo>
                  <a:pt x="2835757" y="0"/>
                </a:lnTo>
                <a:lnTo>
                  <a:pt x="2835757" y="4655535"/>
                </a:lnTo>
                <a:lnTo>
                  <a:pt x="0" y="4655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165" r="-14264" b="-188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0800000">
            <a:off x="16939528" y="711994"/>
            <a:ext cx="1348472" cy="2666522"/>
          </a:xfrm>
          <a:custGeom>
            <a:avLst/>
            <a:gdLst/>
            <a:ahLst/>
            <a:cxnLst/>
            <a:rect l="l" t="t" r="r" b="b"/>
            <a:pathLst>
              <a:path w="1348472" h="2666522">
                <a:moveTo>
                  <a:pt x="0" y="0"/>
                </a:moveTo>
                <a:lnTo>
                  <a:pt x="1348472" y="0"/>
                </a:lnTo>
                <a:lnTo>
                  <a:pt x="1348472" y="2666521"/>
                </a:lnTo>
                <a:lnTo>
                  <a:pt x="0" y="266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4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97082" y="1789509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80" y="0"/>
                </a:lnTo>
                <a:lnTo>
                  <a:pt x="841880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4977415" y="1669944"/>
            <a:ext cx="1288955" cy="1032775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5" y="0"/>
                </a:lnTo>
                <a:lnTo>
                  <a:pt x="1288955" y="1032775"/>
                </a:lnTo>
                <a:lnTo>
                  <a:pt x="0" y="1032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305261">
            <a:off x="7540673" y="2407111"/>
            <a:ext cx="3276189" cy="564611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437752-4383-D52B-DFAE-1E4CB3E93D4C}"/>
              </a:ext>
            </a:extLst>
          </p:cNvPr>
          <p:cNvGrpSpPr/>
          <p:nvPr/>
        </p:nvGrpSpPr>
        <p:grpSpPr>
          <a:xfrm>
            <a:off x="4876683" y="5043117"/>
            <a:ext cx="1956868" cy="1944020"/>
            <a:chOff x="2768939" y="4232725"/>
            <a:chExt cx="1956868" cy="1944020"/>
          </a:xfrm>
        </p:grpSpPr>
        <p:grpSp>
          <p:nvGrpSpPr>
            <p:cNvPr id="34" name="Group 15">
              <a:extLst>
                <a:ext uri="{FF2B5EF4-FFF2-40B4-BE49-F238E27FC236}">
                  <a16:creationId xmlns:a16="http://schemas.microsoft.com/office/drawing/2014/main" id="{3097B788-AB0F-76E2-004B-DEC4A3DD0F8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33928DE1-58D5-C8CC-95BB-D30CBCEE5EB6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AE1732F2-D62C-AA01-92D2-E2E9B51955F6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Ạ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CB40E7-6835-A335-D235-22AE8755D907}"/>
              </a:ext>
            </a:extLst>
          </p:cNvPr>
          <p:cNvGrpSpPr/>
          <p:nvPr/>
        </p:nvGrpSpPr>
        <p:grpSpPr>
          <a:xfrm>
            <a:off x="7213353" y="3796722"/>
            <a:ext cx="1956868" cy="1944020"/>
            <a:chOff x="2768939" y="4232725"/>
            <a:chExt cx="1956868" cy="1944020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7CC2F9A1-65AC-0C55-4D4E-1B8049925E9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1E1CC21-83F3-915E-1303-D327D2CF750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5389B6B0-E5A9-6C82-532D-63BEE15CC713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666C48-779E-575B-D805-7820F8BD4B90}"/>
              </a:ext>
            </a:extLst>
          </p:cNvPr>
          <p:cNvGrpSpPr/>
          <p:nvPr/>
        </p:nvGrpSpPr>
        <p:grpSpPr>
          <a:xfrm>
            <a:off x="9391364" y="5042026"/>
            <a:ext cx="1956868" cy="1944020"/>
            <a:chOff x="2768939" y="4232725"/>
            <a:chExt cx="1956868" cy="1944020"/>
          </a:xfrm>
        </p:grpSpPr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F45921A0-89BB-D095-4E31-DA58CE2D654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B08DEA0-2EC4-B263-AFCD-AC2E6EDDA1D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7627EB2B-1968-86CC-B484-A36D43922F2B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359E5-1D11-E398-79AF-1347F68E9AE7}"/>
              </a:ext>
            </a:extLst>
          </p:cNvPr>
          <p:cNvGrpSpPr/>
          <p:nvPr/>
        </p:nvGrpSpPr>
        <p:grpSpPr>
          <a:xfrm>
            <a:off x="11710043" y="3796722"/>
            <a:ext cx="1956868" cy="1944020"/>
            <a:chOff x="2768939" y="4232725"/>
            <a:chExt cx="1956868" cy="1944020"/>
          </a:xfrm>
        </p:grpSpPr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6140A31F-44B0-F2AB-CDBB-6011EE517D7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7FD109BC-DCA6-A55E-2AF1-FC2C92F1D042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17">
              <a:extLst>
                <a:ext uri="{FF2B5EF4-FFF2-40B4-BE49-F238E27FC236}">
                  <a16:creationId xmlns:a16="http://schemas.microsoft.com/office/drawing/2014/main" id="{1F34EE0B-14BC-E39D-3722-66E9BC5498A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D00617-E4B2-D0FC-925F-6E0A90F60506}"/>
              </a:ext>
            </a:extLst>
          </p:cNvPr>
          <p:cNvGrpSpPr/>
          <p:nvPr/>
        </p:nvGrpSpPr>
        <p:grpSpPr>
          <a:xfrm>
            <a:off x="14029777" y="5040935"/>
            <a:ext cx="1956868" cy="1944020"/>
            <a:chOff x="2768939" y="4232725"/>
            <a:chExt cx="1956868" cy="1944020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285CAEFC-CC8C-42B3-B206-25F40642E92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24D61A65-D3C5-A8AD-B99C-02E7DA535BE9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0FD2AEE4-344A-0713-8DD8-BE87B03119D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Â</a:t>
              </a:r>
            </a:p>
          </p:txBody>
        </p:sp>
      </p:grpSp>
      <p:sp>
        <p:nvSpPr>
          <p:cNvPr id="5" name="Freeform 12">
            <a:extLst>
              <a:ext uri="{FF2B5EF4-FFF2-40B4-BE49-F238E27FC236}">
                <a16:creationId xmlns:a16="http://schemas.microsoft.com/office/drawing/2014/main" id="{C46572E7-54E3-AF1B-11EF-2DF66BEA1FD4}"/>
              </a:ext>
            </a:extLst>
          </p:cNvPr>
          <p:cNvSpPr/>
          <p:nvPr/>
        </p:nvSpPr>
        <p:spPr>
          <a:xfrm>
            <a:off x="15108828" y="7428734"/>
            <a:ext cx="3173464" cy="2877608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6145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7CD600-E8A7-D528-43DF-DD06CC946269}"/>
              </a:ext>
            </a:extLst>
          </p:cNvPr>
          <p:cNvGrpSpPr/>
          <p:nvPr/>
        </p:nvGrpSpPr>
        <p:grpSpPr>
          <a:xfrm>
            <a:off x="8286413" y="3630497"/>
            <a:ext cx="1956868" cy="1944020"/>
            <a:chOff x="2768939" y="4232725"/>
            <a:chExt cx="1956868" cy="1944020"/>
          </a:xfrm>
        </p:grpSpPr>
        <p:grpSp>
          <p:nvGrpSpPr>
            <p:cNvPr id="86" name="Group 15">
              <a:extLst>
                <a:ext uri="{FF2B5EF4-FFF2-40B4-BE49-F238E27FC236}">
                  <a16:creationId xmlns:a16="http://schemas.microsoft.com/office/drawing/2014/main" id="{AE0FBEE8-6032-9AFA-AC74-BB60A0F808D0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20B5BD97-F070-65AB-F40F-26D1744ED4C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17">
              <a:extLst>
                <a:ext uri="{FF2B5EF4-FFF2-40B4-BE49-F238E27FC236}">
                  <a16:creationId xmlns:a16="http://schemas.microsoft.com/office/drawing/2014/main" id="{4CCBF942-7965-D3C2-A4B4-F91E46036EE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C25FFBF-DCCE-7994-FD7E-AB95CEA0C658}"/>
              </a:ext>
            </a:extLst>
          </p:cNvPr>
          <p:cNvGrpSpPr/>
          <p:nvPr/>
        </p:nvGrpSpPr>
        <p:grpSpPr>
          <a:xfrm>
            <a:off x="10299062" y="3635952"/>
            <a:ext cx="1956868" cy="1944020"/>
            <a:chOff x="2768939" y="4232725"/>
            <a:chExt cx="1956868" cy="1944020"/>
          </a:xfrm>
        </p:grpSpPr>
        <p:grpSp>
          <p:nvGrpSpPr>
            <p:cNvPr id="90" name="Group 15">
              <a:extLst>
                <a:ext uri="{FF2B5EF4-FFF2-40B4-BE49-F238E27FC236}">
                  <a16:creationId xmlns:a16="http://schemas.microsoft.com/office/drawing/2014/main" id="{A2ADAF6F-0CD6-1AF3-E501-34C04BD6129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2" name="Freeform 16">
                <a:extLst>
                  <a:ext uri="{FF2B5EF4-FFF2-40B4-BE49-F238E27FC236}">
                    <a16:creationId xmlns:a16="http://schemas.microsoft.com/office/drawing/2014/main" id="{88DBD677-E9D3-7AF2-90D6-601486DC50A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TextBox 17">
              <a:extLst>
                <a:ext uri="{FF2B5EF4-FFF2-40B4-BE49-F238E27FC236}">
                  <a16:creationId xmlns:a16="http://schemas.microsoft.com/office/drawing/2014/main" id="{1491DEE0-4417-ACF8-B395-C68DBDF1DE5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Ợ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F55D9C-C05C-F799-52B3-185A7A2BF050}"/>
              </a:ext>
            </a:extLst>
          </p:cNvPr>
          <p:cNvGrpSpPr/>
          <p:nvPr/>
        </p:nvGrpSpPr>
        <p:grpSpPr>
          <a:xfrm>
            <a:off x="12320898" y="3630497"/>
            <a:ext cx="1956868" cy="1944020"/>
            <a:chOff x="2768939" y="4232725"/>
            <a:chExt cx="1956868" cy="1944020"/>
          </a:xfrm>
        </p:grpSpPr>
        <p:grpSp>
          <p:nvGrpSpPr>
            <p:cNvPr id="94" name="Group 15">
              <a:extLst>
                <a:ext uri="{FF2B5EF4-FFF2-40B4-BE49-F238E27FC236}">
                  <a16:creationId xmlns:a16="http://schemas.microsoft.com/office/drawing/2014/main" id="{339FCCA8-D6A4-C865-7620-76FF9122F1EA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2DDE38EC-114E-5860-1DC2-0E98F62BE00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Box 17">
              <a:extLst>
                <a:ext uri="{FF2B5EF4-FFF2-40B4-BE49-F238E27FC236}">
                  <a16:creationId xmlns:a16="http://schemas.microsoft.com/office/drawing/2014/main" id="{B39F6D27-DD8A-2958-3155-9AA5FBA0545E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A88DDB-E1ED-1546-9CC6-4EB2C305201C}"/>
              </a:ext>
            </a:extLst>
          </p:cNvPr>
          <p:cNvGrpSpPr/>
          <p:nvPr/>
        </p:nvGrpSpPr>
        <p:grpSpPr>
          <a:xfrm>
            <a:off x="5992281" y="6462527"/>
            <a:ext cx="1956868" cy="1944020"/>
            <a:chOff x="2768939" y="4232725"/>
            <a:chExt cx="1956868" cy="1944020"/>
          </a:xfrm>
        </p:grpSpPr>
        <p:grpSp>
          <p:nvGrpSpPr>
            <p:cNvPr id="98" name="Group 15">
              <a:extLst>
                <a:ext uri="{FF2B5EF4-FFF2-40B4-BE49-F238E27FC236}">
                  <a16:creationId xmlns:a16="http://schemas.microsoft.com/office/drawing/2014/main" id="{5E2B5F18-7350-EAB5-88C3-BEB04FCB395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D5A71BE3-3763-E86C-988B-453C1E8775A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17">
              <a:extLst>
                <a:ext uri="{FF2B5EF4-FFF2-40B4-BE49-F238E27FC236}">
                  <a16:creationId xmlns:a16="http://schemas.microsoft.com/office/drawing/2014/main" id="{2E3C83B1-1545-DA06-7419-CF41BF82470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ABF1AD-9BF2-1637-5003-12A330F15AD9}"/>
              </a:ext>
            </a:extLst>
          </p:cNvPr>
          <p:cNvGrpSpPr/>
          <p:nvPr/>
        </p:nvGrpSpPr>
        <p:grpSpPr>
          <a:xfrm>
            <a:off x="8080024" y="6453503"/>
            <a:ext cx="1956868" cy="1944020"/>
            <a:chOff x="2768939" y="4232725"/>
            <a:chExt cx="1956868" cy="1944020"/>
          </a:xfrm>
        </p:grpSpPr>
        <p:grpSp>
          <p:nvGrpSpPr>
            <p:cNvPr id="102" name="Group 15">
              <a:extLst>
                <a:ext uri="{FF2B5EF4-FFF2-40B4-BE49-F238E27FC236}">
                  <a16:creationId xmlns:a16="http://schemas.microsoft.com/office/drawing/2014/main" id="{1D0A0DDC-E5B9-E3EC-1FF0-48275E1C164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797C41FF-2781-F5FA-ECCA-D6E6631957B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Box 17">
              <a:extLst>
                <a:ext uri="{FF2B5EF4-FFF2-40B4-BE49-F238E27FC236}">
                  <a16:creationId xmlns:a16="http://schemas.microsoft.com/office/drawing/2014/main" id="{7533D51F-1400-F980-DD57-7C887844458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Ã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A72EC6-DF9A-BD67-6177-9DC3A602901F}"/>
              </a:ext>
            </a:extLst>
          </p:cNvPr>
          <p:cNvGrpSpPr/>
          <p:nvPr/>
        </p:nvGrpSpPr>
        <p:grpSpPr>
          <a:xfrm>
            <a:off x="10196605" y="6450741"/>
            <a:ext cx="1956868" cy="1944020"/>
            <a:chOff x="2768939" y="4232725"/>
            <a:chExt cx="1956868" cy="1944020"/>
          </a:xfrm>
        </p:grpSpPr>
        <p:grpSp>
          <p:nvGrpSpPr>
            <p:cNvPr id="106" name="Group 15">
              <a:extLst>
                <a:ext uri="{FF2B5EF4-FFF2-40B4-BE49-F238E27FC236}">
                  <a16:creationId xmlns:a16="http://schemas.microsoft.com/office/drawing/2014/main" id="{89A8CFF4-868B-AF3B-D2CF-9EADB3F1787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8" name="Freeform 16">
                <a:extLst>
                  <a:ext uri="{FF2B5EF4-FFF2-40B4-BE49-F238E27FC236}">
                    <a16:creationId xmlns:a16="http://schemas.microsoft.com/office/drawing/2014/main" id="{58A59D85-8A41-0B7A-4C36-305508E5E2B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TextBox 17">
              <a:extLst>
                <a:ext uri="{FF2B5EF4-FFF2-40B4-BE49-F238E27FC236}">
                  <a16:creationId xmlns:a16="http://schemas.microsoft.com/office/drawing/2014/main" id="{5AB0AC66-DB85-A564-FA55-08D6AC19F88A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44DA19-8623-71B0-6E85-03EAF4CFBCC4}"/>
              </a:ext>
            </a:extLst>
          </p:cNvPr>
          <p:cNvGrpSpPr/>
          <p:nvPr/>
        </p:nvGrpSpPr>
        <p:grpSpPr>
          <a:xfrm>
            <a:off x="4146910" y="3579391"/>
            <a:ext cx="1956868" cy="1944020"/>
            <a:chOff x="2768939" y="4232725"/>
            <a:chExt cx="1956868" cy="1944020"/>
          </a:xfrm>
        </p:grpSpPr>
        <p:grpSp>
          <p:nvGrpSpPr>
            <p:cNvPr id="70" name="Group 15">
              <a:extLst>
                <a:ext uri="{FF2B5EF4-FFF2-40B4-BE49-F238E27FC236}">
                  <a16:creationId xmlns:a16="http://schemas.microsoft.com/office/drawing/2014/main" id="{8180A078-F82D-0E71-721B-DB83FFFB123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72" name="Freeform 16">
                <a:extLst>
                  <a:ext uri="{FF2B5EF4-FFF2-40B4-BE49-F238E27FC236}">
                    <a16:creationId xmlns:a16="http://schemas.microsoft.com/office/drawing/2014/main" id="{32E4C3D9-990E-046A-AC1A-36F9A284C1A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17">
              <a:extLst>
                <a:ext uri="{FF2B5EF4-FFF2-40B4-BE49-F238E27FC236}">
                  <a16:creationId xmlns:a16="http://schemas.microsoft.com/office/drawing/2014/main" id="{0810E1C1-24C0-5CB9-5342-0BAA4EFB9EB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DFCD433-5B15-A92C-90AE-1EE9577D544C}"/>
              </a:ext>
            </a:extLst>
          </p:cNvPr>
          <p:cNvGrpSpPr/>
          <p:nvPr/>
        </p:nvGrpSpPr>
        <p:grpSpPr>
          <a:xfrm>
            <a:off x="6198555" y="3595720"/>
            <a:ext cx="1956868" cy="1944020"/>
            <a:chOff x="2768939" y="4232725"/>
            <a:chExt cx="1956868" cy="1944020"/>
          </a:xfrm>
        </p:grpSpPr>
        <p:grpSp>
          <p:nvGrpSpPr>
            <p:cNvPr id="78" name="Group 15">
              <a:extLst>
                <a:ext uri="{FF2B5EF4-FFF2-40B4-BE49-F238E27FC236}">
                  <a16:creationId xmlns:a16="http://schemas.microsoft.com/office/drawing/2014/main" id="{F6933032-3EAE-3F38-DD5C-E039C4219A5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0" name="Freeform 16">
                <a:extLst>
                  <a:ext uri="{FF2B5EF4-FFF2-40B4-BE49-F238E27FC236}">
                    <a16:creationId xmlns:a16="http://schemas.microsoft.com/office/drawing/2014/main" id="{59C69B08-DF69-7CF5-6555-784C179C287E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TextBox 17">
              <a:extLst>
                <a:ext uri="{FF2B5EF4-FFF2-40B4-BE49-F238E27FC236}">
                  <a16:creationId xmlns:a16="http://schemas.microsoft.com/office/drawing/2014/main" id="{DBE1DCCE-9D94-AD2B-620C-309D67A62368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338754" y="1413934"/>
            <a:ext cx="586626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THẺ SỐ 3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58370F-E880-A3AD-647E-719B5EB7E8BE}"/>
              </a:ext>
            </a:extLst>
          </p:cNvPr>
          <p:cNvGrpSpPr/>
          <p:nvPr/>
        </p:nvGrpSpPr>
        <p:grpSpPr>
          <a:xfrm>
            <a:off x="1150339" y="3439354"/>
            <a:ext cx="1956868" cy="1944020"/>
            <a:chOff x="2768939" y="4232725"/>
            <a:chExt cx="1956868" cy="1944020"/>
          </a:xfrm>
        </p:grpSpPr>
        <p:grpSp>
          <p:nvGrpSpPr>
            <p:cNvPr id="15" name="Group 15"/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-10800000">
            <a:off x="0" y="0"/>
            <a:ext cx="4825925" cy="1423988"/>
          </a:xfrm>
          <a:custGeom>
            <a:avLst/>
            <a:gdLst/>
            <a:ahLst/>
            <a:cxnLst/>
            <a:rect l="l" t="t" r="r" b="b"/>
            <a:pathLst>
              <a:path w="4825925" h="1423988">
                <a:moveTo>
                  <a:pt x="0" y="0"/>
                </a:moveTo>
                <a:lnTo>
                  <a:pt x="4825925" y="0"/>
                </a:lnTo>
                <a:lnTo>
                  <a:pt x="4825925" y="1423988"/>
                </a:lnTo>
                <a:lnTo>
                  <a:pt x="0" y="142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65" b="-218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5400000">
            <a:off x="-647333" y="1103582"/>
            <a:ext cx="2666522" cy="1371855"/>
          </a:xfrm>
          <a:custGeom>
            <a:avLst/>
            <a:gdLst/>
            <a:ahLst/>
            <a:cxnLst/>
            <a:rect l="l" t="t" r="r" b="b"/>
            <a:pathLst>
              <a:path w="2666522" h="1371855">
                <a:moveTo>
                  <a:pt x="0" y="0"/>
                </a:moveTo>
                <a:lnTo>
                  <a:pt x="2666521" y="0"/>
                </a:lnTo>
                <a:lnTo>
                  <a:pt x="2666521" y="1371855"/>
                </a:lnTo>
                <a:lnTo>
                  <a:pt x="0" y="1371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56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5400000">
            <a:off x="14542354" y="-909889"/>
            <a:ext cx="2835757" cy="4655535"/>
          </a:xfrm>
          <a:custGeom>
            <a:avLst/>
            <a:gdLst/>
            <a:ahLst/>
            <a:cxnLst/>
            <a:rect l="l" t="t" r="r" b="b"/>
            <a:pathLst>
              <a:path w="2835757" h="4655535">
                <a:moveTo>
                  <a:pt x="0" y="0"/>
                </a:moveTo>
                <a:lnTo>
                  <a:pt x="2835757" y="0"/>
                </a:lnTo>
                <a:lnTo>
                  <a:pt x="2835757" y="4655535"/>
                </a:lnTo>
                <a:lnTo>
                  <a:pt x="0" y="4655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165" r="-14264" b="-188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0800000">
            <a:off x="16939528" y="711994"/>
            <a:ext cx="1348472" cy="2666522"/>
          </a:xfrm>
          <a:custGeom>
            <a:avLst/>
            <a:gdLst/>
            <a:ahLst/>
            <a:cxnLst/>
            <a:rect l="l" t="t" r="r" b="b"/>
            <a:pathLst>
              <a:path w="1348472" h="2666522">
                <a:moveTo>
                  <a:pt x="0" y="0"/>
                </a:moveTo>
                <a:lnTo>
                  <a:pt x="1348472" y="0"/>
                </a:lnTo>
                <a:lnTo>
                  <a:pt x="1348472" y="2666521"/>
                </a:lnTo>
                <a:lnTo>
                  <a:pt x="0" y="266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4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97082" y="1789509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80" y="0"/>
                </a:lnTo>
                <a:lnTo>
                  <a:pt x="841880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4977415" y="1669944"/>
            <a:ext cx="1288955" cy="1032775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5" y="0"/>
                </a:lnTo>
                <a:lnTo>
                  <a:pt x="1288955" y="1032775"/>
                </a:lnTo>
                <a:lnTo>
                  <a:pt x="0" y="1032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305261">
            <a:off x="7540673" y="2407111"/>
            <a:ext cx="3276189" cy="564611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437752-4383-D52B-DFAE-1E4CB3E93D4C}"/>
              </a:ext>
            </a:extLst>
          </p:cNvPr>
          <p:cNvGrpSpPr/>
          <p:nvPr/>
        </p:nvGrpSpPr>
        <p:grpSpPr>
          <a:xfrm>
            <a:off x="3488061" y="4685749"/>
            <a:ext cx="1956868" cy="1944020"/>
            <a:chOff x="2768939" y="4232725"/>
            <a:chExt cx="1956868" cy="1944020"/>
          </a:xfrm>
        </p:grpSpPr>
        <p:grpSp>
          <p:nvGrpSpPr>
            <p:cNvPr id="34" name="Group 15">
              <a:extLst>
                <a:ext uri="{FF2B5EF4-FFF2-40B4-BE49-F238E27FC236}">
                  <a16:creationId xmlns:a16="http://schemas.microsoft.com/office/drawing/2014/main" id="{3097B788-AB0F-76E2-004B-DEC4A3DD0F8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33928DE1-58D5-C8CC-95BB-D30CBCEE5EB6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AE1732F2-D62C-AA01-92D2-E2E9B51955F6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Ã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CB40E7-6835-A335-D235-22AE8755D907}"/>
              </a:ext>
            </a:extLst>
          </p:cNvPr>
          <p:cNvGrpSpPr/>
          <p:nvPr/>
        </p:nvGrpSpPr>
        <p:grpSpPr>
          <a:xfrm>
            <a:off x="6362593" y="3441884"/>
            <a:ext cx="1956868" cy="1944020"/>
            <a:chOff x="2768939" y="4232725"/>
            <a:chExt cx="1956868" cy="1944020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7CC2F9A1-65AC-0C55-4D4E-1B8049925E9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1E1CC21-83F3-915E-1303-D327D2CF750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5389B6B0-E5A9-6C82-532D-63BEE15CC713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359E5-1D11-E398-79AF-1347F68E9AE7}"/>
              </a:ext>
            </a:extLst>
          </p:cNvPr>
          <p:cNvGrpSpPr/>
          <p:nvPr/>
        </p:nvGrpSpPr>
        <p:grpSpPr>
          <a:xfrm>
            <a:off x="9784870" y="3538520"/>
            <a:ext cx="1956868" cy="1944020"/>
            <a:chOff x="2768939" y="4232725"/>
            <a:chExt cx="1956868" cy="1944020"/>
          </a:xfrm>
        </p:grpSpPr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6140A31F-44B0-F2AB-CDBB-6011EE517D7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7FD109BC-DCA6-A55E-2AF1-FC2C92F1D042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17">
              <a:extLst>
                <a:ext uri="{FF2B5EF4-FFF2-40B4-BE49-F238E27FC236}">
                  <a16:creationId xmlns:a16="http://schemas.microsoft.com/office/drawing/2014/main" id="{1F34EE0B-14BC-E39D-3722-66E9BC5498A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D00617-E4B2-D0FC-925F-6E0A90F60506}"/>
              </a:ext>
            </a:extLst>
          </p:cNvPr>
          <p:cNvGrpSpPr/>
          <p:nvPr/>
        </p:nvGrpSpPr>
        <p:grpSpPr>
          <a:xfrm>
            <a:off x="12641155" y="4683567"/>
            <a:ext cx="1956868" cy="1944020"/>
            <a:chOff x="2768939" y="4232725"/>
            <a:chExt cx="1956868" cy="1944020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285CAEFC-CC8C-42B3-B206-25F40642E92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24D61A65-D3C5-A8AD-B99C-02E7DA535BE9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0FD2AEE4-344A-0713-8DD8-BE87B03119D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7C810C-9EF9-433B-0BD2-AA431B36B965}"/>
              </a:ext>
            </a:extLst>
          </p:cNvPr>
          <p:cNvGrpSpPr/>
          <p:nvPr/>
        </p:nvGrpSpPr>
        <p:grpSpPr>
          <a:xfrm>
            <a:off x="14960889" y="3439354"/>
            <a:ext cx="1956868" cy="1944020"/>
            <a:chOff x="2768939" y="4232725"/>
            <a:chExt cx="1956868" cy="1944020"/>
          </a:xfrm>
        </p:grpSpPr>
        <p:grpSp>
          <p:nvGrpSpPr>
            <p:cNvPr id="58" name="Group 15">
              <a:extLst>
                <a:ext uri="{FF2B5EF4-FFF2-40B4-BE49-F238E27FC236}">
                  <a16:creationId xmlns:a16="http://schemas.microsoft.com/office/drawing/2014/main" id="{58317E2B-4CF8-D16C-3672-36223BBA9B4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0" name="Freeform 16">
                <a:extLst>
                  <a:ext uri="{FF2B5EF4-FFF2-40B4-BE49-F238E27FC236}">
                    <a16:creationId xmlns:a16="http://schemas.microsoft.com/office/drawing/2014/main" id="{55FFE13B-DE4C-0E9D-DA7E-76537D627C8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TextBox 17">
              <a:extLst>
                <a:ext uri="{FF2B5EF4-FFF2-40B4-BE49-F238E27FC236}">
                  <a16:creationId xmlns:a16="http://schemas.microsoft.com/office/drawing/2014/main" id="{77C534F4-91A7-EC37-C8D6-734261979597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B10F68-B818-995A-0E43-96DB6A32237C}"/>
              </a:ext>
            </a:extLst>
          </p:cNvPr>
          <p:cNvGrpSpPr/>
          <p:nvPr/>
        </p:nvGrpSpPr>
        <p:grpSpPr>
          <a:xfrm>
            <a:off x="5825785" y="6627587"/>
            <a:ext cx="1956868" cy="1944020"/>
            <a:chOff x="2768939" y="4232725"/>
            <a:chExt cx="1956868" cy="1944020"/>
          </a:xfrm>
        </p:grpSpPr>
        <p:grpSp>
          <p:nvGrpSpPr>
            <p:cNvPr id="62" name="Group 15">
              <a:extLst>
                <a:ext uri="{FF2B5EF4-FFF2-40B4-BE49-F238E27FC236}">
                  <a16:creationId xmlns:a16="http://schemas.microsoft.com/office/drawing/2014/main" id="{B8D6127A-6B58-2AE8-ECC9-6B34F3A14B3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id="{1782268C-F70A-7A30-BF83-FAB3E00568CC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17">
              <a:extLst>
                <a:ext uri="{FF2B5EF4-FFF2-40B4-BE49-F238E27FC236}">
                  <a16:creationId xmlns:a16="http://schemas.microsoft.com/office/drawing/2014/main" id="{7FA5D07A-CB5B-46EA-D558-C36AE1C6C6C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78F8BA7-0C91-CDB7-0616-66E93DD2217F}"/>
              </a:ext>
            </a:extLst>
          </p:cNvPr>
          <p:cNvGrpSpPr/>
          <p:nvPr/>
        </p:nvGrpSpPr>
        <p:grpSpPr>
          <a:xfrm>
            <a:off x="10377251" y="6573342"/>
            <a:ext cx="1956868" cy="1944020"/>
            <a:chOff x="2768939" y="4232725"/>
            <a:chExt cx="1956868" cy="1944020"/>
          </a:xfrm>
        </p:grpSpPr>
        <p:grpSp>
          <p:nvGrpSpPr>
            <p:cNvPr id="66" name="Group 15">
              <a:extLst>
                <a:ext uri="{FF2B5EF4-FFF2-40B4-BE49-F238E27FC236}">
                  <a16:creationId xmlns:a16="http://schemas.microsoft.com/office/drawing/2014/main" id="{EEC1736C-5B47-EB58-3B1E-DC0F724CB2A1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8" name="Freeform 16">
                <a:extLst>
                  <a:ext uri="{FF2B5EF4-FFF2-40B4-BE49-F238E27FC236}">
                    <a16:creationId xmlns:a16="http://schemas.microsoft.com/office/drawing/2014/main" id="{4705D1E5-81D6-8EC1-0D18-532C1F582D8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TextBox 17">
              <a:extLst>
                <a:ext uri="{FF2B5EF4-FFF2-40B4-BE49-F238E27FC236}">
                  <a16:creationId xmlns:a16="http://schemas.microsoft.com/office/drawing/2014/main" id="{570EB4C9-D9F9-0B64-9923-DC7621C07FFB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Ợ</a:t>
              </a:r>
            </a:p>
          </p:txBody>
        </p:sp>
      </p:grpSp>
      <p:sp>
        <p:nvSpPr>
          <p:cNvPr id="5" name="Freeform 12">
            <a:extLst>
              <a:ext uri="{FF2B5EF4-FFF2-40B4-BE49-F238E27FC236}">
                <a16:creationId xmlns:a16="http://schemas.microsoft.com/office/drawing/2014/main" id="{2F32A8A9-0C21-41B2-CF3E-DBD223432C81}"/>
              </a:ext>
            </a:extLst>
          </p:cNvPr>
          <p:cNvSpPr/>
          <p:nvPr/>
        </p:nvSpPr>
        <p:spPr>
          <a:xfrm>
            <a:off x="15108828" y="7428734"/>
            <a:ext cx="3173464" cy="2877608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083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7CD600-E8A7-D528-43DF-DD06CC946269}"/>
              </a:ext>
            </a:extLst>
          </p:cNvPr>
          <p:cNvGrpSpPr/>
          <p:nvPr/>
        </p:nvGrpSpPr>
        <p:grpSpPr>
          <a:xfrm>
            <a:off x="6580968" y="4196057"/>
            <a:ext cx="1956868" cy="1944020"/>
            <a:chOff x="2768939" y="4232725"/>
            <a:chExt cx="1956868" cy="1944020"/>
          </a:xfrm>
        </p:grpSpPr>
        <p:grpSp>
          <p:nvGrpSpPr>
            <p:cNvPr id="86" name="Group 15">
              <a:extLst>
                <a:ext uri="{FF2B5EF4-FFF2-40B4-BE49-F238E27FC236}">
                  <a16:creationId xmlns:a16="http://schemas.microsoft.com/office/drawing/2014/main" id="{AE0FBEE8-6032-9AFA-AC74-BB60A0F808D0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20B5BD97-F070-65AB-F40F-26D1744ED4C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17">
              <a:extLst>
                <a:ext uri="{FF2B5EF4-FFF2-40B4-BE49-F238E27FC236}">
                  <a16:creationId xmlns:a16="http://schemas.microsoft.com/office/drawing/2014/main" id="{4CCBF942-7965-D3C2-A4B4-F91E46036EE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C25FFBF-DCCE-7994-FD7E-AB95CEA0C658}"/>
              </a:ext>
            </a:extLst>
          </p:cNvPr>
          <p:cNvGrpSpPr/>
          <p:nvPr/>
        </p:nvGrpSpPr>
        <p:grpSpPr>
          <a:xfrm>
            <a:off x="8593617" y="4201512"/>
            <a:ext cx="1956868" cy="1944020"/>
            <a:chOff x="2768939" y="4232725"/>
            <a:chExt cx="1956868" cy="1944020"/>
          </a:xfrm>
        </p:grpSpPr>
        <p:grpSp>
          <p:nvGrpSpPr>
            <p:cNvPr id="90" name="Group 15">
              <a:extLst>
                <a:ext uri="{FF2B5EF4-FFF2-40B4-BE49-F238E27FC236}">
                  <a16:creationId xmlns:a16="http://schemas.microsoft.com/office/drawing/2014/main" id="{A2ADAF6F-0CD6-1AF3-E501-34C04BD6129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2" name="Freeform 16">
                <a:extLst>
                  <a:ext uri="{FF2B5EF4-FFF2-40B4-BE49-F238E27FC236}">
                    <a16:creationId xmlns:a16="http://schemas.microsoft.com/office/drawing/2014/main" id="{88DBD677-E9D3-7AF2-90D6-601486DC50A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TextBox 17">
              <a:extLst>
                <a:ext uri="{FF2B5EF4-FFF2-40B4-BE49-F238E27FC236}">
                  <a16:creationId xmlns:a16="http://schemas.microsoft.com/office/drawing/2014/main" id="{1491DEE0-4417-ACF8-B395-C68DBDF1DE5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F55D9C-C05C-F799-52B3-185A7A2BF050}"/>
              </a:ext>
            </a:extLst>
          </p:cNvPr>
          <p:cNvGrpSpPr/>
          <p:nvPr/>
        </p:nvGrpSpPr>
        <p:grpSpPr>
          <a:xfrm>
            <a:off x="10615453" y="4196057"/>
            <a:ext cx="1956868" cy="1944020"/>
            <a:chOff x="2768939" y="4232725"/>
            <a:chExt cx="1956868" cy="1944020"/>
          </a:xfrm>
        </p:grpSpPr>
        <p:grpSp>
          <p:nvGrpSpPr>
            <p:cNvPr id="94" name="Group 15">
              <a:extLst>
                <a:ext uri="{FF2B5EF4-FFF2-40B4-BE49-F238E27FC236}">
                  <a16:creationId xmlns:a16="http://schemas.microsoft.com/office/drawing/2014/main" id="{339FCCA8-D6A4-C865-7620-76FF9122F1EA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2DDE38EC-114E-5860-1DC2-0E98F62BE00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Box 17">
              <a:extLst>
                <a:ext uri="{FF2B5EF4-FFF2-40B4-BE49-F238E27FC236}">
                  <a16:creationId xmlns:a16="http://schemas.microsoft.com/office/drawing/2014/main" id="{B39F6D27-DD8A-2958-3155-9AA5FBA0545E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A88DDB-E1ED-1546-9CC6-4EB2C305201C}"/>
              </a:ext>
            </a:extLst>
          </p:cNvPr>
          <p:cNvGrpSpPr/>
          <p:nvPr/>
        </p:nvGrpSpPr>
        <p:grpSpPr>
          <a:xfrm>
            <a:off x="12636517" y="4167320"/>
            <a:ext cx="1956868" cy="1944020"/>
            <a:chOff x="2768939" y="4232725"/>
            <a:chExt cx="1956868" cy="1944020"/>
          </a:xfrm>
        </p:grpSpPr>
        <p:grpSp>
          <p:nvGrpSpPr>
            <p:cNvPr id="98" name="Group 15">
              <a:extLst>
                <a:ext uri="{FF2B5EF4-FFF2-40B4-BE49-F238E27FC236}">
                  <a16:creationId xmlns:a16="http://schemas.microsoft.com/office/drawing/2014/main" id="{5E2B5F18-7350-EAB5-88C3-BEB04FCB395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D5A71BE3-3763-E86C-988B-453C1E8775A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17">
              <a:extLst>
                <a:ext uri="{FF2B5EF4-FFF2-40B4-BE49-F238E27FC236}">
                  <a16:creationId xmlns:a16="http://schemas.microsoft.com/office/drawing/2014/main" id="{2E3C83B1-1545-DA06-7419-CF41BF82470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Ậ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ABF1AD-9BF2-1637-5003-12A330F15AD9}"/>
              </a:ext>
            </a:extLst>
          </p:cNvPr>
          <p:cNvGrpSpPr/>
          <p:nvPr/>
        </p:nvGrpSpPr>
        <p:grpSpPr>
          <a:xfrm>
            <a:off x="14650992" y="4196057"/>
            <a:ext cx="1956868" cy="1944020"/>
            <a:chOff x="2768939" y="4232725"/>
            <a:chExt cx="1956868" cy="1944020"/>
          </a:xfrm>
        </p:grpSpPr>
        <p:grpSp>
          <p:nvGrpSpPr>
            <p:cNvPr id="102" name="Group 15">
              <a:extLst>
                <a:ext uri="{FF2B5EF4-FFF2-40B4-BE49-F238E27FC236}">
                  <a16:creationId xmlns:a16="http://schemas.microsoft.com/office/drawing/2014/main" id="{1D0A0DDC-E5B9-E3EC-1FF0-48275E1C164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797C41FF-2781-F5FA-ECCA-D6E6631957B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Box 17">
              <a:extLst>
                <a:ext uri="{FF2B5EF4-FFF2-40B4-BE49-F238E27FC236}">
                  <a16:creationId xmlns:a16="http://schemas.microsoft.com/office/drawing/2014/main" id="{7533D51F-1400-F980-DD57-7C887844458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44DA19-8623-71B0-6E85-03EAF4CFBCC4}"/>
              </a:ext>
            </a:extLst>
          </p:cNvPr>
          <p:cNvGrpSpPr/>
          <p:nvPr/>
        </p:nvGrpSpPr>
        <p:grpSpPr>
          <a:xfrm>
            <a:off x="2441465" y="4144951"/>
            <a:ext cx="1956868" cy="1944020"/>
            <a:chOff x="2768939" y="4232725"/>
            <a:chExt cx="1956868" cy="1944020"/>
          </a:xfrm>
        </p:grpSpPr>
        <p:grpSp>
          <p:nvGrpSpPr>
            <p:cNvPr id="70" name="Group 15">
              <a:extLst>
                <a:ext uri="{FF2B5EF4-FFF2-40B4-BE49-F238E27FC236}">
                  <a16:creationId xmlns:a16="http://schemas.microsoft.com/office/drawing/2014/main" id="{8180A078-F82D-0E71-721B-DB83FFFB123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72" name="Freeform 16">
                <a:extLst>
                  <a:ext uri="{FF2B5EF4-FFF2-40B4-BE49-F238E27FC236}">
                    <a16:creationId xmlns:a16="http://schemas.microsoft.com/office/drawing/2014/main" id="{32E4C3D9-990E-046A-AC1A-36F9A284C1A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17">
              <a:extLst>
                <a:ext uri="{FF2B5EF4-FFF2-40B4-BE49-F238E27FC236}">
                  <a16:creationId xmlns:a16="http://schemas.microsoft.com/office/drawing/2014/main" id="{0810E1C1-24C0-5CB9-5342-0BAA4EFB9EB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DFCD433-5B15-A92C-90AE-1EE9577D544C}"/>
              </a:ext>
            </a:extLst>
          </p:cNvPr>
          <p:cNvGrpSpPr/>
          <p:nvPr/>
        </p:nvGrpSpPr>
        <p:grpSpPr>
          <a:xfrm>
            <a:off x="4493110" y="4161280"/>
            <a:ext cx="1956868" cy="1944020"/>
            <a:chOff x="2768939" y="4232725"/>
            <a:chExt cx="1956868" cy="1944020"/>
          </a:xfrm>
        </p:grpSpPr>
        <p:grpSp>
          <p:nvGrpSpPr>
            <p:cNvPr id="78" name="Group 15">
              <a:extLst>
                <a:ext uri="{FF2B5EF4-FFF2-40B4-BE49-F238E27FC236}">
                  <a16:creationId xmlns:a16="http://schemas.microsoft.com/office/drawing/2014/main" id="{F6933032-3EAE-3F38-DD5C-E039C4219A5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0" name="Freeform 16">
                <a:extLst>
                  <a:ext uri="{FF2B5EF4-FFF2-40B4-BE49-F238E27FC236}">
                    <a16:creationId xmlns:a16="http://schemas.microsoft.com/office/drawing/2014/main" id="{59C69B08-DF69-7CF5-6555-784C179C287E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TextBox 17">
              <a:extLst>
                <a:ext uri="{FF2B5EF4-FFF2-40B4-BE49-F238E27FC236}">
                  <a16:creationId xmlns:a16="http://schemas.microsoft.com/office/drawing/2014/main" id="{DBE1DCCE-9D94-AD2B-620C-309D67A62368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338754" y="1413934"/>
            <a:ext cx="586626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THẺ SỐ 4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58370F-E880-A3AD-647E-719B5EB7E8BE}"/>
              </a:ext>
            </a:extLst>
          </p:cNvPr>
          <p:cNvGrpSpPr/>
          <p:nvPr/>
        </p:nvGrpSpPr>
        <p:grpSpPr>
          <a:xfrm>
            <a:off x="1150339" y="3439354"/>
            <a:ext cx="1956868" cy="1944020"/>
            <a:chOff x="2768939" y="4232725"/>
            <a:chExt cx="1956868" cy="1944020"/>
          </a:xfrm>
        </p:grpSpPr>
        <p:grpSp>
          <p:nvGrpSpPr>
            <p:cNvPr id="15" name="Group 15"/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 rot="-10800000">
            <a:off x="0" y="0"/>
            <a:ext cx="4825925" cy="1423988"/>
          </a:xfrm>
          <a:custGeom>
            <a:avLst/>
            <a:gdLst/>
            <a:ahLst/>
            <a:cxnLst/>
            <a:rect l="l" t="t" r="r" b="b"/>
            <a:pathLst>
              <a:path w="4825925" h="1423988">
                <a:moveTo>
                  <a:pt x="0" y="0"/>
                </a:moveTo>
                <a:lnTo>
                  <a:pt x="4825925" y="0"/>
                </a:lnTo>
                <a:lnTo>
                  <a:pt x="4825925" y="1423988"/>
                </a:lnTo>
                <a:lnTo>
                  <a:pt x="0" y="142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65" b="-218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5400000">
            <a:off x="-647333" y="1103582"/>
            <a:ext cx="2666522" cy="1371855"/>
          </a:xfrm>
          <a:custGeom>
            <a:avLst/>
            <a:gdLst/>
            <a:ahLst/>
            <a:cxnLst/>
            <a:rect l="l" t="t" r="r" b="b"/>
            <a:pathLst>
              <a:path w="2666522" h="1371855">
                <a:moveTo>
                  <a:pt x="0" y="0"/>
                </a:moveTo>
                <a:lnTo>
                  <a:pt x="2666521" y="0"/>
                </a:lnTo>
                <a:lnTo>
                  <a:pt x="2666521" y="1371855"/>
                </a:lnTo>
                <a:lnTo>
                  <a:pt x="0" y="1371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56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5400000">
            <a:off x="14542354" y="-909889"/>
            <a:ext cx="2835757" cy="4655535"/>
          </a:xfrm>
          <a:custGeom>
            <a:avLst/>
            <a:gdLst/>
            <a:ahLst/>
            <a:cxnLst/>
            <a:rect l="l" t="t" r="r" b="b"/>
            <a:pathLst>
              <a:path w="2835757" h="4655535">
                <a:moveTo>
                  <a:pt x="0" y="0"/>
                </a:moveTo>
                <a:lnTo>
                  <a:pt x="2835757" y="0"/>
                </a:lnTo>
                <a:lnTo>
                  <a:pt x="2835757" y="4655535"/>
                </a:lnTo>
                <a:lnTo>
                  <a:pt x="0" y="4655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165" r="-14264" b="-188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0800000">
            <a:off x="16939528" y="711994"/>
            <a:ext cx="1348472" cy="2666522"/>
          </a:xfrm>
          <a:custGeom>
            <a:avLst/>
            <a:gdLst/>
            <a:ahLst/>
            <a:cxnLst/>
            <a:rect l="l" t="t" r="r" b="b"/>
            <a:pathLst>
              <a:path w="1348472" h="2666522">
                <a:moveTo>
                  <a:pt x="0" y="0"/>
                </a:moveTo>
                <a:lnTo>
                  <a:pt x="1348472" y="0"/>
                </a:lnTo>
                <a:lnTo>
                  <a:pt x="1348472" y="2666521"/>
                </a:lnTo>
                <a:lnTo>
                  <a:pt x="0" y="266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4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97082" y="1789509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80" y="0"/>
                </a:lnTo>
                <a:lnTo>
                  <a:pt x="841880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4977415" y="1669944"/>
            <a:ext cx="1288955" cy="1032775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5" y="0"/>
                </a:lnTo>
                <a:lnTo>
                  <a:pt x="1288955" y="1032775"/>
                </a:lnTo>
                <a:lnTo>
                  <a:pt x="0" y="1032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305261">
            <a:off x="7540673" y="2407111"/>
            <a:ext cx="3276189" cy="564611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437752-4383-D52B-DFAE-1E4CB3E93D4C}"/>
              </a:ext>
            </a:extLst>
          </p:cNvPr>
          <p:cNvGrpSpPr/>
          <p:nvPr/>
        </p:nvGrpSpPr>
        <p:grpSpPr>
          <a:xfrm>
            <a:off x="3358568" y="5208349"/>
            <a:ext cx="1956868" cy="1944020"/>
            <a:chOff x="2768939" y="4232725"/>
            <a:chExt cx="1956868" cy="1944020"/>
          </a:xfrm>
        </p:grpSpPr>
        <p:grpSp>
          <p:nvGrpSpPr>
            <p:cNvPr id="34" name="Group 15">
              <a:extLst>
                <a:ext uri="{FF2B5EF4-FFF2-40B4-BE49-F238E27FC236}">
                  <a16:creationId xmlns:a16="http://schemas.microsoft.com/office/drawing/2014/main" id="{3097B788-AB0F-76E2-004B-DEC4A3DD0F8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33928DE1-58D5-C8CC-95BB-D30CBCEE5EB6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AE1732F2-D62C-AA01-92D2-E2E9B51955F6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Ậ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CB40E7-6835-A335-D235-22AE8755D907}"/>
              </a:ext>
            </a:extLst>
          </p:cNvPr>
          <p:cNvGrpSpPr/>
          <p:nvPr/>
        </p:nvGrpSpPr>
        <p:grpSpPr>
          <a:xfrm>
            <a:off x="5824731" y="3439354"/>
            <a:ext cx="1956868" cy="1944020"/>
            <a:chOff x="2768939" y="4232725"/>
            <a:chExt cx="1956868" cy="1944020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7CC2F9A1-65AC-0C55-4D4E-1B8049925E9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1E1CC21-83F3-915E-1303-D327D2CF750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5389B6B0-E5A9-6C82-532D-63BEE15CC713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359E5-1D11-E398-79AF-1347F68E9AE7}"/>
              </a:ext>
            </a:extLst>
          </p:cNvPr>
          <p:cNvGrpSpPr/>
          <p:nvPr/>
        </p:nvGrpSpPr>
        <p:grpSpPr>
          <a:xfrm>
            <a:off x="10321421" y="3439354"/>
            <a:ext cx="1956868" cy="1944020"/>
            <a:chOff x="2768939" y="4232725"/>
            <a:chExt cx="1956868" cy="1944020"/>
          </a:xfrm>
        </p:grpSpPr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6140A31F-44B0-F2AB-CDBB-6011EE517D7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7FD109BC-DCA6-A55E-2AF1-FC2C92F1D042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17">
              <a:extLst>
                <a:ext uri="{FF2B5EF4-FFF2-40B4-BE49-F238E27FC236}">
                  <a16:creationId xmlns:a16="http://schemas.microsoft.com/office/drawing/2014/main" id="{1F34EE0B-14BC-E39D-3722-66E9BC5498A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D00617-E4B2-D0FC-925F-6E0A90F60506}"/>
              </a:ext>
            </a:extLst>
          </p:cNvPr>
          <p:cNvGrpSpPr/>
          <p:nvPr/>
        </p:nvGrpSpPr>
        <p:grpSpPr>
          <a:xfrm>
            <a:off x="12703586" y="5225737"/>
            <a:ext cx="1956868" cy="1944020"/>
            <a:chOff x="2768939" y="4232725"/>
            <a:chExt cx="1956868" cy="1944020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285CAEFC-CC8C-42B3-B206-25F40642E92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24D61A65-D3C5-A8AD-B99C-02E7DA535BE9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0FD2AEE4-344A-0713-8DD8-BE87B03119D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7C810C-9EF9-433B-0BD2-AA431B36B965}"/>
              </a:ext>
            </a:extLst>
          </p:cNvPr>
          <p:cNvGrpSpPr/>
          <p:nvPr/>
        </p:nvGrpSpPr>
        <p:grpSpPr>
          <a:xfrm>
            <a:off x="14960889" y="3439354"/>
            <a:ext cx="1956868" cy="1944020"/>
            <a:chOff x="2768939" y="4232725"/>
            <a:chExt cx="1956868" cy="1944020"/>
          </a:xfrm>
        </p:grpSpPr>
        <p:grpSp>
          <p:nvGrpSpPr>
            <p:cNvPr id="58" name="Group 15">
              <a:extLst>
                <a:ext uri="{FF2B5EF4-FFF2-40B4-BE49-F238E27FC236}">
                  <a16:creationId xmlns:a16="http://schemas.microsoft.com/office/drawing/2014/main" id="{58317E2B-4CF8-D16C-3672-36223BBA9B4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0" name="Freeform 16">
                <a:extLst>
                  <a:ext uri="{FF2B5EF4-FFF2-40B4-BE49-F238E27FC236}">
                    <a16:creationId xmlns:a16="http://schemas.microsoft.com/office/drawing/2014/main" id="{55FFE13B-DE4C-0E9D-DA7E-76537D627C8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TextBox 17">
              <a:extLst>
                <a:ext uri="{FF2B5EF4-FFF2-40B4-BE49-F238E27FC236}">
                  <a16:creationId xmlns:a16="http://schemas.microsoft.com/office/drawing/2014/main" id="{77C534F4-91A7-EC37-C8D6-734261979597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B10F68-B818-995A-0E43-96DB6A32237C}"/>
              </a:ext>
            </a:extLst>
          </p:cNvPr>
          <p:cNvGrpSpPr/>
          <p:nvPr/>
        </p:nvGrpSpPr>
        <p:grpSpPr>
          <a:xfrm>
            <a:off x="8205841" y="5243433"/>
            <a:ext cx="1956868" cy="1944020"/>
            <a:chOff x="2768939" y="4232725"/>
            <a:chExt cx="1956868" cy="1944020"/>
          </a:xfrm>
        </p:grpSpPr>
        <p:grpSp>
          <p:nvGrpSpPr>
            <p:cNvPr id="62" name="Group 15">
              <a:extLst>
                <a:ext uri="{FF2B5EF4-FFF2-40B4-BE49-F238E27FC236}">
                  <a16:creationId xmlns:a16="http://schemas.microsoft.com/office/drawing/2014/main" id="{B8D6127A-6B58-2AE8-ECC9-6B34F3A14B3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id="{1782268C-F70A-7A30-BF83-FAB3E00568CC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17">
              <a:extLst>
                <a:ext uri="{FF2B5EF4-FFF2-40B4-BE49-F238E27FC236}">
                  <a16:creationId xmlns:a16="http://schemas.microsoft.com/office/drawing/2014/main" id="{7FA5D07A-CB5B-46EA-D558-C36AE1C6C6C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5" name="Freeform 12">
            <a:extLst>
              <a:ext uri="{FF2B5EF4-FFF2-40B4-BE49-F238E27FC236}">
                <a16:creationId xmlns:a16="http://schemas.microsoft.com/office/drawing/2014/main" id="{8263DFCF-E89D-E408-2CDA-473A2D01045D}"/>
              </a:ext>
            </a:extLst>
          </p:cNvPr>
          <p:cNvSpPr/>
          <p:nvPr/>
        </p:nvSpPr>
        <p:spPr>
          <a:xfrm>
            <a:off x="15108828" y="7428734"/>
            <a:ext cx="3173464" cy="2877608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359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7CD600-E8A7-D528-43DF-DD06CC946269}"/>
              </a:ext>
            </a:extLst>
          </p:cNvPr>
          <p:cNvGrpSpPr/>
          <p:nvPr/>
        </p:nvGrpSpPr>
        <p:grpSpPr>
          <a:xfrm>
            <a:off x="3142012" y="4140172"/>
            <a:ext cx="1956868" cy="1944020"/>
            <a:chOff x="2768939" y="4232725"/>
            <a:chExt cx="1956868" cy="1944020"/>
          </a:xfrm>
        </p:grpSpPr>
        <p:grpSp>
          <p:nvGrpSpPr>
            <p:cNvPr id="86" name="Group 15">
              <a:extLst>
                <a:ext uri="{FF2B5EF4-FFF2-40B4-BE49-F238E27FC236}">
                  <a16:creationId xmlns:a16="http://schemas.microsoft.com/office/drawing/2014/main" id="{AE0FBEE8-6032-9AFA-AC74-BB60A0F808D0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20B5BD97-F070-65AB-F40F-26D1744ED4C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17">
              <a:extLst>
                <a:ext uri="{FF2B5EF4-FFF2-40B4-BE49-F238E27FC236}">
                  <a16:creationId xmlns:a16="http://schemas.microsoft.com/office/drawing/2014/main" id="{4CCBF942-7965-D3C2-A4B4-F91E46036EE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C25FFBF-DCCE-7994-FD7E-AB95CEA0C658}"/>
              </a:ext>
            </a:extLst>
          </p:cNvPr>
          <p:cNvGrpSpPr/>
          <p:nvPr/>
        </p:nvGrpSpPr>
        <p:grpSpPr>
          <a:xfrm>
            <a:off x="5154661" y="4145627"/>
            <a:ext cx="1956868" cy="1944020"/>
            <a:chOff x="2768939" y="4232725"/>
            <a:chExt cx="1956868" cy="1944020"/>
          </a:xfrm>
        </p:grpSpPr>
        <p:grpSp>
          <p:nvGrpSpPr>
            <p:cNvPr id="90" name="Group 15">
              <a:extLst>
                <a:ext uri="{FF2B5EF4-FFF2-40B4-BE49-F238E27FC236}">
                  <a16:creationId xmlns:a16="http://schemas.microsoft.com/office/drawing/2014/main" id="{A2ADAF6F-0CD6-1AF3-E501-34C04BD6129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2" name="Freeform 16">
                <a:extLst>
                  <a:ext uri="{FF2B5EF4-FFF2-40B4-BE49-F238E27FC236}">
                    <a16:creationId xmlns:a16="http://schemas.microsoft.com/office/drawing/2014/main" id="{88DBD677-E9D3-7AF2-90D6-601486DC50A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TextBox 17">
              <a:extLst>
                <a:ext uri="{FF2B5EF4-FFF2-40B4-BE49-F238E27FC236}">
                  <a16:creationId xmlns:a16="http://schemas.microsoft.com/office/drawing/2014/main" id="{1491DEE0-4417-ACF8-B395-C68DBDF1DE5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Ắ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F55D9C-C05C-F799-52B3-185A7A2BF050}"/>
              </a:ext>
            </a:extLst>
          </p:cNvPr>
          <p:cNvGrpSpPr/>
          <p:nvPr/>
        </p:nvGrpSpPr>
        <p:grpSpPr>
          <a:xfrm>
            <a:off x="7176497" y="4140172"/>
            <a:ext cx="1956868" cy="1944020"/>
            <a:chOff x="2768939" y="4232725"/>
            <a:chExt cx="1956868" cy="1944020"/>
          </a:xfrm>
        </p:grpSpPr>
        <p:grpSp>
          <p:nvGrpSpPr>
            <p:cNvPr id="94" name="Group 15">
              <a:extLst>
                <a:ext uri="{FF2B5EF4-FFF2-40B4-BE49-F238E27FC236}">
                  <a16:creationId xmlns:a16="http://schemas.microsoft.com/office/drawing/2014/main" id="{339FCCA8-D6A4-C865-7620-76FF9122F1EA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2DDE38EC-114E-5860-1DC2-0E98F62BE00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Box 17">
              <a:extLst>
                <a:ext uri="{FF2B5EF4-FFF2-40B4-BE49-F238E27FC236}">
                  <a16:creationId xmlns:a16="http://schemas.microsoft.com/office/drawing/2014/main" id="{B39F6D27-DD8A-2958-3155-9AA5FBA0545E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A88DDB-E1ED-1546-9CC6-4EB2C305201C}"/>
              </a:ext>
            </a:extLst>
          </p:cNvPr>
          <p:cNvGrpSpPr/>
          <p:nvPr/>
        </p:nvGrpSpPr>
        <p:grpSpPr>
          <a:xfrm>
            <a:off x="9190200" y="4145627"/>
            <a:ext cx="1956868" cy="1944020"/>
            <a:chOff x="2768939" y="4232725"/>
            <a:chExt cx="1956868" cy="1944020"/>
          </a:xfrm>
        </p:grpSpPr>
        <p:grpSp>
          <p:nvGrpSpPr>
            <p:cNvPr id="98" name="Group 15">
              <a:extLst>
                <a:ext uri="{FF2B5EF4-FFF2-40B4-BE49-F238E27FC236}">
                  <a16:creationId xmlns:a16="http://schemas.microsoft.com/office/drawing/2014/main" id="{5E2B5F18-7350-EAB5-88C3-BEB04FCB395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D5A71BE3-3763-E86C-988B-453C1E8775A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17">
              <a:extLst>
                <a:ext uri="{FF2B5EF4-FFF2-40B4-BE49-F238E27FC236}">
                  <a16:creationId xmlns:a16="http://schemas.microsoft.com/office/drawing/2014/main" id="{2E3C83B1-1545-DA06-7419-CF41BF82470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ABF1AD-9BF2-1637-5003-12A330F15AD9}"/>
              </a:ext>
            </a:extLst>
          </p:cNvPr>
          <p:cNvGrpSpPr/>
          <p:nvPr/>
        </p:nvGrpSpPr>
        <p:grpSpPr>
          <a:xfrm>
            <a:off x="11212036" y="4140172"/>
            <a:ext cx="1956868" cy="1944020"/>
            <a:chOff x="2768939" y="4232725"/>
            <a:chExt cx="1956868" cy="1944020"/>
          </a:xfrm>
        </p:grpSpPr>
        <p:grpSp>
          <p:nvGrpSpPr>
            <p:cNvPr id="102" name="Group 15">
              <a:extLst>
                <a:ext uri="{FF2B5EF4-FFF2-40B4-BE49-F238E27FC236}">
                  <a16:creationId xmlns:a16="http://schemas.microsoft.com/office/drawing/2014/main" id="{1D0A0DDC-E5B9-E3EC-1FF0-48275E1C164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797C41FF-2781-F5FA-ECCA-D6E6631957B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Box 17">
              <a:extLst>
                <a:ext uri="{FF2B5EF4-FFF2-40B4-BE49-F238E27FC236}">
                  <a16:creationId xmlns:a16="http://schemas.microsoft.com/office/drawing/2014/main" id="{7533D51F-1400-F980-DD57-7C887844458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A72EC6-DF9A-BD67-6177-9DC3A602901F}"/>
              </a:ext>
            </a:extLst>
          </p:cNvPr>
          <p:cNvGrpSpPr/>
          <p:nvPr/>
        </p:nvGrpSpPr>
        <p:grpSpPr>
          <a:xfrm>
            <a:off x="13196734" y="4143124"/>
            <a:ext cx="1956868" cy="1944020"/>
            <a:chOff x="2768939" y="4232725"/>
            <a:chExt cx="1956868" cy="1944020"/>
          </a:xfrm>
        </p:grpSpPr>
        <p:grpSp>
          <p:nvGrpSpPr>
            <p:cNvPr id="106" name="Group 15">
              <a:extLst>
                <a:ext uri="{FF2B5EF4-FFF2-40B4-BE49-F238E27FC236}">
                  <a16:creationId xmlns:a16="http://schemas.microsoft.com/office/drawing/2014/main" id="{89A8CFF4-868B-AF3B-D2CF-9EADB3F1787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8" name="Freeform 16">
                <a:extLst>
                  <a:ext uri="{FF2B5EF4-FFF2-40B4-BE49-F238E27FC236}">
                    <a16:creationId xmlns:a16="http://schemas.microsoft.com/office/drawing/2014/main" id="{58A59D85-8A41-0B7A-4C36-305508E5E2B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TextBox 17">
              <a:extLst>
                <a:ext uri="{FF2B5EF4-FFF2-40B4-BE49-F238E27FC236}">
                  <a16:creationId xmlns:a16="http://schemas.microsoft.com/office/drawing/2014/main" id="{5AB0AC66-DB85-A564-FA55-08D6AC19F88A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338754" y="1413934"/>
            <a:ext cx="586626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THẺ SỐ 5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58370F-E880-A3AD-647E-719B5EB7E8BE}"/>
              </a:ext>
            </a:extLst>
          </p:cNvPr>
          <p:cNvGrpSpPr/>
          <p:nvPr/>
        </p:nvGrpSpPr>
        <p:grpSpPr>
          <a:xfrm>
            <a:off x="2538961" y="3796722"/>
            <a:ext cx="1956868" cy="1944020"/>
            <a:chOff x="2768939" y="4232725"/>
            <a:chExt cx="1956868" cy="1944020"/>
          </a:xfrm>
        </p:grpSpPr>
        <p:grpSp>
          <p:nvGrpSpPr>
            <p:cNvPr id="15" name="Group 15"/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-10800000">
            <a:off x="0" y="0"/>
            <a:ext cx="4825925" cy="1423988"/>
          </a:xfrm>
          <a:custGeom>
            <a:avLst/>
            <a:gdLst/>
            <a:ahLst/>
            <a:cxnLst/>
            <a:rect l="l" t="t" r="r" b="b"/>
            <a:pathLst>
              <a:path w="4825925" h="1423988">
                <a:moveTo>
                  <a:pt x="0" y="0"/>
                </a:moveTo>
                <a:lnTo>
                  <a:pt x="4825925" y="0"/>
                </a:lnTo>
                <a:lnTo>
                  <a:pt x="4825925" y="1423988"/>
                </a:lnTo>
                <a:lnTo>
                  <a:pt x="0" y="142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65" b="-218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5400000">
            <a:off x="-647333" y="1103582"/>
            <a:ext cx="2666522" cy="1371855"/>
          </a:xfrm>
          <a:custGeom>
            <a:avLst/>
            <a:gdLst/>
            <a:ahLst/>
            <a:cxnLst/>
            <a:rect l="l" t="t" r="r" b="b"/>
            <a:pathLst>
              <a:path w="2666522" h="1371855">
                <a:moveTo>
                  <a:pt x="0" y="0"/>
                </a:moveTo>
                <a:lnTo>
                  <a:pt x="2666521" y="0"/>
                </a:lnTo>
                <a:lnTo>
                  <a:pt x="2666521" y="1371855"/>
                </a:lnTo>
                <a:lnTo>
                  <a:pt x="0" y="1371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56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5400000">
            <a:off x="14542354" y="-909889"/>
            <a:ext cx="2835757" cy="4655535"/>
          </a:xfrm>
          <a:custGeom>
            <a:avLst/>
            <a:gdLst/>
            <a:ahLst/>
            <a:cxnLst/>
            <a:rect l="l" t="t" r="r" b="b"/>
            <a:pathLst>
              <a:path w="2835757" h="4655535">
                <a:moveTo>
                  <a:pt x="0" y="0"/>
                </a:moveTo>
                <a:lnTo>
                  <a:pt x="2835757" y="0"/>
                </a:lnTo>
                <a:lnTo>
                  <a:pt x="2835757" y="4655535"/>
                </a:lnTo>
                <a:lnTo>
                  <a:pt x="0" y="4655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165" r="-14264" b="-188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0800000">
            <a:off x="16939528" y="711994"/>
            <a:ext cx="1348472" cy="2666522"/>
          </a:xfrm>
          <a:custGeom>
            <a:avLst/>
            <a:gdLst/>
            <a:ahLst/>
            <a:cxnLst/>
            <a:rect l="l" t="t" r="r" b="b"/>
            <a:pathLst>
              <a:path w="1348472" h="2666522">
                <a:moveTo>
                  <a:pt x="0" y="0"/>
                </a:moveTo>
                <a:lnTo>
                  <a:pt x="1348472" y="0"/>
                </a:lnTo>
                <a:lnTo>
                  <a:pt x="1348472" y="2666521"/>
                </a:lnTo>
                <a:lnTo>
                  <a:pt x="0" y="266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4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97082" y="1789509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80" y="0"/>
                </a:lnTo>
                <a:lnTo>
                  <a:pt x="841880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4977415" y="1669944"/>
            <a:ext cx="1288955" cy="1032775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5" y="0"/>
                </a:lnTo>
                <a:lnTo>
                  <a:pt x="1288955" y="1032775"/>
                </a:lnTo>
                <a:lnTo>
                  <a:pt x="0" y="1032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305261">
            <a:off x="7540673" y="2407111"/>
            <a:ext cx="3276189" cy="564611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437752-4383-D52B-DFAE-1E4CB3E93D4C}"/>
              </a:ext>
            </a:extLst>
          </p:cNvPr>
          <p:cNvGrpSpPr/>
          <p:nvPr/>
        </p:nvGrpSpPr>
        <p:grpSpPr>
          <a:xfrm>
            <a:off x="4876683" y="5043117"/>
            <a:ext cx="1956868" cy="1944020"/>
            <a:chOff x="2768939" y="4232725"/>
            <a:chExt cx="1956868" cy="1944020"/>
          </a:xfrm>
        </p:grpSpPr>
        <p:grpSp>
          <p:nvGrpSpPr>
            <p:cNvPr id="34" name="Group 15">
              <a:extLst>
                <a:ext uri="{FF2B5EF4-FFF2-40B4-BE49-F238E27FC236}">
                  <a16:creationId xmlns:a16="http://schemas.microsoft.com/office/drawing/2014/main" id="{3097B788-AB0F-76E2-004B-DEC4A3DD0F8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33928DE1-58D5-C8CC-95BB-D30CBCEE5EB6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AE1732F2-D62C-AA01-92D2-E2E9B51955F6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CB40E7-6835-A335-D235-22AE8755D907}"/>
              </a:ext>
            </a:extLst>
          </p:cNvPr>
          <p:cNvGrpSpPr/>
          <p:nvPr/>
        </p:nvGrpSpPr>
        <p:grpSpPr>
          <a:xfrm>
            <a:off x="7213353" y="3796722"/>
            <a:ext cx="1956868" cy="1944020"/>
            <a:chOff x="2768939" y="4232725"/>
            <a:chExt cx="1956868" cy="1944020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7CC2F9A1-65AC-0C55-4D4E-1B8049925E9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1E1CC21-83F3-915E-1303-D327D2CF750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5389B6B0-E5A9-6C82-532D-63BEE15CC713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666C48-779E-575B-D805-7820F8BD4B90}"/>
              </a:ext>
            </a:extLst>
          </p:cNvPr>
          <p:cNvGrpSpPr/>
          <p:nvPr/>
        </p:nvGrpSpPr>
        <p:grpSpPr>
          <a:xfrm>
            <a:off x="9391364" y="5042026"/>
            <a:ext cx="1956868" cy="1944020"/>
            <a:chOff x="2768939" y="4232725"/>
            <a:chExt cx="1956868" cy="1944020"/>
          </a:xfrm>
        </p:grpSpPr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F45921A0-89BB-D095-4E31-DA58CE2D654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B08DEA0-2EC4-B263-AFCD-AC2E6EDDA1D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7627EB2B-1968-86CC-B484-A36D43922F2B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359E5-1D11-E398-79AF-1347F68E9AE7}"/>
              </a:ext>
            </a:extLst>
          </p:cNvPr>
          <p:cNvGrpSpPr/>
          <p:nvPr/>
        </p:nvGrpSpPr>
        <p:grpSpPr>
          <a:xfrm>
            <a:off x="11710043" y="3796722"/>
            <a:ext cx="1956868" cy="1944020"/>
            <a:chOff x="2768939" y="4232725"/>
            <a:chExt cx="1956868" cy="1944020"/>
          </a:xfrm>
        </p:grpSpPr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6140A31F-44B0-F2AB-CDBB-6011EE517D7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7FD109BC-DCA6-A55E-2AF1-FC2C92F1D042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17">
              <a:extLst>
                <a:ext uri="{FF2B5EF4-FFF2-40B4-BE49-F238E27FC236}">
                  <a16:creationId xmlns:a16="http://schemas.microsoft.com/office/drawing/2014/main" id="{1F34EE0B-14BC-E39D-3722-66E9BC5498A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Ắ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D00617-E4B2-D0FC-925F-6E0A90F60506}"/>
              </a:ext>
            </a:extLst>
          </p:cNvPr>
          <p:cNvGrpSpPr/>
          <p:nvPr/>
        </p:nvGrpSpPr>
        <p:grpSpPr>
          <a:xfrm>
            <a:off x="14029777" y="5040935"/>
            <a:ext cx="1956868" cy="1944020"/>
            <a:chOff x="2768939" y="4232725"/>
            <a:chExt cx="1956868" cy="1944020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285CAEFC-CC8C-42B3-B206-25F40642E92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24D61A65-D3C5-A8AD-B99C-02E7DA535BE9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0FD2AEE4-344A-0713-8DD8-BE87B03119D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5" name="Freeform 12">
            <a:extLst>
              <a:ext uri="{FF2B5EF4-FFF2-40B4-BE49-F238E27FC236}">
                <a16:creationId xmlns:a16="http://schemas.microsoft.com/office/drawing/2014/main" id="{3BB6708D-6C0F-818C-BA58-697036C29BCE}"/>
              </a:ext>
            </a:extLst>
          </p:cNvPr>
          <p:cNvSpPr/>
          <p:nvPr/>
        </p:nvSpPr>
        <p:spPr>
          <a:xfrm>
            <a:off x="15108828" y="7428734"/>
            <a:ext cx="3173464" cy="2877608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0015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7CD600-E8A7-D528-43DF-DD06CC946269}"/>
              </a:ext>
            </a:extLst>
          </p:cNvPr>
          <p:cNvGrpSpPr/>
          <p:nvPr/>
        </p:nvGrpSpPr>
        <p:grpSpPr>
          <a:xfrm>
            <a:off x="3295198" y="3810480"/>
            <a:ext cx="1956868" cy="1944020"/>
            <a:chOff x="2768939" y="4232725"/>
            <a:chExt cx="1956868" cy="1944020"/>
          </a:xfrm>
        </p:grpSpPr>
        <p:grpSp>
          <p:nvGrpSpPr>
            <p:cNvPr id="86" name="Group 15">
              <a:extLst>
                <a:ext uri="{FF2B5EF4-FFF2-40B4-BE49-F238E27FC236}">
                  <a16:creationId xmlns:a16="http://schemas.microsoft.com/office/drawing/2014/main" id="{AE0FBEE8-6032-9AFA-AC74-BB60A0F808D0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20B5BD97-F070-65AB-F40F-26D1744ED4C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TextBox 17">
              <a:extLst>
                <a:ext uri="{FF2B5EF4-FFF2-40B4-BE49-F238E27FC236}">
                  <a16:creationId xmlns:a16="http://schemas.microsoft.com/office/drawing/2014/main" id="{4CCBF942-7965-D3C2-A4B4-F91E46036EE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C25FFBF-DCCE-7994-FD7E-AB95CEA0C658}"/>
              </a:ext>
            </a:extLst>
          </p:cNvPr>
          <p:cNvGrpSpPr/>
          <p:nvPr/>
        </p:nvGrpSpPr>
        <p:grpSpPr>
          <a:xfrm>
            <a:off x="5307847" y="3815935"/>
            <a:ext cx="1956868" cy="1944020"/>
            <a:chOff x="2768939" y="4232725"/>
            <a:chExt cx="1956868" cy="1944020"/>
          </a:xfrm>
        </p:grpSpPr>
        <p:grpSp>
          <p:nvGrpSpPr>
            <p:cNvPr id="90" name="Group 15">
              <a:extLst>
                <a:ext uri="{FF2B5EF4-FFF2-40B4-BE49-F238E27FC236}">
                  <a16:creationId xmlns:a16="http://schemas.microsoft.com/office/drawing/2014/main" id="{A2ADAF6F-0CD6-1AF3-E501-34C04BD6129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2" name="Freeform 16">
                <a:extLst>
                  <a:ext uri="{FF2B5EF4-FFF2-40B4-BE49-F238E27FC236}">
                    <a16:creationId xmlns:a16="http://schemas.microsoft.com/office/drawing/2014/main" id="{88DBD677-E9D3-7AF2-90D6-601486DC50A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TextBox 17">
              <a:extLst>
                <a:ext uri="{FF2B5EF4-FFF2-40B4-BE49-F238E27FC236}">
                  <a16:creationId xmlns:a16="http://schemas.microsoft.com/office/drawing/2014/main" id="{1491DEE0-4417-ACF8-B395-C68DBDF1DE52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Ắ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F55D9C-C05C-F799-52B3-185A7A2BF050}"/>
              </a:ext>
            </a:extLst>
          </p:cNvPr>
          <p:cNvGrpSpPr/>
          <p:nvPr/>
        </p:nvGrpSpPr>
        <p:grpSpPr>
          <a:xfrm>
            <a:off x="7329683" y="3810480"/>
            <a:ext cx="1956868" cy="1944020"/>
            <a:chOff x="2768939" y="4232725"/>
            <a:chExt cx="1956868" cy="1944020"/>
          </a:xfrm>
        </p:grpSpPr>
        <p:grpSp>
          <p:nvGrpSpPr>
            <p:cNvPr id="94" name="Group 15">
              <a:extLst>
                <a:ext uri="{FF2B5EF4-FFF2-40B4-BE49-F238E27FC236}">
                  <a16:creationId xmlns:a16="http://schemas.microsoft.com/office/drawing/2014/main" id="{339FCCA8-D6A4-C865-7620-76FF9122F1EA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2DDE38EC-114E-5860-1DC2-0E98F62BE00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Box 17">
              <a:extLst>
                <a:ext uri="{FF2B5EF4-FFF2-40B4-BE49-F238E27FC236}">
                  <a16:creationId xmlns:a16="http://schemas.microsoft.com/office/drawing/2014/main" id="{B39F6D27-DD8A-2958-3155-9AA5FBA0545E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A88DDB-E1ED-1546-9CC6-4EB2C305201C}"/>
              </a:ext>
            </a:extLst>
          </p:cNvPr>
          <p:cNvGrpSpPr/>
          <p:nvPr/>
        </p:nvGrpSpPr>
        <p:grpSpPr>
          <a:xfrm>
            <a:off x="9343386" y="3815935"/>
            <a:ext cx="1956868" cy="1944020"/>
            <a:chOff x="2768939" y="4232725"/>
            <a:chExt cx="1956868" cy="1944020"/>
          </a:xfrm>
        </p:grpSpPr>
        <p:grpSp>
          <p:nvGrpSpPr>
            <p:cNvPr id="98" name="Group 15">
              <a:extLst>
                <a:ext uri="{FF2B5EF4-FFF2-40B4-BE49-F238E27FC236}">
                  <a16:creationId xmlns:a16="http://schemas.microsoft.com/office/drawing/2014/main" id="{5E2B5F18-7350-EAB5-88C3-BEB04FCB395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D5A71BE3-3763-E86C-988B-453C1E8775A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17">
              <a:extLst>
                <a:ext uri="{FF2B5EF4-FFF2-40B4-BE49-F238E27FC236}">
                  <a16:creationId xmlns:a16="http://schemas.microsoft.com/office/drawing/2014/main" id="{2E3C83B1-1545-DA06-7419-CF41BF82470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ABF1AD-9BF2-1637-5003-12A330F15AD9}"/>
              </a:ext>
            </a:extLst>
          </p:cNvPr>
          <p:cNvGrpSpPr/>
          <p:nvPr/>
        </p:nvGrpSpPr>
        <p:grpSpPr>
          <a:xfrm>
            <a:off x="11365222" y="3810480"/>
            <a:ext cx="1956868" cy="1944020"/>
            <a:chOff x="2768939" y="4232725"/>
            <a:chExt cx="1956868" cy="1944020"/>
          </a:xfrm>
        </p:grpSpPr>
        <p:grpSp>
          <p:nvGrpSpPr>
            <p:cNvPr id="102" name="Group 15">
              <a:extLst>
                <a:ext uri="{FF2B5EF4-FFF2-40B4-BE49-F238E27FC236}">
                  <a16:creationId xmlns:a16="http://schemas.microsoft.com/office/drawing/2014/main" id="{1D0A0DDC-E5B9-E3EC-1FF0-48275E1C1646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4" name="Freeform 16">
                <a:extLst>
                  <a:ext uri="{FF2B5EF4-FFF2-40B4-BE49-F238E27FC236}">
                    <a16:creationId xmlns:a16="http://schemas.microsoft.com/office/drawing/2014/main" id="{797C41FF-2781-F5FA-ECCA-D6E6631957B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Box 17">
              <a:extLst>
                <a:ext uri="{FF2B5EF4-FFF2-40B4-BE49-F238E27FC236}">
                  <a16:creationId xmlns:a16="http://schemas.microsoft.com/office/drawing/2014/main" id="{7533D51F-1400-F980-DD57-7C8878444584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A72EC6-DF9A-BD67-6177-9DC3A602901F}"/>
              </a:ext>
            </a:extLst>
          </p:cNvPr>
          <p:cNvGrpSpPr/>
          <p:nvPr/>
        </p:nvGrpSpPr>
        <p:grpSpPr>
          <a:xfrm>
            <a:off x="13349920" y="3813432"/>
            <a:ext cx="1956868" cy="1944020"/>
            <a:chOff x="2768939" y="4232725"/>
            <a:chExt cx="1956868" cy="1944020"/>
          </a:xfrm>
        </p:grpSpPr>
        <p:grpSp>
          <p:nvGrpSpPr>
            <p:cNvPr id="106" name="Group 15">
              <a:extLst>
                <a:ext uri="{FF2B5EF4-FFF2-40B4-BE49-F238E27FC236}">
                  <a16:creationId xmlns:a16="http://schemas.microsoft.com/office/drawing/2014/main" id="{89A8CFF4-868B-AF3B-D2CF-9EADB3F1787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08" name="Freeform 16">
                <a:extLst>
                  <a:ext uri="{FF2B5EF4-FFF2-40B4-BE49-F238E27FC236}">
                    <a16:creationId xmlns:a16="http://schemas.microsoft.com/office/drawing/2014/main" id="{58A59D85-8A41-0B7A-4C36-305508E5E2B8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TextBox 17">
              <a:extLst>
                <a:ext uri="{FF2B5EF4-FFF2-40B4-BE49-F238E27FC236}">
                  <a16:creationId xmlns:a16="http://schemas.microsoft.com/office/drawing/2014/main" id="{5AB0AC66-DB85-A564-FA55-08D6AC19F88A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Ỏ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6338754" y="1413934"/>
            <a:ext cx="586626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THẺ SỐ 6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58370F-E880-A3AD-647E-719B5EB7E8BE}"/>
              </a:ext>
            </a:extLst>
          </p:cNvPr>
          <p:cNvGrpSpPr/>
          <p:nvPr/>
        </p:nvGrpSpPr>
        <p:grpSpPr>
          <a:xfrm>
            <a:off x="2538961" y="3796722"/>
            <a:ext cx="1956868" cy="1944020"/>
            <a:chOff x="2768939" y="4232725"/>
            <a:chExt cx="1956868" cy="1944020"/>
          </a:xfrm>
        </p:grpSpPr>
        <p:grpSp>
          <p:nvGrpSpPr>
            <p:cNvPr id="15" name="Group 15"/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 rot="-10800000">
            <a:off x="0" y="0"/>
            <a:ext cx="4825925" cy="1423988"/>
          </a:xfrm>
          <a:custGeom>
            <a:avLst/>
            <a:gdLst/>
            <a:ahLst/>
            <a:cxnLst/>
            <a:rect l="l" t="t" r="r" b="b"/>
            <a:pathLst>
              <a:path w="4825925" h="1423988">
                <a:moveTo>
                  <a:pt x="0" y="0"/>
                </a:moveTo>
                <a:lnTo>
                  <a:pt x="4825925" y="0"/>
                </a:lnTo>
                <a:lnTo>
                  <a:pt x="4825925" y="1423988"/>
                </a:lnTo>
                <a:lnTo>
                  <a:pt x="0" y="142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65" b="-218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5400000">
            <a:off x="-647333" y="1103582"/>
            <a:ext cx="2666522" cy="1371855"/>
          </a:xfrm>
          <a:custGeom>
            <a:avLst/>
            <a:gdLst/>
            <a:ahLst/>
            <a:cxnLst/>
            <a:rect l="l" t="t" r="r" b="b"/>
            <a:pathLst>
              <a:path w="2666522" h="1371855">
                <a:moveTo>
                  <a:pt x="0" y="0"/>
                </a:moveTo>
                <a:lnTo>
                  <a:pt x="2666521" y="0"/>
                </a:lnTo>
                <a:lnTo>
                  <a:pt x="2666521" y="1371855"/>
                </a:lnTo>
                <a:lnTo>
                  <a:pt x="0" y="1371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56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5400000">
            <a:off x="14542354" y="-909889"/>
            <a:ext cx="2835757" cy="4655535"/>
          </a:xfrm>
          <a:custGeom>
            <a:avLst/>
            <a:gdLst/>
            <a:ahLst/>
            <a:cxnLst/>
            <a:rect l="l" t="t" r="r" b="b"/>
            <a:pathLst>
              <a:path w="2835757" h="4655535">
                <a:moveTo>
                  <a:pt x="0" y="0"/>
                </a:moveTo>
                <a:lnTo>
                  <a:pt x="2835757" y="0"/>
                </a:lnTo>
                <a:lnTo>
                  <a:pt x="2835757" y="4655535"/>
                </a:lnTo>
                <a:lnTo>
                  <a:pt x="0" y="4655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165" r="-14264" b="-188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0800000">
            <a:off x="16939528" y="711994"/>
            <a:ext cx="1348472" cy="2666522"/>
          </a:xfrm>
          <a:custGeom>
            <a:avLst/>
            <a:gdLst/>
            <a:ahLst/>
            <a:cxnLst/>
            <a:rect l="l" t="t" r="r" b="b"/>
            <a:pathLst>
              <a:path w="1348472" h="2666522">
                <a:moveTo>
                  <a:pt x="0" y="0"/>
                </a:moveTo>
                <a:lnTo>
                  <a:pt x="1348472" y="0"/>
                </a:lnTo>
                <a:lnTo>
                  <a:pt x="1348472" y="2666521"/>
                </a:lnTo>
                <a:lnTo>
                  <a:pt x="0" y="266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4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97082" y="1789509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80" y="0"/>
                </a:lnTo>
                <a:lnTo>
                  <a:pt x="841880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4977415" y="1669944"/>
            <a:ext cx="1288955" cy="1032775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5" y="0"/>
                </a:lnTo>
                <a:lnTo>
                  <a:pt x="1288955" y="1032775"/>
                </a:lnTo>
                <a:lnTo>
                  <a:pt x="0" y="1032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305261">
            <a:off x="7540673" y="2407111"/>
            <a:ext cx="3276189" cy="564611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437752-4383-D52B-DFAE-1E4CB3E93D4C}"/>
              </a:ext>
            </a:extLst>
          </p:cNvPr>
          <p:cNvGrpSpPr/>
          <p:nvPr/>
        </p:nvGrpSpPr>
        <p:grpSpPr>
          <a:xfrm>
            <a:off x="4876683" y="5043117"/>
            <a:ext cx="1956868" cy="1944020"/>
            <a:chOff x="2768939" y="4232725"/>
            <a:chExt cx="1956868" cy="1944020"/>
          </a:xfrm>
        </p:grpSpPr>
        <p:grpSp>
          <p:nvGrpSpPr>
            <p:cNvPr id="34" name="Group 15">
              <a:extLst>
                <a:ext uri="{FF2B5EF4-FFF2-40B4-BE49-F238E27FC236}">
                  <a16:creationId xmlns:a16="http://schemas.microsoft.com/office/drawing/2014/main" id="{3097B788-AB0F-76E2-004B-DEC4A3DD0F82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33928DE1-58D5-C8CC-95BB-D30CBCEE5EB6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AE1732F2-D62C-AA01-92D2-E2E9B51955F6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Ỏ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CB40E7-6835-A335-D235-22AE8755D907}"/>
              </a:ext>
            </a:extLst>
          </p:cNvPr>
          <p:cNvGrpSpPr/>
          <p:nvPr/>
        </p:nvGrpSpPr>
        <p:grpSpPr>
          <a:xfrm>
            <a:off x="7213353" y="3796722"/>
            <a:ext cx="1956868" cy="1944020"/>
            <a:chOff x="2768939" y="4232725"/>
            <a:chExt cx="1956868" cy="1944020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7CC2F9A1-65AC-0C55-4D4E-1B8049925E9B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1E1CC21-83F3-915E-1303-D327D2CF7507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5389B6B0-E5A9-6C82-532D-63BEE15CC713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666C48-779E-575B-D805-7820F8BD4B90}"/>
              </a:ext>
            </a:extLst>
          </p:cNvPr>
          <p:cNvGrpSpPr/>
          <p:nvPr/>
        </p:nvGrpSpPr>
        <p:grpSpPr>
          <a:xfrm>
            <a:off x="9391364" y="5042026"/>
            <a:ext cx="1956868" cy="1944020"/>
            <a:chOff x="2768939" y="4232725"/>
            <a:chExt cx="1956868" cy="1944020"/>
          </a:xfrm>
        </p:grpSpPr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F45921A0-89BB-D095-4E31-DA58CE2D654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B08DEA0-2EC4-B263-AFCD-AC2E6EDDA1D5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7627EB2B-1968-86CC-B484-A36D43922F2B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Ắ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359E5-1D11-E398-79AF-1347F68E9AE7}"/>
              </a:ext>
            </a:extLst>
          </p:cNvPr>
          <p:cNvGrpSpPr/>
          <p:nvPr/>
        </p:nvGrpSpPr>
        <p:grpSpPr>
          <a:xfrm>
            <a:off x="11710043" y="3796722"/>
            <a:ext cx="1956868" cy="1944020"/>
            <a:chOff x="2768939" y="4232725"/>
            <a:chExt cx="1956868" cy="1944020"/>
          </a:xfrm>
        </p:grpSpPr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6140A31F-44B0-F2AB-CDBB-6011EE517D7D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7FD109BC-DCA6-A55E-2AF1-FC2C92F1D042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17">
              <a:extLst>
                <a:ext uri="{FF2B5EF4-FFF2-40B4-BE49-F238E27FC236}">
                  <a16:creationId xmlns:a16="http://schemas.microsoft.com/office/drawing/2014/main" id="{1F34EE0B-14BC-E39D-3722-66E9BC5498A0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D00617-E4B2-D0FC-925F-6E0A90F60506}"/>
              </a:ext>
            </a:extLst>
          </p:cNvPr>
          <p:cNvGrpSpPr/>
          <p:nvPr/>
        </p:nvGrpSpPr>
        <p:grpSpPr>
          <a:xfrm>
            <a:off x="14029777" y="5040935"/>
            <a:ext cx="1956868" cy="1944020"/>
            <a:chOff x="2768939" y="4232725"/>
            <a:chExt cx="1956868" cy="1944020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285CAEFC-CC8C-42B3-B206-25F40642E923}"/>
                </a:ext>
              </a:extLst>
            </p:cNvPr>
            <p:cNvGrpSpPr/>
            <p:nvPr/>
          </p:nvGrpSpPr>
          <p:grpSpPr>
            <a:xfrm rot="-10800000">
              <a:off x="2768939" y="4232725"/>
              <a:ext cx="1956868" cy="1944020"/>
              <a:chOff x="0" y="0"/>
              <a:chExt cx="2354580" cy="2339121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24D61A65-D3C5-A8AD-B99C-02E7DA535BE9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233912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339121">
                    <a:moveTo>
                      <a:pt x="784860" y="2271811"/>
                    </a:moveTo>
                    <a:cubicBezTo>
                      <a:pt x="905510" y="2312451"/>
                      <a:pt x="1042670" y="2339121"/>
                      <a:pt x="1177290" y="2339121"/>
                    </a:cubicBezTo>
                    <a:cubicBezTo>
                      <a:pt x="1311910" y="2339121"/>
                      <a:pt x="1441450" y="2316261"/>
                      <a:pt x="1560830" y="2275621"/>
                    </a:cubicBezTo>
                    <a:cubicBezTo>
                      <a:pt x="1563370" y="2274351"/>
                      <a:pt x="1565910" y="2274351"/>
                      <a:pt x="1568450" y="2273081"/>
                    </a:cubicBezTo>
                    <a:cubicBezTo>
                      <a:pt x="2016760" y="2110521"/>
                      <a:pt x="2346960" y="1681261"/>
                      <a:pt x="2353310" y="118124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180379"/>
                    </a:lnTo>
                    <a:cubicBezTo>
                      <a:pt x="6350" y="1683801"/>
                      <a:pt x="331470" y="2113061"/>
                      <a:pt x="784860" y="227181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0FD2AEE4-344A-0713-8DD8-BE87B03119D9}"/>
                </a:ext>
              </a:extLst>
            </p:cNvPr>
            <p:cNvSpPr txBox="1"/>
            <p:nvPr/>
          </p:nvSpPr>
          <p:spPr>
            <a:xfrm>
              <a:off x="2991136" y="4741979"/>
              <a:ext cx="1512474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5" name="Freeform 12">
            <a:extLst>
              <a:ext uri="{FF2B5EF4-FFF2-40B4-BE49-F238E27FC236}">
                <a16:creationId xmlns:a16="http://schemas.microsoft.com/office/drawing/2014/main" id="{B91057FC-EA27-5492-E960-2FCF2BE16EEE}"/>
              </a:ext>
            </a:extLst>
          </p:cNvPr>
          <p:cNvSpPr/>
          <p:nvPr/>
        </p:nvSpPr>
        <p:spPr>
          <a:xfrm>
            <a:off x="15108828" y="7428734"/>
            <a:ext cx="3173464" cy="2877608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663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15753" cy="1769437"/>
          </a:xfrm>
          <a:custGeom>
            <a:avLst/>
            <a:gdLst/>
            <a:ahLst/>
            <a:cxnLst/>
            <a:rect l="l" t="t" r="r" b="b"/>
            <a:pathLst>
              <a:path w="3145705" h="2613795">
                <a:moveTo>
                  <a:pt x="0" y="0"/>
                </a:moveTo>
                <a:lnTo>
                  <a:pt x="3145706" y="0"/>
                </a:lnTo>
                <a:lnTo>
                  <a:pt x="3145706" y="2613795"/>
                </a:lnTo>
                <a:lnTo>
                  <a:pt x="0" y="2613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17662" flipH="1">
            <a:off x="16619975" y="89705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4636736"/>
            <a:ext cx="18298886" cy="5650263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F16E256-8E5D-B13B-C855-CD80FAEBA438}"/>
              </a:ext>
            </a:extLst>
          </p:cNvPr>
          <p:cNvSpPr txBox="1"/>
          <p:nvPr/>
        </p:nvSpPr>
        <p:spPr>
          <a:xfrm>
            <a:off x="495299" y="691255"/>
            <a:ext cx="17297399" cy="347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7800" b="1" ker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</a:t>
            </a:r>
            <a:r>
              <a:rPr lang="en-US" sz="7800" b="1" ker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7800" b="1" kern="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800" b="1" ker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 TRÁNH BỊ XÂM HẠI</a:t>
            </a:r>
            <a:endParaRPr lang="en-US" sz="7800" b="1" kern="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852809-111F-903E-DD77-358640739753}"/>
              </a:ext>
            </a:extLst>
          </p:cNvPr>
          <p:cNvSpPr txBox="1"/>
          <p:nvPr/>
        </p:nvSpPr>
        <p:spPr>
          <a:xfrm>
            <a:off x="405492" y="5365511"/>
            <a:ext cx="17477014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21 – TIẾT</a:t>
            </a:r>
            <a:r>
              <a:rPr lang="en-US" sz="8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8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VI XÂM HẠI TRẺ EM</a:t>
            </a:r>
            <a:endParaRPr lang="en-US" sz="8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981</Words>
  <Application>Microsoft Office PowerPoint</Application>
  <PresentationFormat>Custom</PresentationFormat>
  <Paragraphs>171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Courier New</vt:lpstr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Pink Playful About Me Presentation</dc:title>
  <dc:creator>FPT SHOP</dc:creator>
  <cp:lastModifiedBy>FPT SHOP</cp:lastModifiedBy>
  <cp:revision>5</cp:revision>
  <dcterms:created xsi:type="dcterms:W3CDTF">2006-08-16T00:00:00Z</dcterms:created>
  <dcterms:modified xsi:type="dcterms:W3CDTF">2026-01-28T13:48:01Z</dcterms:modified>
  <dc:identifier>DAFx2m7laB4</dc:identifier>
</cp:coreProperties>
</file>