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710" r:id="rId3"/>
    <p:sldMasterId id="2147483723" r:id="rId4"/>
    <p:sldMasterId id="2147483735" r:id="rId5"/>
    <p:sldMasterId id="2147483747" r:id="rId6"/>
    <p:sldMasterId id="2147483770" r:id="rId7"/>
    <p:sldMasterId id="2147483821" r:id="rId8"/>
  </p:sldMasterIdLst>
  <p:notesMasterIdLst>
    <p:notesMasterId r:id="rId22"/>
  </p:notesMasterIdLst>
  <p:sldIdLst>
    <p:sldId id="2007577117" r:id="rId9"/>
    <p:sldId id="269" r:id="rId10"/>
    <p:sldId id="2007577106" r:id="rId11"/>
    <p:sldId id="327" r:id="rId12"/>
    <p:sldId id="359" r:id="rId13"/>
    <p:sldId id="2007577109" r:id="rId14"/>
    <p:sldId id="360" r:id="rId15"/>
    <p:sldId id="2007577108" r:id="rId16"/>
    <p:sldId id="2007577107" r:id="rId17"/>
    <p:sldId id="2007577110" r:id="rId18"/>
    <p:sldId id="2007577111" r:id="rId19"/>
    <p:sldId id="2007577112"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93" d="100"/>
          <a:sy n="93" d="100"/>
        </p:scale>
        <p:origin x="2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EC7AB-5B1A-407B-BE87-5FD75047DD72}"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7BC4B-7848-401F-8553-223C920BD81A}" type="slidenum">
              <a:rPr lang="en-US" smtClean="0"/>
              <a:t>‹#›</a:t>
            </a:fld>
            <a:endParaRPr lang="en-US"/>
          </a:p>
        </p:txBody>
      </p:sp>
    </p:spTree>
    <p:extLst>
      <p:ext uri="{BB962C8B-B14F-4D97-AF65-F5344CB8AC3E}">
        <p14:creationId xmlns:p14="http://schemas.microsoft.com/office/powerpoint/2010/main" val="419823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23283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247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597667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029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737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9110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3676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A448E4C-D8F9-40E9-8CA8-A75B4564C30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6082831-AD50-401F-90BD-C48D0C6ED3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18006B5-B24B-4390-8D9C-BEE5C1410F27}"/>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3A2CCD10-AE61-4E7B-9215-8271C8E691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6DBB2643-111C-41B5-9F8C-F5AE4B36BED6}"/>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4210876321"/>
      </p:ext>
    </p:extLst>
  </p:cSld>
  <p:clrMapOvr>
    <a:masterClrMapping/>
  </p:clrMapOvr>
  <p:transition spd="slow" advClick="0" advTm="2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5C462F-4A90-4080-86DD-897451C43A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0C1A31F-627E-4EFF-AB5B-4EE228A528DE}"/>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2BEC41D-BF1C-4F25-A35D-00F45BEF6706}"/>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DAA8E386-83A6-4346-8EC6-91EBC30713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7DC17E9-F8E1-4197-8E10-893C5B2BD9EF}"/>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455490638"/>
      </p:ext>
    </p:extLst>
  </p:cSld>
  <p:clrMapOvr>
    <a:masterClrMapping/>
  </p:clrMapOvr>
  <p:transition spd="slow" advClick="0" advTm="2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761295-5AD5-43D2-A248-1C1413001FB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8F1CBE9-4A74-421A-88C3-2674932FD6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CA043132-6FB2-4829-B2F3-F1719C8C8857}"/>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D812A6BB-8924-42C9-8331-0214705A5A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B6FF261A-1130-4F14-BC03-329CD617804B}"/>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230412343"/>
      </p:ext>
    </p:extLst>
  </p:cSld>
  <p:clrMapOvr>
    <a:masterClrMapping/>
  </p:clrMapOvr>
  <p:transition spd="slow" advClick="0" advTm="2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7CF2C0-F5EC-4BCF-94F6-5188FF2BE1F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40F69B3-4B27-4017-8317-8D7F32F226CC}"/>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94661E3F-B0D5-446A-ACCC-B7B6BD647D59}"/>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674B621A-4319-43E9-BC0C-5CBBC3D88E66}"/>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6" name="页脚占位符 5">
            <a:extLst>
              <a:ext uri="{FF2B5EF4-FFF2-40B4-BE49-F238E27FC236}">
                <a16:creationId xmlns:a16="http://schemas.microsoft.com/office/drawing/2014/main" xmlns="" id="{09343777-540A-4198-A5A6-2CBBE423FD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D37FF6A1-8632-403A-88EE-6A1433DC3877}"/>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023512310"/>
      </p:ext>
    </p:extLst>
  </p:cSld>
  <p:clrMapOvr>
    <a:masterClrMapping/>
  </p:clrMapOvr>
  <p:transition spd="slow" advClick="0" advTm="2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0E63300-84CF-487C-8FA5-CF6DBAAF681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E0C3A55-A1DA-40F6-AA54-C5F6AD99C2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583C1EC-92E0-4401-8BA2-9C930B0830AA}"/>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FFB45DF5-EE32-4128-A239-15515989A9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D7D8731D-0B1E-4617-A523-716DA7D33F4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6C76733D-96D2-464D-999F-1CFB982CCCBC}"/>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8" name="页脚占位符 7">
            <a:extLst>
              <a:ext uri="{FF2B5EF4-FFF2-40B4-BE49-F238E27FC236}">
                <a16:creationId xmlns:a16="http://schemas.microsoft.com/office/drawing/2014/main" xmlns="" id="{8679606B-1FB4-45B5-802D-D79F31083F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2ED9FDED-03FD-4ACA-A5D2-8E72F4A35169}"/>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098221569"/>
      </p:ext>
    </p:extLst>
  </p:cSld>
  <p:clrMapOvr>
    <a:masterClrMapping/>
  </p:clrMapOvr>
  <p:transition spd="slow" advClick="0" advTm="2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832A10-1890-4012-9557-C32285029D2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4B3A02E-2C7B-416E-9E9A-AA17EDE97439}"/>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4" name="页脚占位符 3">
            <a:extLst>
              <a:ext uri="{FF2B5EF4-FFF2-40B4-BE49-F238E27FC236}">
                <a16:creationId xmlns:a16="http://schemas.microsoft.com/office/drawing/2014/main" xmlns="" id="{5877476C-4C98-4D31-805C-FB546A69C4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6E61F00-ADA6-41F0-9CBF-062BF5DD8113}"/>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644371384"/>
      </p:ext>
    </p:extLst>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827880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5974B89-9D3C-4B11-BFAC-00B12AACAC2E}"/>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3" name="页脚占位符 2">
            <a:extLst>
              <a:ext uri="{FF2B5EF4-FFF2-40B4-BE49-F238E27FC236}">
                <a16:creationId xmlns:a16="http://schemas.microsoft.com/office/drawing/2014/main" xmlns="" id="{C9F7A01F-16DC-4271-9163-603DC8EB94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2D4B5988-0A61-4324-AC85-123A75D9AEEF}"/>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873854472"/>
      </p:ext>
    </p:extLst>
  </p:cSld>
  <p:clrMapOvr>
    <a:masterClrMapping/>
  </p:clrMapOvr>
  <p:transition spd="slow" advClick="0" advTm="2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B776ED-6332-499F-A510-202AA67E22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136A2E8-5045-4518-AF9D-8FB129DAAE0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09B2D7A7-5F13-48E8-88BE-6CB0A4FBF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5C72E07-5683-4744-BD13-5753DADD9678}"/>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6" name="页脚占位符 5">
            <a:extLst>
              <a:ext uri="{FF2B5EF4-FFF2-40B4-BE49-F238E27FC236}">
                <a16:creationId xmlns:a16="http://schemas.microsoft.com/office/drawing/2014/main" xmlns="" id="{06B5290A-F425-45F3-9E56-7D065E370C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97CDACB-CA36-4D9C-9C8A-81A6414DA41A}"/>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096562861"/>
      </p:ext>
    </p:extLst>
  </p:cSld>
  <p:clrMapOvr>
    <a:masterClrMapping/>
  </p:clrMapOvr>
  <p:transition spd="slow" advClick="0" advTm="2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5DBAE9-5A80-4BBF-BE2A-CD8D29C9EE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7867C28-013F-4B9D-9A54-54109F53AD4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D8878E6-51B0-485A-8262-6AE32A36B1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E24F2A2-1E2A-4C92-9B62-52826469E876}"/>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6" name="页脚占位符 5">
            <a:extLst>
              <a:ext uri="{FF2B5EF4-FFF2-40B4-BE49-F238E27FC236}">
                <a16:creationId xmlns:a16="http://schemas.microsoft.com/office/drawing/2014/main" xmlns="" id="{441A2A51-DA88-45AE-B070-95FF3D9460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6CF88B7-695A-4564-BE4C-93B99EC027D7}"/>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779477668"/>
      </p:ext>
    </p:extLst>
  </p:cSld>
  <p:clrMapOvr>
    <a:masterClrMapping/>
  </p:clrMapOvr>
  <p:transition spd="slow" advClick="0" advTm="200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AD2BEC-48A8-47E7-B9FC-43C85E9FF1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9E9E81-C02B-42A9-96F1-689AD239AB1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AE4E2B-1E73-41B0-B161-0C02B9A70486}"/>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3F3F3BFE-390A-44C7-9FA2-3ED96DC7C6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45D0D4A-B7A2-42FC-81A9-7B6DB6BCB7A8}"/>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666781997"/>
      </p:ext>
    </p:extLst>
  </p:cSld>
  <p:clrMapOvr>
    <a:masterClrMapping/>
  </p:clrMapOvr>
  <p:transition spd="slow" advClick="0" advTm="200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FAE9DAA-C1C6-40E4-9F4B-44E665AE7DB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0897D10-2400-40B2-ACCF-5357112D85D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26F1F44-AE81-492F-A017-E60E2B9706DB}"/>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B1487E45-48E0-43C6-8C56-6C80E0EA05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D9EB30BD-EDDB-4B65-BBFB-50BC413438B4}"/>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536483983"/>
      </p:ext>
    </p:extLst>
  </p:cSld>
  <p:clrMapOvr>
    <a:masterClrMapping/>
  </p:clrMapOvr>
  <p:transition spd="slow" advClick="0" advTm="2000">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515793"/>
      </p:ext>
    </p:extLst>
  </p:cSld>
  <p:clrMapOvr>
    <a:masterClrMapping/>
  </p:clrMapOvr>
  <p:transition spd="slow" advClick="0" advTm="2000">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29F0F-3350-A4D9-21C3-9FBA4B5EA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DE5A37B-7A76-A8C1-7FC5-ADF4BE2E5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210DC2-5536-08C2-29D1-9686EEE3ED81}"/>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5" name="Footer Placeholder 4">
            <a:extLst>
              <a:ext uri="{FF2B5EF4-FFF2-40B4-BE49-F238E27FC236}">
                <a16:creationId xmlns:a16="http://schemas.microsoft.com/office/drawing/2014/main" xmlns="" id="{A78025CE-7B72-02CA-C5D8-2F446319B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99819F-257C-BEE3-5575-A6E53B78A466}"/>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00156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17395-449C-AE2B-3C04-FE03097FA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A82B7F-F5AF-D015-52DF-D118B11A8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2FBA66-602B-E153-AD89-41408370A72D}"/>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5" name="Footer Placeholder 4">
            <a:extLst>
              <a:ext uri="{FF2B5EF4-FFF2-40B4-BE49-F238E27FC236}">
                <a16:creationId xmlns:a16="http://schemas.microsoft.com/office/drawing/2014/main" xmlns="" id="{2B7F80F3-BA66-C2BC-7609-64F42073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1A8CC1-07B6-2A97-1A62-9BBB92F6DDB3}"/>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29681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A8389-419D-CFD7-0EA8-BDAC21E93F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9CEEB8B-A455-7063-C8C5-78CDE7659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AD1B53-4EF8-C817-EB7C-F12EE86BB51F}"/>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5" name="Footer Placeholder 4">
            <a:extLst>
              <a:ext uri="{FF2B5EF4-FFF2-40B4-BE49-F238E27FC236}">
                <a16:creationId xmlns:a16="http://schemas.microsoft.com/office/drawing/2014/main" xmlns="" id="{30BB6D7F-D752-BE36-48A6-7325CE412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4B8613-5AAE-397F-E600-917F91A93265}"/>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1678966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9FE94-E4C8-D79F-5800-D83A489B9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54B0755-05E7-DB18-C903-879674F2E5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C9B542-ACDE-189B-A780-A8A51E7E9C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20A6285-264B-5064-DE39-B8D367FD71AE}"/>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6" name="Footer Placeholder 5">
            <a:extLst>
              <a:ext uri="{FF2B5EF4-FFF2-40B4-BE49-F238E27FC236}">
                <a16:creationId xmlns:a16="http://schemas.microsoft.com/office/drawing/2014/main" xmlns="" id="{C88196A1-15F8-1692-5E6C-F5C3DE9CD3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FA671D-112B-4190-F27E-783A656F1814}"/>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109923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9228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4CFDF-1731-2547-7423-5F70CE372D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CEEF9B3-92B6-9FE6-4476-0A9D358EE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326CD8-330C-3B84-6700-20A561C893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B5037D7-8965-D162-ABF2-0BE28FD6A3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E190AE8-8598-00B3-6606-3C3272E9D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89923E9-301B-4891-EF80-7FA1A81B0EAB}"/>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8" name="Footer Placeholder 7">
            <a:extLst>
              <a:ext uri="{FF2B5EF4-FFF2-40B4-BE49-F238E27FC236}">
                <a16:creationId xmlns:a16="http://schemas.microsoft.com/office/drawing/2014/main" xmlns="" id="{D1F0FFBB-F561-4F63-50EC-0D28B68C2E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6F78335-556E-A74C-6532-71039908C810}"/>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940454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E5BAFB-537E-D9E7-0560-6D7B99343E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72A9CB-F162-D6CC-53B6-3D599F372EE2}"/>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4" name="Footer Placeholder 3">
            <a:extLst>
              <a:ext uri="{FF2B5EF4-FFF2-40B4-BE49-F238E27FC236}">
                <a16:creationId xmlns:a16="http://schemas.microsoft.com/office/drawing/2014/main" xmlns="" id="{542D7E21-19D0-ABF0-D3AA-1781C99CEA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58406D3-7050-5D01-977D-6B8E357FA3E1}"/>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148688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1DA0EB6-1794-155E-E26C-7528DB9AB7B4}"/>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3" name="Footer Placeholder 2">
            <a:extLst>
              <a:ext uri="{FF2B5EF4-FFF2-40B4-BE49-F238E27FC236}">
                <a16:creationId xmlns:a16="http://schemas.microsoft.com/office/drawing/2014/main" xmlns="" id="{32E1237E-F0B3-14AF-0BFF-CDD08393AA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7DE2679-9300-F924-3782-F8600000BA79}"/>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11589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EBEA0-E102-B378-63C0-6E8C8A5F5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32EC0C-C535-60D6-DDE0-A4A04FC0A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08BACB6-8A96-4476-EDBC-49BB55C56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F8E1DE7-C3C1-78A9-1F84-B2CB5C794825}"/>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6" name="Footer Placeholder 5">
            <a:extLst>
              <a:ext uri="{FF2B5EF4-FFF2-40B4-BE49-F238E27FC236}">
                <a16:creationId xmlns:a16="http://schemas.microsoft.com/office/drawing/2014/main" xmlns="" id="{10B7ABEA-582E-5895-ACA7-983848089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162272-2310-2775-E971-18663C2187BA}"/>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548612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57FCE-52CF-36F2-B6C8-9C43A9315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129986D-095D-42D9-2B40-6BBD00B96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E933018-5C30-41BB-D708-C09CFA49A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092CFC-AF99-5B24-68B7-C658EB9E47ED}"/>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6" name="Footer Placeholder 5">
            <a:extLst>
              <a:ext uri="{FF2B5EF4-FFF2-40B4-BE49-F238E27FC236}">
                <a16:creationId xmlns:a16="http://schemas.microsoft.com/office/drawing/2014/main" xmlns="" id="{0CA412E6-9BFD-3572-DE69-803346AE9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95BC47D-EC80-B7E8-A42A-1FD80E873B7C}"/>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772591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53276-002A-7A72-67EF-9D346A325F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710A31-8CC2-68B5-B9AA-6BA79CFBF9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12D391-06DE-3DAB-B85F-CFACCB0DEAD5}"/>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5" name="Footer Placeholder 4">
            <a:extLst>
              <a:ext uri="{FF2B5EF4-FFF2-40B4-BE49-F238E27FC236}">
                <a16:creationId xmlns:a16="http://schemas.microsoft.com/office/drawing/2014/main" xmlns="" id="{091D811C-C695-491B-9A1A-02F127129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EDBDE2-8DF4-9F7D-ADC7-9505B74D5F62}"/>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291897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ED139E-BED3-3997-0FAB-F1E54BD8D5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3582B72-21C3-0EEA-A0FC-C431DCAF7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3E4634-B7EF-17A4-4945-C0BE6869ED6C}"/>
              </a:ext>
            </a:extLst>
          </p:cNvPr>
          <p:cNvSpPr>
            <a:spLocks noGrp="1"/>
          </p:cNvSpPr>
          <p:nvPr>
            <p:ph type="dt" sz="half" idx="10"/>
          </p:nvPr>
        </p:nvSpPr>
        <p:spPr/>
        <p:txBody>
          <a:bodyPr/>
          <a:lstStyle/>
          <a:p>
            <a:fld id="{D119E34F-6D4D-44FA-9068-21642AD9CE05}" type="datetimeFigureOut">
              <a:rPr lang="en-US" smtClean="0"/>
              <a:t>1/28/2026</a:t>
            </a:fld>
            <a:endParaRPr lang="en-US"/>
          </a:p>
        </p:txBody>
      </p:sp>
      <p:sp>
        <p:nvSpPr>
          <p:cNvPr id="5" name="Footer Placeholder 4">
            <a:extLst>
              <a:ext uri="{FF2B5EF4-FFF2-40B4-BE49-F238E27FC236}">
                <a16:creationId xmlns:a16="http://schemas.microsoft.com/office/drawing/2014/main" xmlns="" id="{02525A28-F1A7-B9AC-7299-206F5B63C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3886E6-0B50-855C-4402-FD609A3FFB7A}"/>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63158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D8269-D85B-4DF8-B09E-C60BC98F4D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2E9DC42-1C1B-4CC2-A374-3B7209A970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28A7A7F-27C1-465E-A73A-9368F7357242}"/>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5" name="Footer Placeholder 4">
            <a:extLst>
              <a:ext uri="{FF2B5EF4-FFF2-40B4-BE49-F238E27FC236}">
                <a16:creationId xmlns:a16="http://schemas.microsoft.com/office/drawing/2014/main" xmlns="" id="{B216F657-B94C-460A-9B56-C954D264B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2A102A8-1459-4A2F-B95C-C5AD02252F32}"/>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1147225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5EC72-EFC4-4C57-9711-E4252D4F0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06A618-171D-47AD-9C86-3D0B0F66B78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638856-11A7-430D-A4EC-660BB28CC560}"/>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5" name="Footer Placeholder 4">
            <a:extLst>
              <a:ext uri="{FF2B5EF4-FFF2-40B4-BE49-F238E27FC236}">
                <a16:creationId xmlns:a16="http://schemas.microsoft.com/office/drawing/2014/main" xmlns="" id="{5AB5FD06-2E18-40B6-A78B-991137055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318642-8B35-4EBB-A04D-596CCC7A842F}"/>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1400181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5AA9A-BDEC-4F82-9247-838ACAE7088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5FC5299-0A08-4679-9A59-F889B0620F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E2BE7FC-AD0C-480F-8B3F-B5BCEBC982B2}"/>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5" name="Footer Placeholder 4">
            <a:extLst>
              <a:ext uri="{FF2B5EF4-FFF2-40B4-BE49-F238E27FC236}">
                <a16:creationId xmlns:a16="http://schemas.microsoft.com/office/drawing/2014/main" xmlns="" id="{BF8C500D-8DD6-4F6F-ABFD-FE8E13CA8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81A4218-FB6A-4156-905D-75CD9B876138}"/>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5869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867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E032E-D04D-419C-A977-4DB0DFD7FE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34C9ED-0AB5-4F48-8D50-01A62DC5398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6138F58-11C6-4D61-8149-4F95A8DE841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AA4745E-67C0-496A-8DBC-A7E3D040B753}"/>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6" name="Footer Placeholder 5">
            <a:extLst>
              <a:ext uri="{FF2B5EF4-FFF2-40B4-BE49-F238E27FC236}">
                <a16:creationId xmlns:a16="http://schemas.microsoft.com/office/drawing/2014/main" xmlns="" id="{5B77606A-E429-4FE5-BACD-5717816690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33F5256-99BD-4798-B26E-2818A612B7CF}"/>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112877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6DB0C-74A1-44BD-BFC0-6B6A2B9863A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56C2F73-2FD6-48EF-9106-CBC3BF7FA2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3C57DF-DA13-4742-9E56-286D542C145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8AC29E8-8DE4-49F3-970B-D35694B4E9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3E6B601-4E72-4290-8424-1B27D8594C2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EF07B23-EE9B-482F-9E76-3099BFF65B49}"/>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8" name="Footer Placeholder 7">
            <a:extLst>
              <a:ext uri="{FF2B5EF4-FFF2-40B4-BE49-F238E27FC236}">
                <a16:creationId xmlns:a16="http://schemas.microsoft.com/office/drawing/2014/main" xmlns="" id="{4A0072EE-5E0E-4C61-9A74-7CDDF4FC8E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31244735-3727-4F37-9F13-49202EE84135}"/>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517320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DE1389-E5DB-4025-AE43-4278A8A8D0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1B51B42-DD48-4177-82C9-20F5A24C50A5}"/>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4" name="Footer Placeholder 3">
            <a:extLst>
              <a:ext uri="{FF2B5EF4-FFF2-40B4-BE49-F238E27FC236}">
                <a16:creationId xmlns:a16="http://schemas.microsoft.com/office/drawing/2014/main" xmlns="" id="{D133FEC6-1CAA-4D6A-8B28-B4D3602746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6200CE2D-9609-4074-8EB2-9E4F44988C4B}"/>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1595068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242126-71E5-4818-9E43-E52093C6B13A}"/>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3" name="Footer Placeholder 2">
            <a:extLst>
              <a:ext uri="{FF2B5EF4-FFF2-40B4-BE49-F238E27FC236}">
                <a16:creationId xmlns:a16="http://schemas.microsoft.com/office/drawing/2014/main" xmlns="" id="{B5BE80FD-33B5-4C1C-94C9-B7E7FDB451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517A040-81E2-4B1C-AEB7-32866C5B9858}"/>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862794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5B1812-565B-4CB8-A5C0-762EC9470E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11A1149-DAF5-4510-8A88-6281966BD50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E962E2E-9DC1-433E-AB0D-1792F8D51C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C5F6C0-5B7C-4030-BE17-9789198522E2}"/>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6" name="Footer Placeholder 5">
            <a:extLst>
              <a:ext uri="{FF2B5EF4-FFF2-40B4-BE49-F238E27FC236}">
                <a16:creationId xmlns:a16="http://schemas.microsoft.com/office/drawing/2014/main" xmlns="" id="{9CB2D687-583A-4F5F-A35F-1A0BEEFB4E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1F79E4E-F362-4F6C-A88F-B9E3E4E2A188}"/>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2467736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25EE0-B4CC-41E6-A138-D4203BA37B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F689E2-B1B8-4355-978E-9234C1A329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18FE2DE-47EB-432D-83A4-CCD7616467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DF4EB1-6808-4E99-A5E1-A1573747211D}"/>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6" name="Footer Placeholder 5">
            <a:extLst>
              <a:ext uri="{FF2B5EF4-FFF2-40B4-BE49-F238E27FC236}">
                <a16:creationId xmlns:a16="http://schemas.microsoft.com/office/drawing/2014/main" xmlns="" id="{659F727D-FCBD-4DDB-A742-597F2D0937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B7CFE47-1217-443D-BF73-1F0F0CD90E2A}"/>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58560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5A7307-E42F-4314-8637-EBB8959F6D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08F524-DF0E-4309-A171-D10B96D0F1C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83F83F-49D5-431C-B422-A272A587E172}"/>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5" name="Footer Placeholder 4">
            <a:extLst>
              <a:ext uri="{FF2B5EF4-FFF2-40B4-BE49-F238E27FC236}">
                <a16:creationId xmlns:a16="http://schemas.microsoft.com/office/drawing/2014/main" xmlns="" id="{80596331-5FB3-45D9-8ED6-486ED827F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CDF1C4C-BCA2-4BDA-BFDF-CC6FEB249FA0}"/>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3207292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66051C-94FC-4A2F-9DCB-225E79C6606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3ACE122-ABBE-4D35-9C97-42A32567E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1D30CD-523F-4B8E-93D9-085A363BF895}"/>
              </a:ext>
            </a:extLst>
          </p:cNvPr>
          <p:cNvSpPr>
            <a:spLocks noGrp="1"/>
          </p:cNvSpPr>
          <p:nvPr>
            <p:ph type="dt" sz="half" idx="10"/>
          </p:nvPr>
        </p:nvSpPr>
        <p:spPr>
          <a:xfrm>
            <a:off x="838200" y="6356350"/>
            <a:ext cx="2743200" cy="365125"/>
          </a:xfrm>
          <a:prstGeom prst="rect">
            <a:avLst/>
          </a:prstGeom>
        </p:spPr>
        <p:txBody>
          <a:bodyPr/>
          <a:lstStyle/>
          <a:p>
            <a:fld id="{BBFE0E55-04B5-4869-87B7-51BDAFF0E4C1}" type="datetimeFigureOut">
              <a:rPr lang="en-US" smtClean="0"/>
              <a:t>1/28/2026</a:t>
            </a:fld>
            <a:endParaRPr lang="en-US"/>
          </a:p>
        </p:txBody>
      </p:sp>
      <p:sp>
        <p:nvSpPr>
          <p:cNvPr id="5" name="Footer Placeholder 4">
            <a:extLst>
              <a:ext uri="{FF2B5EF4-FFF2-40B4-BE49-F238E27FC236}">
                <a16:creationId xmlns:a16="http://schemas.microsoft.com/office/drawing/2014/main" xmlns="" id="{054E1426-A3AA-492E-801C-13AEE32E7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7772D5C-E2D3-42BE-948A-24E58D21E1D3}"/>
              </a:ext>
            </a:extLst>
          </p:cNvPr>
          <p:cNvSpPr>
            <a:spLocks noGrp="1"/>
          </p:cNvSpPr>
          <p:nvPr>
            <p:ph type="sldNum" sz="quarter" idx="12"/>
          </p:nvPr>
        </p:nvSpPr>
        <p:spPr>
          <a:xfrm>
            <a:off x="8610600" y="6356350"/>
            <a:ext cx="2743200" cy="365125"/>
          </a:xfrm>
          <a:prstGeom prst="rect">
            <a:avLst/>
          </a:prstGeom>
        </p:spPr>
        <p:txBody>
          <a:bodyPr/>
          <a:lstStyle/>
          <a:p>
            <a:fld id="{386E42A0-88F7-4E0A-86C5-09768344CAEF}" type="slidenum">
              <a:rPr lang="en-US" smtClean="0"/>
              <a:t>‹#›</a:t>
            </a:fld>
            <a:endParaRPr lang="en-US"/>
          </a:p>
        </p:txBody>
      </p:sp>
    </p:spTree>
    <p:extLst>
      <p:ext uri="{BB962C8B-B14F-4D97-AF65-F5344CB8AC3E}">
        <p14:creationId xmlns:p14="http://schemas.microsoft.com/office/powerpoint/2010/main" val="3436326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546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800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1029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099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9AD98-A82B-2165-4BCB-B403FF917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664063-30BD-896A-821F-D67328242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9C37053-F1AD-00FC-8657-7CA9E50574AB}"/>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53796BB7-B848-5FA3-1073-694ECCE4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AB5A05-0594-4F9B-9B89-5093FCEC64C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790312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B9AD5-8D48-BEC7-0D3E-1BE2FD23D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3C4BF0C-DAC4-BD2B-B7EF-6FC78B3C7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7B5A67-B562-E751-0EC5-6DA12F6D4629}"/>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2F2ACB76-C29E-3F1F-1763-1DDB5E4FC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4806AA-DE52-A835-6D1A-820B05A1A653}"/>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585091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F6A2E-1779-1392-5EFF-78D3070D3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0E813A-CEA5-E20E-4E55-C71F7A30D3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882A20-7324-70C8-7111-B65DC476F04E}"/>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CF02769F-0B5A-AA16-E197-B0A123D96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3F948E-81BD-23F5-B44E-6921BC638B4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4134045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98035-1D9B-375C-9290-70AE82463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9E8A67C-5F4D-0CB5-3A52-8AF2CB60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41A7206-5BA4-8E97-5C48-471B952F3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A9ADBC-5EC5-6E8F-2AB8-BF358BB6356B}"/>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6" name="Footer Placeholder 5">
            <a:extLst>
              <a:ext uri="{FF2B5EF4-FFF2-40B4-BE49-F238E27FC236}">
                <a16:creationId xmlns:a16="http://schemas.microsoft.com/office/drawing/2014/main" xmlns="" id="{F890129F-2C9E-95AE-7D3D-25534A5E1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FD9730-39D1-D0A9-EC9F-AD5A2F253A9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02188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456FC-2935-02C2-4BFB-D2BC1BE57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87453AA-F7E8-C905-6446-97D60C2DA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0E5A01-A1E8-19D0-C534-7C4C62B84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F574153-C9EA-2A9A-4291-41E5DC5D7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71F8CA4-594A-52A3-834A-7287FAC6E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21E54B-E8ED-37F7-59DF-F879132480C9}"/>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8" name="Footer Placeholder 7">
            <a:extLst>
              <a:ext uri="{FF2B5EF4-FFF2-40B4-BE49-F238E27FC236}">
                <a16:creationId xmlns:a16="http://schemas.microsoft.com/office/drawing/2014/main" xmlns="" id="{E80C47B4-E4AF-B6D1-65A3-FD9031421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2FE69D-DF92-E884-44DA-F163838D867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7859332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C2441-B032-2F64-0C6B-CEE21B453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CF265F3-107B-6342-1C12-F8801E639525}"/>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4" name="Footer Placeholder 3">
            <a:extLst>
              <a:ext uri="{FF2B5EF4-FFF2-40B4-BE49-F238E27FC236}">
                <a16:creationId xmlns:a16="http://schemas.microsoft.com/office/drawing/2014/main" xmlns="" id="{F7E28805-9AD4-8911-2DA7-4A961A6B6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22B003-6F66-8373-A7EB-ED72EC0E0247}"/>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426613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6F546D-9D50-BD70-7F1B-3E2D0E14DE28}"/>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3" name="Footer Placeholder 2">
            <a:extLst>
              <a:ext uri="{FF2B5EF4-FFF2-40B4-BE49-F238E27FC236}">
                <a16:creationId xmlns:a16="http://schemas.microsoft.com/office/drawing/2014/main" xmlns="" id="{FE815DCE-3968-C519-7C21-6C50EA4F8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5A54A61-B0E2-51D3-CA25-3E4A288DBB9D}"/>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037547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17787-6C99-906A-964A-D2DC46523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EF7F85D-71B1-DC7A-3C71-CD9E675D9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E3447D-7781-64C4-8142-7B12DAED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D37F9E-5B54-EB12-6718-46FB298D0ACE}"/>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6" name="Footer Placeholder 5">
            <a:extLst>
              <a:ext uri="{FF2B5EF4-FFF2-40B4-BE49-F238E27FC236}">
                <a16:creationId xmlns:a16="http://schemas.microsoft.com/office/drawing/2014/main" xmlns="" id="{9D630CA5-3769-6A6B-36F2-28155EC6E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BF0A6A-EE2E-CD8F-8D24-C3B8F76E26F4}"/>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777349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6109E-15F9-2A59-4367-B5C60110C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5F4654-0414-136E-3A38-B4F8D22DE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591E3A-FFBC-1CF8-37C2-858D53635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756227-1D21-F709-DB4C-96F6A0AFA390}"/>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6" name="Footer Placeholder 5">
            <a:extLst>
              <a:ext uri="{FF2B5EF4-FFF2-40B4-BE49-F238E27FC236}">
                <a16:creationId xmlns:a16="http://schemas.microsoft.com/office/drawing/2014/main" xmlns="" id="{D29D4607-B8A3-90A4-E35D-16269B74E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F950D38-E183-7752-F577-340509C90B9E}"/>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1529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2398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CDD2-5023-8A81-ABAB-66729C73B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B630CB8-631D-9FCE-1E98-811E5C88B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B2B837-10BD-5BA2-BC82-8AB959D603CB}"/>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01DDD258-2A46-5CAD-BE92-906095FFC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786D3E-E390-4A27-CBAA-0C06CD70A0F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9676785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77E71D-C376-CE34-D3F3-6DF89E9E30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914CC8E-EB06-9275-3FFF-95873505E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366248-F074-4AD9-A0FF-FF908231A3D1}"/>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F2CE8D01-46F0-82E1-BD02-D206399B0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1ADC7C-D938-6098-5F2E-B38DFB1B830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476417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9AD98-A82B-2165-4BCB-B403FF917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664063-30BD-896A-821F-D67328242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9C37053-F1AD-00FC-8657-7CA9E50574AB}"/>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53796BB7-B848-5FA3-1073-694ECCE4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AB5A05-0594-4F9B-9B89-5093FCEC64C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781313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B9AD5-8D48-BEC7-0D3E-1BE2FD23D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3C4BF0C-DAC4-BD2B-B7EF-6FC78B3C7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7B5A67-B562-E751-0EC5-6DA12F6D4629}"/>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2F2ACB76-C29E-3F1F-1763-1DDB5E4FC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4806AA-DE52-A835-6D1A-820B05A1A653}"/>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318530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F6A2E-1779-1392-5EFF-78D3070D3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0E813A-CEA5-E20E-4E55-C71F7A30D3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882A20-7324-70C8-7111-B65DC476F04E}"/>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CF02769F-0B5A-AA16-E197-B0A123D96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3F948E-81BD-23F5-B44E-6921BC638B4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792898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98035-1D9B-375C-9290-70AE82463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9E8A67C-5F4D-0CB5-3A52-8AF2CB60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41A7206-5BA4-8E97-5C48-471B952F3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A9ADBC-5EC5-6E8F-2AB8-BF358BB6356B}"/>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6" name="Footer Placeholder 5">
            <a:extLst>
              <a:ext uri="{FF2B5EF4-FFF2-40B4-BE49-F238E27FC236}">
                <a16:creationId xmlns:a16="http://schemas.microsoft.com/office/drawing/2014/main" xmlns="" id="{F890129F-2C9E-95AE-7D3D-25534A5E1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FD9730-39D1-D0A9-EC9F-AD5A2F253A9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59662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456FC-2935-02C2-4BFB-D2BC1BE57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87453AA-F7E8-C905-6446-97D60C2DA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0E5A01-A1E8-19D0-C534-7C4C62B84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F574153-C9EA-2A9A-4291-41E5DC5D7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71F8CA4-594A-52A3-834A-7287FAC6E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21E54B-E8ED-37F7-59DF-F879132480C9}"/>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8" name="Footer Placeholder 7">
            <a:extLst>
              <a:ext uri="{FF2B5EF4-FFF2-40B4-BE49-F238E27FC236}">
                <a16:creationId xmlns:a16="http://schemas.microsoft.com/office/drawing/2014/main" xmlns="" id="{E80C47B4-E4AF-B6D1-65A3-FD9031421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2FE69D-DF92-E884-44DA-F163838D867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0877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C2441-B032-2F64-0C6B-CEE21B453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CF265F3-107B-6342-1C12-F8801E639525}"/>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4" name="Footer Placeholder 3">
            <a:extLst>
              <a:ext uri="{FF2B5EF4-FFF2-40B4-BE49-F238E27FC236}">
                <a16:creationId xmlns:a16="http://schemas.microsoft.com/office/drawing/2014/main" xmlns="" id="{F7E28805-9AD4-8911-2DA7-4A961A6B6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22B003-6F66-8373-A7EB-ED72EC0E0247}"/>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3827055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6F546D-9D50-BD70-7F1B-3E2D0E14DE28}"/>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3" name="Footer Placeholder 2">
            <a:extLst>
              <a:ext uri="{FF2B5EF4-FFF2-40B4-BE49-F238E27FC236}">
                <a16:creationId xmlns:a16="http://schemas.microsoft.com/office/drawing/2014/main" xmlns="" id="{FE815DCE-3968-C519-7C21-6C50EA4F8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5A54A61-B0E2-51D3-CA25-3E4A288DBB9D}"/>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4088523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17787-6C99-906A-964A-D2DC46523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EF7F85D-71B1-DC7A-3C71-CD9E675D9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E3447D-7781-64C4-8142-7B12DAED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D37F9E-5B54-EB12-6718-46FB298D0ACE}"/>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6" name="Footer Placeholder 5">
            <a:extLst>
              <a:ext uri="{FF2B5EF4-FFF2-40B4-BE49-F238E27FC236}">
                <a16:creationId xmlns:a16="http://schemas.microsoft.com/office/drawing/2014/main" xmlns="" id="{9D630CA5-3769-6A6B-36F2-28155EC6E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BF0A6A-EE2E-CD8F-8D24-C3B8F76E26F4}"/>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81282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1984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6109E-15F9-2A59-4367-B5C60110C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5F4654-0414-136E-3A38-B4F8D22DE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591E3A-FFBC-1CF8-37C2-858D53635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756227-1D21-F709-DB4C-96F6A0AFA390}"/>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6" name="Footer Placeholder 5">
            <a:extLst>
              <a:ext uri="{FF2B5EF4-FFF2-40B4-BE49-F238E27FC236}">
                <a16:creationId xmlns:a16="http://schemas.microsoft.com/office/drawing/2014/main" xmlns="" id="{D29D4607-B8A3-90A4-E35D-16269B74E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F950D38-E183-7752-F577-340509C90B9E}"/>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466817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CDD2-5023-8A81-ABAB-66729C73B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B630CB8-631D-9FCE-1E98-811E5C88B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B2B837-10BD-5BA2-BC82-8AB959D603CB}"/>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01DDD258-2A46-5CAD-BE92-906095FFC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786D3E-E390-4A27-CBAA-0C06CD70A0F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491489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77E71D-C376-CE34-D3F3-6DF89E9E30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914CC8E-EB06-9275-3FFF-95873505E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366248-F074-4AD9-A0FF-FF908231A3D1}"/>
              </a:ext>
            </a:extLst>
          </p:cNvPr>
          <p:cNvSpPr>
            <a:spLocks noGrp="1"/>
          </p:cNvSpPr>
          <p:nvPr>
            <p:ph type="dt" sz="half" idx="10"/>
          </p:nvPr>
        </p:nvSpPr>
        <p:spPr/>
        <p:txBody>
          <a:body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F2CE8D01-46F0-82E1-BD02-D206399B0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1ADC7C-D938-6098-5F2E-B38DFB1B830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66740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8757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1FDED92B-7180-4E8E-9FA1-47FFA8006457}" type="datetimeFigureOut">
              <a:rPr lang="zh-CN" altLang="en-US" smtClean="0">
                <a:solidFill>
                  <a:prstClr val="black">
                    <a:tint val="75000"/>
                  </a:prstClr>
                </a:solidFill>
              </a:rPr>
              <a:pPr/>
              <a:t>2026/1/28</a:t>
            </a:fld>
            <a:endParaRPr lang="zh-CN" altLang="en-US">
              <a:solidFill>
                <a:prstClr val="black">
                  <a:tint val="75000"/>
                </a:prstClr>
              </a:solidFill>
            </a:endParaRPr>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288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png"/><Relationship Id="rId18" Type="http://schemas.openxmlformats.org/officeDocument/2006/relationships/image" Target="../media/image8.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17" Type="http://schemas.openxmlformats.org/officeDocument/2006/relationships/image" Target="../media/image7.png"/><Relationship Id="rId2" Type="http://schemas.openxmlformats.org/officeDocument/2006/relationships/slideLayout" Target="../slideLayouts/slideLayout52.xml"/><Relationship Id="rId16" Type="http://schemas.openxmlformats.org/officeDocument/2006/relationships/image" Target="../media/image6.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6.sv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5.png"/><Relationship Id="rId18" Type="http://schemas.openxmlformats.org/officeDocument/2006/relationships/image" Target="../media/image3.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8.xml"/><Relationship Id="rId17" Type="http://schemas.openxmlformats.org/officeDocument/2006/relationships/image" Target="../media/image8.png"/><Relationship Id="rId2" Type="http://schemas.openxmlformats.org/officeDocument/2006/relationships/slideLayout" Target="../slideLayouts/slideLayout63.xml"/><Relationship Id="rId16" Type="http://schemas.openxmlformats.org/officeDocument/2006/relationships/image" Target="../media/image7.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6.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Freeform 7">
            <a:extLst>
              <a:ext uri="{FF2B5EF4-FFF2-40B4-BE49-F238E27FC236}">
                <a16:creationId xmlns:a16="http://schemas.microsoft.com/office/drawing/2014/main" xmlns="" id="{3CBCE872-6764-984F-FC58-3CFD36CCC699}"/>
              </a:ext>
            </a:extLst>
          </p:cNvPr>
          <p:cNvSpPr/>
          <p:nvPr userDrawn="1"/>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5"/>
            <a:stretch>
              <a:fillRect/>
            </a:stretch>
          </a:blipFill>
        </p:spPr>
        <p:txBody>
          <a:bodyPr/>
          <a:lstStyle/>
          <a:p>
            <a:endParaRPr lang="en-US"/>
          </a:p>
        </p:txBody>
      </p:sp>
      <p:sp>
        <p:nvSpPr>
          <p:cNvPr id="3" name="Rectangle: Rounded Corners 2">
            <a:extLst>
              <a:ext uri="{FF2B5EF4-FFF2-40B4-BE49-F238E27FC236}">
                <a16:creationId xmlns:a16="http://schemas.microsoft.com/office/drawing/2014/main" xmlns="" id="{8C1FC729-A498-BE0A-121B-67F48E48922B}"/>
              </a:ext>
            </a:extLst>
          </p:cNvPr>
          <p:cNvSpPr/>
          <p:nvPr userDrawn="1"/>
        </p:nvSpPr>
        <p:spPr>
          <a:xfrm>
            <a:off x="218876" y="-109330"/>
            <a:ext cx="11847228" cy="6818243"/>
          </a:xfrm>
          <a:prstGeom prst="roundRect">
            <a:avLst>
              <a:gd name="adj" fmla="val 12502"/>
            </a:avLst>
          </a:prstGeom>
          <a:solidFill>
            <a:srgbClr val="FFFFFF">
              <a:alpha val="87059"/>
            </a:srgbClr>
          </a:solidFill>
          <a:ln w="762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round pink label with white text and a black background&#10;&#10;Description automatically generated">
            <a:extLst>
              <a:ext uri="{FF2B5EF4-FFF2-40B4-BE49-F238E27FC236}">
                <a16:creationId xmlns:a16="http://schemas.microsoft.com/office/drawing/2014/main" xmlns="" id="{C4B0E4B7-4BE4-AA6F-8E08-8414A190459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58163" y="-132166"/>
            <a:ext cx="1684520" cy="1684520"/>
          </a:xfrm>
          <a:prstGeom prst="rect">
            <a:avLst/>
          </a:prstGeom>
        </p:spPr>
      </p:pic>
    </p:spTree>
    <p:extLst>
      <p:ext uri="{BB962C8B-B14F-4D97-AF65-F5344CB8AC3E}">
        <p14:creationId xmlns:p14="http://schemas.microsoft.com/office/powerpoint/2010/main" val="1064306389"/>
      </p:ext>
    </p:extLst>
  </p:cSld>
  <p:clrMap bg1="lt1" tx1="dk1" bg2="dk2" tx2="lt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xmlns="" id="{484ECB9D-9D92-4CC2-1EF6-CE4172EC39F7}"/>
              </a:ext>
            </a:extLst>
          </p:cNvPr>
          <p:cNvSpPr/>
          <p:nvPr userDrawn="1"/>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14"/>
            <a:stretch>
              <a:fillRect/>
            </a:stretch>
          </a:blipFill>
        </p:spPr>
        <p:txBody>
          <a:bodyPr/>
          <a:lstStyle/>
          <a:p>
            <a:endParaRPr lang="en-US"/>
          </a:p>
        </p:txBody>
      </p:sp>
      <p:sp>
        <p:nvSpPr>
          <p:cNvPr id="3" name="Rectangle: Rounded Corners 2">
            <a:extLst>
              <a:ext uri="{FF2B5EF4-FFF2-40B4-BE49-F238E27FC236}">
                <a16:creationId xmlns:a16="http://schemas.microsoft.com/office/drawing/2014/main" xmlns="" id="{C50A8F15-7907-57E6-440F-A40DFCC1DA8F}"/>
              </a:ext>
            </a:extLst>
          </p:cNvPr>
          <p:cNvSpPr/>
          <p:nvPr userDrawn="1"/>
        </p:nvSpPr>
        <p:spPr>
          <a:xfrm>
            <a:off x="218876" y="-109330"/>
            <a:ext cx="11847228" cy="6818243"/>
          </a:xfrm>
          <a:prstGeom prst="roundRect">
            <a:avLst>
              <a:gd name="adj" fmla="val 12502"/>
            </a:avLst>
          </a:prstGeom>
          <a:solidFill>
            <a:srgbClr val="FFFFFF">
              <a:alpha val="87059"/>
            </a:srgbClr>
          </a:solidFill>
          <a:ln w="762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round pink label with white text and a black background&#10;&#10;Description automatically generated">
            <a:extLst>
              <a:ext uri="{FF2B5EF4-FFF2-40B4-BE49-F238E27FC236}">
                <a16:creationId xmlns:a16="http://schemas.microsoft.com/office/drawing/2014/main" xmlns="" id="{EB625922-B88E-6C91-54D0-EF1D957E6D3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58163" y="-132166"/>
            <a:ext cx="1684520" cy="1684520"/>
          </a:xfrm>
          <a:prstGeom prst="rect">
            <a:avLst/>
          </a:prstGeom>
        </p:spPr>
      </p:pic>
    </p:spTree>
    <p:extLst>
      <p:ext uri="{BB962C8B-B14F-4D97-AF65-F5344CB8AC3E}">
        <p14:creationId xmlns:p14="http://schemas.microsoft.com/office/powerpoint/2010/main" val="34122766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xmlns="" id="{A1FDDEF5-1537-28E6-4E55-F00A605C8F76}"/>
              </a:ext>
            </a:extLst>
          </p:cNvPr>
          <p:cNvSpPr/>
          <p:nvPr userDrawn="1"/>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15"/>
            <a:stretch>
              <a:fillRect/>
            </a:stretch>
          </a:blipFill>
        </p:spPr>
        <p:txBody>
          <a:bodyPr/>
          <a:lstStyle/>
          <a:p>
            <a:endParaRPr lang="en-US"/>
          </a:p>
        </p:txBody>
      </p:sp>
      <p:sp>
        <p:nvSpPr>
          <p:cNvPr id="9" name="Rectangle: Rounded Corners 8">
            <a:extLst>
              <a:ext uri="{FF2B5EF4-FFF2-40B4-BE49-F238E27FC236}">
                <a16:creationId xmlns:a16="http://schemas.microsoft.com/office/drawing/2014/main" xmlns="" id="{51B4CA50-126A-C50E-DDC6-3C834BD25DA3}"/>
              </a:ext>
            </a:extLst>
          </p:cNvPr>
          <p:cNvSpPr/>
          <p:nvPr userDrawn="1"/>
        </p:nvSpPr>
        <p:spPr>
          <a:xfrm>
            <a:off x="218876" y="-109330"/>
            <a:ext cx="11847228" cy="6818243"/>
          </a:xfrm>
          <a:prstGeom prst="roundRect">
            <a:avLst>
              <a:gd name="adj" fmla="val 12502"/>
            </a:avLst>
          </a:prstGeom>
          <a:solidFill>
            <a:srgbClr val="FFFFFF">
              <a:alpha val="87059"/>
            </a:srgbClr>
          </a:solidFill>
          <a:ln w="762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0232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5562FF-DB6E-92FF-3F40-2CD0006FD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685E70-C1F3-D278-03B7-EF4B62021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D2B163-C85D-FF88-0305-4455615CF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9E34F-6D4D-44FA-9068-21642AD9CE05}" type="datetimeFigureOut">
              <a:rPr lang="en-US" smtClean="0"/>
              <a:t>1/28/2026</a:t>
            </a:fld>
            <a:endParaRPr lang="en-US"/>
          </a:p>
        </p:txBody>
      </p:sp>
      <p:sp>
        <p:nvSpPr>
          <p:cNvPr id="5" name="Footer Placeholder 4">
            <a:extLst>
              <a:ext uri="{FF2B5EF4-FFF2-40B4-BE49-F238E27FC236}">
                <a16:creationId xmlns:a16="http://schemas.microsoft.com/office/drawing/2014/main" xmlns="" id="{9813540E-8025-0B16-E855-EF1B39966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AFDB1E7-0106-7527-6E53-B9FE201F6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33FB0-4331-44AD-BC1A-86E8467EEAE3}" type="slidenum">
              <a:rPr lang="en-US" smtClean="0"/>
              <a:t>‹#›</a:t>
            </a:fld>
            <a:endParaRPr lang="en-US"/>
          </a:p>
        </p:txBody>
      </p:sp>
    </p:spTree>
    <p:extLst>
      <p:ext uri="{BB962C8B-B14F-4D97-AF65-F5344CB8AC3E}">
        <p14:creationId xmlns:p14="http://schemas.microsoft.com/office/powerpoint/2010/main" val="29788161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89986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6" cstate="hqprint">
            <a:extLst>
              <a:ext uri="{28A0092B-C50C-407E-A947-70E740481C1C}">
                <a14:useLocalDpi xmlns:a14="http://schemas.microsoft.com/office/drawing/2010/main" val="0"/>
              </a:ext>
            </a:extLst>
          </a:blip>
          <a:srcRect t="5555"/>
          <a:stretch/>
        </p:blipFill>
        <p:spPr>
          <a:xfrm>
            <a:off x="-1" y="0"/>
            <a:ext cx="12192001" cy="6858000"/>
          </a:xfrm>
          <a:prstGeom prst="rect">
            <a:avLst/>
          </a:prstGeom>
        </p:spPr>
      </p:pic>
      <p:sp>
        <p:nvSpPr>
          <p:cNvPr id="3" name="圆角矩形 2"/>
          <p:cNvSpPr/>
          <p:nvPr userDrawn="1"/>
        </p:nvSpPr>
        <p:spPr>
          <a:xfrm>
            <a:off x="395286" y="342900"/>
            <a:ext cx="11401425" cy="6172200"/>
          </a:xfrm>
          <a:prstGeom prst="roundRect">
            <a:avLst>
              <a:gd name="adj" fmla="val 463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4271153"/>
      </p:ext>
    </p:extLst>
  </p:cSld>
  <p:clrMap bg1="lt1" tx1="dk1" bg2="lt2" tx2="dk2" accent1="accent1" accent2="accent2" accent3="accent3" accent4="accent4" accent5="accent5" accent6="accent6" hlink="hlink" folHlink="folHlink"/>
  <p:sldLayoutIdLst>
    <p:sldLayoutId id="2147483748" r:id="rId1"/>
    <p:sldLayoutId id="2147483752" r:id="rId2"/>
    <p:sldLayoutId id="2147483769"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xmlns="" id="{6F7A86FD-5CBC-938A-04E6-A1D374C6BDC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90AB5289-1D8F-EE0C-0BA0-9EAC1BB1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72567D1-EDAC-D7FE-8AC4-1E4430EE9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8C7ACC-4D28-D012-0EFB-30C9A6690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AD347A7B-3E5A-2C17-F5AE-67B6527BB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728F4169-34DA-FF8B-B650-07659277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E8BC8-C552-4A4C-8A7F-A856F6BB77E7}" type="slidenum">
              <a:rPr lang="en-US" smtClean="0"/>
              <a:t>‹#›</a:t>
            </a:fld>
            <a:endParaRPr lang="en-US"/>
          </a:p>
        </p:txBody>
      </p:sp>
      <p:sp>
        <p:nvSpPr>
          <p:cNvPr id="7" name="Freeform 8">
            <a:extLst>
              <a:ext uri="{FF2B5EF4-FFF2-40B4-BE49-F238E27FC236}">
                <a16:creationId xmlns:a16="http://schemas.microsoft.com/office/drawing/2014/main" xmlns=""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xmlns="" id="{E4B5760F-00B0-508A-9807-EB8CFAD81D6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10" name="Freeform 2">
            <a:extLst>
              <a:ext uri="{FF2B5EF4-FFF2-40B4-BE49-F238E27FC236}">
                <a16:creationId xmlns:a16="http://schemas.microsoft.com/office/drawing/2014/main" xmlns="" id="{40F91B95-43A7-EC76-EA94-5DD7892BE8BA}"/>
              </a:ext>
            </a:extLst>
          </p:cNvPr>
          <p:cNvSpPr/>
          <p:nvPr userDrawn="1"/>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17"/>
            <a:stretch>
              <a:fillRect/>
            </a:stretch>
          </a:blipFill>
        </p:spPr>
        <p:txBody>
          <a:bodyPr/>
          <a:lstStyle/>
          <a:p>
            <a:endParaRPr lang="en-US"/>
          </a:p>
        </p:txBody>
      </p:sp>
      <p:grpSp>
        <p:nvGrpSpPr>
          <p:cNvPr id="13" name="Group 12">
            <a:extLst>
              <a:ext uri="{FF2B5EF4-FFF2-40B4-BE49-F238E27FC236}">
                <a16:creationId xmlns:a16="http://schemas.microsoft.com/office/drawing/2014/main" xmlns=""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xmlns=""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8"/>
              <a:stretch>
                <a:fillRect/>
              </a:stretch>
            </a:blipFill>
          </p:spPr>
          <p:txBody>
            <a:bodyPr/>
            <a:lstStyle/>
            <a:p>
              <a:endParaRPr lang="en-US"/>
            </a:p>
          </p:txBody>
        </p:sp>
        <p:sp>
          <p:nvSpPr>
            <p:cNvPr id="15" name="Freeform 28">
              <a:extLst>
                <a:ext uri="{FF2B5EF4-FFF2-40B4-BE49-F238E27FC236}">
                  <a16:creationId xmlns:a16="http://schemas.microsoft.com/office/drawing/2014/main" xmlns=""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8"/>
              <a:stretch>
                <a:fillRect/>
              </a:stretch>
            </a:blipFill>
          </p:spPr>
          <p:txBody>
            <a:bodyPr/>
            <a:lstStyle/>
            <a:p>
              <a:endParaRPr lang="en-US"/>
            </a:p>
          </p:txBody>
        </p:sp>
        <p:sp>
          <p:nvSpPr>
            <p:cNvPr id="16" name="Freeform 28">
              <a:extLst>
                <a:ext uri="{FF2B5EF4-FFF2-40B4-BE49-F238E27FC236}">
                  <a16:creationId xmlns:a16="http://schemas.microsoft.com/office/drawing/2014/main" xmlns=""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8"/>
              <a:stretch>
                <a:fillRect/>
              </a:stretch>
            </a:blipFill>
          </p:spPr>
          <p:txBody>
            <a:bodyPr/>
            <a:lstStyle/>
            <a:p>
              <a:endParaRPr lang="en-US"/>
            </a:p>
          </p:txBody>
        </p:sp>
        <p:sp>
          <p:nvSpPr>
            <p:cNvPr id="17" name="Freeform 28">
              <a:extLst>
                <a:ext uri="{FF2B5EF4-FFF2-40B4-BE49-F238E27FC236}">
                  <a16:creationId xmlns:a16="http://schemas.microsoft.com/office/drawing/2014/main" xmlns=""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8"/>
              <a:stretch>
                <a:fillRect/>
              </a:stretch>
            </a:blipFill>
          </p:spPr>
          <p:txBody>
            <a:bodyPr/>
            <a:lstStyle/>
            <a:p>
              <a:endParaRPr lang="en-US"/>
            </a:p>
          </p:txBody>
        </p:sp>
      </p:grpSp>
    </p:spTree>
    <p:extLst>
      <p:ext uri="{BB962C8B-B14F-4D97-AF65-F5344CB8AC3E}">
        <p14:creationId xmlns:p14="http://schemas.microsoft.com/office/powerpoint/2010/main" val="325723498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AB5289-1D8F-EE0C-0BA0-9EAC1BB1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72567D1-EDAC-D7FE-8AC4-1E4430EE9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8C7ACC-4D28-D012-0EFB-30C9A6690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0E4A27-6937-4CCA-A308-015FDF217709}" type="datetimeFigureOut">
              <a:rPr lang="en-US" smtClean="0"/>
              <a:t>1/28/2026</a:t>
            </a:fld>
            <a:endParaRPr lang="en-US"/>
          </a:p>
        </p:txBody>
      </p:sp>
      <p:sp>
        <p:nvSpPr>
          <p:cNvPr id="5" name="Footer Placeholder 4">
            <a:extLst>
              <a:ext uri="{FF2B5EF4-FFF2-40B4-BE49-F238E27FC236}">
                <a16:creationId xmlns:a16="http://schemas.microsoft.com/office/drawing/2014/main" xmlns="" id="{AD347A7B-3E5A-2C17-F5AE-67B6527BB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728F4169-34DA-FF8B-B650-07659277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E8BC8-C552-4A4C-8A7F-A856F6BB77E7}" type="slidenum">
              <a:rPr lang="en-US" smtClean="0"/>
              <a:t>‹#›</a:t>
            </a:fld>
            <a:endParaRPr lang="en-US"/>
          </a:p>
        </p:txBody>
      </p:sp>
      <p:sp>
        <p:nvSpPr>
          <p:cNvPr id="7" name="Freeform 8">
            <a:extLst>
              <a:ext uri="{FF2B5EF4-FFF2-40B4-BE49-F238E27FC236}">
                <a16:creationId xmlns:a16="http://schemas.microsoft.com/office/drawing/2014/main" xmlns=""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xmlns=""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10" name="Freeform 2">
            <a:extLst>
              <a:ext uri="{FF2B5EF4-FFF2-40B4-BE49-F238E27FC236}">
                <a16:creationId xmlns:a16="http://schemas.microsoft.com/office/drawing/2014/main" xmlns="" id="{40F91B95-43A7-EC76-EA94-5DD7892BE8BA}"/>
              </a:ext>
            </a:extLst>
          </p:cNvPr>
          <p:cNvSpPr/>
          <p:nvPr userDrawn="1"/>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16"/>
            <a:stretch>
              <a:fillRect/>
            </a:stretch>
          </a:blipFill>
        </p:spPr>
        <p:txBody>
          <a:bodyPr/>
          <a:lstStyle/>
          <a:p>
            <a:endParaRPr lang="en-US"/>
          </a:p>
        </p:txBody>
      </p:sp>
      <p:grpSp>
        <p:nvGrpSpPr>
          <p:cNvPr id="13" name="Group 12">
            <a:extLst>
              <a:ext uri="{FF2B5EF4-FFF2-40B4-BE49-F238E27FC236}">
                <a16:creationId xmlns:a16="http://schemas.microsoft.com/office/drawing/2014/main" xmlns=""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xmlns=""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5" name="Freeform 28">
              <a:extLst>
                <a:ext uri="{FF2B5EF4-FFF2-40B4-BE49-F238E27FC236}">
                  <a16:creationId xmlns:a16="http://schemas.microsoft.com/office/drawing/2014/main" xmlns=""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6" name="Freeform 28">
              <a:extLst>
                <a:ext uri="{FF2B5EF4-FFF2-40B4-BE49-F238E27FC236}">
                  <a16:creationId xmlns:a16="http://schemas.microsoft.com/office/drawing/2014/main" xmlns=""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7" name="Freeform 28">
              <a:extLst>
                <a:ext uri="{FF2B5EF4-FFF2-40B4-BE49-F238E27FC236}">
                  <a16:creationId xmlns:a16="http://schemas.microsoft.com/office/drawing/2014/main" xmlns=""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grpSp>
      <p:pic>
        <p:nvPicPr>
          <p:cNvPr id="12" name="Picture 11" descr="A round pink label with white text and a black background&#10;&#10;Description automatically generated">
            <a:extLst>
              <a:ext uri="{FF2B5EF4-FFF2-40B4-BE49-F238E27FC236}">
                <a16:creationId xmlns:a16="http://schemas.microsoft.com/office/drawing/2014/main" xmlns="" id="{09F871B0-B44D-BEEF-9794-ABC129E2BCC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958163" y="-132166"/>
            <a:ext cx="1684520" cy="1684520"/>
          </a:xfrm>
          <a:prstGeom prst="rect">
            <a:avLst/>
          </a:prstGeom>
        </p:spPr>
      </p:pic>
    </p:spTree>
    <p:extLst>
      <p:ext uri="{BB962C8B-B14F-4D97-AF65-F5344CB8AC3E}">
        <p14:creationId xmlns:p14="http://schemas.microsoft.com/office/powerpoint/2010/main" val="225145786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4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56B88A71-0672-44AF-9452-972245EA5768}"/>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4" name="Picture 13" descr="A rainbow colored circle&#10;&#10;Description automatically generated">
            <a:extLst>
              <a:ext uri="{FF2B5EF4-FFF2-40B4-BE49-F238E27FC236}">
                <a16:creationId xmlns:a16="http://schemas.microsoft.com/office/drawing/2014/main" xmlns="" id="{A18689CE-77D7-433F-A901-97446D8A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5" name="Freeform 2">
            <a:extLst>
              <a:ext uri="{FF2B5EF4-FFF2-40B4-BE49-F238E27FC236}">
                <a16:creationId xmlns:a16="http://schemas.microsoft.com/office/drawing/2014/main" xmlns="" id="{CA0A1208-C04F-44E8-A350-4787CD576133}"/>
              </a:ext>
            </a:extLst>
          </p:cNvPr>
          <p:cNvSpPr/>
          <p:nvPr/>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xmlns="" id="{AAD84ACE-08DD-47C4-8614-6562DB462538}"/>
              </a:ext>
            </a:extLst>
          </p:cNvPr>
          <p:cNvGrpSpPr/>
          <p:nvPr/>
        </p:nvGrpSpPr>
        <p:grpSpPr>
          <a:xfrm>
            <a:off x="0" y="5834926"/>
            <a:ext cx="12168784" cy="1023074"/>
            <a:chOff x="0" y="5834926"/>
            <a:chExt cx="12168784" cy="1023074"/>
          </a:xfrm>
        </p:grpSpPr>
        <p:sp>
          <p:nvSpPr>
            <p:cNvPr id="9" name="Freeform 28">
              <a:extLst>
                <a:ext uri="{FF2B5EF4-FFF2-40B4-BE49-F238E27FC236}">
                  <a16:creationId xmlns:a16="http://schemas.microsoft.com/office/drawing/2014/main" xmlns="" id="{2185ED04-ED2D-4EEA-9737-21DEBA87690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8">
              <a:extLst>
                <a:ext uri="{FF2B5EF4-FFF2-40B4-BE49-F238E27FC236}">
                  <a16:creationId xmlns:a16="http://schemas.microsoft.com/office/drawing/2014/main" xmlns="" id="{55EAEBAC-C693-4A52-B594-D2E627B3CC1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28">
              <a:extLst>
                <a:ext uri="{FF2B5EF4-FFF2-40B4-BE49-F238E27FC236}">
                  <a16:creationId xmlns:a16="http://schemas.microsoft.com/office/drawing/2014/main" xmlns="" id="{7EC4F775-FE0B-4F6C-8BA1-E8DDA5C38A4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28">
              <a:extLst>
                <a:ext uri="{FF2B5EF4-FFF2-40B4-BE49-F238E27FC236}">
                  <a16:creationId xmlns:a16="http://schemas.microsoft.com/office/drawing/2014/main" xmlns="" id="{AED2B444-5C0D-49C9-80EC-E1656603C114}"/>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 name="Freeform 5">
            <a:extLst>
              <a:ext uri="{FF2B5EF4-FFF2-40B4-BE49-F238E27FC236}">
                <a16:creationId xmlns:a16="http://schemas.microsoft.com/office/drawing/2014/main" xmlns="" id="{4B19CCED-4EB3-4B38-874F-1E54723861C4}"/>
              </a:ext>
            </a:extLst>
          </p:cNvPr>
          <p:cNvSpPr/>
          <p:nvPr/>
        </p:nvSpPr>
        <p:spPr>
          <a:xfrm>
            <a:off x="3964646" y="2158524"/>
            <a:ext cx="3823855" cy="4675909"/>
          </a:xfrm>
          <a:custGeom>
            <a:avLst/>
            <a:gdLst/>
            <a:ahLst/>
            <a:cxnLst/>
            <a:rect l="l" t="t" r="r" b="b"/>
            <a:pathLst>
              <a:path w="2367392" h="2781077">
                <a:moveTo>
                  <a:pt x="0" y="0"/>
                </a:moveTo>
                <a:lnTo>
                  <a:pt x="2367392" y="0"/>
                </a:lnTo>
                <a:lnTo>
                  <a:pt x="2367392" y="2781077"/>
                </a:lnTo>
                <a:lnTo>
                  <a:pt x="0" y="2781077"/>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xmlns="" id="{B2A92B63-A4D6-E216-8397-BCEB7DEA10E4}"/>
              </a:ext>
            </a:extLst>
          </p:cNvPr>
          <p:cNvPicPr>
            <a:picLocks noChangeAspect="1"/>
          </p:cNvPicPr>
          <p:nvPr/>
        </p:nvPicPr>
        <p:blipFill>
          <a:blip r:embed="rId8"/>
          <a:stretch>
            <a:fillRect/>
          </a:stretch>
        </p:blipFill>
        <p:spPr>
          <a:xfrm>
            <a:off x="992411" y="612511"/>
            <a:ext cx="10961558" cy="3164098"/>
          </a:xfrm>
          <a:prstGeom prst="rect">
            <a:avLst/>
          </a:prstGeom>
        </p:spPr>
      </p:pic>
    </p:spTree>
    <p:extLst>
      <p:ext uri="{BB962C8B-B14F-4D97-AF65-F5344CB8AC3E}">
        <p14:creationId xmlns:p14="http://schemas.microsoft.com/office/powerpoint/2010/main" val="513569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D28F121C-F66C-6E65-EFF9-11D1204822FD}"/>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53DE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15FE2C41-D7BE-14BF-41A1-D523BE75EB62}"/>
              </a:ext>
            </a:extLst>
          </p:cNvPr>
          <p:cNvSpPr/>
          <p:nvPr/>
        </p:nvSpPr>
        <p:spPr>
          <a:xfrm>
            <a:off x="0" y="4741621"/>
            <a:ext cx="12192000" cy="2116378"/>
          </a:xfrm>
          <a:custGeom>
            <a:avLst/>
            <a:gdLst>
              <a:gd name="connsiteX0" fmla="*/ 12192000 w 12192000"/>
              <a:gd name="connsiteY0" fmla="*/ 2116379 h 2116378"/>
              <a:gd name="connsiteX1" fmla="*/ 12192000 w 12192000"/>
              <a:gd name="connsiteY1" fmla="*/ 440283 h 2116378"/>
              <a:gd name="connsiteX2" fmla="*/ 6096000 w 12192000"/>
              <a:gd name="connsiteY2" fmla="*/ 0 h 2116378"/>
              <a:gd name="connsiteX3" fmla="*/ 0 w 12192000"/>
              <a:gd name="connsiteY3" fmla="*/ 440283 h 2116378"/>
              <a:gd name="connsiteX4" fmla="*/ 0 w 12192000"/>
              <a:gd name="connsiteY4" fmla="*/ 2116379 h 2116378"/>
              <a:gd name="connsiteX5" fmla="*/ 12192000 w 12192000"/>
              <a:gd name="connsiteY5" fmla="*/ 2116379 h 21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16378">
                <a:moveTo>
                  <a:pt x="12192000" y="2116379"/>
                </a:moveTo>
                <a:lnTo>
                  <a:pt x="12192000" y="440283"/>
                </a:lnTo>
                <a:cubicBezTo>
                  <a:pt x="10521696" y="164592"/>
                  <a:pt x="8402727" y="0"/>
                  <a:pt x="6096000" y="0"/>
                </a:cubicBezTo>
                <a:cubicBezTo>
                  <a:pt x="3789274" y="0"/>
                  <a:pt x="1670304" y="164592"/>
                  <a:pt x="0" y="440283"/>
                </a:cubicBezTo>
                <a:lnTo>
                  <a:pt x="0" y="2116379"/>
                </a:lnTo>
                <a:lnTo>
                  <a:pt x="12192000" y="2116379"/>
                </a:lnTo>
                <a:close/>
              </a:path>
            </a:pathLst>
          </a:custGeom>
          <a:solidFill>
            <a:srgbClr val="99FF99"/>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aphic 4">
            <a:extLst>
              <a:ext uri="{FF2B5EF4-FFF2-40B4-BE49-F238E27FC236}">
                <a16:creationId xmlns:a16="http://schemas.microsoft.com/office/drawing/2014/main" xmlns="" id="{5000AD7F-B89E-AC32-C190-F0A64EDB0B78}"/>
              </a:ext>
            </a:extLst>
          </p:cNvPr>
          <p:cNvGrpSpPr/>
          <p:nvPr/>
        </p:nvGrpSpPr>
        <p:grpSpPr>
          <a:xfrm>
            <a:off x="184009" y="166345"/>
            <a:ext cx="11930385" cy="2782534"/>
            <a:chOff x="383638" y="416667"/>
            <a:chExt cx="10910347" cy="1340647"/>
          </a:xfrm>
          <a:solidFill>
            <a:srgbClr val="FFFFFF"/>
          </a:solidFill>
        </p:grpSpPr>
        <p:sp>
          <p:nvSpPr>
            <p:cNvPr id="11" name="Freeform: Shape 10">
              <a:extLst>
                <a:ext uri="{FF2B5EF4-FFF2-40B4-BE49-F238E27FC236}">
                  <a16:creationId xmlns:a16="http://schemas.microsoft.com/office/drawing/2014/main" xmlns="" id="{4C1887DC-9E4B-029D-F831-DFAAEE3D05E2}"/>
                </a:ext>
              </a:extLst>
            </p:cNvPr>
            <p:cNvSpPr/>
            <p:nvPr/>
          </p:nvSpPr>
          <p:spPr>
            <a:xfrm>
              <a:off x="10008386" y="703151"/>
              <a:ext cx="1285599" cy="451637"/>
            </a:xfrm>
            <a:custGeom>
              <a:avLst/>
              <a:gdLst>
                <a:gd name="connsiteX0" fmla="*/ 261472 w 1285599"/>
                <a:gd name="connsiteY0" fmla="*/ 126626 h 451637"/>
                <a:gd name="connsiteX1" fmla="*/ 468736 w 1285599"/>
                <a:gd name="connsiteY1" fmla="*/ 3182 h 451637"/>
                <a:gd name="connsiteX2" fmla="*/ 702822 w 1285599"/>
                <a:gd name="connsiteY2" fmla="*/ 92336 h 451637"/>
                <a:gd name="connsiteX3" fmla="*/ 1017376 w 1285599"/>
                <a:gd name="connsiteY3" fmla="*/ 69019 h 451637"/>
                <a:gd name="connsiteX4" fmla="*/ 1134419 w 1285599"/>
                <a:gd name="connsiteY4" fmla="*/ 199321 h 451637"/>
                <a:gd name="connsiteX5" fmla="*/ 1285600 w 1285599"/>
                <a:gd name="connsiteY5" fmla="*/ 288475 h 451637"/>
                <a:gd name="connsiteX6" fmla="*/ 1051513 w 1285599"/>
                <a:gd name="connsiteY6" fmla="*/ 365285 h 451637"/>
                <a:gd name="connsiteX7" fmla="*/ 900332 w 1285599"/>
                <a:gd name="connsiteY7" fmla="*/ 448952 h 451637"/>
                <a:gd name="connsiteX8" fmla="*/ 644300 w 1285599"/>
                <a:gd name="connsiteY8" fmla="*/ 389973 h 451637"/>
                <a:gd name="connsiteX9" fmla="*/ 422406 w 1285599"/>
                <a:gd name="connsiteY9" fmla="*/ 448952 h 451637"/>
                <a:gd name="connsiteX10" fmla="*/ 259033 w 1285599"/>
                <a:gd name="connsiteY10" fmla="*/ 354312 h 451637"/>
                <a:gd name="connsiteX11" fmla="*/ 563 w 1285599"/>
                <a:gd name="connsiteY11" fmla="*/ 239097 h 451637"/>
                <a:gd name="connsiteX12" fmla="*/ 261472 w 1285599"/>
                <a:gd name="connsiteY12" fmla="*/ 126626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599" h="451637">
                  <a:moveTo>
                    <a:pt x="261472" y="126626"/>
                  </a:moveTo>
                  <a:cubicBezTo>
                    <a:pt x="261472" y="126626"/>
                    <a:pt x="327308" y="22385"/>
                    <a:pt x="468736" y="3182"/>
                  </a:cubicBezTo>
                  <a:cubicBezTo>
                    <a:pt x="651616" y="-20135"/>
                    <a:pt x="702822" y="92336"/>
                    <a:pt x="702822" y="92336"/>
                  </a:cubicBezTo>
                  <a:cubicBezTo>
                    <a:pt x="702822" y="92336"/>
                    <a:pt x="878387" y="21013"/>
                    <a:pt x="1017376" y="69019"/>
                  </a:cubicBezTo>
                  <a:cubicBezTo>
                    <a:pt x="1156364" y="117025"/>
                    <a:pt x="1134419" y="199321"/>
                    <a:pt x="1134419" y="199321"/>
                  </a:cubicBezTo>
                  <a:cubicBezTo>
                    <a:pt x="1134419" y="199321"/>
                    <a:pt x="1285600" y="204807"/>
                    <a:pt x="1285600" y="288475"/>
                  </a:cubicBezTo>
                  <a:cubicBezTo>
                    <a:pt x="1285600" y="372143"/>
                    <a:pt x="1051513" y="365285"/>
                    <a:pt x="1051513" y="365285"/>
                  </a:cubicBezTo>
                  <a:cubicBezTo>
                    <a:pt x="1051513" y="365285"/>
                    <a:pt x="1039321" y="442094"/>
                    <a:pt x="900332" y="448952"/>
                  </a:cubicBezTo>
                  <a:cubicBezTo>
                    <a:pt x="761344" y="454439"/>
                    <a:pt x="644300" y="389973"/>
                    <a:pt x="644300" y="389973"/>
                  </a:cubicBezTo>
                  <a:cubicBezTo>
                    <a:pt x="644300" y="389973"/>
                    <a:pt x="573587" y="466783"/>
                    <a:pt x="422406" y="448952"/>
                  </a:cubicBezTo>
                  <a:cubicBezTo>
                    <a:pt x="307801" y="435236"/>
                    <a:pt x="259033" y="354312"/>
                    <a:pt x="259033" y="354312"/>
                  </a:cubicBezTo>
                  <a:cubicBezTo>
                    <a:pt x="259033" y="354312"/>
                    <a:pt x="17632" y="339224"/>
                    <a:pt x="563" y="239097"/>
                  </a:cubicBezTo>
                  <a:cubicBezTo>
                    <a:pt x="-14068" y="138971"/>
                    <a:pt x="261472" y="126626"/>
                    <a:pt x="261472" y="12662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EBE1453B-C525-E059-7B87-545BD5C9EC97}"/>
                </a:ext>
              </a:extLst>
            </p:cNvPr>
            <p:cNvSpPr/>
            <p:nvPr/>
          </p:nvSpPr>
          <p:spPr>
            <a:xfrm>
              <a:off x="7409448" y="416667"/>
              <a:ext cx="688478" cy="244443"/>
            </a:xfrm>
            <a:custGeom>
              <a:avLst/>
              <a:gdLst>
                <a:gd name="connsiteX0" fmla="*/ 144715 w 688478"/>
                <a:gd name="connsiteY0" fmla="*/ 64764 h 244443"/>
                <a:gd name="connsiteX1" fmla="*/ 225182 w 688478"/>
                <a:gd name="connsiteY1" fmla="*/ 5785 h 244443"/>
                <a:gd name="connsiteX2" fmla="*/ 361733 w 688478"/>
                <a:gd name="connsiteY2" fmla="*/ 34589 h 244443"/>
                <a:gd name="connsiteX3" fmla="*/ 532421 w 688478"/>
                <a:gd name="connsiteY3" fmla="*/ 7157 h 244443"/>
                <a:gd name="connsiteX4" fmla="*/ 590942 w 688478"/>
                <a:gd name="connsiteY4" fmla="*/ 81223 h 244443"/>
                <a:gd name="connsiteX5" fmla="*/ 688478 w 688478"/>
                <a:gd name="connsiteY5" fmla="*/ 137459 h 244443"/>
                <a:gd name="connsiteX6" fmla="*/ 564120 w 688478"/>
                <a:gd name="connsiteY6" fmla="*/ 185465 h 244443"/>
                <a:gd name="connsiteX7" fmla="*/ 454392 w 688478"/>
                <a:gd name="connsiteY7" fmla="*/ 244444 h 244443"/>
                <a:gd name="connsiteX8" fmla="*/ 330033 w 688478"/>
                <a:gd name="connsiteY8" fmla="*/ 201924 h 244443"/>
                <a:gd name="connsiteX9" fmla="*/ 127646 w 688478"/>
                <a:gd name="connsiteY9" fmla="*/ 225241 h 244443"/>
                <a:gd name="connsiteX10" fmla="*/ 76440 w 688478"/>
                <a:gd name="connsiteY10" fmla="*/ 156661 h 244443"/>
                <a:gd name="connsiteX11" fmla="*/ 3288 w 688478"/>
                <a:gd name="connsiteY11" fmla="*/ 89453 h 244443"/>
                <a:gd name="connsiteX12" fmla="*/ 144715 w 688478"/>
                <a:gd name="connsiteY12" fmla="*/ 64764 h 24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478" h="244443">
                  <a:moveTo>
                    <a:pt x="144715" y="64764"/>
                  </a:moveTo>
                  <a:cubicBezTo>
                    <a:pt x="144715" y="64764"/>
                    <a:pt x="152030" y="24988"/>
                    <a:pt x="225182" y="5785"/>
                  </a:cubicBezTo>
                  <a:cubicBezTo>
                    <a:pt x="298334" y="-12045"/>
                    <a:pt x="361733" y="34589"/>
                    <a:pt x="361733" y="34589"/>
                  </a:cubicBezTo>
                  <a:cubicBezTo>
                    <a:pt x="361733" y="34589"/>
                    <a:pt x="447077" y="-18903"/>
                    <a:pt x="532421" y="7157"/>
                  </a:cubicBezTo>
                  <a:cubicBezTo>
                    <a:pt x="617765" y="33217"/>
                    <a:pt x="590942" y="81223"/>
                    <a:pt x="590942" y="81223"/>
                  </a:cubicBezTo>
                  <a:cubicBezTo>
                    <a:pt x="590942" y="81223"/>
                    <a:pt x="688478" y="88081"/>
                    <a:pt x="688478" y="137459"/>
                  </a:cubicBezTo>
                  <a:cubicBezTo>
                    <a:pt x="688478" y="186837"/>
                    <a:pt x="564120" y="185465"/>
                    <a:pt x="564120" y="185465"/>
                  </a:cubicBezTo>
                  <a:cubicBezTo>
                    <a:pt x="564120" y="185465"/>
                    <a:pt x="537297" y="244444"/>
                    <a:pt x="454392" y="244444"/>
                  </a:cubicBezTo>
                  <a:cubicBezTo>
                    <a:pt x="371486" y="244444"/>
                    <a:pt x="330033" y="201924"/>
                    <a:pt x="330033" y="201924"/>
                  </a:cubicBezTo>
                  <a:cubicBezTo>
                    <a:pt x="330033" y="201924"/>
                    <a:pt x="210552" y="252673"/>
                    <a:pt x="127646" y="225241"/>
                  </a:cubicBezTo>
                  <a:cubicBezTo>
                    <a:pt x="44741" y="197809"/>
                    <a:pt x="76440" y="156661"/>
                    <a:pt x="76440" y="156661"/>
                  </a:cubicBezTo>
                  <a:cubicBezTo>
                    <a:pt x="76440" y="156661"/>
                    <a:pt x="-18658" y="130601"/>
                    <a:pt x="3288" y="89453"/>
                  </a:cubicBezTo>
                  <a:cubicBezTo>
                    <a:pt x="27672" y="51048"/>
                    <a:pt x="144715" y="64764"/>
                    <a:pt x="144715" y="6476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645D59B1-79EA-A9A4-6803-3F99630C2DCD}"/>
                </a:ext>
              </a:extLst>
            </p:cNvPr>
            <p:cNvSpPr/>
            <p:nvPr/>
          </p:nvSpPr>
          <p:spPr>
            <a:xfrm>
              <a:off x="383638" y="1217178"/>
              <a:ext cx="1308735" cy="430348"/>
            </a:xfrm>
            <a:custGeom>
              <a:avLst/>
              <a:gdLst>
                <a:gd name="connsiteX0" fmla="*/ 1115618 w 1308735"/>
                <a:gd name="connsiteY0" fmla="*/ 144286 h 430348"/>
                <a:gd name="connsiteX1" fmla="*/ 1091234 w 1308735"/>
                <a:gd name="connsiteY1" fmla="*/ 52388 h 430348"/>
                <a:gd name="connsiteX2" fmla="*/ 830325 w 1308735"/>
                <a:gd name="connsiteY2" fmla="*/ 7126 h 430348"/>
                <a:gd name="connsiteX3" fmla="*/ 603554 w 1308735"/>
                <a:gd name="connsiteY3" fmla="*/ 57875 h 430348"/>
                <a:gd name="connsiteX4" fmla="*/ 479196 w 1308735"/>
                <a:gd name="connsiteY4" fmla="*/ 3011 h 430348"/>
                <a:gd name="connsiteX5" fmla="*/ 271932 w 1308735"/>
                <a:gd name="connsiteY5" fmla="*/ 83935 h 430348"/>
                <a:gd name="connsiteX6" fmla="*/ 271932 w 1308735"/>
                <a:gd name="connsiteY6" fmla="*/ 133313 h 430348"/>
                <a:gd name="connsiteX7" fmla="*/ 6146 w 1308735"/>
                <a:gd name="connsiteY7" fmla="*/ 280074 h 430348"/>
                <a:gd name="connsiteX8" fmla="*/ 249986 w 1308735"/>
                <a:gd name="connsiteY8" fmla="*/ 360998 h 430348"/>
                <a:gd name="connsiteX9" fmla="*/ 388975 w 1308735"/>
                <a:gd name="connsiteY9" fmla="*/ 341796 h 430348"/>
                <a:gd name="connsiteX10" fmla="*/ 413359 w 1308735"/>
                <a:gd name="connsiteY10" fmla="*/ 376086 h 430348"/>
                <a:gd name="connsiteX11" fmla="*/ 649884 w 1308735"/>
                <a:gd name="connsiteY11" fmla="*/ 428207 h 430348"/>
                <a:gd name="connsiteX12" fmla="*/ 832764 w 1308735"/>
                <a:gd name="connsiteY12" fmla="*/ 339053 h 430348"/>
                <a:gd name="connsiteX13" fmla="*/ 1227785 w 1308735"/>
                <a:gd name="connsiteY13" fmla="*/ 323965 h 430348"/>
                <a:gd name="connsiteX14" fmla="*/ 1115618 w 1308735"/>
                <a:gd name="connsiteY14" fmla="*/ 144286 h 4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735" h="430348">
                  <a:moveTo>
                    <a:pt x="1115618" y="144286"/>
                  </a:moveTo>
                  <a:cubicBezTo>
                    <a:pt x="1132687" y="112739"/>
                    <a:pt x="1127810" y="79820"/>
                    <a:pt x="1091234" y="52388"/>
                  </a:cubicBezTo>
                  <a:cubicBezTo>
                    <a:pt x="1032713" y="12612"/>
                    <a:pt x="922985" y="-1104"/>
                    <a:pt x="830325" y="7126"/>
                  </a:cubicBezTo>
                  <a:cubicBezTo>
                    <a:pt x="759612" y="12612"/>
                    <a:pt x="676706" y="31814"/>
                    <a:pt x="603554" y="57875"/>
                  </a:cubicBezTo>
                  <a:cubicBezTo>
                    <a:pt x="566978" y="30443"/>
                    <a:pt x="523087" y="8497"/>
                    <a:pt x="479196" y="3011"/>
                  </a:cubicBezTo>
                  <a:cubicBezTo>
                    <a:pt x="367029" y="-12077"/>
                    <a:pt x="293877" y="31814"/>
                    <a:pt x="271932" y="83935"/>
                  </a:cubicBezTo>
                  <a:cubicBezTo>
                    <a:pt x="264617" y="101766"/>
                    <a:pt x="264617" y="119597"/>
                    <a:pt x="271932" y="133313"/>
                  </a:cubicBezTo>
                  <a:cubicBezTo>
                    <a:pt x="120751" y="137428"/>
                    <a:pt x="-32868" y="199150"/>
                    <a:pt x="6146" y="280074"/>
                  </a:cubicBezTo>
                  <a:cubicBezTo>
                    <a:pt x="30530" y="332195"/>
                    <a:pt x="154889" y="358255"/>
                    <a:pt x="249986" y="360998"/>
                  </a:cubicBezTo>
                  <a:cubicBezTo>
                    <a:pt x="301193" y="362370"/>
                    <a:pt x="345084" y="351397"/>
                    <a:pt x="388975" y="341796"/>
                  </a:cubicBezTo>
                  <a:cubicBezTo>
                    <a:pt x="393852" y="352769"/>
                    <a:pt x="401167" y="365113"/>
                    <a:pt x="413359" y="376086"/>
                  </a:cubicBezTo>
                  <a:cubicBezTo>
                    <a:pt x="457250" y="421349"/>
                    <a:pt x="559663" y="436436"/>
                    <a:pt x="649884" y="428207"/>
                  </a:cubicBezTo>
                  <a:cubicBezTo>
                    <a:pt x="720597" y="421349"/>
                    <a:pt x="796188" y="382944"/>
                    <a:pt x="832764" y="339053"/>
                  </a:cubicBezTo>
                  <a:cubicBezTo>
                    <a:pt x="964437" y="367856"/>
                    <a:pt x="1105865" y="367856"/>
                    <a:pt x="1227785" y="323965"/>
                  </a:cubicBezTo>
                  <a:cubicBezTo>
                    <a:pt x="1396034" y="262243"/>
                    <a:pt x="1274114" y="174461"/>
                    <a:pt x="1115618" y="14428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D6563BFF-3952-F7ED-C3D1-C7BDCF0B0932}"/>
                </a:ext>
              </a:extLst>
            </p:cNvPr>
            <p:cNvSpPr/>
            <p:nvPr/>
          </p:nvSpPr>
          <p:spPr>
            <a:xfrm>
              <a:off x="2009117" y="1454712"/>
              <a:ext cx="900972" cy="302602"/>
            </a:xfrm>
            <a:custGeom>
              <a:avLst/>
              <a:gdLst>
                <a:gd name="connsiteX0" fmla="*/ 776511 w 900972"/>
                <a:gd name="connsiteY0" fmla="*/ 84746 h 302602"/>
                <a:gd name="connsiteX1" fmla="*/ 764319 w 900972"/>
                <a:gd name="connsiteY1" fmla="*/ 83374 h 302602"/>
                <a:gd name="connsiteX2" fmla="*/ 637522 w 900972"/>
                <a:gd name="connsiteY2" fmla="*/ 3821 h 302602"/>
                <a:gd name="connsiteX3" fmla="*/ 486341 w 900972"/>
                <a:gd name="connsiteY3" fmla="*/ 20280 h 302602"/>
                <a:gd name="connsiteX4" fmla="*/ 447326 w 900972"/>
                <a:gd name="connsiteY4" fmla="*/ 40854 h 302602"/>
                <a:gd name="connsiteX5" fmla="*/ 418066 w 900972"/>
                <a:gd name="connsiteY5" fmla="*/ 29882 h 302602"/>
                <a:gd name="connsiteX6" fmla="*/ 252254 w 900972"/>
                <a:gd name="connsiteY6" fmla="*/ 32625 h 302602"/>
                <a:gd name="connsiteX7" fmla="*/ 186418 w 900972"/>
                <a:gd name="connsiteY7" fmla="*/ 108063 h 302602"/>
                <a:gd name="connsiteX8" fmla="*/ 188856 w 900972"/>
                <a:gd name="connsiteY8" fmla="*/ 112178 h 302602"/>
                <a:gd name="connsiteX9" fmla="*/ 49867 w 900972"/>
                <a:gd name="connsiteY9" fmla="*/ 256196 h 302602"/>
                <a:gd name="connsiteX10" fmla="*/ 330283 w 900972"/>
                <a:gd name="connsiteY10" fmla="*/ 298715 h 302602"/>
                <a:gd name="connsiteX11" fmla="*/ 396120 w 900972"/>
                <a:gd name="connsiteY11" fmla="*/ 279513 h 302602"/>
                <a:gd name="connsiteX12" fmla="*/ 554616 w 900972"/>
                <a:gd name="connsiteY12" fmla="*/ 282256 h 302602"/>
                <a:gd name="connsiteX13" fmla="*/ 615576 w 900972"/>
                <a:gd name="connsiteY13" fmla="*/ 247966 h 302602"/>
                <a:gd name="connsiteX14" fmla="*/ 900869 w 900972"/>
                <a:gd name="connsiteY14" fmla="*/ 165670 h 302602"/>
                <a:gd name="connsiteX15" fmla="*/ 776511 w 900972"/>
                <a:gd name="connsiteY15" fmla="*/ 84746 h 3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972" h="302602">
                  <a:moveTo>
                    <a:pt x="776511" y="84746"/>
                  </a:moveTo>
                  <a:cubicBezTo>
                    <a:pt x="771634" y="83374"/>
                    <a:pt x="766757" y="83374"/>
                    <a:pt x="764319" y="83374"/>
                  </a:cubicBezTo>
                  <a:cubicBezTo>
                    <a:pt x="761880" y="46341"/>
                    <a:pt x="705797" y="14794"/>
                    <a:pt x="637522" y="3821"/>
                  </a:cubicBezTo>
                  <a:cubicBezTo>
                    <a:pt x="586315" y="-5780"/>
                    <a:pt x="527794" y="3821"/>
                    <a:pt x="486341" y="20280"/>
                  </a:cubicBezTo>
                  <a:cubicBezTo>
                    <a:pt x="471710" y="25767"/>
                    <a:pt x="459518" y="32625"/>
                    <a:pt x="447326" y="40854"/>
                  </a:cubicBezTo>
                  <a:cubicBezTo>
                    <a:pt x="440011" y="36740"/>
                    <a:pt x="430258" y="33996"/>
                    <a:pt x="418066" y="29882"/>
                  </a:cubicBezTo>
                  <a:cubicBezTo>
                    <a:pt x="361982" y="13422"/>
                    <a:pt x="308338" y="13422"/>
                    <a:pt x="252254" y="32625"/>
                  </a:cubicBezTo>
                  <a:cubicBezTo>
                    <a:pt x="213240" y="47712"/>
                    <a:pt x="169349" y="80631"/>
                    <a:pt x="186418" y="108063"/>
                  </a:cubicBezTo>
                  <a:cubicBezTo>
                    <a:pt x="186418" y="109434"/>
                    <a:pt x="188856" y="110806"/>
                    <a:pt x="188856" y="112178"/>
                  </a:cubicBezTo>
                  <a:cubicBezTo>
                    <a:pt x="57182" y="125894"/>
                    <a:pt x="-74491" y="194474"/>
                    <a:pt x="49867" y="256196"/>
                  </a:cubicBezTo>
                  <a:cubicBezTo>
                    <a:pt x="123019" y="293229"/>
                    <a:pt x="232747" y="311060"/>
                    <a:pt x="330283" y="298715"/>
                  </a:cubicBezTo>
                  <a:cubicBezTo>
                    <a:pt x="354667" y="295972"/>
                    <a:pt x="379051" y="289114"/>
                    <a:pt x="396120" y="279513"/>
                  </a:cubicBezTo>
                  <a:cubicBezTo>
                    <a:pt x="442450" y="294600"/>
                    <a:pt x="503410" y="295972"/>
                    <a:pt x="554616" y="282256"/>
                  </a:cubicBezTo>
                  <a:cubicBezTo>
                    <a:pt x="581439" y="275398"/>
                    <a:pt x="603384" y="263054"/>
                    <a:pt x="615576" y="247966"/>
                  </a:cubicBezTo>
                  <a:cubicBezTo>
                    <a:pt x="737496" y="254824"/>
                    <a:pt x="905746" y="242480"/>
                    <a:pt x="900869" y="165670"/>
                  </a:cubicBezTo>
                  <a:cubicBezTo>
                    <a:pt x="900869" y="130008"/>
                    <a:pt x="837471" y="95718"/>
                    <a:pt x="776511" y="8474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E61D0CAC-1275-1856-0E84-90D812703431}"/>
                </a:ext>
              </a:extLst>
            </p:cNvPr>
            <p:cNvSpPr/>
            <p:nvPr/>
          </p:nvSpPr>
          <p:spPr>
            <a:xfrm>
              <a:off x="7668018" y="1384635"/>
              <a:ext cx="885121" cy="283050"/>
            </a:xfrm>
            <a:custGeom>
              <a:avLst/>
              <a:gdLst>
                <a:gd name="connsiteX0" fmla="*/ 827367 w 885121"/>
                <a:gd name="connsiteY0" fmla="*/ 140584 h 283050"/>
                <a:gd name="connsiteX1" fmla="*/ 751777 w 885121"/>
                <a:gd name="connsiteY1" fmla="*/ 125496 h 283050"/>
                <a:gd name="connsiteX2" fmla="*/ 729831 w 885121"/>
                <a:gd name="connsiteY2" fmla="*/ 78862 h 283050"/>
                <a:gd name="connsiteX3" fmla="*/ 593281 w 885121"/>
                <a:gd name="connsiteY3" fmla="*/ 40457 h 283050"/>
                <a:gd name="connsiteX4" fmla="*/ 505499 w 885121"/>
                <a:gd name="connsiteY4" fmla="*/ 45943 h 283050"/>
                <a:gd name="connsiteX5" fmla="*/ 495745 w 885121"/>
                <a:gd name="connsiteY5" fmla="*/ 32227 h 283050"/>
                <a:gd name="connsiteX6" fmla="*/ 356756 w 885121"/>
                <a:gd name="connsiteY6" fmla="*/ 3424 h 283050"/>
                <a:gd name="connsiteX7" fmla="*/ 239713 w 885121"/>
                <a:gd name="connsiteY7" fmla="*/ 67889 h 283050"/>
                <a:gd name="connsiteX8" fmla="*/ 234836 w 885121"/>
                <a:gd name="connsiteY8" fmla="*/ 74747 h 283050"/>
                <a:gd name="connsiteX9" fmla="*/ 750 w 885121"/>
                <a:gd name="connsiteY9" fmla="*/ 140584 h 283050"/>
                <a:gd name="connsiteX10" fmla="*/ 147054 w 885121"/>
                <a:gd name="connsiteY10" fmla="*/ 202306 h 283050"/>
                <a:gd name="connsiteX11" fmla="*/ 166561 w 885121"/>
                <a:gd name="connsiteY11" fmla="*/ 202306 h 283050"/>
                <a:gd name="connsiteX12" fmla="*/ 244590 w 885121"/>
                <a:gd name="connsiteY12" fmla="*/ 269514 h 283050"/>
                <a:gd name="connsiteX13" fmla="*/ 410401 w 885121"/>
                <a:gd name="connsiteY13" fmla="*/ 235224 h 283050"/>
                <a:gd name="connsiteX14" fmla="*/ 415278 w 885121"/>
                <a:gd name="connsiteY14" fmla="*/ 236596 h 283050"/>
                <a:gd name="connsiteX15" fmla="*/ 624980 w 885121"/>
                <a:gd name="connsiteY15" fmla="*/ 280487 h 283050"/>
                <a:gd name="connsiteX16" fmla="*/ 722516 w 885121"/>
                <a:gd name="connsiteY16" fmla="*/ 244825 h 283050"/>
                <a:gd name="connsiteX17" fmla="*/ 841998 w 885121"/>
                <a:gd name="connsiteY17" fmla="*/ 233852 h 283050"/>
                <a:gd name="connsiteX18" fmla="*/ 827367 w 885121"/>
                <a:gd name="connsiteY18" fmla="*/ 140584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5121" h="283050">
                  <a:moveTo>
                    <a:pt x="827367" y="140584"/>
                  </a:moveTo>
                  <a:cubicBezTo>
                    <a:pt x="802983" y="133726"/>
                    <a:pt x="776161" y="129611"/>
                    <a:pt x="751777" y="125496"/>
                  </a:cubicBezTo>
                  <a:cubicBezTo>
                    <a:pt x="754215" y="109037"/>
                    <a:pt x="746900" y="93949"/>
                    <a:pt x="729831" y="78862"/>
                  </a:cubicBezTo>
                  <a:cubicBezTo>
                    <a:pt x="695694" y="50058"/>
                    <a:pt x="644487" y="40457"/>
                    <a:pt x="593281" y="40457"/>
                  </a:cubicBezTo>
                  <a:cubicBezTo>
                    <a:pt x="566459" y="40457"/>
                    <a:pt x="534759" y="40457"/>
                    <a:pt x="505499" y="45943"/>
                  </a:cubicBezTo>
                  <a:cubicBezTo>
                    <a:pt x="503060" y="41828"/>
                    <a:pt x="498183" y="37714"/>
                    <a:pt x="495745" y="32227"/>
                  </a:cubicBezTo>
                  <a:cubicBezTo>
                    <a:pt x="466484" y="680"/>
                    <a:pt x="405524" y="-4806"/>
                    <a:pt x="356756" y="3424"/>
                  </a:cubicBezTo>
                  <a:cubicBezTo>
                    <a:pt x="307988" y="11653"/>
                    <a:pt x="261659" y="37714"/>
                    <a:pt x="239713" y="67889"/>
                  </a:cubicBezTo>
                  <a:cubicBezTo>
                    <a:pt x="237275" y="70632"/>
                    <a:pt x="237275" y="72004"/>
                    <a:pt x="234836" y="74747"/>
                  </a:cubicBezTo>
                  <a:cubicBezTo>
                    <a:pt x="127547" y="65146"/>
                    <a:pt x="-11442" y="72004"/>
                    <a:pt x="750" y="140584"/>
                  </a:cubicBezTo>
                  <a:cubicBezTo>
                    <a:pt x="10503" y="188590"/>
                    <a:pt x="86094" y="200934"/>
                    <a:pt x="147054" y="202306"/>
                  </a:cubicBezTo>
                  <a:cubicBezTo>
                    <a:pt x="154369" y="202306"/>
                    <a:pt x="159246" y="202306"/>
                    <a:pt x="166561" y="202306"/>
                  </a:cubicBezTo>
                  <a:cubicBezTo>
                    <a:pt x="161684" y="233852"/>
                    <a:pt x="200699" y="259913"/>
                    <a:pt x="244590" y="269514"/>
                  </a:cubicBezTo>
                  <a:cubicBezTo>
                    <a:pt x="300673" y="281858"/>
                    <a:pt x="368948" y="258541"/>
                    <a:pt x="410401" y="235224"/>
                  </a:cubicBezTo>
                  <a:cubicBezTo>
                    <a:pt x="412839" y="236596"/>
                    <a:pt x="412839" y="236596"/>
                    <a:pt x="415278" y="236596"/>
                  </a:cubicBezTo>
                  <a:cubicBezTo>
                    <a:pt x="478676" y="265399"/>
                    <a:pt x="542075" y="291460"/>
                    <a:pt x="624980" y="280487"/>
                  </a:cubicBezTo>
                  <a:cubicBezTo>
                    <a:pt x="663995" y="275000"/>
                    <a:pt x="698132" y="262656"/>
                    <a:pt x="722516" y="244825"/>
                  </a:cubicBezTo>
                  <a:cubicBezTo>
                    <a:pt x="763969" y="247568"/>
                    <a:pt x="805422" y="244825"/>
                    <a:pt x="841998" y="233852"/>
                  </a:cubicBezTo>
                  <a:cubicBezTo>
                    <a:pt x="912711" y="214650"/>
                    <a:pt x="888327" y="157043"/>
                    <a:pt x="827367" y="14058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aphic 4">
            <a:extLst>
              <a:ext uri="{FF2B5EF4-FFF2-40B4-BE49-F238E27FC236}">
                <a16:creationId xmlns:a16="http://schemas.microsoft.com/office/drawing/2014/main" xmlns="" id="{4F3815A0-073E-A67C-3BC9-BB554B108902}"/>
              </a:ext>
            </a:extLst>
          </p:cNvPr>
          <p:cNvGrpSpPr/>
          <p:nvPr/>
        </p:nvGrpSpPr>
        <p:grpSpPr>
          <a:xfrm>
            <a:off x="336499" y="253746"/>
            <a:ext cx="11589715" cy="6135166"/>
            <a:chOff x="336499" y="253746"/>
            <a:chExt cx="11589715" cy="6135166"/>
          </a:xfrm>
        </p:grpSpPr>
        <p:sp>
          <p:nvSpPr>
            <p:cNvPr id="17" name="Freeform: Shape 16">
              <a:extLst>
                <a:ext uri="{FF2B5EF4-FFF2-40B4-BE49-F238E27FC236}">
                  <a16:creationId xmlns:a16="http://schemas.microsoft.com/office/drawing/2014/main" xmlns="" id="{541D5581-D802-CBCB-A4C9-6461548EAC1B}"/>
                </a:ext>
              </a:extLst>
            </p:cNvPr>
            <p:cNvSpPr/>
            <p:nvPr/>
          </p:nvSpPr>
          <p:spPr>
            <a:xfrm>
              <a:off x="519379" y="2301846"/>
              <a:ext cx="358444" cy="193093"/>
            </a:xfrm>
            <a:custGeom>
              <a:avLst/>
              <a:gdLst>
                <a:gd name="connsiteX0" fmla="*/ 0 w 358444"/>
                <a:gd name="connsiteY0" fmla="*/ 97082 h 193093"/>
                <a:gd name="connsiteX1" fmla="*/ 65837 w 358444"/>
                <a:gd name="connsiteY1" fmla="*/ 193094 h 193093"/>
                <a:gd name="connsiteX2" fmla="*/ 87782 w 358444"/>
                <a:gd name="connsiteY2" fmla="*/ 184864 h 193093"/>
                <a:gd name="connsiteX3" fmla="*/ 302362 w 358444"/>
                <a:gd name="connsiteY3" fmla="*/ 79251 h 193093"/>
                <a:gd name="connsiteX4" fmla="*/ 358445 w 358444"/>
                <a:gd name="connsiteY4" fmla="*/ 23015 h 193093"/>
                <a:gd name="connsiteX5" fmla="*/ 275539 w 358444"/>
                <a:gd name="connsiteY5" fmla="*/ 1070 h 193093"/>
                <a:gd name="connsiteX6" fmla="*/ 114605 w 358444"/>
                <a:gd name="connsiteY6" fmla="*/ 31245 h 193093"/>
                <a:gd name="connsiteX7" fmla="*/ 0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0" y="97082"/>
                  </a:moveTo>
                  <a:cubicBezTo>
                    <a:pt x="7315" y="130000"/>
                    <a:pt x="34138" y="162918"/>
                    <a:pt x="65837" y="193094"/>
                  </a:cubicBezTo>
                  <a:cubicBezTo>
                    <a:pt x="73152" y="190350"/>
                    <a:pt x="80467" y="187607"/>
                    <a:pt x="87782" y="184864"/>
                  </a:cubicBezTo>
                  <a:cubicBezTo>
                    <a:pt x="165811" y="154689"/>
                    <a:pt x="204826" y="81994"/>
                    <a:pt x="302362" y="79251"/>
                  </a:cubicBezTo>
                  <a:cubicBezTo>
                    <a:pt x="316992" y="60048"/>
                    <a:pt x="334061" y="40846"/>
                    <a:pt x="358445" y="23015"/>
                  </a:cubicBezTo>
                  <a:cubicBezTo>
                    <a:pt x="334061" y="12042"/>
                    <a:pt x="309677" y="3813"/>
                    <a:pt x="275539" y="1070"/>
                  </a:cubicBezTo>
                  <a:cubicBezTo>
                    <a:pt x="219456" y="-4417"/>
                    <a:pt x="158496" y="12042"/>
                    <a:pt x="114605" y="31245"/>
                  </a:cubicBezTo>
                  <a:cubicBezTo>
                    <a:pt x="70714" y="50447"/>
                    <a:pt x="41453" y="77879"/>
                    <a:pt x="0" y="97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44089E78-221E-0BC9-F35F-C99F299BD7AD}"/>
                </a:ext>
              </a:extLst>
            </p:cNvPr>
            <p:cNvSpPr/>
            <p:nvPr/>
          </p:nvSpPr>
          <p:spPr>
            <a:xfrm>
              <a:off x="1238707" y="5398617"/>
              <a:ext cx="246278" cy="154990"/>
            </a:xfrm>
            <a:custGeom>
              <a:avLst/>
              <a:gdLst>
                <a:gd name="connsiteX0" fmla="*/ 158496 w 246278"/>
                <a:gd name="connsiteY0" fmla="*/ 154991 h 154990"/>
                <a:gd name="connsiteX1" fmla="*/ 0 w 246278"/>
                <a:gd name="connsiteY1" fmla="*/ 97384 h 154990"/>
                <a:gd name="connsiteX2" fmla="*/ 34138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90" y="134417"/>
                    <a:pt x="51206" y="117958"/>
                    <a:pt x="0" y="97384"/>
                  </a:cubicBezTo>
                  <a:cubicBezTo>
                    <a:pt x="9754" y="82296"/>
                    <a:pt x="19507" y="68580"/>
                    <a:pt x="34138"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D1271B58-49D6-1776-89FC-5EAF50808E1A}"/>
                </a:ext>
              </a:extLst>
            </p:cNvPr>
            <p:cNvSpPr/>
            <p:nvPr/>
          </p:nvSpPr>
          <p:spPr>
            <a:xfrm>
              <a:off x="612987" y="409766"/>
              <a:ext cx="238014" cy="206082"/>
            </a:xfrm>
            <a:custGeom>
              <a:avLst/>
              <a:gdLst>
                <a:gd name="connsiteX0" fmla="*/ 113656 w 238014"/>
                <a:gd name="connsiteY0" fmla="*/ 206082 h 206082"/>
                <a:gd name="connsiteX1" fmla="*/ 238014 w 238014"/>
                <a:gd name="connsiteY1" fmla="*/ 116928 h 206082"/>
                <a:gd name="connsiteX2" fmla="*/ 211192 w 238014"/>
                <a:gd name="connsiteY2" fmla="*/ 100469 h 206082"/>
                <a:gd name="connsiteX3" fmla="*/ 184369 w 238014"/>
                <a:gd name="connsiteY3" fmla="*/ 5829 h 206082"/>
                <a:gd name="connsiteX4" fmla="*/ 30750 w 238014"/>
                <a:gd name="connsiteY4" fmla="*/ 1714 h 206082"/>
                <a:gd name="connsiteX5" fmla="*/ 77080 w 238014"/>
                <a:gd name="connsiteY5" fmla="*/ 185508 h 206082"/>
                <a:gd name="connsiteX6" fmla="*/ 113656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13656" y="206082"/>
                  </a:moveTo>
                  <a:cubicBezTo>
                    <a:pt x="150232" y="174535"/>
                    <a:pt x="194123" y="144360"/>
                    <a:pt x="238014" y="116928"/>
                  </a:cubicBezTo>
                  <a:cubicBezTo>
                    <a:pt x="228261" y="112813"/>
                    <a:pt x="218507" y="107327"/>
                    <a:pt x="211192" y="100469"/>
                  </a:cubicBezTo>
                  <a:cubicBezTo>
                    <a:pt x="179493" y="73037"/>
                    <a:pt x="179493" y="38747"/>
                    <a:pt x="184369" y="5829"/>
                  </a:cubicBezTo>
                  <a:cubicBezTo>
                    <a:pt x="135601" y="-1029"/>
                    <a:pt x="81957" y="-1029"/>
                    <a:pt x="30750" y="1714"/>
                  </a:cubicBezTo>
                  <a:cubicBezTo>
                    <a:pt x="-18018" y="63436"/>
                    <a:pt x="-13141" y="129273"/>
                    <a:pt x="77080" y="185508"/>
                  </a:cubicBezTo>
                  <a:cubicBezTo>
                    <a:pt x="84395" y="192366"/>
                    <a:pt x="99025" y="199224"/>
                    <a:pt x="113656" y="206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5EB2DDAF-BD74-4D7A-8160-5AA6D1F58B1F}"/>
                </a:ext>
              </a:extLst>
            </p:cNvPr>
            <p:cNvSpPr/>
            <p:nvPr/>
          </p:nvSpPr>
          <p:spPr>
            <a:xfrm>
              <a:off x="11694126" y="3150565"/>
              <a:ext cx="232087" cy="160477"/>
            </a:xfrm>
            <a:custGeom>
              <a:avLst/>
              <a:gdLst>
                <a:gd name="connsiteX0" fmla="*/ 166251 w 232087"/>
                <a:gd name="connsiteY0" fmla="*/ 0 h 160477"/>
                <a:gd name="connsiteX1" fmla="*/ 440 w 232087"/>
                <a:gd name="connsiteY1" fmla="*/ 16459 h 160477"/>
                <a:gd name="connsiteX2" fmla="*/ 66276 w 232087"/>
                <a:gd name="connsiteY2" fmla="*/ 145390 h 160477"/>
                <a:gd name="connsiteX3" fmla="*/ 83345 w 232087"/>
                <a:gd name="connsiteY3" fmla="*/ 160477 h 160477"/>
                <a:gd name="connsiteX4" fmla="*/ 232088 w 232087"/>
                <a:gd name="connsiteY4" fmla="*/ 137160 h 160477"/>
                <a:gd name="connsiteX5" fmla="*/ 166251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166251" y="0"/>
                  </a:moveTo>
                  <a:cubicBezTo>
                    <a:pt x="110168" y="5487"/>
                    <a:pt x="56523" y="12345"/>
                    <a:pt x="440" y="16459"/>
                  </a:cubicBezTo>
                  <a:cubicBezTo>
                    <a:pt x="-4437" y="58979"/>
                    <a:pt x="32139" y="109728"/>
                    <a:pt x="66276" y="145390"/>
                  </a:cubicBezTo>
                  <a:cubicBezTo>
                    <a:pt x="71153" y="150876"/>
                    <a:pt x="76030" y="156363"/>
                    <a:pt x="83345" y="160477"/>
                  </a:cubicBezTo>
                  <a:cubicBezTo>
                    <a:pt x="129675" y="149505"/>
                    <a:pt x="180881" y="142647"/>
                    <a:pt x="232088" y="137160"/>
                  </a:cubicBezTo>
                  <a:cubicBezTo>
                    <a:pt x="202827" y="93269"/>
                    <a:pt x="180881" y="48006"/>
                    <a:pt x="166251" y="0"/>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BEB21A97-CCD9-829E-0B17-93DCAF0140C5}"/>
                </a:ext>
              </a:extLst>
            </p:cNvPr>
            <p:cNvSpPr/>
            <p:nvPr/>
          </p:nvSpPr>
          <p:spPr>
            <a:xfrm>
              <a:off x="11113889" y="1533448"/>
              <a:ext cx="373412" cy="141274"/>
            </a:xfrm>
            <a:custGeom>
              <a:avLst/>
              <a:gdLst>
                <a:gd name="connsiteX0" fmla="*/ 273438 w 373412"/>
                <a:gd name="connsiteY0" fmla="*/ 141275 h 141274"/>
                <a:gd name="connsiteX1" fmla="*/ 373413 w 373412"/>
                <a:gd name="connsiteY1" fmla="*/ 56236 h 141274"/>
                <a:gd name="connsiteX2" fmla="*/ 117381 w 373412"/>
                <a:gd name="connsiteY2" fmla="*/ 1372 h 141274"/>
                <a:gd name="connsiteX3" fmla="*/ 5214 w 373412"/>
                <a:gd name="connsiteY3" fmla="*/ 0 h 141274"/>
                <a:gd name="connsiteX4" fmla="*/ 7653 w 373412"/>
                <a:gd name="connsiteY4" fmla="*/ 50749 h 141274"/>
                <a:gd name="connsiteX5" fmla="*/ 129573 w 373412"/>
                <a:gd name="connsiteY5" fmla="*/ 116586 h 141274"/>
                <a:gd name="connsiteX6" fmla="*/ 273438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273438" y="141275"/>
                  </a:moveTo>
                  <a:cubicBezTo>
                    <a:pt x="305137" y="111100"/>
                    <a:pt x="341713" y="80924"/>
                    <a:pt x="373413" y="56236"/>
                  </a:cubicBezTo>
                  <a:cubicBezTo>
                    <a:pt x="290507" y="35662"/>
                    <a:pt x="163710" y="46634"/>
                    <a:pt x="117381" y="1372"/>
                  </a:cubicBezTo>
                  <a:cubicBezTo>
                    <a:pt x="78366" y="2743"/>
                    <a:pt x="41790" y="2743"/>
                    <a:pt x="5214" y="0"/>
                  </a:cubicBezTo>
                  <a:cubicBezTo>
                    <a:pt x="-2101" y="16459"/>
                    <a:pt x="-2101" y="32918"/>
                    <a:pt x="7653" y="50749"/>
                  </a:cubicBezTo>
                  <a:cubicBezTo>
                    <a:pt x="24721" y="82296"/>
                    <a:pt x="78366" y="102870"/>
                    <a:pt x="129573" y="116586"/>
                  </a:cubicBezTo>
                  <a:cubicBezTo>
                    <a:pt x="173464" y="128930"/>
                    <a:pt x="227109" y="131674"/>
                    <a:pt x="273438" y="141275"/>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xmlns="" id="{CBF4843D-CC5D-3FD8-1C4C-F91D330815DF}"/>
                </a:ext>
              </a:extLst>
            </p:cNvPr>
            <p:cNvSpPr/>
            <p:nvPr/>
          </p:nvSpPr>
          <p:spPr>
            <a:xfrm>
              <a:off x="4245254" y="253746"/>
              <a:ext cx="246278" cy="154990"/>
            </a:xfrm>
            <a:custGeom>
              <a:avLst/>
              <a:gdLst>
                <a:gd name="connsiteX0" fmla="*/ 158496 w 246278"/>
                <a:gd name="connsiteY0" fmla="*/ 154991 h 154990"/>
                <a:gd name="connsiteX1" fmla="*/ 0 w 246278"/>
                <a:gd name="connsiteY1" fmla="*/ 97384 h 154990"/>
                <a:gd name="connsiteX2" fmla="*/ 34137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89" y="134417"/>
                    <a:pt x="51206" y="117958"/>
                    <a:pt x="0" y="97384"/>
                  </a:cubicBezTo>
                  <a:cubicBezTo>
                    <a:pt x="9753" y="82296"/>
                    <a:pt x="19507" y="68580"/>
                    <a:pt x="34137"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xmlns="" id="{A5FC1B87-F266-3D82-40A6-5A2460861531}"/>
                </a:ext>
              </a:extLst>
            </p:cNvPr>
            <p:cNvSpPr/>
            <p:nvPr/>
          </p:nvSpPr>
          <p:spPr>
            <a:xfrm>
              <a:off x="5065184" y="1445666"/>
              <a:ext cx="245651" cy="196138"/>
            </a:xfrm>
            <a:custGeom>
              <a:avLst/>
              <a:gdLst>
                <a:gd name="connsiteX0" fmla="*/ 128608 w 245651"/>
                <a:gd name="connsiteY0" fmla="*/ 196139 h 196138"/>
                <a:gd name="connsiteX1" fmla="*/ 245651 w 245651"/>
                <a:gd name="connsiteY1" fmla="*/ 124816 h 196138"/>
                <a:gd name="connsiteX2" fmla="*/ 128608 w 245651"/>
                <a:gd name="connsiteY2" fmla="*/ 28804 h 196138"/>
                <a:gd name="connsiteX3" fmla="*/ 21318 w 245651"/>
                <a:gd name="connsiteY3" fmla="*/ 0 h 196138"/>
                <a:gd name="connsiteX4" fmla="*/ 77401 w 245651"/>
                <a:gd name="connsiteY4" fmla="*/ 168707 h 196138"/>
                <a:gd name="connsiteX5" fmla="*/ 128608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28608" y="196139"/>
                  </a:moveTo>
                  <a:cubicBezTo>
                    <a:pt x="162745" y="170078"/>
                    <a:pt x="201760" y="146761"/>
                    <a:pt x="245651" y="124816"/>
                  </a:cubicBezTo>
                  <a:cubicBezTo>
                    <a:pt x="192006" y="101498"/>
                    <a:pt x="152992" y="68580"/>
                    <a:pt x="128608" y="28804"/>
                  </a:cubicBezTo>
                  <a:cubicBezTo>
                    <a:pt x="89593" y="21946"/>
                    <a:pt x="55456" y="12344"/>
                    <a:pt x="21318" y="0"/>
                  </a:cubicBezTo>
                  <a:cubicBezTo>
                    <a:pt x="-17696" y="57607"/>
                    <a:pt x="-5504" y="116586"/>
                    <a:pt x="77401" y="168707"/>
                  </a:cubicBezTo>
                  <a:cubicBezTo>
                    <a:pt x="92032" y="178308"/>
                    <a:pt x="109101" y="187909"/>
                    <a:pt x="128608" y="196139"/>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xmlns="" id="{899BE3DF-B99F-3C8A-05BE-48E229EDE9E1}"/>
                </a:ext>
              </a:extLst>
            </p:cNvPr>
            <p:cNvSpPr/>
            <p:nvPr/>
          </p:nvSpPr>
          <p:spPr>
            <a:xfrm>
              <a:off x="8689959" y="681685"/>
              <a:ext cx="176063" cy="135788"/>
            </a:xfrm>
            <a:custGeom>
              <a:avLst/>
              <a:gdLst>
                <a:gd name="connsiteX0" fmla="*/ 176063 w 176063"/>
                <a:gd name="connsiteY0" fmla="*/ 120701 h 135788"/>
                <a:gd name="connsiteX1" fmla="*/ 127295 w 176063"/>
                <a:gd name="connsiteY1" fmla="*/ 0 h 135788"/>
                <a:gd name="connsiteX2" fmla="*/ 498 w 176063"/>
                <a:gd name="connsiteY2" fmla="*/ 10973 h 135788"/>
                <a:gd name="connsiteX3" fmla="*/ 61458 w 176063"/>
                <a:gd name="connsiteY3" fmla="*/ 135788 h 135788"/>
                <a:gd name="connsiteX4" fmla="*/ 176063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176063" y="120701"/>
                  </a:moveTo>
                  <a:cubicBezTo>
                    <a:pt x="149241" y="82296"/>
                    <a:pt x="132172" y="41148"/>
                    <a:pt x="127295" y="0"/>
                  </a:cubicBezTo>
                  <a:cubicBezTo>
                    <a:pt x="85842" y="4115"/>
                    <a:pt x="44390" y="8230"/>
                    <a:pt x="498" y="10973"/>
                  </a:cubicBezTo>
                  <a:cubicBezTo>
                    <a:pt x="-4378" y="52121"/>
                    <a:pt x="27321" y="100127"/>
                    <a:pt x="61458" y="135788"/>
                  </a:cubicBezTo>
                  <a:cubicBezTo>
                    <a:pt x="100473" y="130302"/>
                    <a:pt x="139487" y="124816"/>
                    <a:pt x="176063" y="12070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6F8DCB91-34CF-BBCC-627D-85F5DEAF25FD}"/>
                </a:ext>
              </a:extLst>
            </p:cNvPr>
            <p:cNvSpPr/>
            <p:nvPr/>
          </p:nvSpPr>
          <p:spPr>
            <a:xfrm>
              <a:off x="6986016" y="1299207"/>
              <a:ext cx="358445" cy="193093"/>
            </a:xfrm>
            <a:custGeom>
              <a:avLst/>
              <a:gdLst>
                <a:gd name="connsiteX0" fmla="*/ 358445 w 358445"/>
                <a:gd name="connsiteY0" fmla="*/ 97082 h 193093"/>
                <a:gd name="connsiteX1" fmla="*/ 292608 w 358445"/>
                <a:gd name="connsiteY1" fmla="*/ 193094 h 193093"/>
                <a:gd name="connsiteX2" fmla="*/ 270663 w 358445"/>
                <a:gd name="connsiteY2" fmla="*/ 184864 h 193093"/>
                <a:gd name="connsiteX3" fmla="*/ 56083 w 358445"/>
                <a:gd name="connsiteY3" fmla="*/ 79251 h 193093"/>
                <a:gd name="connsiteX4" fmla="*/ 0 w 358445"/>
                <a:gd name="connsiteY4" fmla="*/ 23015 h 193093"/>
                <a:gd name="connsiteX5" fmla="*/ 82905 w 358445"/>
                <a:gd name="connsiteY5" fmla="*/ 1070 h 193093"/>
                <a:gd name="connsiteX6" fmla="*/ 243840 w 358445"/>
                <a:gd name="connsiteY6" fmla="*/ 31245 h 193093"/>
                <a:gd name="connsiteX7" fmla="*/ 358445 w 358445"/>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5" h="193093">
                  <a:moveTo>
                    <a:pt x="358445" y="97082"/>
                  </a:moveTo>
                  <a:cubicBezTo>
                    <a:pt x="351129" y="130000"/>
                    <a:pt x="324307" y="162918"/>
                    <a:pt x="292608" y="193094"/>
                  </a:cubicBezTo>
                  <a:cubicBezTo>
                    <a:pt x="285293" y="190350"/>
                    <a:pt x="277977" y="187607"/>
                    <a:pt x="270663" y="184864"/>
                  </a:cubicBezTo>
                  <a:cubicBezTo>
                    <a:pt x="192633" y="154689"/>
                    <a:pt x="153619" y="81994"/>
                    <a:pt x="56083" y="79251"/>
                  </a:cubicBezTo>
                  <a:cubicBezTo>
                    <a:pt x="41453" y="60048"/>
                    <a:pt x="24384" y="40846"/>
                    <a:pt x="0" y="23015"/>
                  </a:cubicBezTo>
                  <a:cubicBezTo>
                    <a:pt x="24384" y="12042"/>
                    <a:pt x="48768" y="3813"/>
                    <a:pt x="82905" y="1070"/>
                  </a:cubicBezTo>
                  <a:cubicBezTo>
                    <a:pt x="138989" y="-4417"/>
                    <a:pt x="199949" y="12042"/>
                    <a:pt x="243840" y="31245"/>
                  </a:cubicBezTo>
                  <a:cubicBezTo>
                    <a:pt x="285293" y="49076"/>
                    <a:pt x="316992" y="76508"/>
                    <a:pt x="358445" y="97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xmlns="" id="{F5AFC5D9-B80B-ADD3-4CDF-73D2776D468E}"/>
                </a:ext>
              </a:extLst>
            </p:cNvPr>
            <p:cNvSpPr/>
            <p:nvPr/>
          </p:nvSpPr>
          <p:spPr>
            <a:xfrm>
              <a:off x="10331501" y="1995678"/>
              <a:ext cx="246277" cy="154990"/>
            </a:xfrm>
            <a:custGeom>
              <a:avLst/>
              <a:gdLst>
                <a:gd name="connsiteX0" fmla="*/ 87782 w 246277"/>
                <a:gd name="connsiteY0" fmla="*/ 154991 h 154990"/>
                <a:gd name="connsiteX1" fmla="*/ 246278 w 246277"/>
                <a:gd name="connsiteY1" fmla="*/ 97384 h 154990"/>
                <a:gd name="connsiteX2" fmla="*/ 212140 w 246277"/>
                <a:gd name="connsiteY2" fmla="*/ 53492 h 154990"/>
                <a:gd name="connsiteX3" fmla="*/ 112166 w 246277"/>
                <a:gd name="connsiteY3" fmla="*/ 0 h 154990"/>
                <a:gd name="connsiteX4" fmla="*/ 0 w 246277"/>
                <a:gd name="connsiteY4" fmla="*/ 64465 h 154990"/>
                <a:gd name="connsiteX5" fmla="*/ 70713 w 246277"/>
                <a:gd name="connsiteY5" fmla="*/ 120701 h 154990"/>
                <a:gd name="connsiteX6" fmla="*/ 87782 w 246277"/>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7" h="154990">
                  <a:moveTo>
                    <a:pt x="87782" y="154991"/>
                  </a:moveTo>
                  <a:cubicBezTo>
                    <a:pt x="138988" y="134417"/>
                    <a:pt x="195072" y="117958"/>
                    <a:pt x="246278" y="97384"/>
                  </a:cubicBezTo>
                  <a:cubicBezTo>
                    <a:pt x="236524" y="82296"/>
                    <a:pt x="226771" y="68580"/>
                    <a:pt x="212140" y="53492"/>
                  </a:cubicBezTo>
                  <a:cubicBezTo>
                    <a:pt x="195072" y="35662"/>
                    <a:pt x="153619" y="13716"/>
                    <a:pt x="112166" y="0"/>
                  </a:cubicBezTo>
                  <a:cubicBezTo>
                    <a:pt x="70713" y="20574"/>
                    <a:pt x="36576" y="42520"/>
                    <a:pt x="0" y="64465"/>
                  </a:cubicBezTo>
                  <a:cubicBezTo>
                    <a:pt x="24384" y="82296"/>
                    <a:pt x="56083" y="98755"/>
                    <a:pt x="70713" y="120701"/>
                  </a:cubicBezTo>
                  <a:cubicBezTo>
                    <a:pt x="78028" y="133045"/>
                    <a:pt x="82905" y="144018"/>
                    <a:pt x="87782"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xmlns="" id="{ADCC55FA-0544-A08D-F316-243D41301351}"/>
                </a:ext>
              </a:extLst>
            </p:cNvPr>
            <p:cNvSpPr/>
            <p:nvPr/>
          </p:nvSpPr>
          <p:spPr>
            <a:xfrm>
              <a:off x="9419538" y="588074"/>
              <a:ext cx="238014" cy="206082"/>
            </a:xfrm>
            <a:custGeom>
              <a:avLst/>
              <a:gdLst>
                <a:gd name="connsiteX0" fmla="*/ 124359 w 238014"/>
                <a:gd name="connsiteY0" fmla="*/ 206082 h 206082"/>
                <a:gd name="connsiteX1" fmla="*/ 0 w 238014"/>
                <a:gd name="connsiteY1" fmla="*/ 116928 h 206082"/>
                <a:gd name="connsiteX2" fmla="*/ 26823 w 238014"/>
                <a:gd name="connsiteY2" fmla="*/ 100469 h 206082"/>
                <a:gd name="connsiteX3" fmla="*/ 53645 w 238014"/>
                <a:gd name="connsiteY3" fmla="*/ 5829 h 206082"/>
                <a:gd name="connsiteX4" fmla="*/ 207264 w 238014"/>
                <a:gd name="connsiteY4" fmla="*/ 1714 h 206082"/>
                <a:gd name="connsiteX5" fmla="*/ 160935 w 238014"/>
                <a:gd name="connsiteY5" fmla="*/ 185508 h 206082"/>
                <a:gd name="connsiteX6" fmla="*/ 124359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24359" y="206082"/>
                  </a:moveTo>
                  <a:cubicBezTo>
                    <a:pt x="87783" y="174535"/>
                    <a:pt x="43892" y="144360"/>
                    <a:pt x="0" y="116928"/>
                  </a:cubicBezTo>
                  <a:cubicBezTo>
                    <a:pt x="9754" y="112813"/>
                    <a:pt x="19508" y="107327"/>
                    <a:pt x="26823" y="100469"/>
                  </a:cubicBezTo>
                  <a:cubicBezTo>
                    <a:pt x="58522" y="73037"/>
                    <a:pt x="58522" y="38747"/>
                    <a:pt x="53645" y="5829"/>
                  </a:cubicBezTo>
                  <a:cubicBezTo>
                    <a:pt x="102413" y="-1029"/>
                    <a:pt x="156058" y="-1029"/>
                    <a:pt x="207264" y="1714"/>
                  </a:cubicBezTo>
                  <a:cubicBezTo>
                    <a:pt x="256032" y="63436"/>
                    <a:pt x="251156" y="129273"/>
                    <a:pt x="160935" y="185508"/>
                  </a:cubicBezTo>
                  <a:cubicBezTo>
                    <a:pt x="151181" y="192366"/>
                    <a:pt x="138989" y="199224"/>
                    <a:pt x="124359" y="206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xmlns="" id="{C8F6D46E-4693-16D9-9248-A03894B1540F}"/>
                </a:ext>
              </a:extLst>
            </p:cNvPr>
            <p:cNvSpPr/>
            <p:nvPr/>
          </p:nvSpPr>
          <p:spPr>
            <a:xfrm>
              <a:off x="1033881" y="1903780"/>
              <a:ext cx="232087" cy="160477"/>
            </a:xfrm>
            <a:custGeom>
              <a:avLst/>
              <a:gdLst>
                <a:gd name="connsiteX0" fmla="*/ 65837 w 232087"/>
                <a:gd name="connsiteY0" fmla="*/ 0 h 160477"/>
                <a:gd name="connsiteX1" fmla="*/ 231648 w 232087"/>
                <a:gd name="connsiteY1" fmla="*/ 16459 h 160477"/>
                <a:gd name="connsiteX2" fmla="*/ 165811 w 232087"/>
                <a:gd name="connsiteY2" fmla="*/ 145389 h 160477"/>
                <a:gd name="connsiteX3" fmla="*/ 148742 w 232087"/>
                <a:gd name="connsiteY3" fmla="*/ 160477 h 160477"/>
                <a:gd name="connsiteX4" fmla="*/ 0 w 232087"/>
                <a:gd name="connsiteY4" fmla="*/ 137160 h 160477"/>
                <a:gd name="connsiteX5" fmla="*/ 65837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65837" y="0"/>
                  </a:moveTo>
                  <a:cubicBezTo>
                    <a:pt x="121920" y="5486"/>
                    <a:pt x="175565" y="12344"/>
                    <a:pt x="231648" y="16459"/>
                  </a:cubicBezTo>
                  <a:cubicBezTo>
                    <a:pt x="236525" y="58979"/>
                    <a:pt x="199949" y="109728"/>
                    <a:pt x="165811" y="145389"/>
                  </a:cubicBezTo>
                  <a:cubicBezTo>
                    <a:pt x="160934" y="150876"/>
                    <a:pt x="156058" y="156362"/>
                    <a:pt x="148742" y="160477"/>
                  </a:cubicBezTo>
                  <a:cubicBezTo>
                    <a:pt x="102413" y="149504"/>
                    <a:pt x="51206" y="142646"/>
                    <a:pt x="0" y="137160"/>
                  </a:cubicBezTo>
                  <a:cubicBezTo>
                    <a:pt x="29261" y="93269"/>
                    <a:pt x="51206" y="46634"/>
                    <a:pt x="65837" y="0"/>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xmlns="" id="{B8979F74-58C5-FFE4-BF69-955A9D338F91}"/>
                </a:ext>
              </a:extLst>
            </p:cNvPr>
            <p:cNvSpPr/>
            <p:nvPr/>
          </p:nvSpPr>
          <p:spPr>
            <a:xfrm>
              <a:off x="5003596" y="560984"/>
              <a:ext cx="373412" cy="141274"/>
            </a:xfrm>
            <a:custGeom>
              <a:avLst/>
              <a:gdLst>
                <a:gd name="connsiteX0" fmla="*/ 99975 w 373412"/>
                <a:gd name="connsiteY0" fmla="*/ 141275 h 141274"/>
                <a:gd name="connsiteX1" fmla="*/ 0 w 373412"/>
                <a:gd name="connsiteY1" fmla="*/ 56236 h 141274"/>
                <a:gd name="connsiteX2" fmla="*/ 256032 w 373412"/>
                <a:gd name="connsiteY2" fmla="*/ 1372 h 141274"/>
                <a:gd name="connsiteX3" fmla="*/ 368199 w 373412"/>
                <a:gd name="connsiteY3" fmla="*/ 0 h 141274"/>
                <a:gd name="connsiteX4" fmla="*/ 365760 w 373412"/>
                <a:gd name="connsiteY4" fmla="*/ 50749 h 141274"/>
                <a:gd name="connsiteX5" fmla="*/ 243840 w 373412"/>
                <a:gd name="connsiteY5" fmla="*/ 116586 h 141274"/>
                <a:gd name="connsiteX6" fmla="*/ 99975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5" y="141275"/>
                  </a:moveTo>
                  <a:cubicBezTo>
                    <a:pt x="68275" y="111100"/>
                    <a:pt x="31699" y="80924"/>
                    <a:pt x="0" y="56236"/>
                  </a:cubicBezTo>
                  <a:cubicBezTo>
                    <a:pt x="82906" y="35662"/>
                    <a:pt x="209703" y="46634"/>
                    <a:pt x="256032" y="1372"/>
                  </a:cubicBezTo>
                  <a:cubicBezTo>
                    <a:pt x="295047" y="2743"/>
                    <a:pt x="331623" y="2743"/>
                    <a:pt x="368199" y="0"/>
                  </a:cubicBezTo>
                  <a:cubicBezTo>
                    <a:pt x="375514" y="16459"/>
                    <a:pt x="375514" y="32918"/>
                    <a:pt x="365760" y="50749"/>
                  </a:cubicBezTo>
                  <a:cubicBezTo>
                    <a:pt x="348691" y="82296"/>
                    <a:pt x="295047" y="102870"/>
                    <a:pt x="243840" y="116586"/>
                  </a:cubicBezTo>
                  <a:cubicBezTo>
                    <a:pt x="197511" y="128930"/>
                    <a:pt x="146304" y="131674"/>
                    <a:pt x="99975" y="141275"/>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xmlns="" id="{A90B1EBC-4FA3-F719-3AE9-1176F08E2C3B}"/>
                </a:ext>
              </a:extLst>
            </p:cNvPr>
            <p:cNvSpPr/>
            <p:nvPr/>
          </p:nvSpPr>
          <p:spPr>
            <a:xfrm>
              <a:off x="7837017" y="6188659"/>
              <a:ext cx="246278" cy="154990"/>
            </a:xfrm>
            <a:custGeom>
              <a:avLst/>
              <a:gdLst>
                <a:gd name="connsiteX0" fmla="*/ 87783 w 246278"/>
                <a:gd name="connsiteY0" fmla="*/ 154991 h 154990"/>
                <a:gd name="connsiteX1" fmla="*/ 246279 w 246278"/>
                <a:gd name="connsiteY1" fmla="*/ 97383 h 154990"/>
                <a:gd name="connsiteX2" fmla="*/ 212141 w 246278"/>
                <a:gd name="connsiteY2" fmla="*/ 53492 h 154990"/>
                <a:gd name="connsiteX3" fmla="*/ 112167 w 246278"/>
                <a:gd name="connsiteY3" fmla="*/ 0 h 154990"/>
                <a:gd name="connsiteX4" fmla="*/ 0 w 246278"/>
                <a:gd name="connsiteY4" fmla="*/ 64465 h 154990"/>
                <a:gd name="connsiteX5" fmla="*/ 70713 w 246278"/>
                <a:gd name="connsiteY5" fmla="*/ 120701 h 154990"/>
                <a:gd name="connsiteX6" fmla="*/ 87783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3" y="154991"/>
                  </a:moveTo>
                  <a:cubicBezTo>
                    <a:pt x="138989" y="134417"/>
                    <a:pt x="195072" y="117957"/>
                    <a:pt x="246279" y="97383"/>
                  </a:cubicBezTo>
                  <a:cubicBezTo>
                    <a:pt x="236525" y="82296"/>
                    <a:pt x="226772" y="68580"/>
                    <a:pt x="212141" y="53492"/>
                  </a:cubicBezTo>
                  <a:cubicBezTo>
                    <a:pt x="195072" y="35661"/>
                    <a:pt x="153620" y="13716"/>
                    <a:pt x="112167" y="0"/>
                  </a:cubicBezTo>
                  <a:cubicBezTo>
                    <a:pt x="70713" y="20574"/>
                    <a:pt x="36576" y="42519"/>
                    <a:pt x="0" y="64465"/>
                  </a:cubicBezTo>
                  <a:cubicBezTo>
                    <a:pt x="24384" y="82296"/>
                    <a:pt x="56084" y="98755"/>
                    <a:pt x="70713" y="120701"/>
                  </a:cubicBezTo>
                  <a:cubicBezTo>
                    <a:pt x="75591" y="133045"/>
                    <a:pt x="80468" y="144018"/>
                    <a:pt x="87783"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CAC9012C-937D-1F1C-7228-2EC11420282F}"/>
                </a:ext>
              </a:extLst>
            </p:cNvPr>
            <p:cNvSpPr/>
            <p:nvPr/>
          </p:nvSpPr>
          <p:spPr>
            <a:xfrm>
              <a:off x="524256" y="5205222"/>
              <a:ext cx="245651" cy="196138"/>
            </a:xfrm>
            <a:custGeom>
              <a:avLst/>
              <a:gdLst>
                <a:gd name="connsiteX0" fmla="*/ 117043 w 245651"/>
                <a:gd name="connsiteY0" fmla="*/ 196139 h 196138"/>
                <a:gd name="connsiteX1" fmla="*/ 0 w 245651"/>
                <a:gd name="connsiteY1" fmla="*/ 124816 h 196138"/>
                <a:gd name="connsiteX2" fmla="*/ 117043 w 245651"/>
                <a:gd name="connsiteY2" fmla="*/ 28804 h 196138"/>
                <a:gd name="connsiteX3" fmla="*/ 224333 w 245651"/>
                <a:gd name="connsiteY3" fmla="*/ 0 h 196138"/>
                <a:gd name="connsiteX4" fmla="*/ 168250 w 245651"/>
                <a:gd name="connsiteY4" fmla="*/ 168707 h 196138"/>
                <a:gd name="connsiteX5" fmla="*/ 117043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17043" y="196139"/>
                  </a:moveTo>
                  <a:cubicBezTo>
                    <a:pt x="82906" y="170078"/>
                    <a:pt x="43891" y="146761"/>
                    <a:pt x="0" y="124816"/>
                  </a:cubicBezTo>
                  <a:cubicBezTo>
                    <a:pt x="53645" y="101498"/>
                    <a:pt x="92659" y="68580"/>
                    <a:pt x="117043" y="28804"/>
                  </a:cubicBezTo>
                  <a:cubicBezTo>
                    <a:pt x="156058" y="21946"/>
                    <a:pt x="190195" y="12344"/>
                    <a:pt x="224333" y="0"/>
                  </a:cubicBezTo>
                  <a:cubicBezTo>
                    <a:pt x="263347" y="57607"/>
                    <a:pt x="251155" y="116586"/>
                    <a:pt x="168250" y="168707"/>
                  </a:cubicBezTo>
                  <a:cubicBezTo>
                    <a:pt x="153619" y="179680"/>
                    <a:pt x="136550" y="187909"/>
                    <a:pt x="117043" y="196139"/>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xmlns="" id="{4F3802EE-BD28-0B12-F23B-8FDF25147271}"/>
                </a:ext>
              </a:extLst>
            </p:cNvPr>
            <p:cNvSpPr/>
            <p:nvPr/>
          </p:nvSpPr>
          <p:spPr>
            <a:xfrm>
              <a:off x="3577132" y="1671980"/>
              <a:ext cx="176063" cy="135788"/>
            </a:xfrm>
            <a:custGeom>
              <a:avLst/>
              <a:gdLst>
                <a:gd name="connsiteX0" fmla="*/ 0 w 176063"/>
                <a:gd name="connsiteY0" fmla="*/ 120701 h 135788"/>
                <a:gd name="connsiteX1" fmla="*/ 48768 w 176063"/>
                <a:gd name="connsiteY1" fmla="*/ 0 h 135788"/>
                <a:gd name="connsiteX2" fmla="*/ 175565 w 176063"/>
                <a:gd name="connsiteY2" fmla="*/ 10973 h 135788"/>
                <a:gd name="connsiteX3" fmla="*/ 114605 w 176063"/>
                <a:gd name="connsiteY3" fmla="*/ 135788 h 135788"/>
                <a:gd name="connsiteX4" fmla="*/ 0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0" y="120701"/>
                  </a:moveTo>
                  <a:cubicBezTo>
                    <a:pt x="26823" y="82296"/>
                    <a:pt x="43891" y="41148"/>
                    <a:pt x="48768" y="0"/>
                  </a:cubicBezTo>
                  <a:cubicBezTo>
                    <a:pt x="90221" y="4115"/>
                    <a:pt x="131674" y="8230"/>
                    <a:pt x="175565" y="10973"/>
                  </a:cubicBezTo>
                  <a:cubicBezTo>
                    <a:pt x="180442" y="52121"/>
                    <a:pt x="148743" y="100127"/>
                    <a:pt x="114605" y="135788"/>
                  </a:cubicBezTo>
                  <a:cubicBezTo>
                    <a:pt x="75591" y="130302"/>
                    <a:pt x="39015" y="124816"/>
                    <a:pt x="0" y="12070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xmlns="" id="{41751BF6-F903-86B1-5D15-99DE083A6203}"/>
                </a:ext>
              </a:extLst>
            </p:cNvPr>
            <p:cNvSpPr/>
            <p:nvPr/>
          </p:nvSpPr>
          <p:spPr>
            <a:xfrm>
              <a:off x="336499" y="3731054"/>
              <a:ext cx="358444" cy="193093"/>
            </a:xfrm>
            <a:custGeom>
              <a:avLst/>
              <a:gdLst>
                <a:gd name="connsiteX0" fmla="*/ 358445 w 358444"/>
                <a:gd name="connsiteY0" fmla="*/ 97082 h 193093"/>
                <a:gd name="connsiteX1" fmla="*/ 292608 w 358444"/>
                <a:gd name="connsiteY1" fmla="*/ 193094 h 193093"/>
                <a:gd name="connsiteX2" fmla="*/ 270662 w 358444"/>
                <a:gd name="connsiteY2" fmla="*/ 184864 h 193093"/>
                <a:gd name="connsiteX3" fmla="*/ 56083 w 358444"/>
                <a:gd name="connsiteY3" fmla="*/ 79251 h 193093"/>
                <a:gd name="connsiteX4" fmla="*/ 0 w 358444"/>
                <a:gd name="connsiteY4" fmla="*/ 23015 h 193093"/>
                <a:gd name="connsiteX5" fmla="*/ 82906 w 358444"/>
                <a:gd name="connsiteY5" fmla="*/ 1070 h 193093"/>
                <a:gd name="connsiteX6" fmla="*/ 243840 w 358444"/>
                <a:gd name="connsiteY6" fmla="*/ 31245 h 193093"/>
                <a:gd name="connsiteX7" fmla="*/ 358445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358445" y="97082"/>
                  </a:moveTo>
                  <a:cubicBezTo>
                    <a:pt x="351130" y="130000"/>
                    <a:pt x="324307" y="162918"/>
                    <a:pt x="292608" y="193094"/>
                  </a:cubicBezTo>
                  <a:cubicBezTo>
                    <a:pt x="285293" y="190350"/>
                    <a:pt x="277978" y="187607"/>
                    <a:pt x="270662" y="184864"/>
                  </a:cubicBezTo>
                  <a:cubicBezTo>
                    <a:pt x="192634" y="154689"/>
                    <a:pt x="153619" y="81994"/>
                    <a:pt x="56083" y="79251"/>
                  </a:cubicBezTo>
                  <a:cubicBezTo>
                    <a:pt x="41453" y="60048"/>
                    <a:pt x="24384" y="40846"/>
                    <a:pt x="0" y="23015"/>
                  </a:cubicBezTo>
                  <a:cubicBezTo>
                    <a:pt x="24384" y="12042"/>
                    <a:pt x="48768" y="3813"/>
                    <a:pt x="82906" y="1070"/>
                  </a:cubicBezTo>
                  <a:cubicBezTo>
                    <a:pt x="138989" y="-4417"/>
                    <a:pt x="199949" y="12042"/>
                    <a:pt x="243840" y="31245"/>
                  </a:cubicBezTo>
                  <a:cubicBezTo>
                    <a:pt x="287731" y="50447"/>
                    <a:pt x="316992" y="77879"/>
                    <a:pt x="358445" y="97082"/>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FBD4E5DB-4B8D-9C20-3F5D-092009BAA3A9}"/>
                </a:ext>
              </a:extLst>
            </p:cNvPr>
            <p:cNvSpPr/>
            <p:nvPr/>
          </p:nvSpPr>
          <p:spPr>
            <a:xfrm>
              <a:off x="11516562" y="5683910"/>
              <a:ext cx="246278" cy="154991"/>
            </a:xfrm>
            <a:custGeom>
              <a:avLst/>
              <a:gdLst>
                <a:gd name="connsiteX0" fmla="*/ 87783 w 246278"/>
                <a:gd name="connsiteY0" fmla="*/ 154991 h 154991"/>
                <a:gd name="connsiteX1" fmla="*/ 246279 w 246278"/>
                <a:gd name="connsiteY1" fmla="*/ 97384 h 154991"/>
                <a:gd name="connsiteX2" fmla="*/ 212141 w 246278"/>
                <a:gd name="connsiteY2" fmla="*/ 53492 h 154991"/>
                <a:gd name="connsiteX3" fmla="*/ 112167 w 246278"/>
                <a:gd name="connsiteY3" fmla="*/ 0 h 154991"/>
                <a:gd name="connsiteX4" fmla="*/ 0 w 246278"/>
                <a:gd name="connsiteY4" fmla="*/ 64465 h 154991"/>
                <a:gd name="connsiteX5" fmla="*/ 70714 w 246278"/>
                <a:gd name="connsiteY5" fmla="*/ 120701 h 154991"/>
                <a:gd name="connsiteX6" fmla="*/ 87783 w 246278"/>
                <a:gd name="connsiteY6" fmla="*/ 154991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1">
                  <a:moveTo>
                    <a:pt x="87783" y="154991"/>
                  </a:moveTo>
                  <a:cubicBezTo>
                    <a:pt x="138989" y="134417"/>
                    <a:pt x="195072" y="117958"/>
                    <a:pt x="246279" y="97384"/>
                  </a:cubicBezTo>
                  <a:cubicBezTo>
                    <a:pt x="236525" y="82296"/>
                    <a:pt x="226772" y="68580"/>
                    <a:pt x="212141" y="53492"/>
                  </a:cubicBezTo>
                  <a:cubicBezTo>
                    <a:pt x="195072" y="35662"/>
                    <a:pt x="153620" y="13716"/>
                    <a:pt x="112167" y="0"/>
                  </a:cubicBezTo>
                  <a:cubicBezTo>
                    <a:pt x="70714" y="20574"/>
                    <a:pt x="36576" y="42520"/>
                    <a:pt x="0" y="64465"/>
                  </a:cubicBezTo>
                  <a:cubicBezTo>
                    <a:pt x="24384" y="82296"/>
                    <a:pt x="56084" y="98755"/>
                    <a:pt x="70714" y="120701"/>
                  </a:cubicBezTo>
                  <a:cubicBezTo>
                    <a:pt x="78029" y="133045"/>
                    <a:pt x="82906" y="144018"/>
                    <a:pt x="87783"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xmlns="" id="{BDC58718-1B63-F858-291A-7EE834506228}"/>
                </a:ext>
              </a:extLst>
            </p:cNvPr>
            <p:cNvSpPr/>
            <p:nvPr/>
          </p:nvSpPr>
          <p:spPr>
            <a:xfrm>
              <a:off x="1741017" y="503377"/>
              <a:ext cx="331622" cy="161982"/>
            </a:xfrm>
            <a:custGeom>
              <a:avLst/>
              <a:gdLst>
                <a:gd name="connsiteX0" fmla="*/ 0 w 331622"/>
                <a:gd name="connsiteY0" fmla="*/ 159106 h 161982"/>
                <a:gd name="connsiteX1" fmla="*/ 41453 w 331622"/>
                <a:gd name="connsiteY1" fmla="*/ 48006 h 161982"/>
                <a:gd name="connsiteX2" fmla="*/ 80467 w 331622"/>
                <a:gd name="connsiteY2" fmla="*/ 49378 h 161982"/>
                <a:gd name="connsiteX3" fmla="*/ 226771 w 331622"/>
                <a:gd name="connsiteY3" fmla="*/ 0 h 161982"/>
                <a:gd name="connsiteX4" fmla="*/ 331622 w 331622"/>
                <a:gd name="connsiteY4" fmla="*/ 63094 h 161982"/>
                <a:gd name="connsiteX5" fmla="*/ 51206 w 331622"/>
                <a:gd name="connsiteY5" fmla="*/ 161849 h 161982"/>
                <a:gd name="connsiteX6" fmla="*/ 0 w 331622"/>
                <a:gd name="connsiteY6" fmla="*/ 159106 h 1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622" h="161982">
                  <a:moveTo>
                    <a:pt x="0" y="159106"/>
                  </a:moveTo>
                  <a:cubicBezTo>
                    <a:pt x="19507" y="123444"/>
                    <a:pt x="31699" y="85039"/>
                    <a:pt x="41453" y="48006"/>
                  </a:cubicBezTo>
                  <a:cubicBezTo>
                    <a:pt x="53645" y="49378"/>
                    <a:pt x="68275" y="50749"/>
                    <a:pt x="80467" y="49378"/>
                  </a:cubicBezTo>
                  <a:cubicBezTo>
                    <a:pt x="138989" y="45263"/>
                    <a:pt x="185318" y="23317"/>
                    <a:pt x="226771" y="0"/>
                  </a:cubicBezTo>
                  <a:cubicBezTo>
                    <a:pt x="268224" y="16459"/>
                    <a:pt x="302362" y="39776"/>
                    <a:pt x="331622" y="63094"/>
                  </a:cubicBezTo>
                  <a:cubicBezTo>
                    <a:pt x="277978" y="124816"/>
                    <a:pt x="187757" y="164592"/>
                    <a:pt x="51206" y="161849"/>
                  </a:cubicBezTo>
                  <a:cubicBezTo>
                    <a:pt x="36576" y="161849"/>
                    <a:pt x="17069" y="161849"/>
                    <a:pt x="0" y="159106"/>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xmlns="" id="{790AB7D4-4D63-6859-DA7F-D623E5466918}"/>
                </a:ext>
              </a:extLst>
            </p:cNvPr>
            <p:cNvSpPr/>
            <p:nvPr/>
          </p:nvSpPr>
          <p:spPr>
            <a:xfrm>
              <a:off x="853440" y="6228435"/>
              <a:ext cx="232087" cy="160476"/>
            </a:xfrm>
            <a:custGeom>
              <a:avLst/>
              <a:gdLst>
                <a:gd name="connsiteX0" fmla="*/ 65837 w 232087"/>
                <a:gd name="connsiteY0" fmla="*/ 0 h 160476"/>
                <a:gd name="connsiteX1" fmla="*/ 231648 w 232087"/>
                <a:gd name="connsiteY1" fmla="*/ 16459 h 160476"/>
                <a:gd name="connsiteX2" fmla="*/ 165811 w 232087"/>
                <a:gd name="connsiteY2" fmla="*/ 145390 h 160476"/>
                <a:gd name="connsiteX3" fmla="*/ 148742 w 232087"/>
                <a:gd name="connsiteY3" fmla="*/ 160477 h 160476"/>
                <a:gd name="connsiteX4" fmla="*/ 0 w 232087"/>
                <a:gd name="connsiteY4" fmla="*/ 137160 h 160476"/>
                <a:gd name="connsiteX5" fmla="*/ 65837 w 232087"/>
                <a:gd name="connsiteY5" fmla="*/ 0 h 1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6">
                  <a:moveTo>
                    <a:pt x="65837" y="0"/>
                  </a:moveTo>
                  <a:cubicBezTo>
                    <a:pt x="121920" y="5486"/>
                    <a:pt x="175565" y="12344"/>
                    <a:pt x="231648" y="16459"/>
                  </a:cubicBezTo>
                  <a:cubicBezTo>
                    <a:pt x="236525" y="58979"/>
                    <a:pt x="199949" y="109728"/>
                    <a:pt x="165811" y="145390"/>
                  </a:cubicBezTo>
                  <a:cubicBezTo>
                    <a:pt x="160934" y="150876"/>
                    <a:pt x="156058" y="156362"/>
                    <a:pt x="148742" y="160477"/>
                  </a:cubicBezTo>
                  <a:cubicBezTo>
                    <a:pt x="102413" y="149504"/>
                    <a:pt x="51206" y="142646"/>
                    <a:pt x="0" y="137160"/>
                  </a:cubicBezTo>
                  <a:cubicBezTo>
                    <a:pt x="31699" y="93269"/>
                    <a:pt x="53645" y="46634"/>
                    <a:pt x="65837" y="0"/>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xmlns="" id="{48310B73-4ACD-3FEC-095A-2908E06A39B7}"/>
                </a:ext>
              </a:extLst>
            </p:cNvPr>
            <p:cNvSpPr/>
            <p:nvPr/>
          </p:nvSpPr>
          <p:spPr>
            <a:xfrm>
              <a:off x="7685837" y="1954530"/>
              <a:ext cx="373412" cy="141274"/>
            </a:xfrm>
            <a:custGeom>
              <a:avLst/>
              <a:gdLst>
                <a:gd name="connsiteX0" fmla="*/ 99974 w 373412"/>
                <a:gd name="connsiteY0" fmla="*/ 141275 h 141274"/>
                <a:gd name="connsiteX1" fmla="*/ 0 w 373412"/>
                <a:gd name="connsiteY1" fmla="*/ 56236 h 141274"/>
                <a:gd name="connsiteX2" fmla="*/ 256032 w 373412"/>
                <a:gd name="connsiteY2" fmla="*/ 1372 h 141274"/>
                <a:gd name="connsiteX3" fmla="*/ 368198 w 373412"/>
                <a:gd name="connsiteY3" fmla="*/ 0 h 141274"/>
                <a:gd name="connsiteX4" fmla="*/ 365760 w 373412"/>
                <a:gd name="connsiteY4" fmla="*/ 50749 h 141274"/>
                <a:gd name="connsiteX5" fmla="*/ 243840 w 373412"/>
                <a:gd name="connsiteY5" fmla="*/ 116586 h 141274"/>
                <a:gd name="connsiteX6" fmla="*/ 99974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4" y="141275"/>
                  </a:moveTo>
                  <a:cubicBezTo>
                    <a:pt x="68275" y="111100"/>
                    <a:pt x="31699" y="80924"/>
                    <a:pt x="0" y="56236"/>
                  </a:cubicBezTo>
                  <a:cubicBezTo>
                    <a:pt x="82905" y="35662"/>
                    <a:pt x="209702" y="46634"/>
                    <a:pt x="256032" y="1372"/>
                  </a:cubicBezTo>
                  <a:cubicBezTo>
                    <a:pt x="295046" y="2743"/>
                    <a:pt x="331622" y="2743"/>
                    <a:pt x="368198" y="0"/>
                  </a:cubicBezTo>
                  <a:cubicBezTo>
                    <a:pt x="375513" y="16459"/>
                    <a:pt x="375513" y="32918"/>
                    <a:pt x="365760" y="50749"/>
                  </a:cubicBezTo>
                  <a:cubicBezTo>
                    <a:pt x="348691" y="82296"/>
                    <a:pt x="295046" y="102870"/>
                    <a:pt x="243840" y="116586"/>
                  </a:cubicBezTo>
                  <a:cubicBezTo>
                    <a:pt x="197510" y="128930"/>
                    <a:pt x="146304" y="131674"/>
                    <a:pt x="99974" y="141275"/>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xmlns="" id="{16721FEF-E757-32A7-A743-013778D4A50F}"/>
                </a:ext>
              </a:extLst>
            </p:cNvPr>
            <p:cNvSpPr/>
            <p:nvPr/>
          </p:nvSpPr>
          <p:spPr>
            <a:xfrm>
              <a:off x="5774131" y="475945"/>
              <a:ext cx="246278" cy="154990"/>
            </a:xfrm>
            <a:custGeom>
              <a:avLst/>
              <a:gdLst>
                <a:gd name="connsiteX0" fmla="*/ 87782 w 246278"/>
                <a:gd name="connsiteY0" fmla="*/ 154991 h 154990"/>
                <a:gd name="connsiteX1" fmla="*/ 246278 w 246278"/>
                <a:gd name="connsiteY1" fmla="*/ 97384 h 154990"/>
                <a:gd name="connsiteX2" fmla="*/ 212141 w 246278"/>
                <a:gd name="connsiteY2" fmla="*/ 53492 h 154990"/>
                <a:gd name="connsiteX3" fmla="*/ 112166 w 246278"/>
                <a:gd name="connsiteY3" fmla="*/ 0 h 154990"/>
                <a:gd name="connsiteX4" fmla="*/ 0 w 246278"/>
                <a:gd name="connsiteY4" fmla="*/ 64465 h 154990"/>
                <a:gd name="connsiteX5" fmla="*/ 70713 w 246278"/>
                <a:gd name="connsiteY5" fmla="*/ 120701 h 154990"/>
                <a:gd name="connsiteX6" fmla="*/ 87782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2" y="154991"/>
                  </a:moveTo>
                  <a:cubicBezTo>
                    <a:pt x="138989" y="134417"/>
                    <a:pt x="195072" y="117958"/>
                    <a:pt x="246278" y="97384"/>
                  </a:cubicBezTo>
                  <a:cubicBezTo>
                    <a:pt x="236525" y="82296"/>
                    <a:pt x="226771" y="68580"/>
                    <a:pt x="212141" y="53492"/>
                  </a:cubicBezTo>
                  <a:cubicBezTo>
                    <a:pt x="195072" y="35662"/>
                    <a:pt x="153619" y="13716"/>
                    <a:pt x="112166" y="0"/>
                  </a:cubicBezTo>
                  <a:cubicBezTo>
                    <a:pt x="70713" y="20574"/>
                    <a:pt x="36576" y="42520"/>
                    <a:pt x="0" y="64465"/>
                  </a:cubicBezTo>
                  <a:cubicBezTo>
                    <a:pt x="24384" y="82296"/>
                    <a:pt x="56083" y="98755"/>
                    <a:pt x="70713" y="120701"/>
                  </a:cubicBezTo>
                  <a:cubicBezTo>
                    <a:pt x="78029" y="133045"/>
                    <a:pt x="82905" y="144018"/>
                    <a:pt x="87782"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7E47073A-694E-B9B0-913B-894669928DD6}"/>
                </a:ext>
              </a:extLst>
            </p:cNvPr>
            <p:cNvSpPr/>
            <p:nvPr/>
          </p:nvSpPr>
          <p:spPr>
            <a:xfrm>
              <a:off x="3672230" y="1153515"/>
              <a:ext cx="297484" cy="152247"/>
            </a:xfrm>
            <a:custGeom>
              <a:avLst/>
              <a:gdLst>
                <a:gd name="connsiteX0" fmla="*/ 51206 w 297484"/>
                <a:gd name="connsiteY0" fmla="*/ 152248 h 152247"/>
                <a:gd name="connsiteX1" fmla="*/ 0 w 297484"/>
                <a:gd name="connsiteY1" fmla="*/ 58979 h 152247"/>
                <a:gd name="connsiteX2" fmla="*/ 178003 w 297484"/>
                <a:gd name="connsiteY2" fmla="*/ 0 h 152247"/>
                <a:gd name="connsiteX3" fmla="*/ 297485 w 297484"/>
                <a:gd name="connsiteY3" fmla="*/ 0 h 152247"/>
                <a:gd name="connsiteX4" fmla="*/ 119481 w 297484"/>
                <a:gd name="connsiteY4" fmla="*/ 139903 h 152247"/>
                <a:gd name="connsiteX5" fmla="*/ 51206 w 297484"/>
                <a:gd name="connsiteY5" fmla="*/ 152248 h 1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4" h="152247">
                  <a:moveTo>
                    <a:pt x="51206" y="152248"/>
                  </a:moveTo>
                  <a:cubicBezTo>
                    <a:pt x="39014" y="120701"/>
                    <a:pt x="21945" y="89154"/>
                    <a:pt x="0" y="58979"/>
                  </a:cubicBezTo>
                  <a:cubicBezTo>
                    <a:pt x="65837" y="49378"/>
                    <a:pt x="126797" y="30175"/>
                    <a:pt x="178003" y="0"/>
                  </a:cubicBezTo>
                  <a:cubicBezTo>
                    <a:pt x="217017" y="2743"/>
                    <a:pt x="258470" y="2743"/>
                    <a:pt x="297485" y="0"/>
                  </a:cubicBezTo>
                  <a:cubicBezTo>
                    <a:pt x="287731" y="61722"/>
                    <a:pt x="234086" y="112471"/>
                    <a:pt x="119481" y="139903"/>
                  </a:cubicBezTo>
                  <a:cubicBezTo>
                    <a:pt x="97536" y="145390"/>
                    <a:pt x="75590" y="149504"/>
                    <a:pt x="51206" y="152248"/>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xmlns="" id="{E556E682-51F9-962E-429C-F02A2A3E4B12}"/>
                </a:ext>
              </a:extLst>
            </p:cNvPr>
            <p:cNvSpPr/>
            <p:nvPr/>
          </p:nvSpPr>
          <p:spPr>
            <a:xfrm>
              <a:off x="10316870" y="261975"/>
              <a:ext cx="251154" cy="134416"/>
            </a:xfrm>
            <a:custGeom>
              <a:avLst/>
              <a:gdLst>
                <a:gd name="connsiteX0" fmla="*/ 0 w 251154"/>
                <a:gd name="connsiteY0" fmla="*/ 89154 h 134416"/>
                <a:gd name="connsiteX1" fmla="*/ 153619 w 251154"/>
                <a:gd name="connsiteY1" fmla="*/ 0 h 134416"/>
                <a:gd name="connsiteX2" fmla="*/ 251155 w 251154"/>
                <a:gd name="connsiteY2" fmla="*/ 46634 h 134416"/>
                <a:gd name="connsiteX3" fmla="*/ 82905 w 251154"/>
                <a:gd name="connsiteY3" fmla="*/ 134417 h 134416"/>
                <a:gd name="connsiteX4" fmla="*/ 0 w 251154"/>
                <a:gd name="connsiteY4" fmla="*/ 89154 h 13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4" h="134416">
                  <a:moveTo>
                    <a:pt x="0" y="89154"/>
                  </a:moveTo>
                  <a:cubicBezTo>
                    <a:pt x="58521" y="64465"/>
                    <a:pt x="112167" y="34290"/>
                    <a:pt x="153619" y="0"/>
                  </a:cubicBezTo>
                  <a:cubicBezTo>
                    <a:pt x="185319" y="16459"/>
                    <a:pt x="217017" y="31547"/>
                    <a:pt x="251155" y="46634"/>
                  </a:cubicBezTo>
                  <a:cubicBezTo>
                    <a:pt x="217017" y="83668"/>
                    <a:pt x="143865" y="113843"/>
                    <a:pt x="82905" y="134417"/>
                  </a:cubicBezTo>
                  <a:cubicBezTo>
                    <a:pt x="56083" y="119329"/>
                    <a:pt x="29260" y="104242"/>
                    <a:pt x="0" y="89154"/>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descr="A picture containing toy, doll&#10;&#10;Description automatically generated">
            <a:extLst>
              <a:ext uri="{FF2B5EF4-FFF2-40B4-BE49-F238E27FC236}">
                <a16:creationId xmlns:a16="http://schemas.microsoft.com/office/drawing/2014/main" xmlns="" id="{43FD6BF4-798D-A8E4-E1FA-26D3CDB35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479" y="2321248"/>
            <a:ext cx="5193871" cy="4536752"/>
          </a:xfrm>
          <a:prstGeom prst="rect">
            <a:avLst/>
          </a:prstGeom>
        </p:spPr>
      </p:pic>
      <p:pic>
        <p:nvPicPr>
          <p:cNvPr id="6" name="Picture 5">
            <a:extLst>
              <a:ext uri="{FF2B5EF4-FFF2-40B4-BE49-F238E27FC236}">
                <a16:creationId xmlns:a16="http://schemas.microsoft.com/office/drawing/2014/main" xmlns="" id="{87620007-4CF3-5370-0E74-A1D1B151D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90360"/>
            <a:ext cx="12192000" cy="2939719"/>
          </a:xfrm>
          <a:prstGeom prst="rect">
            <a:avLst/>
          </a:prstGeom>
        </p:spPr>
      </p:pic>
    </p:spTree>
    <p:extLst>
      <p:ext uri="{BB962C8B-B14F-4D97-AF65-F5344CB8AC3E}">
        <p14:creationId xmlns:p14="http://schemas.microsoft.com/office/powerpoint/2010/main" val="3528594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3A83AA5-B1C7-EFD0-2F66-D8DCBE2498E7}"/>
              </a:ext>
            </a:extLst>
          </p:cNvPr>
          <p:cNvSpPr txBox="1"/>
          <p:nvPr/>
        </p:nvSpPr>
        <p:spPr>
          <a:xfrm>
            <a:off x="1830572" y="182880"/>
            <a:ext cx="9822328" cy="523220"/>
          </a:xfrm>
          <a:prstGeom prst="rect">
            <a:avLst/>
          </a:prstGeom>
          <a:noFill/>
        </p:spPr>
        <p:txBody>
          <a:bodyPr wrap="square" rtlCol="0">
            <a:spAutoFit/>
          </a:bodyPr>
          <a:lstStyle/>
          <a:p>
            <a:pPr algn="just">
              <a:buClr>
                <a:srgbClr val="000000"/>
              </a:buClr>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hót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a:t>
            </a:r>
            <a:endParaRPr lang="en-US" sz="2800" b="1" kern="0" dirty="0">
              <a:solidFill>
                <a:srgbClr val="002060"/>
              </a:solidFill>
              <a:latin typeface="Times New Roman" panose="02020603050405020304" pitchFamily="18" charset="0"/>
              <a:ea typeface="Arial-Rounded" pitchFamily="34"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xmlns="" id="{12E85B71-2499-E582-346A-D2B275D3FB52}"/>
              </a:ext>
            </a:extLst>
          </p:cNvPr>
          <p:cNvGrpSpPr/>
          <p:nvPr/>
        </p:nvGrpSpPr>
        <p:grpSpPr>
          <a:xfrm>
            <a:off x="179882" y="128639"/>
            <a:ext cx="921321" cy="866418"/>
            <a:chOff x="382486" y="1419041"/>
            <a:chExt cx="1023938" cy="927100"/>
          </a:xfrm>
        </p:grpSpPr>
        <p:sp>
          <p:nvSpPr>
            <p:cNvPr id="6" name="Oval 5">
              <a:extLst>
                <a:ext uri="{FF2B5EF4-FFF2-40B4-BE49-F238E27FC236}">
                  <a16:creationId xmlns:a16="http://schemas.microsoft.com/office/drawing/2014/main" xmlns="" id="{A0689561-58FD-F38B-E589-62515EEC3855}"/>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Arial"/>
                <a:sym typeface="Arial"/>
              </a:endParaRPr>
            </a:p>
          </p:txBody>
        </p:sp>
        <p:pic>
          <p:nvPicPr>
            <p:cNvPr id="7" name="Picture 2">
              <a:extLst>
                <a:ext uri="{FF2B5EF4-FFF2-40B4-BE49-F238E27FC236}">
                  <a16:creationId xmlns:a16="http://schemas.microsoft.com/office/drawing/2014/main" xmlns="" id="{984FB4DC-745C-2ED2-7F8A-9FFB25EF2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7" descr="Logo&#10;&#10;Description automatically generated">
            <a:extLst>
              <a:ext uri="{FF2B5EF4-FFF2-40B4-BE49-F238E27FC236}">
                <a16:creationId xmlns:a16="http://schemas.microsoft.com/office/drawing/2014/main" xmlns="" id="{5EFE79F6-48D4-86FE-B6DD-0FF0739C7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12832" y="575131"/>
            <a:ext cx="1379168" cy="1426400"/>
          </a:xfrm>
          <a:prstGeom prst="rect">
            <a:avLst/>
          </a:prstGeom>
        </p:spPr>
      </p:pic>
      <p:sp>
        <p:nvSpPr>
          <p:cNvPr id="9" name="TextBox 8">
            <a:extLst>
              <a:ext uri="{FF2B5EF4-FFF2-40B4-BE49-F238E27FC236}">
                <a16:creationId xmlns:a16="http://schemas.microsoft.com/office/drawing/2014/main" xmlns="" id="{FA38A94A-6EA6-E2FC-76A8-0DA117B0EEC9}"/>
              </a:ext>
            </a:extLst>
          </p:cNvPr>
          <p:cNvSpPr txBox="1"/>
          <p:nvPr/>
        </p:nvSpPr>
        <p:spPr>
          <a:xfrm>
            <a:off x="514505" y="575131"/>
            <a:ext cx="11538466" cy="6654129"/>
          </a:xfrm>
          <a:prstGeom prst="rect">
            <a:avLst/>
          </a:prstGeom>
          <a:noFill/>
        </p:spPr>
        <p:txBody>
          <a:bodyPr wrap="square" rtlCol="0">
            <a:spAutoFit/>
          </a:bodyPr>
          <a:lstStyle/>
          <a:p>
            <a:pPr algn="ctr"/>
            <a:r>
              <a:rPr lang="en-US" sz="28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HỌA MI HÓT</a:t>
            </a:r>
          </a:p>
          <a:p>
            <a:pPr algn="just">
              <a:lnSpc>
                <a:spcPct val="120000"/>
              </a:lnSpc>
            </a:pPr>
            <a:r>
              <a:rPr lang="en-US" sz="2800"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Mùa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xuân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hoạ</a:t>
            </a:r>
            <a:r>
              <a:rPr lang="en-US" sz="2800" dirty="0">
                <a:latin typeface="Times New Roman" panose="02020603050405020304" pitchFamily="18" charset="0"/>
                <a:ea typeface="Arial-Rounded" panose="020B0500000000000000" pitchFamily="34" charset="0"/>
                <a:cs typeface="Times New Roman" panose="02020603050405020304" pitchFamily="18" charset="0"/>
              </a:rPr>
              <a:t> mi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cất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vang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lừng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sự</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thay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đổi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kì</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20000"/>
              </a:lnSpc>
            </a:pP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bỗng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ra.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luồng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chiếu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qua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chùm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lộc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nhú</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rực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rỡ</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hơn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gợn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hồ</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hòa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nhịp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hoạ</a:t>
            </a:r>
            <a:r>
              <a:rPr lang="en-US" sz="2800" dirty="0">
                <a:latin typeface="Times New Roman" panose="02020603050405020304" pitchFamily="18" charset="0"/>
                <a:ea typeface="Arial-Rounded" panose="020B0500000000000000" pitchFamily="34" charset="0"/>
                <a:cs typeface="Times New Roman" panose="02020603050405020304" pitchFamily="18" charset="0"/>
              </a:rPr>
              <a:t> mi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lấp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thêm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Da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bỗng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hơn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hơn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xốp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hơn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trôi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nhẹ</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nhàng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hơn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suốt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hoạ</a:t>
            </a:r>
            <a:r>
              <a:rPr lang="en-US" sz="2800" dirty="0">
                <a:latin typeface="Times New Roman" panose="02020603050405020304" pitchFamily="18" charset="0"/>
                <a:ea typeface="Arial-Rounded" panose="020B0500000000000000" pitchFamily="34" charset="0"/>
                <a:cs typeface="Times New Roman" panose="02020603050405020304" pitchFamily="18" charset="0"/>
              </a:rPr>
              <a:t> mi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chợt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bừng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xòe</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đẹp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bày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đủ</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sắc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tươi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dìu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dặt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hoạ</a:t>
            </a:r>
            <a:r>
              <a:rPr lang="en-US" sz="2800" dirty="0">
                <a:latin typeface="Times New Roman" panose="02020603050405020304" pitchFamily="18" charset="0"/>
                <a:ea typeface="Arial-Rounded" panose="020B0500000000000000" pitchFamily="34" charset="0"/>
                <a:cs typeface="Times New Roman" panose="02020603050405020304" pitchFamily="18" charset="0"/>
              </a:rPr>
              <a:t> mi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giục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dạo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nhạc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tưng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bừng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ngợi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ca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núi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đổi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20000"/>
              </a:lnSpc>
            </a:pP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đều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kì</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hoạ</a:t>
            </a:r>
            <a:r>
              <a:rPr lang="en-US" sz="2800" dirty="0">
                <a:latin typeface="Times New Roman" panose="02020603050405020304" pitchFamily="18" charset="0"/>
                <a:ea typeface="Arial-Rounded" panose="020B0500000000000000" pitchFamily="34" charset="0"/>
                <a:cs typeface="Times New Roman" panose="02020603050405020304" pitchFamily="18" charset="0"/>
              </a:rPr>
              <a:t> mi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tất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bừng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tỉnh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Họa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mi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lòng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sướng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cố</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hơn</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2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10" name="Straight Connector 9">
            <a:extLst>
              <a:ext uri="{FF2B5EF4-FFF2-40B4-BE49-F238E27FC236}">
                <a16:creationId xmlns:a16="http://schemas.microsoft.com/office/drawing/2014/main" xmlns="" id="{A1C8792C-95AE-725A-A3F8-38E98E6B963B}"/>
              </a:ext>
            </a:extLst>
          </p:cNvPr>
          <p:cNvCxnSpPr>
            <a:cxnSpLocks/>
          </p:cNvCxnSpPr>
          <p:nvPr/>
        </p:nvCxnSpPr>
        <p:spPr>
          <a:xfrm>
            <a:off x="9181978" y="1545774"/>
            <a:ext cx="13482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D17E3D7-F0A8-A62A-652D-993CF81685CA}"/>
              </a:ext>
            </a:extLst>
          </p:cNvPr>
          <p:cNvCxnSpPr>
            <a:cxnSpLocks/>
          </p:cNvCxnSpPr>
          <p:nvPr/>
        </p:nvCxnSpPr>
        <p:spPr>
          <a:xfrm>
            <a:off x="10263797" y="4615971"/>
            <a:ext cx="1098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C7B116B-F063-8754-DAEC-391F1AD72DDA}"/>
              </a:ext>
            </a:extLst>
          </p:cNvPr>
          <p:cNvCxnSpPr>
            <a:cxnSpLocks/>
          </p:cNvCxnSpPr>
          <p:nvPr/>
        </p:nvCxnSpPr>
        <p:spPr>
          <a:xfrm>
            <a:off x="6460529" y="4056228"/>
            <a:ext cx="13704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37B0C8D-22F2-6020-85B2-89289BB2B542}"/>
              </a:ext>
            </a:extLst>
          </p:cNvPr>
          <p:cNvCxnSpPr>
            <a:cxnSpLocks/>
          </p:cNvCxnSpPr>
          <p:nvPr/>
        </p:nvCxnSpPr>
        <p:spPr>
          <a:xfrm>
            <a:off x="8635313" y="6134415"/>
            <a:ext cx="8605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DD149A01-7C4E-41E6-7F0D-42CB4DD730DC}"/>
              </a:ext>
            </a:extLst>
          </p:cNvPr>
          <p:cNvSpPr/>
          <p:nvPr/>
        </p:nvSpPr>
        <p:spPr>
          <a:xfrm>
            <a:off x="1177132" y="154110"/>
            <a:ext cx="577511" cy="5561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chemeClr val="tx1"/>
                </a:solidFill>
                <a:latin typeface="Times New Roman" panose="02020603050405020304" pitchFamily="18" charset="0"/>
                <a:cs typeface="Times New Roman" panose="02020603050405020304" pitchFamily="18" charset="0"/>
              </a:rPr>
              <a:t>1</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BF60154F-6A59-0AAC-D674-D41D06AAC55C}"/>
              </a:ext>
            </a:extLst>
          </p:cNvPr>
          <p:cNvCxnSpPr>
            <a:cxnSpLocks/>
          </p:cNvCxnSpPr>
          <p:nvPr/>
        </p:nvCxnSpPr>
        <p:spPr>
          <a:xfrm flipV="1">
            <a:off x="9624045" y="6609805"/>
            <a:ext cx="639752" cy="16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00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93CC8C-1447-23A9-35E7-7AE365F056BC}"/>
              </a:ext>
            </a:extLst>
          </p:cNvPr>
          <p:cNvSpPr txBox="1"/>
          <p:nvPr/>
        </p:nvSpPr>
        <p:spPr>
          <a:xfrm>
            <a:off x="1979982" y="283139"/>
            <a:ext cx="9285446" cy="646331"/>
          </a:xfrm>
          <a:prstGeom prst="rect">
            <a:avLst/>
          </a:prstGeom>
          <a:noFill/>
        </p:spPr>
        <p:txBody>
          <a:bodyPr wrap="square" rtlCol="0">
            <a:spAutoFit/>
          </a:bodyPr>
          <a:lstStyle/>
          <a:p>
            <a:pPr algn="just">
              <a:buClr>
                <a:srgbClr val="000000"/>
              </a:buClr>
            </a:pPr>
            <a:r>
              <a:rPr lang="en-US" sz="3600" b="1" kern="0" dirty="0" err="1">
                <a:solidFill>
                  <a:srgbClr val="002060"/>
                </a:solidFill>
                <a:latin typeface="+mj-lt"/>
                <a:ea typeface="Arial-Rounded" panose="020B0500000000000000" pitchFamily="34" charset="0"/>
                <a:cs typeface="Times New Roman" panose="02020603050405020304" pitchFamily="18" charset="0"/>
                <a:sym typeface="Arial"/>
              </a:rPr>
              <a:t>Đặt</a:t>
            </a:r>
            <a:r>
              <a:rPr lang="en-US" sz="3600" b="1" kern="0" dirty="0">
                <a:solidFill>
                  <a:srgbClr val="002060"/>
                </a:solidFill>
                <a:latin typeface="+mj-lt"/>
                <a:ea typeface="Arial-Rounded" panose="020B0500000000000000" pitchFamily="34" charset="0"/>
                <a:cs typeface="Times New Roman" panose="02020603050405020304" pitchFamily="18" charset="0"/>
                <a:sym typeface="Arial"/>
              </a:rPr>
              <a:t> </a:t>
            </a:r>
            <a:r>
              <a:rPr lang="en-US" sz="3600" b="1" kern="0" dirty="0" err="1">
                <a:solidFill>
                  <a:srgbClr val="002060"/>
                </a:solidFill>
                <a:latin typeface="+mj-lt"/>
                <a:ea typeface="Arial-Rounded" panose="020B0500000000000000" pitchFamily="34" charset="0"/>
                <a:cs typeface="Times New Roman" panose="02020603050405020304" pitchFamily="18" charset="0"/>
                <a:sym typeface="Arial"/>
              </a:rPr>
              <a:t>câu</a:t>
            </a:r>
            <a:r>
              <a:rPr lang="en-US" sz="3600" b="1" kern="0" dirty="0">
                <a:solidFill>
                  <a:srgbClr val="002060"/>
                </a:solidFill>
                <a:latin typeface="+mj-lt"/>
                <a:ea typeface="Arial-Rounded" panose="020B0500000000000000" pitchFamily="34" charset="0"/>
                <a:cs typeface="Times New Roman" panose="02020603050405020304" pitchFamily="18" charset="0"/>
                <a:sym typeface="Arial"/>
              </a:rPr>
              <a:t> </a:t>
            </a:r>
            <a:r>
              <a:rPr lang="en-US" sz="3600" b="1" kern="0" dirty="0" err="1">
                <a:solidFill>
                  <a:srgbClr val="002060"/>
                </a:solidFill>
                <a:latin typeface="+mj-lt"/>
                <a:ea typeface="Arial-Rounded" panose="020B0500000000000000" pitchFamily="34" charset="0"/>
                <a:cs typeface="Times New Roman" panose="02020603050405020304" pitchFamily="18" charset="0"/>
                <a:sym typeface="Arial"/>
              </a:rPr>
              <a:t>với</a:t>
            </a:r>
            <a:r>
              <a:rPr lang="en-US" sz="3600" b="1" kern="0" dirty="0">
                <a:solidFill>
                  <a:srgbClr val="002060"/>
                </a:solidFill>
                <a:latin typeface="+mj-lt"/>
                <a:ea typeface="Arial-Rounded" panose="020B0500000000000000" pitchFamily="34" charset="0"/>
                <a:cs typeface="Times New Roman" panose="02020603050405020304" pitchFamily="18" charset="0"/>
                <a:sym typeface="Arial"/>
              </a:rPr>
              <a:t> </a:t>
            </a:r>
            <a:r>
              <a:rPr lang="en-US" sz="3600" b="1" kern="0" dirty="0" err="1">
                <a:solidFill>
                  <a:srgbClr val="002060"/>
                </a:solidFill>
                <a:latin typeface="+mj-lt"/>
                <a:ea typeface="Arial-Rounded" panose="020B0500000000000000" pitchFamily="34" charset="0"/>
                <a:cs typeface="Times New Roman" panose="02020603050405020304" pitchFamily="18" charset="0"/>
                <a:sym typeface="Arial"/>
              </a:rPr>
              <a:t>từ</a:t>
            </a:r>
            <a:r>
              <a:rPr lang="en-US" sz="3600" b="1" kern="0" dirty="0">
                <a:solidFill>
                  <a:srgbClr val="002060"/>
                </a:solidFill>
                <a:latin typeface="+mj-lt"/>
                <a:ea typeface="Arial-Rounded" panose="020B0500000000000000" pitchFamily="34" charset="0"/>
                <a:cs typeface="Times New Roman" panose="02020603050405020304" pitchFamily="18" charset="0"/>
                <a:sym typeface="Arial"/>
              </a:rPr>
              <a:t> </a:t>
            </a:r>
            <a:r>
              <a:rPr lang="en-US" sz="3600" b="1" kern="0" dirty="0" err="1">
                <a:solidFill>
                  <a:srgbClr val="002060"/>
                </a:solidFill>
                <a:latin typeface="+mj-lt"/>
                <a:ea typeface="Arial-Rounded" panose="020B0500000000000000" pitchFamily="34" charset="0"/>
                <a:cs typeface="Times New Roman" panose="02020603050405020304" pitchFamily="18" charset="0"/>
                <a:sym typeface="Arial"/>
              </a:rPr>
              <a:t>ngữ</a:t>
            </a:r>
            <a:r>
              <a:rPr lang="en-US" sz="3600" b="1" kern="0" dirty="0">
                <a:solidFill>
                  <a:srgbClr val="002060"/>
                </a:solidFill>
                <a:latin typeface="+mj-lt"/>
                <a:ea typeface="Arial-Rounded" panose="020B0500000000000000" pitchFamily="34" charset="0"/>
                <a:cs typeface="Times New Roman" panose="02020603050405020304" pitchFamily="18" charset="0"/>
                <a:sym typeface="Arial"/>
              </a:rPr>
              <a:t> </a:t>
            </a:r>
            <a:r>
              <a:rPr lang="en-US" sz="3600" b="1" kern="0" dirty="0" err="1">
                <a:solidFill>
                  <a:srgbClr val="002060"/>
                </a:solidFill>
                <a:latin typeface="+mj-lt"/>
                <a:ea typeface="Arial-Rounded" panose="020B0500000000000000" pitchFamily="34" charset="0"/>
                <a:cs typeface="Times New Roman" panose="02020603050405020304" pitchFamily="18" charset="0"/>
                <a:sym typeface="Arial"/>
              </a:rPr>
              <a:t>vừa</a:t>
            </a:r>
            <a:r>
              <a:rPr lang="en-US" sz="3600" b="1" kern="0" dirty="0">
                <a:solidFill>
                  <a:srgbClr val="002060"/>
                </a:solidFill>
                <a:latin typeface="+mj-lt"/>
                <a:ea typeface="Arial-Rounded" panose="020B0500000000000000" pitchFamily="34" charset="0"/>
                <a:cs typeface="Times New Roman" panose="02020603050405020304" pitchFamily="18" charset="0"/>
                <a:sym typeface="Arial"/>
              </a:rPr>
              <a:t> </a:t>
            </a:r>
            <a:r>
              <a:rPr lang="en-US" sz="3600" b="1" kern="0" dirty="0" err="1">
                <a:solidFill>
                  <a:srgbClr val="002060"/>
                </a:solidFill>
                <a:latin typeface="+mj-lt"/>
                <a:ea typeface="Arial-Rounded" panose="020B0500000000000000" pitchFamily="34" charset="0"/>
                <a:cs typeface="Times New Roman" panose="02020603050405020304" pitchFamily="18" charset="0"/>
                <a:sym typeface="Arial"/>
              </a:rPr>
              <a:t>tìm</a:t>
            </a:r>
            <a:r>
              <a:rPr lang="en-US" sz="3600" b="1" kern="0" dirty="0">
                <a:solidFill>
                  <a:srgbClr val="002060"/>
                </a:solidFill>
                <a:latin typeface="+mj-lt"/>
                <a:ea typeface="Arial-Rounded" panose="020B0500000000000000" pitchFamily="34" charset="0"/>
                <a:cs typeface="Times New Roman" panose="02020603050405020304" pitchFamily="18" charset="0"/>
                <a:sym typeface="Arial"/>
              </a:rPr>
              <a:t> </a:t>
            </a:r>
            <a:r>
              <a:rPr lang="en-US" sz="3600" b="1" kern="0" dirty="0" err="1">
                <a:solidFill>
                  <a:srgbClr val="002060"/>
                </a:solidFill>
                <a:latin typeface="+mj-lt"/>
                <a:ea typeface="Arial-Rounded" panose="020B0500000000000000" pitchFamily="34" charset="0"/>
                <a:cs typeface="Times New Roman" panose="02020603050405020304" pitchFamily="18" charset="0"/>
                <a:sym typeface="Arial"/>
              </a:rPr>
              <a:t>được</a:t>
            </a:r>
            <a:r>
              <a:rPr lang="en-US" sz="3600" b="1" kern="0" dirty="0">
                <a:solidFill>
                  <a:srgbClr val="002060"/>
                </a:solidFill>
                <a:latin typeface="+mj-lt"/>
                <a:ea typeface="Arial-Rounded" panose="020B0500000000000000" pitchFamily="34" charset="0"/>
                <a:cs typeface="Times New Roman" panose="02020603050405020304" pitchFamily="18" charset="0"/>
                <a:sym typeface="Arial"/>
              </a:rPr>
              <a:t>?</a:t>
            </a:r>
          </a:p>
        </p:txBody>
      </p:sp>
      <p:grpSp>
        <p:nvGrpSpPr>
          <p:cNvPr id="3" name="Group 2">
            <a:extLst>
              <a:ext uri="{FF2B5EF4-FFF2-40B4-BE49-F238E27FC236}">
                <a16:creationId xmlns:a16="http://schemas.microsoft.com/office/drawing/2014/main" xmlns="" id="{83AB2BCB-E1EC-58BE-3061-74EC0AA3C636}"/>
              </a:ext>
            </a:extLst>
          </p:cNvPr>
          <p:cNvGrpSpPr/>
          <p:nvPr/>
        </p:nvGrpSpPr>
        <p:grpSpPr>
          <a:xfrm>
            <a:off x="471226" y="208654"/>
            <a:ext cx="907838" cy="781878"/>
            <a:chOff x="382486" y="1419041"/>
            <a:chExt cx="1023938" cy="927100"/>
          </a:xfrm>
        </p:grpSpPr>
        <p:sp>
          <p:nvSpPr>
            <p:cNvPr id="16" name="Oval 15">
              <a:extLst>
                <a:ext uri="{FF2B5EF4-FFF2-40B4-BE49-F238E27FC236}">
                  <a16:creationId xmlns:a16="http://schemas.microsoft.com/office/drawing/2014/main" xmlns="" id="{A2108697-0BEF-086F-1873-7F91C724506E}"/>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17" name="Picture 2">
              <a:extLst>
                <a:ext uri="{FF2B5EF4-FFF2-40B4-BE49-F238E27FC236}">
                  <a16:creationId xmlns:a16="http://schemas.microsoft.com/office/drawing/2014/main" xmlns="" id="{646709AF-E417-306C-2509-1BE5E3E00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Rounded Corners 17">
            <a:extLst>
              <a:ext uri="{FF2B5EF4-FFF2-40B4-BE49-F238E27FC236}">
                <a16:creationId xmlns:a16="http://schemas.microsoft.com/office/drawing/2014/main" xmlns="" id="{FA1F41BE-ADDB-1268-C6FC-BEDABA1C01F4}"/>
              </a:ext>
            </a:extLst>
          </p:cNvPr>
          <p:cNvSpPr/>
          <p:nvPr/>
        </p:nvSpPr>
        <p:spPr>
          <a:xfrm>
            <a:off x="293132" y="1564024"/>
            <a:ext cx="2556366" cy="781878"/>
          </a:xfrm>
          <a:prstGeom prst="roundRect">
            <a:avLst/>
          </a:prstGeom>
          <a:solidFill>
            <a:srgbClr val="F1F4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mj-lt"/>
                <a:ea typeface="Arial-Rounded" panose="020B0500000000000000" pitchFamily="34" charset="0"/>
                <a:cs typeface="Times New Roman" panose="02020603050405020304" pitchFamily="18" charset="0"/>
              </a:rPr>
              <a:t>vang </a:t>
            </a:r>
            <a:r>
              <a:rPr lang="en-US" sz="3600" b="1" dirty="0" err="1">
                <a:solidFill>
                  <a:srgbClr val="C00000"/>
                </a:solidFill>
                <a:latin typeface="+mj-lt"/>
                <a:ea typeface="Arial-Rounded" panose="020B0500000000000000" pitchFamily="34" charset="0"/>
                <a:cs typeface="Times New Roman" panose="02020603050405020304" pitchFamily="18" charset="0"/>
              </a:rPr>
              <a:t>lừng</a:t>
            </a:r>
            <a:endParaRPr lang="en-US" sz="3600" b="1" dirty="0">
              <a:solidFill>
                <a:srgbClr val="C00000"/>
              </a:solidFill>
              <a:latin typeface="+mj-lt"/>
              <a:ea typeface="Arial-Rounded" panose="020B0500000000000000"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xmlns="" id="{20A74212-F1BF-8BCE-23F4-62230DDA9892}"/>
              </a:ext>
            </a:extLst>
          </p:cNvPr>
          <p:cNvSpPr/>
          <p:nvPr/>
        </p:nvSpPr>
        <p:spPr>
          <a:xfrm>
            <a:off x="3208499" y="1564024"/>
            <a:ext cx="2556366" cy="781878"/>
          </a:xfrm>
          <a:prstGeom prst="roundRect">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mj-lt"/>
                <a:ea typeface="Arial-Rounded" panose="020B0500000000000000" pitchFamily="34" charset="0"/>
                <a:cs typeface="Times New Roman" panose="02020603050405020304" pitchFamily="18" charset="0"/>
              </a:rPr>
              <a:t>trong</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suốt</a:t>
            </a:r>
            <a:endParaRPr lang="en-US" sz="3600" b="1" dirty="0">
              <a:solidFill>
                <a:srgbClr val="002060"/>
              </a:solidFill>
              <a:latin typeface="+mj-lt"/>
              <a:ea typeface="Arial-Rounded" panose="020B0500000000000000"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xmlns="" id="{AA0339AD-49B5-F1E9-192C-61A756A89E45}"/>
              </a:ext>
            </a:extLst>
          </p:cNvPr>
          <p:cNvSpPr/>
          <p:nvPr/>
        </p:nvSpPr>
        <p:spPr>
          <a:xfrm>
            <a:off x="6123866" y="1564024"/>
            <a:ext cx="1919827" cy="781878"/>
          </a:xfrm>
          <a:prstGeom prst="round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6">
                    <a:lumMod val="50000"/>
                  </a:schemeClr>
                </a:solidFill>
                <a:latin typeface="+mj-lt"/>
                <a:ea typeface="Arial-Rounded" panose="020B0500000000000000" pitchFamily="34" charset="0"/>
                <a:cs typeface="Times New Roman" panose="02020603050405020304" pitchFamily="18" charset="0"/>
              </a:rPr>
              <a:t>dìu</a:t>
            </a:r>
            <a:r>
              <a:rPr lang="en-US" sz="3600" b="1" dirty="0">
                <a:solidFill>
                  <a:schemeClr val="accent6">
                    <a:lumMod val="50000"/>
                  </a:schemeClr>
                </a:solidFill>
                <a:latin typeface="+mj-lt"/>
                <a:ea typeface="Arial-Rounded" panose="020B0500000000000000" pitchFamily="34" charset="0"/>
                <a:cs typeface="Times New Roman" panose="02020603050405020304" pitchFamily="18" charset="0"/>
              </a:rPr>
              <a:t> </a:t>
            </a:r>
            <a:r>
              <a:rPr lang="en-US" sz="3600" b="1" dirty="0" err="1">
                <a:solidFill>
                  <a:schemeClr val="accent6">
                    <a:lumMod val="50000"/>
                  </a:schemeClr>
                </a:solidFill>
                <a:latin typeface="+mj-lt"/>
                <a:ea typeface="Arial-Rounded" panose="020B0500000000000000" pitchFamily="34" charset="0"/>
                <a:cs typeface="Times New Roman" panose="02020603050405020304" pitchFamily="18" charset="0"/>
              </a:rPr>
              <a:t>dặt</a:t>
            </a:r>
            <a:endParaRPr lang="en-US" sz="3600" b="1" dirty="0">
              <a:solidFill>
                <a:schemeClr val="accent6">
                  <a:lumMod val="50000"/>
                </a:schemeClr>
              </a:solidFill>
              <a:latin typeface="+mj-lt"/>
              <a:ea typeface="Arial-Rounded" panose="020B0500000000000000"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xmlns="" id="{9D17950B-A7CB-AC8A-AAE3-93969B47D38B}"/>
              </a:ext>
            </a:extLst>
          </p:cNvPr>
          <p:cNvSpPr/>
          <p:nvPr/>
        </p:nvSpPr>
        <p:spPr>
          <a:xfrm>
            <a:off x="8402694" y="1561373"/>
            <a:ext cx="1919827" cy="781878"/>
          </a:xfrm>
          <a:prstGeom prst="roundRect">
            <a:avLst/>
          </a:prstGeom>
          <a:solidFill>
            <a:srgbClr val="FFD5D7"/>
          </a:solid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mj-lt"/>
                <a:ea typeface="Arial-Rounded" panose="020B0500000000000000" pitchFamily="34" charset="0"/>
                <a:cs typeface="Times New Roman" panose="02020603050405020304" pitchFamily="18" charset="0"/>
              </a:rPr>
              <a:t>kì</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diệu</a:t>
            </a:r>
            <a:endParaRPr lang="en-US" sz="3600" b="1" dirty="0">
              <a:solidFill>
                <a:srgbClr val="002060"/>
              </a:solidFill>
              <a:latin typeface="+mj-lt"/>
              <a:ea typeface="Arial-Rounded" panose="020B0500000000000000" pitchFamily="34" charset="0"/>
              <a:cs typeface="Times New Roman" panose="02020603050405020304" pitchFamily="18" charset="0"/>
            </a:endParaRPr>
          </a:p>
        </p:txBody>
      </p:sp>
      <p:pic>
        <p:nvPicPr>
          <p:cNvPr id="22" name="Picture 21" descr="A picture containing grass, outdoor, tree, field&#10;&#10;Description automatically generated">
            <a:extLst>
              <a:ext uri="{FF2B5EF4-FFF2-40B4-BE49-F238E27FC236}">
                <a16:creationId xmlns:a16="http://schemas.microsoft.com/office/drawing/2014/main" xmlns="" id="{0C81D808-13E6-AAD1-1D46-FE968A73D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660" y="2835242"/>
            <a:ext cx="5598826" cy="3947172"/>
          </a:xfrm>
          <a:prstGeom prst="rect">
            <a:avLst/>
          </a:prstGeom>
        </p:spPr>
      </p:pic>
      <p:sp>
        <p:nvSpPr>
          <p:cNvPr id="23" name="TextBox 22">
            <a:extLst>
              <a:ext uri="{FF2B5EF4-FFF2-40B4-BE49-F238E27FC236}">
                <a16:creationId xmlns:a16="http://schemas.microsoft.com/office/drawing/2014/main" xmlns="" id="{736EE16D-3252-FF7E-3C21-0378A57AF3AE}"/>
              </a:ext>
            </a:extLst>
          </p:cNvPr>
          <p:cNvSpPr txBox="1"/>
          <p:nvPr/>
        </p:nvSpPr>
        <p:spPr>
          <a:xfrm>
            <a:off x="7785567" y="3273928"/>
            <a:ext cx="5341495" cy="646331"/>
          </a:xfrm>
          <a:prstGeom prst="rect">
            <a:avLst/>
          </a:prstGeom>
          <a:noFill/>
        </p:spPr>
        <p:txBody>
          <a:bodyPr wrap="square" rtlCol="0">
            <a:spAutoFit/>
          </a:bodyPr>
          <a:lstStyle/>
          <a:p>
            <a:r>
              <a:rPr lang="en-US" sz="3600" b="1" dirty="0" err="1">
                <a:solidFill>
                  <a:schemeClr val="bg1">
                    <a:lumMod val="10000"/>
                  </a:schemeClr>
                </a:solidFill>
                <a:latin typeface="+mj-lt"/>
                <a:ea typeface="Arial-Rounded" panose="020B0500000000000000" pitchFamily="34" charset="0"/>
                <a:cs typeface="Times New Roman" panose="02020603050405020304" pitchFamily="18" charset="0"/>
              </a:rPr>
              <a:t>Tiếng</a:t>
            </a:r>
            <a:r>
              <a:rPr lang="en-US" sz="36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3600" b="1" dirty="0" err="1">
                <a:solidFill>
                  <a:schemeClr val="bg1">
                    <a:lumMod val="10000"/>
                  </a:schemeClr>
                </a:solidFill>
                <a:latin typeface="+mj-lt"/>
                <a:ea typeface="Arial-Rounded" panose="020B0500000000000000" pitchFamily="34" charset="0"/>
                <a:cs typeface="Times New Roman" panose="02020603050405020304" pitchFamily="18" charset="0"/>
              </a:rPr>
              <a:t>sáo</a:t>
            </a:r>
            <a:r>
              <a:rPr lang="en-US" sz="36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dìu</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dặt</a:t>
            </a:r>
            <a:r>
              <a:rPr lang="en-US" sz="3600" dirty="0">
                <a:latin typeface="+mj-lt"/>
                <a:ea typeface="Arial-Rounded" panose="020B0500000000000000" pitchFamily="34" charset="0"/>
                <a:cs typeface="Arial-Rounded" panose="020B0500000000000000" pitchFamily="34" charset="0"/>
              </a:rPr>
              <a:t>.</a:t>
            </a:r>
          </a:p>
        </p:txBody>
      </p:sp>
      <p:sp>
        <p:nvSpPr>
          <p:cNvPr id="24" name="Rectangle: Rounded Corners 23">
            <a:extLst>
              <a:ext uri="{FF2B5EF4-FFF2-40B4-BE49-F238E27FC236}">
                <a16:creationId xmlns:a16="http://schemas.microsoft.com/office/drawing/2014/main" xmlns="" id="{87361A78-8B8B-73E0-2E24-00B024857DA1}"/>
              </a:ext>
            </a:extLst>
          </p:cNvPr>
          <p:cNvSpPr/>
          <p:nvPr/>
        </p:nvSpPr>
        <p:spPr>
          <a:xfrm>
            <a:off x="10660606" y="1561373"/>
            <a:ext cx="1238262" cy="781878"/>
          </a:xfrm>
          <a:prstGeom prst="roundRect">
            <a:avLst/>
          </a:prstGeom>
          <a:solidFill>
            <a:srgbClr val="BEF595"/>
          </a:solidFill>
          <a:ln>
            <a:solidFill>
              <a:srgbClr val="A2D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mj-lt"/>
                <a:ea typeface="Arial-Rounded" panose="020B0500000000000000" pitchFamily="34" charset="0"/>
                <a:cs typeface="Times New Roman" panose="02020603050405020304" pitchFamily="18" charset="0"/>
              </a:rPr>
              <a:t>hay</a:t>
            </a:r>
          </a:p>
        </p:txBody>
      </p:sp>
      <p:sp>
        <p:nvSpPr>
          <p:cNvPr id="25" name="Oval 24">
            <a:extLst>
              <a:ext uri="{FF2B5EF4-FFF2-40B4-BE49-F238E27FC236}">
                <a16:creationId xmlns:a16="http://schemas.microsoft.com/office/drawing/2014/main" xmlns="" id="{AC13C20F-0EA4-2CEF-9EF9-BB8EB066DED4}"/>
              </a:ext>
            </a:extLst>
          </p:cNvPr>
          <p:cNvSpPr/>
          <p:nvPr/>
        </p:nvSpPr>
        <p:spPr>
          <a:xfrm>
            <a:off x="1326802" y="365072"/>
            <a:ext cx="577511" cy="5561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mj-lt"/>
                <a:cs typeface="Times New Roman" panose="02020603050405020304" pitchFamily="18" charset="0"/>
              </a:rPr>
              <a:t>2</a:t>
            </a:r>
            <a:endParaRPr kumimoji="0" lang="en-US" sz="3200" b="1"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1204637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t="5555"/>
          <a:stretch/>
        </p:blipFill>
        <p:spPr>
          <a:xfrm>
            <a:off x="0" y="0"/>
            <a:ext cx="12192001" cy="6858000"/>
          </a:xfrm>
          <a:prstGeom prst="rect">
            <a:avLst/>
          </a:prstGeom>
        </p:spPr>
      </p:pic>
      <p:pic>
        <p:nvPicPr>
          <p:cNvPr id="13" name="Picture 12">
            <a:extLst>
              <a:ext uri="{FF2B5EF4-FFF2-40B4-BE49-F238E27FC236}">
                <a16:creationId xmlns:a16="http://schemas.microsoft.com/office/drawing/2014/main" xmlns="" id="{C7024A99-DAF3-6AB3-A892-417C5720FE2D}"/>
              </a:ext>
            </a:extLst>
          </p:cNvPr>
          <p:cNvPicPr>
            <a:picLocks noChangeAspect="1"/>
          </p:cNvPicPr>
          <p:nvPr/>
        </p:nvPicPr>
        <p:blipFill>
          <a:blip r:embed="rId3"/>
          <a:stretch>
            <a:fillRect/>
          </a:stretch>
        </p:blipFill>
        <p:spPr>
          <a:xfrm>
            <a:off x="959666" y="467480"/>
            <a:ext cx="9946096" cy="43555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5223" y="3500021"/>
            <a:ext cx="4866777" cy="2890499"/>
          </a:xfrm>
          <a:prstGeom prst="rect">
            <a:avLst/>
          </a:prstGeom>
        </p:spPr>
      </p:pic>
    </p:spTree>
    <p:extLst>
      <p:ext uri="{BB962C8B-B14F-4D97-AF65-F5344CB8AC3E}">
        <p14:creationId xmlns:p14="http://schemas.microsoft.com/office/powerpoint/2010/main" val="3840949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0">
            <a:extLst>
              <a:ext uri="{FF2B5EF4-FFF2-40B4-BE49-F238E27FC236}">
                <a16:creationId xmlns:a16="http://schemas.microsoft.com/office/drawing/2014/main" xmlns="" id="{D171054E-4A78-41AB-9462-FFF2D0B5F180}"/>
              </a:ext>
            </a:extLst>
          </p:cNvPr>
          <p:cNvGrpSpPr/>
          <p:nvPr/>
        </p:nvGrpSpPr>
        <p:grpSpPr>
          <a:xfrm>
            <a:off x="5879689" y="283366"/>
            <a:ext cx="2966137" cy="1111046"/>
            <a:chOff x="5304502" y="2898511"/>
            <a:chExt cx="6558117" cy="1111046"/>
          </a:xfrm>
        </p:grpSpPr>
        <p:pic>
          <p:nvPicPr>
            <p:cNvPr id="6" name="图片 8" descr="图片包含 物体&#10;&#10;已生成高可信度的说明">
              <a:extLst>
                <a:ext uri="{FF2B5EF4-FFF2-40B4-BE49-F238E27FC236}">
                  <a16:creationId xmlns:a16="http://schemas.microsoft.com/office/drawing/2014/main" xmlns="" id="{49A7DFC5-517F-4FD2-84DA-A1DDE4C23ADD}"/>
                </a:ext>
              </a:extLst>
            </p:cNvPr>
            <p:cNvPicPr>
              <a:picLocks noChangeAspect="1"/>
            </p:cNvPicPr>
            <p:nvPr/>
          </p:nvPicPr>
          <p:blipFill rotWithShape="1">
            <a:blip r:embed="rId3">
              <a:extLst>
                <a:ext uri="{28A0092B-C50C-407E-A947-70E740481C1C}">
                  <a14:useLocalDpi xmlns:a14="http://schemas.microsoft.com/office/drawing/2010/main" val="0"/>
                </a:ext>
              </a:extLst>
            </a:blip>
            <a:srcRect l="32016" t="46738" r="30887" b="43655"/>
            <a:stretch/>
          </p:blipFill>
          <p:spPr>
            <a:xfrm>
              <a:off x="5304502" y="2898511"/>
              <a:ext cx="6533537" cy="1111046"/>
            </a:xfrm>
            <a:prstGeom prst="rect">
              <a:avLst/>
            </a:prstGeom>
          </p:spPr>
        </p:pic>
        <p:sp>
          <p:nvSpPr>
            <p:cNvPr id="7" name="文本框 15">
              <a:extLst>
                <a:ext uri="{FF2B5EF4-FFF2-40B4-BE49-F238E27FC236}">
                  <a16:creationId xmlns:a16="http://schemas.microsoft.com/office/drawing/2014/main" xmlns="" id="{EE27250E-FB0D-404F-8F29-8D01DCD96DD3}"/>
                </a:ext>
              </a:extLst>
            </p:cNvPr>
            <p:cNvSpPr txBox="1"/>
            <p:nvPr/>
          </p:nvSpPr>
          <p:spPr>
            <a:xfrm>
              <a:off x="5422489" y="3061566"/>
              <a:ext cx="6440130" cy="707886"/>
            </a:xfrm>
            <a:prstGeom prst="rect">
              <a:avLst/>
            </a:prstGeom>
            <a:noFill/>
          </p:spPr>
          <p:txBody>
            <a:bodyPr wrap="square" rtlCol="0">
              <a:spAutoFit/>
            </a:bodyPr>
            <a:lstStyle/>
            <a:p>
              <a:pPr algn="ctr"/>
              <a:r>
                <a:rPr lang="en-US" altLang="zh-CN" sz="4000" b="1" spc="300" dirty="0" err="1">
                  <a:ln>
                    <a:solidFill>
                      <a:schemeClr val="tx1"/>
                    </a:solidFill>
                  </a:ln>
                  <a:solidFill>
                    <a:srgbClr val="FF0000"/>
                  </a:solidFill>
                  <a:latin typeface="+mj-lt"/>
                  <a:ea typeface="杨任东竹石体-Semibold" panose="02000000000000000000" pitchFamily="2" charset="-122"/>
                </a:rPr>
                <a:t>Tiếng</a:t>
              </a:r>
              <a:r>
                <a:rPr lang="en-US" altLang="zh-CN" sz="4000" b="1" spc="300" dirty="0">
                  <a:ln>
                    <a:solidFill>
                      <a:schemeClr val="tx1"/>
                    </a:solidFill>
                  </a:ln>
                  <a:solidFill>
                    <a:srgbClr val="FF0000"/>
                  </a:solidFill>
                  <a:latin typeface="+mj-lt"/>
                  <a:ea typeface="杨任东竹石体-Semibold" panose="02000000000000000000" pitchFamily="2" charset="-122"/>
                </a:rPr>
                <a:t> </a:t>
              </a:r>
              <a:r>
                <a:rPr lang="en-US" altLang="zh-CN" sz="4000" b="1" spc="300" dirty="0" err="1">
                  <a:ln>
                    <a:solidFill>
                      <a:schemeClr val="tx1"/>
                    </a:solidFill>
                  </a:ln>
                  <a:solidFill>
                    <a:srgbClr val="FF0000"/>
                  </a:solidFill>
                  <a:latin typeface="+mj-lt"/>
                  <a:ea typeface="杨任东竹石体-Semibold" panose="02000000000000000000" pitchFamily="2" charset="-122"/>
                </a:rPr>
                <a:t>Việt</a:t>
              </a:r>
              <a:endParaRPr lang="zh-CN" altLang="en-US" sz="4000" b="1" spc="300" dirty="0">
                <a:ln>
                  <a:solidFill>
                    <a:schemeClr val="tx1"/>
                  </a:solidFill>
                </a:ln>
                <a:solidFill>
                  <a:srgbClr val="FF0000"/>
                </a:solidFill>
                <a:latin typeface="+mj-lt"/>
                <a:ea typeface="杨任东竹石体-Semibold" panose="02000000000000000000" pitchFamily="2" charset="-122"/>
              </a:endParaRPr>
            </a:p>
          </p:txBody>
        </p:sp>
      </p:grpSp>
      <p:grpSp>
        <p:nvGrpSpPr>
          <p:cNvPr id="8" name="Group 7">
            <a:extLst>
              <a:ext uri="{FF2B5EF4-FFF2-40B4-BE49-F238E27FC236}">
                <a16:creationId xmlns:a16="http://schemas.microsoft.com/office/drawing/2014/main" xmlns="" id="{63579574-6A5D-49E8-9B77-A3B25AA7EE17}"/>
              </a:ext>
            </a:extLst>
          </p:cNvPr>
          <p:cNvGrpSpPr/>
          <p:nvPr/>
        </p:nvGrpSpPr>
        <p:grpSpPr>
          <a:xfrm>
            <a:off x="0" y="4501843"/>
            <a:ext cx="12191999" cy="2356157"/>
            <a:chOff x="0" y="4501843"/>
            <a:chExt cx="12191999" cy="2356157"/>
          </a:xfrm>
        </p:grpSpPr>
        <p:sp>
          <p:nvSpPr>
            <p:cNvPr id="9" name="TextBox 1">
              <a:extLst>
                <a:ext uri="{FF2B5EF4-FFF2-40B4-BE49-F238E27FC236}">
                  <a16:creationId xmlns:a16="http://schemas.microsoft.com/office/drawing/2014/main" xmlns="" id="{A60AD120-A304-4847-94D1-4FA3D76CBE62}"/>
                </a:ext>
              </a:extLst>
            </p:cNvPr>
            <p:cNvSpPr txBox="1"/>
            <p:nvPr/>
          </p:nvSpPr>
          <p:spPr>
            <a:xfrm>
              <a:off x="6120111" y="5409216"/>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0" name="图片 19" descr="图片包含 物体&#10;&#10;已生成高可信度的说明">
              <a:extLst>
                <a:ext uri="{FF2B5EF4-FFF2-40B4-BE49-F238E27FC236}">
                  <a16:creationId xmlns:a16="http://schemas.microsoft.com/office/drawing/2014/main" xmlns="" id="{7C9665C3-B96A-4CF3-AC55-671350205C86}"/>
                </a:ext>
              </a:extLst>
            </p:cNvPr>
            <p:cNvPicPr>
              <a:picLocks noChangeAspect="1"/>
            </p:cNvPicPr>
            <p:nvPr/>
          </p:nvPicPr>
          <p:blipFill rotWithShape="1">
            <a:blip r:embed="rId4">
              <a:extLst>
                <a:ext uri="{28A0092B-C50C-407E-A947-70E740481C1C}">
                  <a14:useLocalDpi xmlns:a14="http://schemas.microsoft.com/office/drawing/2010/main" val="0"/>
                </a:ext>
              </a:extLst>
            </a:blip>
            <a:srcRect l="24535" t="83798"/>
            <a:stretch/>
          </p:blipFill>
          <p:spPr>
            <a:xfrm>
              <a:off x="0" y="4501843"/>
              <a:ext cx="12191999" cy="2356157"/>
            </a:xfrm>
            <a:prstGeom prst="rect">
              <a:avLst/>
            </a:prstGeom>
          </p:spPr>
        </p:pic>
      </p:grpSp>
      <p:pic>
        <p:nvPicPr>
          <p:cNvPr id="12" name="图片 11" descr="图片包含 物体&#10;&#10;已生成高可信度的说明">
            <a:extLst>
              <a:ext uri="{FF2B5EF4-FFF2-40B4-BE49-F238E27FC236}">
                <a16:creationId xmlns:a16="http://schemas.microsoft.com/office/drawing/2014/main" xmlns="" id="{CEF41F52-1831-42B6-9789-336EA4BC1216}"/>
              </a:ext>
            </a:extLst>
          </p:cNvPr>
          <p:cNvPicPr>
            <a:picLocks noChangeAspect="1"/>
          </p:cNvPicPr>
          <p:nvPr/>
        </p:nvPicPr>
        <p:blipFill rotWithShape="1">
          <a:blip r:embed="rId5">
            <a:extLst>
              <a:ext uri="{28A0092B-C50C-407E-A947-70E740481C1C}">
                <a14:useLocalDpi xmlns:a14="http://schemas.microsoft.com/office/drawing/2010/main" val="0"/>
              </a:ext>
            </a:extLst>
          </a:blip>
          <a:srcRect l="82016" t="12470" r="9033" b="71328"/>
          <a:stretch/>
        </p:blipFill>
        <p:spPr>
          <a:xfrm flipH="1">
            <a:off x="9729844" y="4685350"/>
            <a:ext cx="2462156" cy="2222091"/>
          </a:xfrm>
          <a:prstGeom prst="rect">
            <a:avLst/>
          </a:prstGeom>
        </p:spPr>
      </p:pic>
      <p:pic>
        <p:nvPicPr>
          <p:cNvPr id="13" name="图片 10" descr="图片包含 物体&#10;&#10;已生成高可信度的说明">
            <a:extLst>
              <a:ext uri="{FF2B5EF4-FFF2-40B4-BE49-F238E27FC236}">
                <a16:creationId xmlns:a16="http://schemas.microsoft.com/office/drawing/2014/main" xmlns="" id="{FF3D7756-F233-4B93-861C-B375AB524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613" t="63765" r="10323" b="20033"/>
          <a:stretch/>
        </p:blipFill>
        <p:spPr>
          <a:xfrm>
            <a:off x="3081587" y="903841"/>
            <a:ext cx="983227" cy="1111046"/>
          </a:xfrm>
          <a:prstGeom prst="rect">
            <a:avLst/>
          </a:prstGeom>
        </p:spPr>
      </p:pic>
      <p:pic>
        <p:nvPicPr>
          <p:cNvPr id="14" name="图片 22" descr="图片包含 物体&#10;&#10;已生成高可信度的说明">
            <a:extLst>
              <a:ext uri="{FF2B5EF4-FFF2-40B4-BE49-F238E27FC236}">
                <a16:creationId xmlns:a16="http://schemas.microsoft.com/office/drawing/2014/main" xmlns="" id="{269CB607-5609-40A2-AFDC-4044D9C00F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935" t="3401" r="71532" b="78246"/>
          <a:stretch/>
        </p:blipFill>
        <p:spPr>
          <a:xfrm>
            <a:off x="10434274" y="1177871"/>
            <a:ext cx="1651071" cy="1477884"/>
          </a:xfrm>
          <a:prstGeom prst="rect">
            <a:avLst/>
          </a:prstGeom>
        </p:spPr>
      </p:pic>
      <p:pic>
        <p:nvPicPr>
          <p:cNvPr id="19" name="图片 26" descr="图片包含 物体&#10;&#10;已生成高可信度的说明">
            <a:extLst>
              <a:ext uri="{FF2B5EF4-FFF2-40B4-BE49-F238E27FC236}">
                <a16:creationId xmlns:a16="http://schemas.microsoft.com/office/drawing/2014/main" xmlns="" id="{938BA6F2-BF97-421C-BDA3-F7FAC48BCFC7}"/>
              </a:ext>
            </a:extLst>
          </p:cNvPr>
          <p:cNvPicPr>
            <a:picLocks noChangeAspect="1"/>
          </p:cNvPicPr>
          <p:nvPr/>
        </p:nvPicPr>
        <p:blipFill rotWithShape="1">
          <a:blip r:embed="rId5">
            <a:extLst>
              <a:ext uri="{28A0092B-C50C-407E-A947-70E740481C1C}">
                <a14:useLocalDpi xmlns:a14="http://schemas.microsoft.com/office/drawing/2010/main" val="0"/>
              </a:ext>
            </a:extLst>
          </a:blip>
          <a:srcRect l="85689" t="63765" r="10323" b="28613"/>
          <a:stretch/>
        </p:blipFill>
        <p:spPr>
          <a:xfrm rot="2514939">
            <a:off x="11140930" y="54282"/>
            <a:ext cx="963561" cy="1035642"/>
          </a:xfrm>
          <a:prstGeom prst="rect">
            <a:avLst/>
          </a:prstGeom>
        </p:spPr>
      </p:pic>
      <p:grpSp>
        <p:nvGrpSpPr>
          <p:cNvPr id="20" name="Nhóm 1">
            <a:extLst>
              <a:ext uri="{FF2B5EF4-FFF2-40B4-BE49-F238E27FC236}">
                <a16:creationId xmlns:a16="http://schemas.microsoft.com/office/drawing/2014/main" xmlns="" id="{2D13A080-91A7-4E8C-A93F-F0DAA232107B}"/>
              </a:ext>
            </a:extLst>
          </p:cNvPr>
          <p:cNvGrpSpPr/>
          <p:nvPr/>
        </p:nvGrpSpPr>
        <p:grpSpPr>
          <a:xfrm>
            <a:off x="137650" y="2335696"/>
            <a:ext cx="4951185" cy="3720638"/>
            <a:chOff x="137650" y="2035690"/>
            <a:chExt cx="5284839" cy="4020644"/>
          </a:xfrm>
        </p:grpSpPr>
        <p:sp>
          <p:nvSpPr>
            <p:cNvPr id="21" name="椭圆 28">
              <a:extLst>
                <a:ext uri="{FF2B5EF4-FFF2-40B4-BE49-F238E27FC236}">
                  <a16:creationId xmlns:a16="http://schemas.microsoft.com/office/drawing/2014/main" xmlns="" id="{13378820-993C-42DA-9E32-33E2B786515C}"/>
                </a:ext>
              </a:extLst>
            </p:cNvPr>
            <p:cNvSpPr/>
            <p:nvPr/>
          </p:nvSpPr>
          <p:spPr>
            <a:xfrm>
              <a:off x="3001710" y="5290552"/>
              <a:ext cx="2120896"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9">
              <a:extLst>
                <a:ext uri="{FF2B5EF4-FFF2-40B4-BE49-F238E27FC236}">
                  <a16:creationId xmlns:a16="http://schemas.microsoft.com/office/drawing/2014/main" xmlns="" id="{B0BCA366-B52E-44BA-A473-DDFBFBB618D4}"/>
                </a:ext>
              </a:extLst>
            </p:cNvPr>
            <p:cNvSpPr/>
            <p:nvPr/>
          </p:nvSpPr>
          <p:spPr>
            <a:xfrm>
              <a:off x="167146" y="5290552"/>
              <a:ext cx="2271253"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1">
              <a:extLst>
                <a:ext uri="{FF2B5EF4-FFF2-40B4-BE49-F238E27FC236}">
                  <a16:creationId xmlns:a16="http://schemas.microsoft.com/office/drawing/2014/main" xmlns="" id="{6E7159D6-6341-45BE-A824-8E12F5C5E203}"/>
                </a:ext>
              </a:extLst>
            </p:cNvPr>
            <p:cNvPicPr>
              <a:picLocks noChangeAspect="1"/>
            </p:cNvPicPr>
            <p:nvPr/>
          </p:nvPicPr>
          <p:blipFill rotWithShape="1">
            <a:blip r:embed="rId8">
              <a:extLst>
                <a:ext uri="{28A0092B-C50C-407E-A947-70E740481C1C}">
                  <a14:useLocalDpi xmlns:a14="http://schemas.microsoft.com/office/drawing/2010/main" val="0"/>
                </a:ext>
              </a:extLst>
            </a:blip>
            <a:srcRect t="16824" b="16085"/>
            <a:stretch/>
          </p:blipFill>
          <p:spPr>
            <a:xfrm>
              <a:off x="137650" y="2035690"/>
              <a:ext cx="5284839" cy="3814519"/>
            </a:xfrm>
            <a:prstGeom prst="rect">
              <a:avLst/>
            </a:prstGeom>
          </p:spPr>
        </p:pic>
      </p:grpSp>
      <p:pic>
        <p:nvPicPr>
          <p:cNvPr id="2" name="Picture 1">
            <a:extLst>
              <a:ext uri="{FF2B5EF4-FFF2-40B4-BE49-F238E27FC236}">
                <a16:creationId xmlns:a16="http://schemas.microsoft.com/office/drawing/2014/main" xmlns="" id="{62C1B4D9-86B3-4C25-A367-5A0B1498D789}"/>
              </a:ext>
            </a:extLst>
          </p:cNvPr>
          <p:cNvPicPr>
            <a:picLocks noChangeAspect="1"/>
          </p:cNvPicPr>
          <p:nvPr/>
        </p:nvPicPr>
        <p:blipFill>
          <a:blip r:embed="rId9"/>
          <a:stretch>
            <a:fillRect/>
          </a:stretch>
        </p:blipFill>
        <p:spPr>
          <a:xfrm>
            <a:off x="4520231" y="1685337"/>
            <a:ext cx="7248772" cy="768163"/>
          </a:xfrm>
          <a:prstGeom prst="rect">
            <a:avLst/>
          </a:prstGeom>
        </p:spPr>
      </p:pic>
      <p:pic>
        <p:nvPicPr>
          <p:cNvPr id="29" name="Picture 28">
            <a:extLst>
              <a:ext uri="{FF2B5EF4-FFF2-40B4-BE49-F238E27FC236}">
                <a16:creationId xmlns:a16="http://schemas.microsoft.com/office/drawing/2014/main" xmlns="" id="{69728EB1-A1A8-48A5-A197-E4096A93E357}"/>
              </a:ext>
            </a:extLst>
          </p:cNvPr>
          <p:cNvPicPr>
            <a:picLocks noChangeAspect="1"/>
          </p:cNvPicPr>
          <p:nvPr/>
        </p:nvPicPr>
        <p:blipFill>
          <a:blip r:embed="rId10"/>
          <a:stretch>
            <a:fillRect/>
          </a:stretch>
        </p:blipFill>
        <p:spPr>
          <a:xfrm>
            <a:off x="5033573" y="2594863"/>
            <a:ext cx="7274258" cy="1690058"/>
          </a:xfrm>
          <a:prstGeom prst="rect">
            <a:avLst/>
          </a:prstGeom>
        </p:spPr>
      </p:pic>
      <p:pic>
        <p:nvPicPr>
          <p:cNvPr id="31" name="Picture 30" descr="Icon&#10;&#10;Description automatically generated">
            <a:extLst>
              <a:ext uri="{FF2B5EF4-FFF2-40B4-BE49-F238E27FC236}">
                <a16:creationId xmlns:a16="http://schemas.microsoft.com/office/drawing/2014/main" xmlns="" id="{6CEB531B-9336-4E9A-BB62-94AA51D0E61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53274" y="-1152945"/>
            <a:ext cx="4359961" cy="457200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xmlns="" id="{6DECD85C-B491-B83B-1094-B19C4598BD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58163" y="-132166"/>
            <a:ext cx="1684520" cy="1684520"/>
          </a:xfrm>
          <a:prstGeom prst="rect">
            <a:avLst/>
          </a:prstGeom>
        </p:spPr>
      </p:pic>
    </p:spTree>
    <p:extLst>
      <p:ext uri="{BB962C8B-B14F-4D97-AF65-F5344CB8AC3E}">
        <p14:creationId xmlns:p14="http://schemas.microsoft.com/office/powerpoint/2010/main" val="3991780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225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53" presetClass="entr" presetSubtype="16" fill="hold" nodeType="withEffect">
                                  <p:stCondLst>
                                    <p:cond delay="325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32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nodeType="withEffect">
                                  <p:stCondLst>
                                    <p:cond delay="325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D28F121C-F66C-6E65-EFF9-11D1204822FD}"/>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53DE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Freeform: Shape 8">
            <a:extLst>
              <a:ext uri="{FF2B5EF4-FFF2-40B4-BE49-F238E27FC236}">
                <a16:creationId xmlns:a16="http://schemas.microsoft.com/office/drawing/2014/main" xmlns="" id="{15FE2C41-D7BE-14BF-41A1-D523BE75EB62}"/>
              </a:ext>
            </a:extLst>
          </p:cNvPr>
          <p:cNvSpPr/>
          <p:nvPr/>
        </p:nvSpPr>
        <p:spPr>
          <a:xfrm>
            <a:off x="0" y="4741621"/>
            <a:ext cx="12192000" cy="2116378"/>
          </a:xfrm>
          <a:custGeom>
            <a:avLst/>
            <a:gdLst>
              <a:gd name="connsiteX0" fmla="*/ 12192000 w 12192000"/>
              <a:gd name="connsiteY0" fmla="*/ 2116379 h 2116378"/>
              <a:gd name="connsiteX1" fmla="*/ 12192000 w 12192000"/>
              <a:gd name="connsiteY1" fmla="*/ 440283 h 2116378"/>
              <a:gd name="connsiteX2" fmla="*/ 6096000 w 12192000"/>
              <a:gd name="connsiteY2" fmla="*/ 0 h 2116378"/>
              <a:gd name="connsiteX3" fmla="*/ 0 w 12192000"/>
              <a:gd name="connsiteY3" fmla="*/ 440283 h 2116378"/>
              <a:gd name="connsiteX4" fmla="*/ 0 w 12192000"/>
              <a:gd name="connsiteY4" fmla="*/ 2116379 h 2116378"/>
              <a:gd name="connsiteX5" fmla="*/ 12192000 w 12192000"/>
              <a:gd name="connsiteY5" fmla="*/ 2116379 h 21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16378">
                <a:moveTo>
                  <a:pt x="12192000" y="2116379"/>
                </a:moveTo>
                <a:lnTo>
                  <a:pt x="12192000" y="440283"/>
                </a:lnTo>
                <a:cubicBezTo>
                  <a:pt x="10521696" y="164592"/>
                  <a:pt x="8402727" y="0"/>
                  <a:pt x="6096000" y="0"/>
                </a:cubicBezTo>
                <a:cubicBezTo>
                  <a:pt x="3789274" y="0"/>
                  <a:pt x="1670304" y="164592"/>
                  <a:pt x="0" y="440283"/>
                </a:cubicBezTo>
                <a:lnTo>
                  <a:pt x="0" y="2116379"/>
                </a:lnTo>
                <a:lnTo>
                  <a:pt x="12192000" y="2116379"/>
                </a:lnTo>
                <a:close/>
              </a:path>
            </a:pathLst>
          </a:custGeom>
          <a:solidFill>
            <a:srgbClr val="99FF99"/>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0" name="Graphic 4">
            <a:extLst>
              <a:ext uri="{FF2B5EF4-FFF2-40B4-BE49-F238E27FC236}">
                <a16:creationId xmlns:a16="http://schemas.microsoft.com/office/drawing/2014/main" xmlns="" id="{5000AD7F-B89E-AC32-C190-F0A64EDB0B78}"/>
              </a:ext>
            </a:extLst>
          </p:cNvPr>
          <p:cNvGrpSpPr/>
          <p:nvPr/>
        </p:nvGrpSpPr>
        <p:grpSpPr>
          <a:xfrm>
            <a:off x="184009" y="166345"/>
            <a:ext cx="11930385" cy="2596508"/>
            <a:chOff x="383638" y="416667"/>
            <a:chExt cx="10910347" cy="1251018"/>
          </a:xfrm>
          <a:solidFill>
            <a:srgbClr val="FFFFFF"/>
          </a:solidFill>
        </p:grpSpPr>
        <p:sp>
          <p:nvSpPr>
            <p:cNvPr id="11" name="Freeform: Shape 10">
              <a:extLst>
                <a:ext uri="{FF2B5EF4-FFF2-40B4-BE49-F238E27FC236}">
                  <a16:creationId xmlns:a16="http://schemas.microsoft.com/office/drawing/2014/main" xmlns="" id="{4C1887DC-9E4B-029D-F831-DFAAEE3D05E2}"/>
                </a:ext>
              </a:extLst>
            </p:cNvPr>
            <p:cNvSpPr/>
            <p:nvPr/>
          </p:nvSpPr>
          <p:spPr>
            <a:xfrm>
              <a:off x="10008386" y="703151"/>
              <a:ext cx="1285599" cy="451637"/>
            </a:xfrm>
            <a:custGeom>
              <a:avLst/>
              <a:gdLst>
                <a:gd name="connsiteX0" fmla="*/ 261472 w 1285599"/>
                <a:gd name="connsiteY0" fmla="*/ 126626 h 451637"/>
                <a:gd name="connsiteX1" fmla="*/ 468736 w 1285599"/>
                <a:gd name="connsiteY1" fmla="*/ 3182 h 451637"/>
                <a:gd name="connsiteX2" fmla="*/ 702822 w 1285599"/>
                <a:gd name="connsiteY2" fmla="*/ 92336 h 451637"/>
                <a:gd name="connsiteX3" fmla="*/ 1017376 w 1285599"/>
                <a:gd name="connsiteY3" fmla="*/ 69019 h 451637"/>
                <a:gd name="connsiteX4" fmla="*/ 1134419 w 1285599"/>
                <a:gd name="connsiteY4" fmla="*/ 199321 h 451637"/>
                <a:gd name="connsiteX5" fmla="*/ 1285600 w 1285599"/>
                <a:gd name="connsiteY5" fmla="*/ 288475 h 451637"/>
                <a:gd name="connsiteX6" fmla="*/ 1051513 w 1285599"/>
                <a:gd name="connsiteY6" fmla="*/ 365285 h 451637"/>
                <a:gd name="connsiteX7" fmla="*/ 900332 w 1285599"/>
                <a:gd name="connsiteY7" fmla="*/ 448952 h 451637"/>
                <a:gd name="connsiteX8" fmla="*/ 644300 w 1285599"/>
                <a:gd name="connsiteY8" fmla="*/ 389973 h 451637"/>
                <a:gd name="connsiteX9" fmla="*/ 422406 w 1285599"/>
                <a:gd name="connsiteY9" fmla="*/ 448952 h 451637"/>
                <a:gd name="connsiteX10" fmla="*/ 259033 w 1285599"/>
                <a:gd name="connsiteY10" fmla="*/ 354312 h 451637"/>
                <a:gd name="connsiteX11" fmla="*/ 563 w 1285599"/>
                <a:gd name="connsiteY11" fmla="*/ 239097 h 451637"/>
                <a:gd name="connsiteX12" fmla="*/ 261472 w 1285599"/>
                <a:gd name="connsiteY12" fmla="*/ 126626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599" h="451637">
                  <a:moveTo>
                    <a:pt x="261472" y="126626"/>
                  </a:moveTo>
                  <a:cubicBezTo>
                    <a:pt x="261472" y="126626"/>
                    <a:pt x="327308" y="22385"/>
                    <a:pt x="468736" y="3182"/>
                  </a:cubicBezTo>
                  <a:cubicBezTo>
                    <a:pt x="651616" y="-20135"/>
                    <a:pt x="702822" y="92336"/>
                    <a:pt x="702822" y="92336"/>
                  </a:cubicBezTo>
                  <a:cubicBezTo>
                    <a:pt x="702822" y="92336"/>
                    <a:pt x="878387" y="21013"/>
                    <a:pt x="1017376" y="69019"/>
                  </a:cubicBezTo>
                  <a:cubicBezTo>
                    <a:pt x="1156364" y="117025"/>
                    <a:pt x="1134419" y="199321"/>
                    <a:pt x="1134419" y="199321"/>
                  </a:cubicBezTo>
                  <a:cubicBezTo>
                    <a:pt x="1134419" y="199321"/>
                    <a:pt x="1285600" y="204807"/>
                    <a:pt x="1285600" y="288475"/>
                  </a:cubicBezTo>
                  <a:cubicBezTo>
                    <a:pt x="1285600" y="372143"/>
                    <a:pt x="1051513" y="365285"/>
                    <a:pt x="1051513" y="365285"/>
                  </a:cubicBezTo>
                  <a:cubicBezTo>
                    <a:pt x="1051513" y="365285"/>
                    <a:pt x="1039321" y="442094"/>
                    <a:pt x="900332" y="448952"/>
                  </a:cubicBezTo>
                  <a:cubicBezTo>
                    <a:pt x="761344" y="454439"/>
                    <a:pt x="644300" y="389973"/>
                    <a:pt x="644300" y="389973"/>
                  </a:cubicBezTo>
                  <a:cubicBezTo>
                    <a:pt x="644300" y="389973"/>
                    <a:pt x="573587" y="466783"/>
                    <a:pt x="422406" y="448952"/>
                  </a:cubicBezTo>
                  <a:cubicBezTo>
                    <a:pt x="307801" y="435236"/>
                    <a:pt x="259033" y="354312"/>
                    <a:pt x="259033" y="354312"/>
                  </a:cubicBezTo>
                  <a:cubicBezTo>
                    <a:pt x="259033" y="354312"/>
                    <a:pt x="17632" y="339224"/>
                    <a:pt x="563" y="239097"/>
                  </a:cubicBezTo>
                  <a:cubicBezTo>
                    <a:pt x="-14068" y="138971"/>
                    <a:pt x="261472" y="126626"/>
                    <a:pt x="261472" y="12662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xmlns="" id="{EBE1453B-C525-E059-7B87-545BD5C9EC97}"/>
                </a:ext>
              </a:extLst>
            </p:cNvPr>
            <p:cNvSpPr/>
            <p:nvPr/>
          </p:nvSpPr>
          <p:spPr>
            <a:xfrm>
              <a:off x="7409448" y="416667"/>
              <a:ext cx="688478" cy="244443"/>
            </a:xfrm>
            <a:custGeom>
              <a:avLst/>
              <a:gdLst>
                <a:gd name="connsiteX0" fmla="*/ 144715 w 688478"/>
                <a:gd name="connsiteY0" fmla="*/ 64764 h 244443"/>
                <a:gd name="connsiteX1" fmla="*/ 225182 w 688478"/>
                <a:gd name="connsiteY1" fmla="*/ 5785 h 244443"/>
                <a:gd name="connsiteX2" fmla="*/ 361733 w 688478"/>
                <a:gd name="connsiteY2" fmla="*/ 34589 h 244443"/>
                <a:gd name="connsiteX3" fmla="*/ 532421 w 688478"/>
                <a:gd name="connsiteY3" fmla="*/ 7157 h 244443"/>
                <a:gd name="connsiteX4" fmla="*/ 590942 w 688478"/>
                <a:gd name="connsiteY4" fmla="*/ 81223 h 244443"/>
                <a:gd name="connsiteX5" fmla="*/ 688478 w 688478"/>
                <a:gd name="connsiteY5" fmla="*/ 137459 h 244443"/>
                <a:gd name="connsiteX6" fmla="*/ 564120 w 688478"/>
                <a:gd name="connsiteY6" fmla="*/ 185465 h 244443"/>
                <a:gd name="connsiteX7" fmla="*/ 454392 w 688478"/>
                <a:gd name="connsiteY7" fmla="*/ 244444 h 244443"/>
                <a:gd name="connsiteX8" fmla="*/ 330033 w 688478"/>
                <a:gd name="connsiteY8" fmla="*/ 201924 h 244443"/>
                <a:gd name="connsiteX9" fmla="*/ 127646 w 688478"/>
                <a:gd name="connsiteY9" fmla="*/ 225241 h 244443"/>
                <a:gd name="connsiteX10" fmla="*/ 76440 w 688478"/>
                <a:gd name="connsiteY10" fmla="*/ 156661 h 244443"/>
                <a:gd name="connsiteX11" fmla="*/ 3288 w 688478"/>
                <a:gd name="connsiteY11" fmla="*/ 89453 h 244443"/>
                <a:gd name="connsiteX12" fmla="*/ 144715 w 688478"/>
                <a:gd name="connsiteY12" fmla="*/ 64764 h 24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478" h="244443">
                  <a:moveTo>
                    <a:pt x="144715" y="64764"/>
                  </a:moveTo>
                  <a:cubicBezTo>
                    <a:pt x="144715" y="64764"/>
                    <a:pt x="152030" y="24988"/>
                    <a:pt x="225182" y="5785"/>
                  </a:cubicBezTo>
                  <a:cubicBezTo>
                    <a:pt x="298334" y="-12045"/>
                    <a:pt x="361733" y="34589"/>
                    <a:pt x="361733" y="34589"/>
                  </a:cubicBezTo>
                  <a:cubicBezTo>
                    <a:pt x="361733" y="34589"/>
                    <a:pt x="447077" y="-18903"/>
                    <a:pt x="532421" y="7157"/>
                  </a:cubicBezTo>
                  <a:cubicBezTo>
                    <a:pt x="617765" y="33217"/>
                    <a:pt x="590942" y="81223"/>
                    <a:pt x="590942" y="81223"/>
                  </a:cubicBezTo>
                  <a:cubicBezTo>
                    <a:pt x="590942" y="81223"/>
                    <a:pt x="688478" y="88081"/>
                    <a:pt x="688478" y="137459"/>
                  </a:cubicBezTo>
                  <a:cubicBezTo>
                    <a:pt x="688478" y="186837"/>
                    <a:pt x="564120" y="185465"/>
                    <a:pt x="564120" y="185465"/>
                  </a:cubicBezTo>
                  <a:cubicBezTo>
                    <a:pt x="564120" y="185465"/>
                    <a:pt x="537297" y="244444"/>
                    <a:pt x="454392" y="244444"/>
                  </a:cubicBezTo>
                  <a:cubicBezTo>
                    <a:pt x="371486" y="244444"/>
                    <a:pt x="330033" y="201924"/>
                    <a:pt x="330033" y="201924"/>
                  </a:cubicBezTo>
                  <a:cubicBezTo>
                    <a:pt x="330033" y="201924"/>
                    <a:pt x="210552" y="252673"/>
                    <a:pt x="127646" y="225241"/>
                  </a:cubicBezTo>
                  <a:cubicBezTo>
                    <a:pt x="44741" y="197809"/>
                    <a:pt x="76440" y="156661"/>
                    <a:pt x="76440" y="156661"/>
                  </a:cubicBezTo>
                  <a:cubicBezTo>
                    <a:pt x="76440" y="156661"/>
                    <a:pt x="-18658" y="130601"/>
                    <a:pt x="3288" y="89453"/>
                  </a:cubicBezTo>
                  <a:cubicBezTo>
                    <a:pt x="27672" y="51048"/>
                    <a:pt x="144715" y="64764"/>
                    <a:pt x="144715" y="6476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Freeform: Shape 12">
              <a:extLst>
                <a:ext uri="{FF2B5EF4-FFF2-40B4-BE49-F238E27FC236}">
                  <a16:creationId xmlns:a16="http://schemas.microsoft.com/office/drawing/2014/main" xmlns="" id="{645D59B1-79EA-A9A4-6803-3F99630C2DCD}"/>
                </a:ext>
              </a:extLst>
            </p:cNvPr>
            <p:cNvSpPr/>
            <p:nvPr/>
          </p:nvSpPr>
          <p:spPr>
            <a:xfrm>
              <a:off x="383638" y="1217178"/>
              <a:ext cx="1308735" cy="430348"/>
            </a:xfrm>
            <a:custGeom>
              <a:avLst/>
              <a:gdLst>
                <a:gd name="connsiteX0" fmla="*/ 1115618 w 1308735"/>
                <a:gd name="connsiteY0" fmla="*/ 144286 h 430348"/>
                <a:gd name="connsiteX1" fmla="*/ 1091234 w 1308735"/>
                <a:gd name="connsiteY1" fmla="*/ 52388 h 430348"/>
                <a:gd name="connsiteX2" fmla="*/ 830325 w 1308735"/>
                <a:gd name="connsiteY2" fmla="*/ 7126 h 430348"/>
                <a:gd name="connsiteX3" fmla="*/ 603554 w 1308735"/>
                <a:gd name="connsiteY3" fmla="*/ 57875 h 430348"/>
                <a:gd name="connsiteX4" fmla="*/ 479196 w 1308735"/>
                <a:gd name="connsiteY4" fmla="*/ 3011 h 430348"/>
                <a:gd name="connsiteX5" fmla="*/ 271932 w 1308735"/>
                <a:gd name="connsiteY5" fmla="*/ 83935 h 430348"/>
                <a:gd name="connsiteX6" fmla="*/ 271932 w 1308735"/>
                <a:gd name="connsiteY6" fmla="*/ 133313 h 430348"/>
                <a:gd name="connsiteX7" fmla="*/ 6146 w 1308735"/>
                <a:gd name="connsiteY7" fmla="*/ 280074 h 430348"/>
                <a:gd name="connsiteX8" fmla="*/ 249986 w 1308735"/>
                <a:gd name="connsiteY8" fmla="*/ 360998 h 430348"/>
                <a:gd name="connsiteX9" fmla="*/ 388975 w 1308735"/>
                <a:gd name="connsiteY9" fmla="*/ 341796 h 430348"/>
                <a:gd name="connsiteX10" fmla="*/ 413359 w 1308735"/>
                <a:gd name="connsiteY10" fmla="*/ 376086 h 430348"/>
                <a:gd name="connsiteX11" fmla="*/ 649884 w 1308735"/>
                <a:gd name="connsiteY11" fmla="*/ 428207 h 430348"/>
                <a:gd name="connsiteX12" fmla="*/ 832764 w 1308735"/>
                <a:gd name="connsiteY12" fmla="*/ 339053 h 430348"/>
                <a:gd name="connsiteX13" fmla="*/ 1227785 w 1308735"/>
                <a:gd name="connsiteY13" fmla="*/ 323965 h 430348"/>
                <a:gd name="connsiteX14" fmla="*/ 1115618 w 1308735"/>
                <a:gd name="connsiteY14" fmla="*/ 144286 h 4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735" h="430348">
                  <a:moveTo>
                    <a:pt x="1115618" y="144286"/>
                  </a:moveTo>
                  <a:cubicBezTo>
                    <a:pt x="1132687" y="112739"/>
                    <a:pt x="1127810" y="79820"/>
                    <a:pt x="1091234" y="52388"/>
                  </a:cubicBezTo>
                  <a:cubicBezTo>
                    <a:pt x="1032713" y="12612"/>
                    <a:pt x="922985" y="-1104"/>
                    <a:pt x="830325" y="7126"/>
                  </a:cubicBezTo>
                  <a:cubicBezTo>
                    <a:pt x="759612" y="12612"/>
                    <a:pt x="676706" y="31814"/>
                    <a:pt x="603554" y="57875"/>
                  </a:cubicBezTo>
                  <a:cubicBezTo>
                    <a:pt x="566978" y="30443"/>
                    <a:pt x="523087" y="8497"/>
                    <a:pt x="479196" y="3011"/>
                  </a:cubicBezTo>
                  <a:cubicBezTo>
                    <a:pt x="367029" y="-12077"/>
                    <a:pt x="293877" y="31814"/>
                    <a:pt x="271932" y="83935"/>
                  </a:cubicBezTo>
                  <a:cubicBezTo>
                    <a:pt x="264617" y="101766"/>
                    <a:pt x="264617" y="119597"/>
                    <a:pt x="271932" y="133313"/>
                  </a:cubicBezTo>
                  <a:cubicBezTo>
                    <a:pt x="120751" y="137428"/>
                    <a:pt x="-32868" y="199150"/>
                    <a:pt x="6146" y="280074"/>
                  </a:cubicBezTo>
                  <a:cubicBezTo>
                    <a:pt x="30530" y="332195"/>
                    <a:pt x="154889" y="358255"/>
                    <a:pt x="249986" y="360998"/>
                  </a:cubicBezTo>
                  <a:cubicBezTo>
                    <a:pt x="301193" y="362370"/>
                    <a:pt x="345084" y="351397"/>
                    <a:pt x="388975" y="341796"/>
                  </a:cubicBezTo>
                  <a:cubicBezTo>
                    <a:pt x="393852" y="352769"/>
                    <a:pt x="401167" y="365113"/>
                    <a:pt x="413359" y="376086"/>
                  </a:cubicBezTo>
                  <a:cubicBezTo>
                    <a:pt x="457250" y="421349"/>
                    <a:pt x="559663" y="436436"/>
                    <a:pt x="649884" y="428207"/>
                  </a:cubicBezTo>
                  <a:cubicBezTo>
                    <a:pt x="720597" y="421349"/>
                    <a:pt x="796188" y="382944"/>
                    <a:pt x="832764" y="339053"/>
                  </a:cubicBezTo>
                  <a:cubicBezTo>
                    <a:pt x="964437" y="367856"/>
                    <a:pt x="1105865" y="367856"/>
                    <a:pt x="1227785" y="323965"/>
                  </a:cubicBezTo>
                  <a:cubicBezTo>
                    <a:pt x="1396034" y="262243"/>
                    <a:pt x="1274114" y="174461"/>
                    <a:pt x="1115618" y="14428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Freeform: Shape 13">
              <a:extLst>
                <a:ext uri="{FF2B5EF4-FFF2-40B4-BE49-F238E27FC236}">
                  <a16:creationId xmlns:a16="http://schemas.microsoft.com/office/drawing/2014/main" xmlns="" id="{D6563BFF-3952-F7ED-C3D1-C7BDCF0B0932}"/>
                </a:ext>
              </a:extLst>
            </p:cNvPr>
            <p:cNvSpPr/>
            <p:nvPr/>
          </p:nvSpPr>
          <p:spPr>
            <a:xfrm>
              <a:off x="3351622" y="498902"/>
              <a:ext cx="900972" cy="302602"/>
            </a:xfrm>
            <a:custGeom>
              <a:avLst/>
              <a:gdLst>
                <a:gd name="connsiteX0" fmla="*/ 776511 w 900972"/>
                <a:gd name="connsiteY0" fmla="*/ 84746 h 302602"/>
                <a:gd name="connsiteX1" fmla="*/ 764319 w 900972"/>
                <a:gd name="connsiteY1" fmla="*/ 83374 h 302602"/>
                <a:gd name="connsiteX2" fmla="*/ 637522 w 900972"/>
                <a:gd name="connsiteY2" fmla="*/ 3821 h 302602"/>
                <a:gd name="connsiteX3" fmla="*/ 486341 w 900972"/>
                <a:gd name="connsiteY3" fmla="*/ 20280 h 302602"/>
                <a:gd name="connsiteX4" fmla="*/ 447326 w 900972"/>
                <a:gd name="connsiteY4" fmla="*/ 40854 h 302602"/>
                <a:gd name="connsiteX5" fmla="*/ 418066 w 900972"/>
                <a:gd name="connsiteY5" fmla="*/ 29882 h 302602"/>
                <a:gd name="connsiteX6" fmla="*/ 252254 w 900972"/>
                <a:gd name="connsiteY6" fmla="*/ 32625 h 302602"/>
                <a:gd name="connsiteX7" fmla="*/ 186418 w 900972"/>
                <a:gd name="connsiteY7" fmla="*/ 108063 h 302602"/>
                <a:gd name="connsiteX8" fmla="*/ 188856 w 900972"/>
                <a:gd name="connsiteY8" fmla="*/ 112178 h 302602"/>
                <a:gd name="connsiteX9" fmla="*/ 49867 w 900972"/>
                <a:gd name="connsiteY9" fmla="*/ 256196 h 302602"/>
                <a:gd name="connsiteX10" fmla="*/ 330283 w 900972"/>
                <a:gd name="connsiteY10" fmla="*/ 298715 h 302602"/>
                <a:gd name="connsiteX11" fmla="*/ 396120 w 900972"/>
                <a:gd name="connsiteY11" fmla="*/ 279513 h 302602"/>
                <a:gd name="connsiteX12" fmla="*/ 554616 w 900972"/>
                <a:gd name="connsiteY12" fmla="*/ 282256 h 302602"/>
                <a:gd name="connsiteX13" fmla="*/ 615576 w 900972"/>
                <a:gd name="connsiteY13" fmla="*/ 247966 h 302602"/>
                <a:gd name="connsiteX14" fmla="*/ 900869 w 900972"/>
                <a:gd name="connsiteY14" fmla="*/ 165670 h 302602"/>
                <a:gd name="connsiteX15" fmla="*/ 776511 w 900972"/>
                <a:gd name="connsiteY15" fmla="*/ 84746 h 3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972" h="302602">
                  <a:moveTo>
                    <a:pt x="776511" y="84746"/>
                  </a:moveTo>
                  <a:cubicBezTo>
                    <a:pt x="771634" y="83374"/>
                    <a:pt x="766757" y="83374"/>
                    <a:pt x="764319" y="83374"/>
                  </a:cubicBezTo>
                  <a:cubicBezTo>
                    <a:pt x="761880" y="46341"/>
                    <a:pt x="705797" y="14794"/>
                    <a:pt x="637522" y="3821"/>
                  </a:cubicBezTo>
                  <a:cubicBezTo>
                    <a:pt x="586315" y="-5780"/>
                    <a:pt x="527794" y="3821"/>
                    <a:pt x="486341" y="20280"/>
                  </a:cubicBezTo>
                  <a:cubicBezTo>
                    <a:pt x="471710" y="25767"/>
                    <a:pt x="459518" y="32625"/>
                    <a:pt x="447326" y="40854"/>
                  </a:cubicBezTo>
                  <a:cubicBezTo>
                    <a:pt x="440011" y="36740"/>
                    <a:pt x="430258" y="33996"/>
                    <a:pt x="418066" y="29882"/>
                  </a:cubicBezTo>
                  <a:cubicBezTo>
                    <a:pt x="361982" y="13422"/>
                    <a:pt x="308338" y="13422"/>
                    <a:pt x="252254" y="32625"/>
                  </a:cubicBezTo>
                  <a:cubicBezTo>
                    <a:pt x="213240" y="47712"/>
                    <a:pt x="169349" y="80631"/>
                    <a:pt x="186418" y="108063"/>
                  </a:cubicBezTo>
                  <a:cubicBezTo>
                    <a:pt x="186418" y="109434"/>
                    <a:pt x="188856" y="110806"/>
                    <a:pt x="188856" y="112178"/>
                  </a:cubicBezTo>
                  <a:cubicBezTo>
                    <a:pt x="57182" y="125894"/>
                    <a:pt x="-74491" y="194474"/>
                    <a:pt x="49867" y="256196"/>
                  </a:cubicBezTo>
                  <a:cubicBezTo>
                    <a:pt x="123019" y="293229"/>
                    <a:pt x="232747" y="311060"/>
                    <a:pt x="330283" y="298715"/>
                  </a:cubicBezTo>
                  <a:cubicBezTo>
                    <a:pt x="354667" y="295972"/>
                    <a:pt x="379051" y="289114"/>
                    <a:pt x="396120" y="279513"/>
                  </a:cubicBezTo>
                  <a:cubicBezTo>
                    <a:pt x="442450" y="294600"/>
                    <a:pt x="503410" y="295972"/>
                    <a:pt x="554616" y="282256"/>
                  </a:cubicBezTo>
                  <a:cubicBezTo>
                    <a:pt x="581439" y="275398"/>
                    <a:pt x="603384" y="263054"/>
                    <a:pt x="615576" y="247966"/>
                  </a:cubicBezTo>
                  <a:cubicBezTo>
                    <a:pt x="737496" y="254824"/>
                    <a:pt x="905746" y="242480"/>
                    <a:pt x="900869" y="165670"/>
                  </a:cubicBezTo>
                  <a:cubicBezTo>
                    <a:pt x="900869" y="130008"/>
                    <a:pt x="837471" y="95718"/>
                    <a:pt x="776511" y="8474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Freeform: Shape 14">
              <a:extLst>
                <a:ext uri="{FF2B5EF4-FFF2-40B4-BE49-F238E27FC236}">
                  <a16:creationId xmlns:a16="http://schemas.microsoft.com/office/drawing/2014/main" xmlns="" id="{E61D0CAC-1275-1856-0E84-90D812703431}"/>
                </a:ext>
              </a:extLst>
            </p:cNvPr>
            <p:cNvSpPr/>
            <p:nvPr/>
          </p:nvSpPr>
          <p:spPr>
            <a:xfrm>
              <a:off x="7668018" y="1384635"/>
              <a:ext cx="885121" cy="283050"/>
            </a:xfrm>
            <a:custGeom>
              <a:avLst/>
              <a:gdLst>
                <a:gd name="connsiteX0" fmla="*/ 827367 w 885121"/>
                <a:gd name="connsiteY0" fmla="*/ 140584 h 283050"/>
                <a:gd name="connsiteX1" fmla="*/ 751777 w 885121"/>
                <a:gd name="connsiteY1" fmla="*/ 125496 h 283050"/>
                <a:gd name="connsiteX2" fmla="*/ 729831 w 885121"/>
                <a:gd name="connsiteY2" fmla="*/ 78862 h 283050"/>
                <a:gd name="connsiteX3" fmla="*/ 593281 w 885121"/>
                <a:gd name="connsiteY3" fmla="*/ 40457 h 283050"/>
                <a:gd name="connsiteX4" fmla="*/ 505499 w 885121"/>
                <a:gd name="connsiteY4" fmla="*/ 45943 h 283050"/>
                <a:gd name="connsiteX5" fmla="*/ 495745 w 885121"/>
                <a:gd name="connsiteY5" fmla="*/ 32227 h 283050"/>
                <a:gd name="connsiteX6" fmla="*/ 356756 w 885121"/>
                <a:gd name="connsiteY6" fmla="*/ 3424 h 283050"/>
                <a:gd name="connsiteX7" fmla="*/ 239713 w 885121"/>
                <a:gd name="connsiteY7" fmla="*/ 67889 h 283050"/>
                <a:gd name="connsiteX8" fmla="*/ 234836 w 885121"/>
                <a:gd name="connsiteY8" fmla="*/ 74747 h 283050"/>
                <a:gd name="connsiteX9" fmla="*/ 750 w 885121"/>
                <a:gd name="connsiteY9" fmla="*/ 140584 h 283050"/>
                <a:gd name="connsiteX10" fmla="*/ 147054 w 885121"/>
                <a:gd name="connsiteY10" fmla="*/ 202306 h 283050"/>
                <a:gd name="connsiteX11" fmla="*/ 166561 w 885121"/>
                <a:gd name="connsiteY11" fmla="*/ 202306 h 283050"/>
                <a:gd name="connsiteX12" fmla="*/ 244590 w 885121"/>
                <a:gd name="connsiteY12" fmla="*/ 269514 h 283050"/>
                <a:gd name="connsiteX13" fmla="*/ 410401 w 885121"/>
                <a:gd name="connsiteY13" fmla="*/ 235224 h 283050"/>
                <a:gd name="connsiteX14" fmla="*/ 415278 w 885121"/>
                <a:gd name="connsiteY14" fmla="*/ 236596 h 283050"/>
                <a:gd name="connsiteX15" fmla="*/ 624980 w 885121"/>
                <a:gd name="connsiteY15" fmla="*/ 280487 h 283050"/>
                <a:gd name="connsiteX16" fmla="*/ 722516 w 885121"/>
                <a:gd name="connsiteY16" fmla="*/ 244825 h 283050"/>
                <a:gd name="connsiteX17" fmla="*/ 841998 w 885121"/>
                <a:gd name="connsiteY17" fmla="*/ 233852 h 283050"/>
                <a:gd name="connsiteX18" fmla="*/ 827367 w 885121"/>
                <a:gd name="connsiteY18" fmla="*/ 140584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5121" h="283050">
                  <a:moveTo>
                    <a:pt x="827367" y="140584"/>
                  </a:moveTo>
                  <a:cubicBezTo>
                    <a:pt x="802983" y="133726"/>
                    <a:pt x="776161" y="129611"/>
                    <a:pt x="751777" y="125496"/>
                  </a:cubicBezTo>
                  <a:cubicBezTo>
                    <a:pt x="754215" y="109037"/>
                    <a:pt x="746900" y="93949"/>
                    <a:pt x="729831" y="78862"/>
                  </a:cubicBezTo>
                  <a:cubicBezTo>
                    <a:pt x="695694" y="50058"/>
                    <a:pt x="644487" y="40457"/>
                    <a:pt x="593281" y="40457"/>
                  </a:cubicBezTo>
                  <a:cubicBezTo>
                    <a:pt x="566459" y="40457"/>
                    <a:pt x="534759" y="40457"/>
                    <a:pt x="505499" y="45943"/>
                  </a:cubicBezTo>
                  <a:cubicBezTo>
                    <a:pt x="503060" y="41828"/>
                    <a:pt x="498183" y="37714"/>
                    <a:pt x="495745" y="32227"/>
                  </a:cubicBezTo>
                  <a:cubicBezTo>
                    <a:pt x="466484" y="680"/>
                    <a:pt x="405524" y="-4806"/>
                    <a:pt x="356756" y="3424"/>
                  </a:cubicBezTo>
                  <a:cubicBezTo>
                    <a:pt x="307988" y="11653"/>
                    <a:pt x="261659" y="37714"/>
                    <a:pt x="239713" y="67889"/>
                  </a:cubicBezTo>
                  <a:cubicBezTo>
                    <a:pt x="237275" y="70632"/>
                    <a:pt x="237275" y="72004"/>
                    <a:pt x="234836" y="74747"/>
                  </a:cubicBezTo>
                  <a:cubicBezTo>
                    <a:pt x="127547" y="65146"/>
                    <a:pt x="-11442" y="72004"/>
                    <a:pt x="750" y="140584"/>
                  </a:cubicBezTo>
                  <a:cubicBezTo>
                    <a:pt x="10503" y="188590"/>
                    <a:pt x="86094" y="200934"/>
                    <a:pt x="147054" y="202306"/>
                  </a:cubicBezTo>
                  <a:cubicBezTo>
                    <a:pt x="154369" y="202306"/>
                    <a:pt x="159246" y="202306"/>
                    <a:pt x="166561" y="202306"/>
                  </a:cubicBezTo>
                  <a:cubicBezTo>
                    <a:pt x="161684" y="233852"/>
                    <a:pt x="200699" y="259913"/>
                    <a:pt x="244590" y="269514"/>
                  </a:cubicBezTo>
                  <a:cubicBezTo>
                    <a:pt x="300673" y="281858"/>
                    <a:pt x="368948" y="258541"/>
                    <a:pt x="410401" y="235224"/>
                  </a:cubicBezTo>
                  <a:cubicBezTo>
                    <a:pt x="412839" y="236596"/>
                    <a:pt x="412839" y="236596"/>
                    <a:pt x="415278" y="236596"/>
                  </a:cubicBezTo>
                  <a:cubicBezTo>
                    <a:pt x="478676" y="265399"/>
                    <a:pt x="542075" y="291460"/>
                    <a:pt x="624980" y="280487"/>
                  </a:cubicBezTo>
                  <a:cubicBezTo>
                    <a:pt x="663995" y="275000"/>
                    <a:pt x="698132" y="262656"/>
                    <a:pt x="722516" y="244825"/>
                  </a:cubicBezTo>
                  <a:cubicBezTo>
                    <a:pt x="763969" y="247568"/>
                    <a:pt x="805422" y="244825"/>
                    <a:pt x="841998" y="233852"/>
                  </a:cubicBezTo>
                  <a:cubicBezTo>
                    <a:pt x="912711" y="214650"/>
                    <a:pt x="888327" y="157043"/>
                    <a:pt x="827367" y="14058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6" name="Graphic 4">
            <a:extLst>
              <a:ext uri="{FF2B5EF4-FFF2-40B4-BE49-F238E27FC236}">
                <a16:creationId xmlns:a16="http://schemas.microsoft.com/office/drawing/2014/main" xmlns="" id="{4F3815A0-073E-A67C-3BC9-BB554B108902}"/>
              </a:ext>
            </a:extLst>
          </p:cNvPr>
          <p:cNvGrpSpPr/>
          <p:nvPr/>
        </p:nvGrpSpPr>
        <p:grpSpPr>
          <a:xfrm>
            <a:off x="336499" y="253746"/>
            <a:ext cx="11589715" cy="6135166"/>
            <a:chOff x="336499" y="253746"/>
            <a:chExt cx="11589715" cy="6135166"/>
          </a:xfrm>
        </p:grpSpPr>
        <p:sp>
          <p:nvSpPr>
            <p:cNvPr id="17" name="Freeform: Shape 16">
              <a:extLst>
                <a:ext uri="{FF2B5EF4-FFF2-40B4-BE49-F238E27FC236}">
                  <a16:creationId xmlns:a16="http://schemas.microsoft.com/office/drawing/2014/main" xmlns="" id="{541D5581-D802-CBCB-A4C9-6461548EAC1B}"/>
                </a:ext>
              </a:extLst>
            </p:cNvPr>
            <p:cNvSpPr/>
            <p:nvPr/>
          </p:nvSpPr>
          <p:spPr>
            <a:xfrm>
              <a:off x="519379" y="2301846"/>
              <a:ext cx="358444" cy="193093"/>
            </a:xfrm>
            <a:custGeom>
              <a:avLst/>
              <a:gdLst>
                <a:gd name="connsiteX0" fmla="*/ 0 w 358444"/>
                <a:gd name="connsiteY0" fmla="*/ 97082 h 193093"/>
                <a:gd name="connsiteX1" fmla="*/ 65837 w 358444"/>
                <a:gd name="connsiteY1" fmla="*/ 193094 h 193093"/>
                <a:gd name="connsiteX2" fmla="*/ 87782 w 358444"/>
                <a:gd name="connsiteY2" fmla="*/ 184864 h 193093"/>
                <a:gd name="connsiteX3" fmla="*/ 302362 w 358444"/>
                <a:gd name="connsiteY3" fmla="*/ 79251 h 193093"/>
                <a:gd name="connsiteX4" fmla="*/ 358445 w 358444"/>
                <a:gd name="connsiteY4" fmla="*/ 23015 h 193093"/>
                <a:gd name="connsiteX5" fmla="*/ 275539 w 358444"/>
                <a:gd name="connsiteY5" fmla="*/ 1070 h 193093"/>
                <a:gd name="connsiteX6" fmla="*/ 114605 w 358444"/>
                <a:gd name="connsiteY6" fmla="*/ 31245 h 193093"/>
                <a:gd name="connsiteX7" fmla="*/ 0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0" y="97082"/>
                  </a:moveTo>
                  <a:cubicBezTo>
                    <a:pt x="7315" y="130000"/>
                    <a:pt x="34138" y="162918"/>
                    <a:pt x="65837" y="193094"/>
                  </a:cubicBezTo>
                  <a:cubicBezTo>
                    <a:pt x="73152" y="190350"/>
                    <a:pt x="80467" y="187607"/>
                    <a:pt x="87782" y="184864"/>
                  </a:cubicBezTo>
                  <a:cubicBezTo>
                    <a:pt x="165811" y="154689"/>
                    <a:pt x="204826" y="81994"/>
                    <a:pt x="302362" y="79251"/>
                  </a:cubicBezTo>
                  <a:cubicBezTo>
                    <a:pt x="316992" y="60048"/>
                    <a:pt x="334061" y="40846"/>
                    <a:pt x="358445" y="23015"/>
                  </a:cubicBezTo>
                  <a:cubicBezTo>
                    <a:pt x="334061" y="12042"/>
                    <a:pt x="309677" y="3813"/>
                    <a:pt x="275539" y="1070"/>
                  </a:cubicBezTo>
                  <a:cubicBezTo>
                    <a:pt x="219456" y="-4417"/>
                    <a:pt x="158496" y="12042"/>
                    <a:pt x="114605" y="31245"/>
                  </a:cubicBezTo>
                  <a:cubicBezTo>
                    <a:pt x="70714" y="50447"/>
                    <a:pt x="41453" y="77879"/>
                    <a:pt x="0" y="97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8" name="Freeform: Shape 17">
              <a:extLst>
                <a:ext uri="{FF2B5EF4-FFF2-40B4-BE49-F238E27FC236}">
                  <a16:creationId xmlns:a16="http://schemas.microsoft.com/office/drawing/2014/main" xmlns="" id="{44089E78-221E-0BC9-F35F-C99F299BD7AD}"/>
                </a:ext>
              </a:extLst>
            </p:cNvPr>
            <p:cNvSpPr/>
            <p:nvPr/>
          </p:nvSpPr>
          <p:spPr>
            <a:xfrm>
              <a:off x="1238707" y="5398617"/>
              <a:ext cx="246278" cy="154990"/>
            </a:xfrm>
            <a:custGeom>
              <a:avLst/>
              <a:gdLst>
                <a:gd name="connsiteX0" fmla="*/ 158496 w 246278"/>
                <a:gd name="connsiteY0" fmla="*/ 154991 h 154990"/>
                <a:gd name="connsiteX1" fmla="*/ 0 w 246278"/>
                <a:gd name="connsiteY1" fmla="*/ 97384 h 154990"/>
                <a:gd name="connsiteX2" fmla="*/ 34138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90" y="134417"/>
                    <a:pt x="51206" y="117958"/>
                    <a:pt x="0" y="97384"/>
                  </a:cubicBezTo>
                  <a:cubicBezTo>
                    <a:pt x="9754" y="82296"/>
                    <a:pt x="19507" y="68580"/>
                    <a:pt x="34138"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9" name="Freeform: Shape 18">
              <a:extLst>
                <a:ext uri="{FF2B5EF4-FFF2-40B4-BE49-F238E27FC236}">
                  <a16:creationId xmlns:a16="http://schemas.microsoft.com/office/drawing/2014/main" xmlns="" id="{D1271B58-49D6-1776-89FC-5EAF50808E1A}"/>
                </a:ext>
              </a:extLst>
            </p:cNvPr>
            <p:cNvSpPr/>
            <p:nvPr/>
          </p:nvSpPr>
          <p:spPr>
            <a:xfrm>
              <a:off x="612987" y="409766"/>
              <a:ext cx="238014" cy="206082"/>
            </a:xfrm>
            <a:custGeom>
              <a:avLst/>
              <a:gdLst>
                <a:gd name="connsiteX0" fmla="*/ 113656 w 238014"/>
                <a:gd name="connsiteY0" fmla="*/ 206082 h 206082"/>
                <a:gd name="connsiteX1" fmla="*/ 238014 w 238014"/>
                <a:gd name="connsiteY1" fmla="*/ 116928 h 206082"/>
                <a:gd name="connsiteX2" fmla="*/ 211192 w 238014"/>
                <a:gd name="connsiteY2" fmla="*/ 100469 h 206082"/>
                <a:gd name="connsiteX3" fmla="*/ 184369 w 238014"/>
                <a:gd name="connsiteY3" fmla="*/ 5829 h 206082"/>
                <a:gd name="connsiteX4" fmla="*/ 30750 w 238014"/>
                <a:gd name="connsiteY4" fmla="*/ 1714 h 206082"/>
                <a:gd name="connsiteX5" fmla="*/ 77080 w 238014"/>
                <a:gd name="connsiteY5" fmla="*/ 185508 h 206082"/>
                <a:gd name="connsiteX6" fmla="*/ 113656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13656" y="206082"/>
                  </a:moveTo>
                  <a:cubicBezTo>
                    <a:pt x="150232" y="174535"/>
                    <a:pt x="194123" y="144360"/>
                    <a:pt x="238014" y="116928"/>
                  </a:cubicBezTo>
                  <a:cubicBezTo>
                    <a:pt x="228261" y="112813"/>
                    <a:pt x="218507" y="107327"/>
                    <a:pt x="211192" y="100469"/>
                  </a:cubicBezTo>
                  <a:cubicBezTo>
                    <a:pt x="179493" y="73037"/>
                    <a:pt x="179493" y="38747"/>
                    <a:pt x="184369" y="5829"/>
                  </a:cubicBezTo>
                  <a:cubicBezTo>
                    <a:pt x="135601" y="-1029"/>
                    <a:pt x="81957" y="-1029"/>
                    <a:pt x="30750" y="1714"/>
                  </a:cubicBezTo>
                  <a:cubicBezTo>
                    <a:pt x="-18018" y="63436"/>
                    <a:pt x="-13141" y="129273"/>
                    <a:pt x="77080" y="185508"/>
                  </a:cubicBezTo>
                  <a:cubicBezTo>
                    <a:pt x="84395" y="192366"/>
                    <a:pt x="99025" y="199224"/>
                    <a:pt x="113656" y="206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Freeform: Shape 19">
              <a:extLst>
                <a:ext uri="{FF2B5EF4-FFF2-40B4-BE49-F238E27FC236}">
                  <a16:creationId xmlns:a16="http://schemas.microsoft.com/office/drawing/2014/main" xmlns="" id="{5EB2DDAF-BD74-4D7A-8160-5AA6D1F58B1F}"/>
                </a:ext>
              </a:extLst>
            </p:cNvPr>
            <p:cNvSpPr/>
            <p:nvPr/>
          </p:nvSpPr>
          <p:spPr>
            <a:xfrm>
              <a:off x="11694126" y="3150565"/>
              <a:ext cx="232087" cy="160477"/>
            </a:xfrm>
            <a:custGeom>
              <a:avLst/>
              <a:gdLst>
                <a:gd name="connsiteX0" fmla="*/ 166251 w 232087"/>
                <a:gd name="connsiteY0" fmla="*/ 0 h 160477"/>
                <a:gd name="connsiteX1" fmla="*/ 440 w 232087"/>
                <a:gd name="connsiteY1" fmla="*/ 16459 h 160477"/>
                <a:gd name="connsiteX2" fmla="*/ 66276 w 232087"/>
                <a:gd name="connsiteY2" fmla="*/ 145390 h 160477"/>
                <a:gd name="connsiteX3" fmla="*/ 83345 w 232087"/>
                <a:gd name="connsiteY3" fmla="*/ 160477 h 160477"/>
                <a:gd name="connsiteX4" fmla="*/ 232088 w 232087"/>
                <a:gd name="connsiteY4" fmla="*/ 137160 h 160477"/>
                <a:gd name="connsiteX5" fmla="*/ 166251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166251" y="0"/>
                  </a:moveTo>
                  <a:cubicBezTo>
                    <a:pt x="110168" y="5487"/>
                    <a:pt x="56523" y="12345"/>
                    <a:pt x="440" y="16459"/>
                  </a:cubicBezTo>
                  <a:cubicBezTo>
                    <a:pt x="-4437" y="58979"/>
                    <a:pt x="32139" y="109728"/>
                    <a:pt x="66276" y="145390"/>
                  </a:cubicBezTo>
                  <a:cubicBezTo>
                    <a:pt x="71153" y="150876"/>
                    <a:pt x="76030" y="156363"/>
                    <a:pt x="83345" y="160477"/>
                  </a:cubicBezTo>
                  <a:cubicBezTo>
                    <a:pt x="129675" y="149505"/>
                    <a:pt x="180881" y="142647"/>
                    <a:pt x="232088" y="137160"/>
                  </a:cubicBezTo>
                  <a:cubicBezTo>
                    <a:pt x="202827" y="93269"/>
                    <a:pt x="180881" y="48006"/>
                    <a:pt x="166251" y="0"/>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1" name="Freeform: Shape 20">
              <a:extLst>
                <a:ext uri="{FF2B5EF4-FFF2-40B4-BE49-F238E27FC236}">
                  <a16:creationId xmlns:a16="http://schemas.microsoft.com/office/drawing/2014/main" xmlns="" id="{BEB21A97-CCD9-829E-0B17-93DCAF0140C5}"/>
                </a:ext>
              </a:extLst>
            </p:cNvPr>
            <p:cNvSpPr/>
            <p:nvPr/>
          </p:nvSpPr>
          <p:spPr>
            <a:xfrm>
              <a:off x="11113889" y="1533448"/>
              <a:ext cx="373412" cy="141274"/>
            </a:xfrm>
            <a:custGeom>
              <a:avLst/>
              <a:gdLst>
                <a:gd name="connsiteX0" fmla="*/ 273438 w 373412"/>
                <a:gd name="connsiteY0" fmla="*/ 141275 h 141274"/>
                <a:gd name="connsiteX1" fmla="*/ 373413 w 373412"/>
                <a:gd name="connsiteY1" fmla="*/ 56236 h 141274"/>
                <a:gd name="connsiteX2" fmla="*/ 117381 w 373412"/>
                <a:gd name="connsiteY2" fmla="*/ 1372 h 141274"/>
                <a:gd name="connsiteX3" fmla="*/ 5214 w 373412"/>
                <a:gd name="connsiteY3" fmla="*/ 0 h 141274"/>
                <a:gd name="connsiteX4" fmla="*/ 7653 w 373412"/>
                <a:gd name="connsiteY4" fmla="*/ 50749 h 141274"/>
                <a:gd name="connsiteX5" fmla="*/ 129573 w 373412"/>
                <a:gd name="connsiteY5" fmla="*/ 116586 h 141274"/>
                <a:gd name="connsiteX6" fmla="*/ 273438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273438" y="141275"/>
                  </a:moveTo>
                  <a:cubicBezTo>
                    <a:pt x="305137" y="111100"/>
                    <a:pt x="341713" y="80924"/>
                    <a:pt x="373413" y="56236"/>
                  </a:cubicBezTo>
                  <a:cubicBezTo>
                    <a:pt x="290507" y="35662"/>
                    <a:pt x="163710" y="46634"/>
                    <a:pt x="117381" y="1372"/>
                  </a:cubicBezTo>
                  <a:cubicBezTo>
                    <a:pt x="78366" y="2743"/>
                    <a:pt x="41790" y="2743"/>
                    <a:pt x="5214" y="0"/>
                  </a:cubicBezTo>
                  <a:cubicBezTo>
                    <a:pt x="-2101" y="16459"/>
                    <a:pt x="-2101" y="32918"/>
                    <a:pt x="7653" y="50749"/>
                  </a:cubicBezTo>
                  <a:cubicBezTo>
                    <a:pt x="24721" y="82296"/>
                    <a:pt x="78366" y="102870"/>
                    <a:pt x="129573" y="116586"/>
                  </a:cubicBezTo>
                  <a:cubicBezTo>
                    <a:pt x="173464" y="128930"/>
                    <a:pt x="227109" y="131674"/>
                    <a:pt x="273438" y="141275"/>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2" name="Freeform: Shape 21">
              <a:extLst>
                <a:ext uri="{FF2B5EF4-FFF2-40B4-BE49-F238E27FC236}">
                  <a16:creationId xmlns:a16="http://schemas.microsoft.com/office/drawing/2014/main" xmlns="" id="{CBF4843D-CC5D-3FD8-1C4C-F91D330815DF}"/>
                </a:ext>
              </a:extLst>
            </p:cNvPr>
            <p:cNvSpPr/>
            <p:nvPr/>
          </p:nvSpPr>
          <p:spPr>
            <a:xfrm>
              <a:off x="4245254" y="253746"/>
              <a:ext cx="246278" cy="154990"/>
            </a:xfrm>
            <a:custGeom>
              <a:avLst/>
              <a:gdLst>
                <a:gd name="connsiteX0" fmla="*/ 158496 w 246278"/>
                <a:gd name="connsiteY0" fmla="*/ 154991 h 154990"/>
                <a:gd name="connsiteX1" fmla="*/ 0 w 246278"/>
                <a:gd name="connsiteY1" fmla="*/ 97384 h 154990"/>
                <a:gd name="connsiteX2" fmla="*/ 34137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89" y="134417"/>
                    <a:pt x="51206" y="117958"/>
                    <a:pt x="0" y="97384"/>
                  </a:cubicBezTo>
                  <a:cubicBezTo>
                    <a:pt x="9753" y="82296"/>
                    <a:pt x="19507" y="68580"/>
                    <a:pt x="34137"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3" name="Freeform: Shape 22">
              <a:extLst>
                <a:ext uri="{FF2B5EF4-FFF2-40B4-BE49-F238E27FC236}">
                  <a16:creationId xmlns:a16="http://schemas.microsoft.com/office/drawing/2014/main" xmlns="" id="{A5FC1B87-F266-3D82-40A6-5A2460861531}"/>
                </a:ext>
              </a:extLst>
            </p:cNvPr>
            <p:cNvSpPr/>
            <p:nvPr/>
          </p:nvSpPr>
          <p:spPr>
            <a:xfrm>
              <a:off x="5065184" y="1445666"/>
              <a:ext cx="245651" cy="196138"/>
            </a:xfrm>
            <a:custGeom>
              <a:avLst/>
              <a:gdLst>
                <a:gd name="connsiteX0" fmla="*/ 128608 w 245651"/>
                <a:gd name="connsiteY0" fmla="*/ 196139 h 196138"/>
                <a:gd name="connsiteX1" fmla="*/ 245651 w 245651"/>
                <a:gd name="connsiteY1" fmla="*/ 124816 h 196138"/>
                <a:gd name="connsiteX2" fmla="*/ 128608 w 245651"/>
                <a:gd name="connsiteY2" fmla="*/ 28804 h 196138"/>
                <a:gd name="connsiteX3" fmla="*/ 21318 w 245651"/>
                <a:gd name="connsiteY3" fmla="*/ 0 h 196138"/>
                <a:gd name="connsiteX4" fmla="*/ 77401 w 245651"/>
                <a:gd name="connsiteY4" fmla="*/ 168707 h 196138"/>
                <a:gd name="connsiteX5" fmla="*/ 128608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28608" y="196139"/>
                  </a:moveTo>
                  <a:cubicBezTo>
                    <a:pt x="162745" y="170078"/>
                    <a:pt x="201760" y="146761"/>
                    <a:pt x="245651" y="124816"/>
                  </a:cubicBezTo>
                  <a:cubicBezTo>
                    <a:pt x="192006" y="101498"/>
                    <a:pt x="152992" y="68580"/>
                    <a:pt x="128608" y="28804"/>
                  </a:cubicBezTo>
                  <a:cubicBezTo>
                    <a:pt x="89593" y="21946"/>
                    <a:pt x="55456" y="12344"/>
                    <a:pt x="21318" y="0"/>
                  </a:cubicBezTo>
                  <a:cubicBezTo>
                    <a:pt x="-17696" y="57607"/>
                    <a:pt x="-5504" y="116586"/>
                    <a:pt x="77401" y="168707"/>
                  </a:cubicBezTo>
                  <a:cubicBezTo>
                    <a:pt x="92032" y="178308"/>
                    <a:pt x="109101" y="187909"/>
                    <a:pt x="128608" y="196139"/>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4" name="Freeform: Shape 23">
              <a:extLst>
                <a:ext uri="{FF2B5EF4-FFF2-40B4-BE49-F238E27FC236}">
                  <a16:creationId xmlns:a16="http://schemas.microsoft.com/office/drawing/2014/main" xmlns="" id="{899BE3DF-B99F-3C8A-05BE-48E229EDE9E1}"/>
                </a:ext>
              </a:extLst>
            </p:cNvPr>
            <p:cNvSpPr/>
            <p:nvPr/>
          </p:nvSpPr>
          <p:spPr>
            <a:xfrm>
              <a:off x="8689959" y="681685"/>
              <a:ext cx="176063" cy="135788"/>
            </a:xfrm>
            <a:custGeom>
              <a:avLst/>
              <a:gdLst>
                <a:gd name="connsiteX0" fmla="*/ 176063 w 176063"/>
                <a:gd name="connsiteY0" fmla="*/ 120701 h 135788"/>
                <a:gd name="connsiteX1" fmla="*/ 127295 w 176063"/>
                <a:gd name="connsiteY1" fmla="*/ 0 h 135788"/>
                <a:gd name="connsiteX2" fmla="*/ 498 w 176063"/>
                <a:gd name="connsiteY2" fmla="*/ 10973 h 135788"/>
                <a:gd name="connsiteX3" fmla="*/ 61458 w 176063"/>
                <a:gd name="connsiteY3" fmla="*/ 135788 h 135788"/>
                <a:gd name="connsiteX4" fmla="*/ 176063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176063" y="120701"/>
                  </a:moveTo>
                  <a:cubicBezTo>
                    <a:pt x="149241" y="82296"/>
                    <a:pt x="132172" y="41148"/>
                    <a:pt x="127295" y="0"/>
                  </a:cubicBezTo>
                  <a:cubicBezTo>
                    <a:pt x="85842" y="4115"/>
                    <a:pt x="44390" y="8230"/>
                    <a:pt x="498" y="10973"/>
                  </a:cubicBezTo>
                  <a:cubicBezTo>
                    <a:pt x="-4378" y="52121"/>
                    <a:pt x="27321" y="100127"/>
                    <a:pt x="61458" y="135788"/>
                  </a:cubicBezTo>
                  <a:cubicBezTo>
                    <a:pt x="100473" y="130302"/>
                    <a:pt x="139487" y="124816"/>
                    <a:pt x="176063" y="12070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5" name="Freeform: Shape 24">
              <a:extLst>
                <a:ext uri="{FF2B5EF4-FFF2-40B4-BE49-F238E27FC236}">
                  <a16:creationId xmlns:a16="http://schemas.microsoft.com/office/drawing/2014/main" xmlns="" id="{6F8DCB91-34CF-BBCC-627D-85F5DEAF25FD}"/>
                </a:ext>
              </a:extLst>
            </p:cNvPr>
            <p:cNvSpPr/>
            <p:nvPr/>
          </p:nvSpPr>
          <p:spPr>
            <a:xfrm>
              <a:off x="6986016" y="1299207"/>
              <a:ext cx="358445" cy="193093"/>
            </a:xfrm>
            <a:custGeom>
              <a:avLst/>
              <a:gdLst>
                <a:gd name="connsiteX0" fmla="*/ 358445 w 358445"/>
                <a:gd name="connsiteY0" fmla="*/ 97082 h 193093"/>
                <a:gd name="connsiteX1" fmla="*/ 292608 w 358445"/>
                <a:gd name="connsiteY1" fmla="*/ 193094 h 193093"/>
                <a:gd name="connsiteX2" fmla="*/ 270663 w 358445"/>
                <a:gd name="connsiteY2" fmla="*/ 184864 h 193093"/>
                <a:gd name="connsiteX3" fmla="*/ 56083 w 358445"/>
                <a:gd name="connsiteY3" fmla="*/ 79251 h 193093"/>
                <a:gd name="connsiteX4" fmla="*/ 0 w 358445"/>
                <a:gd name="connsiteY4" fmla="*/ 23015 h 193093"/>
                <a:gd name="connsiteX5" fmla="*/ 82905 w 358445"/>
                <a:gd name="connsiteY5" fmla="*/ 1070 h 193093"/>
                <a:gd name="connsiteX6" fmla="*/ 243840 w 358445"/>
                <a:gd name="connsiteY6" fmla="*/ 31245 h 193093"/>
                <a:gd name="connsiteX7" fmla="*/ 358445 w 358445"/>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5" h="193093">
                  <a:moveTo>
                    <a:pt x="358445" y="97082"/>
                  </a:moveTo>
                  <a:cubicBezTo>
                    <a:pt x="351129" y="130000"/>
                    <a:pt x="324307" y="162918"/>
                    <a:pt x="292608" y="193094"/>
                  </a:cubicBezTo>
                  <a:cubicBezTo>
                    <a:pt x="285293" y="190350"/>
                    <a:pt x="277977" y="187607"/>
                    <a:pt x="270663" y="184864"/>
                  </a:cubicBezTo>
                  <a:cubicBezTo>
                    <a:pt x="192633" y="154689"/>
                    <a:pt x="153619" y="81994"/>
                    <a:pt x="56083" y="79251"/>
                  </a:cubicBezTo>
                  <a:cubicBezTo>
                    <a:pt x="41453" y="60048"/>
                    <a:pt x="24384" y="40846"/>
                    <a:pt x="0" y="23015"/>
                  </a:cubicBezTo>
                  <a:cubicBezTo>
                    <a:pt x="24384" y="12042"/>
                    <a:pt x="48768" y="3813"/>
                    <a:pt x="82905" y="1070"/>
                  </a:cubicBezTo>
                  <a:cubicBezTo>
                    <a:pt x="138989" y="-4417"/>
                    <a:pt x="199949" y="12042"/>
                    <a:pt x="243840" y="31245"/>
                  </a:cubicBezTo>
                  <a:cubicBezTo>
                    <a:pt x="285293" y="49076"/>
                    <a:pt x="316992" y="76508"/>
                    <a:pt x="358445" y="97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Freeform: Shape 25">
              <a:extLst>
                <a:ext uri="{FF2B5EF4-FFF2-40B4-BE49-F238E27FC236}">
                  <a16:creationId xmlns:a16="http://schemas.microsoft.com/office/drawing/2014/main" xmlns="" id="{F5AFC5D9-B80B-ADD3-4CDF-73D2776D468E}"/>
                </a:ext>
              </a:extLst>
            </p:cNvPr>
            <p:cNvSpPr/>
            <p:nvPr/>
          </p:nvSpPr>
          <p:spPr>
            <a:xfrm>
              <a:off x="10331501" y="1995678"/>
              <a:ext cx="246277" cy="154990"/>
            </a:xfrm>
            <a:custGeom>
              <a:avLst/>
              <a:gdLst>
                <a:gd name="connsiteX0" fmla="*/ 87782 w 246277"/>
                <a:gd name="connsiteY0" fmla="*/ 154991 h 154990"/>
                <a:gd name="connsiteX1" fmla="*/ 246278 w 246277"/>
                <a:gd name="connsiteY1" fmla="*/ 97384 h 154990"/>
                <a:gd name="connsiteX2" fmla="*/ 212140 w 246277"/>
                <a:gd name="connsiteY2" fmla="*/ 53492 h 154990"/>
                <a:gd name="connsiteX3" fmla="*/ 112166 w 246277"/>
                <a:gd name="connsiteY3" fmla="*/ 0 h 154990"/>
                <a:gd name="connsiteX4" fmla="*/ 0 w 246277"/>
                <a:gd name="connsiteY4" fmla="*/ 64465 h 154990"/>
                <a:gd name="connsiteX5" fmla="*/ 70713 w 246277"/>
                <a:gd name="connsiteY5" fmla="*/ 120701 h 154990"/>
                <a:gd name="connsiteX6" fmla="*/ 87782 w 246277"/>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7" h="154990">
                  <a:moveTo>
                    <a:pt x="87782" y="154991"/>
                  </a:moveTo>
                  <a:cubicBezTo>
                    <a:pt x="138988" y="134417"/>
                    <a:pt x="195072" y="117958"/>
                    <a:pt x="246278" y="97384"/>
                  </a:cubicBezTo>
                  <a:cubicBezTo>
                    <a:pt x="236524" y="82296"/>
                    <a:pt x="226771" y="68580"/>
                    <a:pt x="212140" y="53492"/>
                  </a:cubicBezTo>
                  <a:cubicBezTo>
                    <a:pt x="195072" y="35662"/>
                    <a:pt x="153619" y="13716"/>
                    <a:pt x="112166" y="0"/>
                  </a:cubicBezTo>
                  <a:cubicBezTo>
                    <a:pt x="70713" y="20574"/>
                    <a:pt x="36576" y="42520"/>
                    <a:pt x="0" y="64465"/>
                  </a:cubicBezTo>
                  <a:cubicBezTo>
                    <a:pt x="24384" y="82296"/>
                    <a:pt x="56083" y="98755"/>
                    <a:pt x="70713" y="120701"/>
                  </a:cubicBezTo>
                  <a:cubicBezTo>
                    <a:pt x="78028" y="133045"/>
                    <a:pt x="82905" y="144018"/>
                    <a:pt x="87782"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7" name="Freeform: Shape 26">
              <a:extLst>
                <a:ext uri="{FF2B5EF4-FFF2-40B4-BE49-F238E27FC236}">
                  <a16:creationId xmlns:a16="http://schemas.microsoft.com/office/drawing/2014/main" xmlns="" id="{ADCC55FA-0544-A08D-F316-243D41301351}"/>
                </a:ext>
              </a:extLst>
            </p:cNvPr>
            <p:cNvSpPr/>
            <p:nvPr/>
          </p:nvSpPr>
          <p:spPr>
            <a:xfrm>
              <a:off x="9419538" y="588074"/>
              <a:ext cx="238014" cy="206082"/>
            </a:xfrm>
            <a:custGeom>
              <a:avLst/>
              <a:gdLst>
                <a:gd name="connsiteX0" fmla="*/ 124359 w 238014"/>
                <a:gd name="connsiteY0" fmla="*/ 206082 h 206082"/>
                <a:gd name="connsiteX1" fmla="*/ 0 w 238014"/>
                <a:gd name="connsiteY1" fmla="*/ 116928 h 206082"/>
                <a:gd name="connsiteX2" fmla="*/ 26823 w 238014"/>
                <a:gd name="connsiteY2" fmla="*/ 100469 h 206082"/>
                <a:gd name="connsiteX3" fmla="*/ 53645 w 238014"/>
                <a:gd name="connsiteY3" fmla="*/ 5829 h 206082"/>
                <a:gd name="connsiteX4" fmla="*/ 207264 w 238014"/>
                <a:gd name="connsiteY4" fmla="*/ 1714 h 206082"/>
                <a:gd name="connsiteX5" fmla="*/ 160935 w 238014"/>
                <a:gd name="connsiteY5" fmla="*/ 185508 h 206082"/>
                <a:gd name="connsiteX6" fmla="*/ 124359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24359" y="206082"/>
                  </a:moveTo>
                  <a:cubicBezTo>
                    <a:pt x="87783" y="174535"/>
                    <a:pt x="43892" y="144360"/>
                    <a:pt x="0" y="116928"/>
                  </a:cubicBezTo>
                  <a:cubicBezTo>
                    <a:pt x="9754" y="112813"/>
                    <a:pt x="19508" y="107327"/>
                    <a:pt x="26823" y="100469"/>
                  </a:cubicBezTo>
                  <a:cubicBezTo>
                    <a:pt x="58522" y="73037"/>
                    <a:pt x="58522" y="38747"/>
                    <a:pt x="53645" y="5829"/>
                  </a:cubicBezTo>
                  <a:cubicBezTo>
                    <a:pt x="102413" y="-1029"/>
                    <a:pt x="156058" y="-1029"/>
                    <a:pt x="207264" y="1714"/>
                  </a:cubicBezTo>
                  <a:cubicBezTo>
                    <a:pt x="256032" y="63436"/>
                    <a:pt x="251156" y="129273"/>
                    <a:pt x="160935" y="185508"/>
                  </a:cubicBezTo>
                  <a:cubicBezTo>
                    <a:pt x="151181" y="192366"/>
                    <a:pt x="138989" y="199224"/>
                    <a:pt x="124359" y="206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Freeform: Shape 27">
              <a:extLst>
                <a:ext uri="{FF2B5EF4-FFF2-40B4-BE49-F238E27FC236}">
                  <a16:creationId xmlns:a16="http://schemas.microsoft.com/office/drawing/2014/main" xmlns="" id="{C8F6D46E-4693-16D9-9248-A03894B1540F}"/>
                </a:ext>
              </a:extLst>
            </p:cNvPr>
            <p:cNvSpPr/>
            <p:nvPr/>
          </p:nvSpPr>
          <p:spPr>
            <a:xfrm>
              <a:off x="1033881" y="1903780"/>
              <a:ext cx="232087" cy="160477"/>
            </a:xfrm>
            <a:custGeom>
              <a:avLst/>
              <a:gdLst>
                <a:gd name="connsiteX0" fmla="*/ 65837 w 232087"/>
                <a:gd name="connsiteY0" fmla="*/ 0 h 160477"/>
                <a:gd name="connsiteX1" fmla="*/ 231648 w 232087"/>
                <a:gd name="connsiteY1" fmla="*/ 16459 h 160477"/>
                <a:gd name="connsiteX2" fmla="*/ 165811 w 232087"/>
                <a:gd name="connsiteY2" fmla="*/ 145389 h 160477"/>
                <a:gd name="connsiteX3" fmla="*/ 148742 w 232087"/>
                <a:gd name="connsiteY3" fmla="*/ 160477 h 160477"/>
                <a:gd name="connsiteX4" fmla="*/ 0 w 232087"/>
                <a:gd name="connsiteY4" fmla="*/ 137160 h 160477"/>
                <a:gd name="connsiteX5" fmla="*/ 65837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65837" y="0"/>
                  </a:moveTo>
                  <a:cubicBezTo>
                    <a:pt x="121920" y="5486"/>
                    <a:pt x="175565" y="12344"/>
                    <a:pt x="231648" y="16459"/>
                  </a:cubicBezTo>
                  <a:cubicBezTo>
                    <a:pt x="236525" y="58979"/>
                    <a:pt x="199949" y="109728"/>
                    <a:pt x="165811" y="145389"/>
                  </a:cubicBezTo>
                  <a:cubicBezTo>
                    <a:pt x="160934" y="150876"/>
                    <a:pt x="156058" y="156362"/>
                    <a:pt x="148742" y="160477"/>
                  </a:cubicBezTo>
                  <a:cubicBezTo>
                    <a:pt x="102413" y="149504"/>
                    <a:pt x="51206" y="142646"/>
                    <a:pt x="0" y="137160"/>
                  </a:cubicBezTo>
                  <a:cubicBezTo>
                    <a:pt x="29261" y="93269"/>
                    <a:pt x="51206" y="46634"/>
                    <a:pt x="65837" y="0"/>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9" name="Freeform: Shape 28">
              <a:extLst>
                <a:ext uri="{FF2B5EF4-FFF2-40B4-BE49-F238E27FC236}">
                  <a16:creationId xmlns:a16="http://schemas.microsoft.com/office/drawing/2014/main" xmlns="" id="{B8979F74-58C5-FFE4-BF69-955A9D338F91}"/>
                </a:ext>
              </a:extLst>
            </p:cNvPr>
            <p:cNvSpPr/>
            <p:nvPr/>
          </p:nvSpPr>
          <p:spPr>
            <a:xfrm>
              <a:off x="5003596" y="560984"/>
              <a:ext cx="373412" cy="141274"/>
            </a:xfrm>
            <a:custGeom>
              <a:avLst/>
              <a:gdLst>
                <a:gd name="connsiteX0" fmla="*/ 99975 w 373412"/>
                <a:gd name="connsiteY0" fmla="*/ 141275 h 141274"/>
                <a:gd name="connsiteX1" fmla="*/ 0 w 373412"/>
                <a:gd name="connsiteY1" fmla="*/ 56236 h 141274"/>
                <a:gd name="connsiteX2" fmla="*/ 256032 w 373412"/>
                <a:gd name="connsiteY2" fmla="*/ 1372 h 141274"/>
                <a:gd name="connsiteX3" fmla="*/ 368199 w 373412"/>
                <a:gd name="connsiteY3" fmla="*/ 0 h 141274"/>
                <a:gd name="connsiteX4" fmla="*/ 365760 w 373412"/>
                <a:gd name="connsiteY4" fmla="*/ 50749 h 141274"/>
                <a:gd name="connsiteX5" fmla="*/ 243840 w 373412"/>
                <a:gd name="connsiteY5" fmla="*/ 116586 h 141274"/>
                <a:gd name="connsiteX6" fmla="*/ 99975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5" y="141275"/>
                  </a:moveTo>
                  <a:cubicBezTo>
                    <a:pt x="68275" y="111100"/>
                    <a:pt x="31699" y="80924"/>
                    <a:pt x="0" y="56236"/>
                  </a:cubicBezTo>
                  <a:cubicBezTo>
                    <a:pt x="82906" y="35662"/>
                    <a:pt x="209703" y="46634"/>
                    <a:pt x="256032" y="1372"/>
                  </a:cubicBezTo>
                  <a:cubicBezTo>
                    <a:pt x="295047" y="2743"/>
                    <a:pt x="331623" y="2743"/>
                    <a:pt x="368199" y="0"/>
                  </a:cubicBezTo>
                  <a:cubicBezTo>
                    <a:pt x="375514" y="16459"/>
                    <a:pt x="375514" y="32918"/>
                    <a:pt x="365760" y="50749"/>
                  </a:cubicBezTo>
                  <a:cubicBezTo>
                    <a:pt x="348691" y="82296"/>
                    <a:pt x="295047" y="102870"/>
                    <a:pt x="243840" y="116586"/>
                  </a:cubicBezTo>
                  <a:cubicBezTo>
                    <a:pt x="197511" y="128930"/>
                    <a:pt x="146304" y="131674"/>
                    <a:pt x="99975" y="141275"/>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0" name="Freeform: Shape 29">
              <a:extLst>
                <a:ext uri="{FF2B5EF4-FFF2-40B4-BE49-F238E27FC236}">
                  <a16:creationId xmlns:a16="http://schemas.microsoft.com/office/drawing/2014/main" xmlns="" id="{A90B1EBC-4FA3-F719-3AE9-1176F08E2C3B}"/>
                </a:ext>
              </a:extLst>
            </p:cNvPr>
            <p:cNvSpPr/>
            <p:nvPr/>
          </p:nvSpPr>
          <p:spPr>
            <a:xfrm>
              <a:off x="7837017" y="6188659"/>
              <a:ext cx="246278" cy="154990"/>
            </a:xfrm>
            <a:custGeom>
              <a:avLst/>
              <a:gdLst>
                <a:gd name="connsiteX0" fmla="*/ 87783 w 246278"/>
                <a:gd name="connsiteY0" fmla="*/ 154991 h 154990"/>
                <a:gd name="connsiteX1" fmla="*/ 246279 w 246278"/>
                <a:gd name="connsiteY1" fmla="*/ 97383 h 154990"/>
                <a:gd name="connsiteX2" fmla="*/ 212141 w 246278"/>
                <a:gd name="connsiteY2" fmla="*/ 53492 h 154990"/>
                <a:gd name="connsiteX3" fmla="*/ 112167 w 246278"/>
                <a:gd name="connsiteY3" fmla="*/ 0 h 154990"/>
                <a:gd name="connsiteX4" fmla="*/ 0 w 246278"/>
                <a:gd name="connsiteY4" fmla="*/ 64465 h 154990"/>
                <a:gd name="connsiteX5" fmla="*/ 70713 w 246278"/>
                <a:gd name="connsiteY5" fmla="*/ 120701 h 154990"/>
                <a:gd name="connsiteX6" fmla="*/ 87783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3" y="154991"/>
                  </a:moveTo>
                  <a:cubicBezTo>
                    <a:pt x="138989" y="134417"/>
                    <a:pt x="195072" y="117957"/>
                    <a:pt x="246279" y="97383"/>
                  </a:cubicBezTo>
                  <a:cubicBezTo>
                    <a:pt x="236525" y="82296"/>
                    <a:pt x="226772" y="68580"/>
                    <a:pt x="212141" y="53492"/>
                  </a:cubicBezTo>
                  <a:cubicBezTo>
                    <a:pt x="195072" y="35661"/>
                    <a:pt x="153620" y="13716"/>
                    <a:pt x="112167" y="0"/>
                  </a:cubicBezTo>
                  <a:cubicBezTo>
                    <a:pt x="70713" y="20574"/>
                    <a:pt x="36576" y="42519"/>
                    <a:pt x="0" y="64465"/>
                  </a:cubicBezTo>
                  <a:cubicBezTo>
                    <a:pt x="24384" y="82296"/>
                    <a:pt x="56084" y="98755"/>
                    <a:pt x="70713" y="120701"/>
                  </a:cubicBezTo>
                  <a:cubicBezTo>
                    <a:pt x="75591" y="133045"/>
                    <a:pt x="80468" y="144018"/>
                    <a:pt x="87783"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1" name="Freeform: Shape 30">
              <a:extLst>
                <a:ext uri="{FF2B5EF4-FFF2-40B4-BE49-F238E27FC236}">
                  <a16:creationId xmlns:a16="http://schemas.microsoft.com/office/drawing/2014/main" xmlns="" id="{CAC9012C-937D-1F1C-7228-2EC11420282F}"/>
                </a:ext>
              </a:extLst>
            </p:cNvPr>
            <p:cNvSpPr/>
            <p:nvPr/>
          </p:nvSpPr>
          <p:spPr>
            <a:xfrm>
              <a:off x="524256" y="5205222"/>
              <a:ext cx="245651" cy="196138"/>
            </a:xfrm>
            <a:custGeom>
              <a:avLst/>
              <a:gdLst>
                <a:gd name="connsiteX0" fmla="*/ 117043 w 245651"/>
                <a:gd name="connsiteY0" fmla="*/ 196139 h 196138"/>
                <a:gd name="connsiteX1" fmla="*/ 0 w 245651"/>
                <a:gd name="connsiteY1" fmla="*/ 124816 h 196138"/>
                <a:gd name="connsiteX2" fmla="*/ 117043 w 245651"/>
                <a:gd name="connsiteY2" fmla="*/ 28804 h 196138"/>
                <a:gd name="connsiteX3" fmla="*/ 224333 w 245651"/>
                <a:gd name="connsiteY3" fmla="*/ 0 h 196138"/>
                <a:gd name="connsiteX4" fmla="*/ 168250 w 245651"/>
                <a:gd name="connsiteY4" fmla="*/ 168707 h 196138"/>
                <a:gd name="connsiteX5" fmla="*/ 117043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17043" y="196139"/>
                  </a:moveTo>
                  <a:cubicBezTo>
                    <a:pt x="82906" y="170078"/>
                    <a:pt x="43891" y="146761"/>
                    <a:pt x="0" y="124816"/>
                  </a:cubicBezTo>
                  <a:cubicBezTo>
                    <a:pt x="53645" y="101498"/>
                    <a:pt x="92659" y="68580"/>
                    <a:pt x="117043" y="28804"/>
                  </a:cubicBezTo>
                  <a:cubicBezTo>
                    <a:pt x="156058" y="21946"/>
                    <a:pt x="190195" y="12344"/>
                    <a:pt x="224333" y="0"/>
                  </a:cubicBezTo>
                  <a:cubicBezTo>
                    <a:pt x="263347" y="57607"/>
                    <a:pt x="251155" y="116586"/>
                    <a:pt x="168250" y="168707"/>
                  </a:cubicBezTo>
                  <a:cubicBezTo>
                    <a:pt x="153619" y="179680"/>
                    <a:pt x="136550" y="187909"/>
                    <a:pt x="117043" y="196139"/>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2" name="Freeform: Shape 31">
              <a:extLst>
                <a:ext uri="{FF2B5EF4-FFF2-40B4-BE49-F238E27FC236}">
                  <a16:creationId xmlns:a16="http://schemas.microsoft.com/office/drawing/2014/main" xmlns="" id="{4F3802EE-BD28-0B12-F23B-8FDF25147271}"/>
                </a:ext>
              </a:extLst>
            </p:cNvPr>
            <p:cNvSpPr/>
            <p:nvPr/>
          </p:nvSpPr>
          <p:spPr>
            <a:xfrm>
              <a:off x="3577132" y="1671980"/>
              <a:ext cx="176063" cy="135788"/>
            </a:xfrm>
            <a:custGeom>
              <a:avLst/>
              <a:gdLst>
                <a:gd name="connsiteX0" fmla="*/ 0 w 176063"/>
                <a:gd name="connsiteY0" fmla="*/ 120701 h 135788"/>
                <a:gd name="connsiteX1" fmla="*/ 48768 w 176063"/>
                <a:gd name="connsiteY1" fmla="*/ 0 h 135788"/>
                <a:gd name="connsiteX2" fmla="*/ 175565 w 176063"/>
                <a:gd name="connsiteY2" fmla="*/ 10973 h 135788"/>
                <a:gd name="connsiteX3" fmla="*/ 114605 w 176063"/>
                <a:gd name="connsiteY3" fmla="*/ 135788 h 135788"/>
                <a:gd name="connsiteX4" fmla="*/ 0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0" y="120701"/>
                  </a:moveTo>
                  <a:cubicBezTo>
                    <a:pt x="26823" y="82296"/>
                    <a:pt x="43891" y="41148"/>
                    <a:pt x="48768" y="0"/>
                  </a:cubicBezTo>
                  <a:cubicBezTo>
                    <a:pt x="90221" y="4115"/>
                    <a:pt x="131674" y="8230"/>
                    <a:pt x="175565" y="10973"/>
                  </a:cubicBezTo>
                  <a:cubicBezTo>
                    <a:pt x="180442" y="52121"/>
                    <a:pt x="148743" y="100127"/>
                    <a:pt x="114605" y="135788"/>
                  </a:cubicBezTo>
                  <a:cubicBezTo>
                    <a:pt x="75591" y="130302"/>
                    <a:pt x="39015" y="124816"/>
                    <a:pt x="0" y="12070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3" name="Freeform: Shape 32">
              <a:extLst>
                <a:ext uri="{FF2B5EF4-FFF2-40B4-BE49-F238E27FC236}">
                  <a16:creationId xmlns:a16="http://schemas.microsoft.com/office/drawing/2014/main" xmlns="" id="{41751BF6-F903-86B1-5D15-99DE083A6203}"/>
                </a:ext>
              </a:extLst>
            </p:cNvPr>
            <p:cNvSpPr/>
            <p:nvPr/>
          </p:nvSpPr>
          <p:spPr>
            <a:xfrm>
              <a:off x="336499" y="3731054"/>
              <a:ext cx="358444" cy="193093"/>
            </a:xfrm>
            <a:custGeom>
              <a:avLst/>
              <a:gdLst>
                <a:gd name="connsiteX0" fmla="*/ 358445 w 358444"/>
                <a:gd name="connsiteY0" fmla="*/ 97082 h 193093"/>
                <a:gd name="connsiteX1" fmla="*/ 292608 w 358444"/>
                <a:gd name="connsiteY1" fmla="*/ 193094 h 193093"/>
                <a:gd name="connsiteX2" fmla="*/ 270662 w 358444"/>
                <a:gd name="connsiteY2" fmla="*/ 184864 h 193093"/>
                <a:gd name="connsiteX3" fmla="*/ 56083 w 358444"/>
                <a:gd name="connsiteY3" fmla="*/ 79251 h 193093"/>
                <a:gd name="connsiteX4" fmla="*/ 0 w 358444"/>
                <a:gd name="connsiteY4" fmla="*/ 23015 h 193093"/>
                <a:gd name="connsiteX5" fmla="*/ 82906 w 358444"/>
                <a:gd name="connsiteY5" fmla="*/ 1070 h 193093"/>
                <a:gd name="connsiteX6" fmla="*/ 243840 w 358444"/>
                <a:gd name="connsiteY6" fmla="*/ 31245 h 193093"/>
                <a:gd name="connsiteX7" fmla="*/ 358445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358445" y="97082"/>
                  </a:moveTo>
                  <a:cubicBezTo>
                    <a:pt x="351130" y="130000"/>
                    <a:pt x="324307" y="162918"/>
                    <a:pt x="292608" y="193094"/>
                  </a:cubicBezTo>
                  <a:cubicBezTo>
                    <a:pt x="285293" y="190350"/>
                    <a:pt x="277978" y="187607"/>
                    <a:pt x="270662" y="184864"/>
                  </a:cubicBezTo>
                  <a:cubicBezTo>
                    <a:pt x="192634" y="154689"/>
                    <a:pt x="153619" y="81994"/>
                    <a:pt x="56083" y="79251"/>
                  </a:cubicBezTo>
                  <a:cubicBezTo>
                    <a:pt x="41453" y="60048"/>
                    <a:pt x="24384" y="40846"/>
                    <a:pt x="0" y="23015"/>
                  </a:cubicBezTo>
                  <a:cubicBezTo>
                    <a:pt x="24384" y="12042"/>
                    <a:pt x="48768" y="3813"/>
                    <a:pt x="82906" y="1070"/>
                  </a:cubicBezTo>
                  <a:cubicBezTo>
                    <a:pt x="138989" y="-4417"/>
                    <a:pt x="199949" y="12042"/>
                    <a:pt x="243840" y="31245"/>
                  </a:cubicBezTo>
                  <a:cubicBezTo>
                    <a:pt x="287731" y="50447"/>
                    <a:pt x="316992" y="77879"/>
                    <a:pt x="358445" y="97082"/>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4" name="Freeform: Shape 33">
              <a:extLst>
                <a:ext uri="{FF2B5EF4-FFF2-40B4-BE49-F238E27FC236}">
                  <a16:creationId xmlns:a16="http://schemas.microsoft.com/office/drawing/2014/main" xmlns="" id="{FBD4E5DB-4B8D-9C20-3F5D-092009BAA3A9}"/>
                </a:ext>
              </a:extLst>
            </p:cNvPr>
            <p:cNvSpPr/>
            <p:nvPr/>
          </p:nvSpPr>
          <p:spPr>
            <a:xfrm>
              <a:off x="11516562" y="5683910"/>
              <a:ext cx="246278" cy="154991"/>
            </a:xfrm>
            <a:custGeom>
              <a:avLst/>
              <a:gdLst>
                <a:gd name="connsiteX0" fmla="*/ 87783 w 246278"/>
                <a:gd name="connsiteY0" fmla="*/ 154991 h 154991"/>
                <a:gd name="connsiteX1" fmla="*/ 246279 w 246278"/>
                <a:gd name="connsiteY1" fmla="*/ 97384 h 154991"/>
                <a:gd name="connsiteX2" fmla="*/ 212141 w 246278"/>
                <a:gd name="connsiteY2" fmla="*/ 53492 h 154991"/>
                <a:gd name="connsiteX3" fmla="*/ 112167 w 246278"/>
                <a:gd name="connsiteY3" fmla="*/ 0 h 154991"/>
                <a:gd name="connsiteX4" fmla="*/ 0 w 246278"/>
                <a:gd name="connsiteY4" fmla="*/ 64465 h 154991"/>
                <a:gd name="connsiteX5" fmla="*/ 70714 w 246278"/>
                <a:gd name="connsiteY5" fmla="*/ 120701 h 154991"/>
                <a:gd name="connsiteX6" fmla="*/ 87783 w 246278"/>
                <a:gd name="connsiteY6" fmla="*/ 154991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1">
                  <a:moveTo>
                    <a:pt x="87783" y="154991"/>
                  </a:moveTo>
                  <a:cubicBezTo>
                    <a:pt x="138989" y="134417"/>
                    <a:pt x="195072" y="117958"/>
                    <a:pt x="246279" y="97384"/>
                  </a:cubicBezTo>
                  <a:cubicBezTo>
                    <a:pt x="236525" y="82296"/>
                    <a:pt x="226772" y="68580"/>
                    <a:pt x="212141" y="53492"/>
                  </a:cubicBezTo>
                  <a:cubicBezTo>
                    <a:pt x="195072" y="35662"/>
                    <a:pt x="153620" y="13716"/>
                    <a:pt x="112167" y="0"/>
                  </a:cubicBezTo>
                  <a:cubicBezTo>
                    <a:pt x="70714" y="20574"/>
                    <a:pt x="36576" y="42520"/>
                    <a:pt x="0" y="64465"/>
                  </a:cubicBezTo>
                  <a:cubicBezTo>
                    <a:pt x="24384" y="82296"/>
                    <a:pt x="56084" y="98755"/>
                    <a:pt x="70714" y="120701"/>
                  </a:cubicBezTo>
                  <a:cubicBezTo>
                    <a:pt x="78029" y="133045"/>
                    <a:pt x="82906" y="144018"/>
                    <a:pt x="87783"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Freeform: Shape 34">
              <a:extLst>
                <a:ext uri="{FF2B5EF4-FFF2-40B4-BE49-F238E27FC236}">
                  <a16:creationId xmlns:a16="http://schemas.microsoft.com/office/drawing/2014/main" xmlns="" id="{BDC58718-1B63-F858-291A-7EE834506228}"/>
                </a:ext>
              </a:extLst>
            </p:cNvPr>
            <p:cNvSpPr/>
            <p:nvPr/>
          </p:nvSpPr>
          <p:spPr>
            <a:xfrm>
              <a:off x="1741017" y="503377"/>
              <a:ext cx="331622" cy="161982"/>
            </a:xfrm>
            <a:custGeom>
              <a:avLst/>
              <a:gdLst>
                <a:gd name="connsiteX0" fmla="*/ 0 w 331622"/>
                <a:gd name="connsiteY0" fmla="*/ 159106 h 161982"/>
                <a:gd name="connsiteX1" fmla="*/ 41453 w 331622"/>
                <a:gd name="connsiteY1" fmla="*/ 48006 h 161982"/>
                <a:gd name="connsiteX2" fmla="*/ 80467 w 331622"/>
                <a:gd name="connsiteY2" fmla="*/ 49378 h 161982"/>
                <a:gd name="connsiteX3" fmla="*/ 226771 w 331622"/>
                <a:gd name="connsiteY3" fmla="*/ 0 h 161982"/>
                <a:gd name="connsiteX4" fmla="*/ 331622 w 331622"/>
                <a:gd name="connsiteY4" fmla="*/ 63094 h 161982"/>
                <a:gd name="connsiteX5" fmla="*/ 51206 w 331622"/>
                <a:gd name="connsiteY5" fmla="*/ 161849 h 161982"/>
                <a:gd name="connsiteX6" fmla="*/ 0 w 331622"/>
                <a:gd name="connsiteY6" fmla="*/ 159106 h 1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622" h="161982">
                  <a:moveTo>
                    <a:pt x="0" y="159106"/>
                  </a:moveTo>
                  <a:cubicBezTo>
                    <a:pt x="19507" y="123444"/>
                    <a:pt x="31699" y="85039"/>
                    <a:pt x="41453" y="48006"/>
                  </a:cubicBezTo>
                  <a:cubicBezTo>
                    <a:pt x="53645" y="49378"/>
                    <a:pt x="68275" y="50749"/>
                    <a:pt x="80467" y="49378"/>
                  </a:cubicBezTo>
                  <a:cubicBezTo>
                    <a:pt x="138989" y="45263"/>
                    <a:pt x="185318" y="23317"/>
                    <a:pt x="226771" y="0"/>
                  </a:cubicBezTo>
                  <a:cubicBezTo>
                    <a:pt x="268224" y="16459"/>
                    <a:pt x="302362" y="39776"/>
                    <a:pt x="331622" y="63094"/>
                  </a:cubicBezTo>
                  <a:cubicBezTo>
                    <a:pt x="277978" y="124816"/>
                    <a:pt x="187757" y="164592"/>
                    <a:pt x="51206" y="161849"/>
                  </a:cubicBezTo>
                  <a:cubicBezTo>
                    <a:pt x="36576" y="161849"/>
                    <a:pt x="17069" y="161849"/>
                    <a:pt x="0" y="159106"/>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6" name="Freeform: Shape 35">
              <a:extLst>
                <a:ext uri="{FF2B5EF4-FFF2-40B4-BE49-F238E27FC236}">
                  <a16:creationId xmlns:a16="http://schemas.microsoft.com/office/drawing/2014/main" xmlns="" id="{790AB7D4-4D63-6859-DA7F-D623E5466918}"/>
                </a:ext>
              </a:extLst>
            </p:cNvPr>
            <p:cNvSpPr/>
            <p:nvPr/>
          </p:nvSpPr>
          <p:spPr>
            <a:xfrm>
              <a:off x="853440" y="6228435"/>
              <a:ext cx="232087" cy="160476"/>
            </a:xfrm>
            <a:custGeom>
              <a:avLst/>
              <a:gdLst>
                <a:gd name="connsiteX0" fmla="*/ 65837 w 232087"/>
                <a:gd name="connsiteY0" fmla="*/ 0 h 160476"/>
                <a:gd name="connsiteX1" fmla="*/ 231648 w 232087"/>
                <a:gd name="connsiteY1" fmla="*/ 16459 h 160476"/>
                <a:gd name="connsiteX2" fmla="*/ 165811 w 232087"/>
                <a:gd name="connsiteY2" fmla="*/ 145390 h 160476"/>
                <a:gd name="connsiteX3" fmla="*/ 148742 w 232087"/>
                <a:gd name="connsiteY3" fmla="*/ 160477 h 160476"/>
                <a:gd name="connsiteX4" fmla="*/ 0 w 232087"/>
                <a:gd name="connsiteY4" fmla="*/ 137160 h 160476"/>
                <a:gd name="connsiteX5" fmla="*/ 65837 w 232087"/>
                <a:gd name="connsiteY5" fmla="*/ 0 h 1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6">
                  <a:moveTo>
                    <a:pt x="65837" y="0"/>
                  </a:moveTo>
                  <a:cubicBezTo>
                    <a:pt x="121920" y="5486"/>
                    <a:pt x="175565" y="12344"/>
                    <a:pt x="231648" y="16459"/>
                  </a:cubicBezTo>
                  <a:cubicBezTo>
                    <a:pt x="236525" y="58979"/>
                    <a:pt x="199949" y="109728"/>
                    <a:pt x="165811" y="145390"/>
                  </a:cubicBezTo>
                  <a:cubicBezTo>
                    <a:pt x="160934" y="150876"/>
                    <a:pt x="156058" y="156362"/>
                    <a:pt x="148742" y="160477"/>
                  </a:cubicBezTo>
                  <a:cubicBezTo>
                    <a:pt x="102413" y="149504"/>
                    <a:pt x="51206" y="142646"/>
                    <a:pt x="0" y="137160"/>
                  </a:cubicBezTo>
                  <a:cubicBezTo>
                    <a:pt x="31699" y="93269"/>
                    <a:pt x="53645" y="46634"/>
                    <a:pt x="65837" y="0"/>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7" name="Freeform: Shape 36">
              <a:extLst>
                <a:ext uri="{FF2B5EF4-FFF2-40B4-BE49-F238E27FC236}">
                  <a16:creationId xmlns:a16="http://schemas.microsoft.com/office/drawing/2014/main" xmlns="" id="{48310B73-4ACD-3FEC-095A-2908E06A39B7}"/>
                </a:ext>
              </a:extLst>
            </p:cNvPr>
            <p:cNvSpPr/>
            <p:nvPr/>
          </p:nvSpPr>
          <p:spPr>
            <a:xfrm>
              <a:off x="7685837" y="1954530"/>
              <a:ext cx="373412" cy="141274"/>
            </a:xfrm>
            <a:custGeom>
              <a:avLst/>
              <a:gdLst>
                <a:gd name="connsiteX0" fmla="*/ 99974 w 373412"/>
                <a:gd name="connsiteY0" fmla="*/ 141275 h 141274"/>
                <a:gd name="connsiteX1" fmla="*/ 0 w 373412"/>
                <a:gd name="connsiteY1" fmla="*/ 56236 h 141274"/>
                <a:gd name="connsiteX2" fmla="*/ 256032 w 373412"/>
                <a:gd name="connsiteY2" fmla="*/ 1372 h 141274"/>
                <a:gd name="connsiteX3" fmla="*/ 368198 w 373412"/>
                <a:gd name="connsiteY3" fmla="*/ 0 h 141274"/>
                <a:gd name="connsiteX4" fmla="*/ 365760 w 373412"/>
                <a:gd name="connsiteY4" fmla="*/ 50749 h 141274"/>
                <a:gd name="connsiteX5" fmla="*/ 243840 w 373412"/>
                <a:gd name="connsiteY5" fmla="*/ 116586 h 141274"/>
                <a:gd name="connsiteX6" fmla="*/ 99974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4" y="141275"/>
                  </a:moveTo>
                  <a:cubicBezTo>
                    <a:pt x="68275" y="111100"/>
                    <a:pt x="31699" y="80924"/>
                    <a:pt x="0" y="56236"/>
                  </a:cubicBezTo>
                  <a:cubicBezTo>
                    <a:pt x="82905" y="35662"/>
                    <a:pt x="209702" y="46634"/>
                    <a:pt x="256032" y="1372"/>
                  </a:cubicBezTo>
                  <a:cubicBezTo>
                    <a:pt x="295046" y="2743"/>
                    <a:pt x="331622" y="2743"/>
                    <a:pt x="368198" y="0"/>
                  </a:cubicBezTo>
                  <a:cubicBezTo>
                    <a:pt x="375513" y="16459"/>
                    <a:pt x="375513" y="32918"/>
                    <a:pt x="365760" y="50749"/>
                  </a:cubicBezTo>
                  <a:cubicBezTo>
                    <a:pt x="348691" y="82296"/>
                    <a:pt x="295046" y="102870"/>
                    <a:pt x="243840" y="116586"/>
                  </a:cubicBezTo>
                  <a:cubicBezTo>
                    <a:pt x="197510" y="128930"/>
                    <a:pt x="146304" y="131674"/>
                    <a:pt x="99974" y="141275"/>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Freeform: Shape 37">
              <a:extLst>
                <a:ext uri="{FF2B5EF4-FFF2-40B4-BE49-F238E27FC236}">
                  <a16:creationId xmlns:a16="http://schemas.microsoft.com/office/drawing/2014/main" xmlns="" id="{16721FEF-E757-32A7-A743-013778D4A50F}"/>
                </a:ext>
              </a:extLst>
            </p:cNvPr>
            <p:cNvSpPr/>
            <p:nvPr/>
          </p:nvSpPr>
          <p:spPr>
            <a:xfrm>
              <a:off x="5774131" y="475945"/>
              <a:ext cx="246278" cy="154990"/>
            </a:xfrm>
            <a:custGeom>
              <a:avLst/>
              <a:gdLst>
                <a:gd name="connsiteX0" fmla="*/ 87782 w 246278"/>
                <a:gd name="connsiteY0" fmla="*/ 154991 h 154990"/>
                <a:gd name="connsiteX1" fmla="*/ 246278 w 246278"/>
                <a:gd name="connsiteY1" fmla="*/ 97384 h 154990"/>
                <a:gd name="connsiteX2" fmla="*/ 212141 w 246278"/>
                <a:gd name="connsiteY2" fmla="*/ 53492 h 154990"/>
                <a:gd name="connsiteX3" fmla="*/ 112166 w 246278"/>
                <a:gd name="connsiteY3" fmla="*/ 0 h 154990"/>
                <a:gd name="connsiteX4" fmla="*/ 0 w 246278"/>
                <a:gd name="connsiteY4" fmla="*/ 64465 h 154990"/>
                <a:gd name="connsiteX5" fmla="*/ 70713 w 246278"/>
                <a:gd name="connsiteY5" fmla="*/ 120701 h 154990"/>
                <a:gd name="connsiteX6" fmla="*/ 87782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2" y="154991"/>
                  </a:moveTo>
                  <a:cubicBezTo>
                    <a:pt x="138989" y="134417"/>
                    <a:pt x="195072" y="117958"/>
                    <a:pt x="246278" y="97384"/>
                  </a:cubicBezTo>
                  <a:cubicBezTo>
                    <a:pt x="236525" y="82296"/>
                    <a:pt x="226771" y="68580"/>
                    <a:pt x="212141" y="53492"/>
                  </a:cubicBezTo>
                  <a:cubicBezTo>
                    <a:pt x="195072" y="35662"/>
                    <a:pt x="153619" y="13716"/>
                    <a:pt x="112166" y="0"/>
                  </a:cubicBezTo>
                  <a:cubicBezTo>
                    <a:pt x="70713" y="20574"/>
                    <a:pt x="36576" y="42520"/>
                    <a:pt x="0" y="64465"/>
                  </a:cubicBezTo>
                  <a:cubicBezTo>
                    <a:pt x="24384" y="82296"/>
                    <a:pt x="56083" y="98755"/>
                    <a:pt x="70713" y="120701"/>
                  </a:cubicBezTo>
                  <a:cubicBezTo>
                    <a:pt x="78029" y="133045"/>
                    <a:pt x="82905" y="144018"/>
                    <a:pt x="87782"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9" name="Freeform: Shape 38">
              <a:extLst>
                <a:ext uri="{FF2B5EF4-FFF2-40B4-BE49-F238E27FC236}">
                  <a16:creationId xmlns:a16="http://schemas.microsoft.com/office/drawing/2014/main" xmlns="" id="{7E47073A-694E-B9B0-913B-894669928DD6}"/>
                </a:ext>
              </a:extLst>
            </p:cNvPr>
            <p:cNvSpPr/>
            <p:nvPr/>
          </p:nvSpPr>
          <p:spPr>
            <a:xfrm>
              <a:off x="3672230" y="1153515"/>
              <a:ext cx="297484" cy="152247"/>
            </a:xfrm>
            <a:custGeom>
              <a:avLst/>
              <a:gdLst>
                <a:gd name="connsiteX0" fmla="*/ 51206 w 297484"/>
                <a:gd name="connsiteY0" fmla="*/ 152248 h 152247"/>
                <a:gd name="connsiteX1" fmla="*/ 0 w 297484"/>
                <a:gd name="connsiteY1" fmla="*/ 58979 h 152247"/>
                <a:gd name="connsiteX2" fmla="*/ 178003 w 297484"/>
                <a:gd name="connsiteY2" fmla="*/ 0 h 152247"/>
                <a:gd name="connsiteX3" fmla="*/ 297485 w 297484"/>
                <a:gd name="connsiteY3" fmla="*/ 0 h 152247"/>
                <a:gd name="connsiteX4" fmla="*/ 119481 w 297484"/>
                <a:gd name="connsiteY4" fmla="*/ 139903 h 152247"/>
                <a:gd name="connsiteX5" fmla="*/ 51206 w 297484"/>
                <a:gd name="connsiteY5" fmla="*/ 152248 h 1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4" h="152247">
                  <a:moveTo>
                    <a:pt x="51206" y="152248"/>
                  </a:moveTo>
                  <a:cubicBezTo>
                    <a:pt x="39014" y="120701"/>
                    <a:pt x="21945" y="89154"/>
                    <a:pt x="0" y="58979"/>
                  </a:cubicBezTo>
                  <a:cubicBezTo>
                    <a:pt x="65837" y="49378"/>
                    <a:pt x="126797" y="30175"/>
                    <a:pt x="178003" y="0"/>
                  </a:cubicBezTo>
                  <a:cubicBezTo>
                    <a:pt x="217017" y="2743"/>
                    <a:pt x="258470" y="2743"/>
                    <a:pt x="297485" y="0"/>
                  </a:cubicBezTo>
                  <a:cubicBezTo>
                    <a:pt x="287731" y="61722"/>
                    <a:pt x="234086" y="112471"/>
                    <a:pt x="119481" y="139903"/>
                  </a:cubicBezTo>
                  <a:cubicBezTo>
                    <a:pt x="97536" y="145390"/>
                    <a:pt x="75590" y="149504"/>
                    <a:pt x="51206" y="152248"/>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0" name="Freeform: Shape 39">
              <a:extLst>
                <a:ext uri="{FF2B5EF4-FFF2-40B4-BE49-F238E27FC236}">
                  <a16:creationId xmlns:a16="http://schemas.microsoft.com/office/drawing/2014/main" xmlns="" id="{E556E682-51F9-962E-429C-F02A2A3E4B12}"/>
                </a:ext>
              </a:extLst>
            </p:cNvPr>
            <p:cNvSpPr/>
            <p:nvPr/>
          </p:nvSpPr>
          <p:spPr>
            <a:xfrm>
              <a:off x="10316870" y="261975"/>
              <a:ext cx="251154" cy="134416"/>
            </a:xfrm>
            <a:custGeom>
              <a:avLst/>
              <a:gdLst>
                <a:gd name="connsiteX0" fmla="*/ 0 w 251154"/>
                <a:gd name="connsiteY0" fmla="*/ 89154 h 134416"/>
                <a:gd name="connsiteX1" fmla="*/ 153619 w 251154"/>
                <a:gd name="connsiteY1" fmla="*/ 0 h 134416"/>
                <a:gd name="connsiteX2" fmla="*/ 251155 w 251154"/>
                <a:gd name="connsiteY2" fmla="*/ 46634 h 134416"/>
                <a:gd name="connsiteX3" fmla="*/ 82905 w 251154"/>
                <a:gd name="connsiteY3" fmla="*/ 134417 h 134416"/>
                <a:gd name="connsiteX4" fmla="*/ 0 w 251154"/>
                <a:gd name="connsiteY4" fmla="*/ 89154 h 13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4" h="134416">
                  <a:moveTo>
                    <a:pt x="0" y="89154"/>
                  </a:moveTo>
                  <a:cubicBezTo>
                    <a:pt x="58521" y="64465"/>
                    <a:pt x="112167" y="34290"/>
                    <a:pt x="153619" y="0"/>
                  </a:cubicBezTo>
                  <a:cubicBezTo>
                    <a:pt x="185319" y="16459"/>
                    <a:pt x="217017" y="31547"/>
                    <a:pt x="251155" y="46634"/>
                  </a:cubicBezTo>
                  <a:cubicBezTo>
                    <a:pt x="217017" y="83668"/>
                    <a:pt x="143865" y="113843"/>
                    <a:pt x="82905" y="134417"/>
                  </a:cubicBezTo>
                  <a:cubicBezTo>
                    <a:pt x="56083" y="119329"/>
                    <a:pt x="29260" y="104242"/>
                    <a:pt x="0" y="89154"/>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3" name="Picture 2" descr="A picture containing toy, doll, decorated&#10;&#10;Description automatically generated">
            <a:extLst>
              <a:ext uri="{FF2B5EF4-FFF2-40B4-BE49-F238E27FC236}">
                <a16:creationId xmlns:a16="http://schemas.microsoft.com/office/drawing/2014/main" xmlns="" id="{78F3704D-C88C-0130-7B5E-61E95958F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88" y="2329977"/>
            <a:ext cx="6595085" cy="4450211"/>
          </a:xfrm>
          <a:prstGeom prst="rect">
            <a:avLst/>
          </a:prstGeom>
        </p:spPr>
      </p:pic>
      <p:grpSp>
        <p:nvGrpSpPr>
          <p:cNvPr id="5" name="Group 4">
            <a:extLst>
              <a:ext uri="{FF2B5EF4-FFF2-40B4-BE49-F238E27FC236}">
                <a16:creationId xmlns:a16="http://schemas.microsoft.com/office/drawing/2014/main" xmlns="" id="{D2946DCC-4154-2925-2503-B0FEF5C589D2}"/>
              </a:ext>
            </a:extLst>
          </p:cNvPr>
          <p:cNvGrpSpPr/>
          <p:nvPr/>
        </p:nvGrpSpPr>
        <p:grpSpPr>
          <a:xfrm>
            <a:off x="320687" y="893738"/>
            <a:ext cx="3367638" cy="1030390"/>
            <a:chOff x="159959" y="979276"/>
            <a:chExt cx="4278007" cy="1030390"/>
          </a:xfrm>
        </p:grpSpPr>
        <p:sp>
          <p:nvSpPr>
            <p:cNvPr id="4" name="TextBox 3">
              <a:extLst>
                <a:ext uri="{FF2B5EF4-FFF2-40B4-BE49-F238E27FC236}">
                  <a16:creationId xmlns:a16="http://schemas.microsoft.com/office/drawing/2014/main" xmlns="" id="{EFA30A1E-977D-F95C-422E-45291D19C246}"/>
                </a:ext>
              </a:extLst>
            </p:cNvPr>
            <p:cNvSpPr txBox="1"/>
            <p:nvPr/>
          </p:nvSpPr>
          <p:spPr>
            <a:xfrm rot="20615280">
              <a:off x="159959" y="994003"/>
              <a:ext cx="4263661"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127000">
                    <a:solidFill>
                      <a:prstClr val="white"/>
                    </a:solid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Hoạt</a:t>
              </a:r>
              <a:r>
                <a:rPr kumimoji="0" lang="en-US" sz="6600" b="0" i="0" u="none" strike="noStrike" kern="1200" cap="none" spc="0" normalizeH="0" baseline="0" noProof="0" dirty="0">
                  <a:ln w="127000">
                    <a:solidFill>
                      <a:prstClr val="white"/>
                    </a:solid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w="127000">
                    <a:solidFill>
                      <a:prstClr val="white"/>
                    </a:solid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endParaRPr kumimoji="0" lang="en-US" sz="6600" b="0" i="0" u="none" strike="noStrike" kern="1200" cap="none" spc="0" normalizeH="0" baseline="0" noProof="0" dirty="0">
                <a:ln w="127000">
                  <a:solidFill>
                    <a:prstClr val="white"/>
                  </a:solid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56" name="TextBox 255">
              <a:extLst>
                <a:ext uri="{FF2B5EF4-FFF2-40B4-BE49-F238E27FC236}">
                  <a16:creationId xmlns:a16="http://schemas.microsoft.com/office/drawing/2014/main" xmlns="" id="{F94BD538-102C-72E7-587D-B2B96C62BE39}"/>
                </a:ext>
              </a:extLst>
            </p:cNvPr>
            <p:cNvSpPr txBox="1"/>
            <p:nvPr/>
          </p:nvSpPr>
          <p:spPr>
            <a:xfrm rot="20615280">
              <a:off x="174305" y="979276"/>
              <a:ext cx="4263661"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003366"/>
                  </a:solidFill>
                  <a:effectLst/>
                  <a:uLnTx/>
                  <a:uFillTx/>
                  <a:latin typeface="Cambria" panose="02040503050406030204" pitchFamily="18" charset="0"/>
                  <a:ea typeface="Cambria" panose="02040503050406030204" pitchFamily="18" charset="0"/>
                  <a:cs typeface="Times New Roman" panose="02020603050405020304" pitchFamily="18" charset="0"/>
                </a:rPr>
                <a:t>Hoạt</a:t>
              </a:r>
              <a:r>
                <a:rPr kumimoji="0" lang="en-US" sz="6600" b="0" i="0" u="none" strike="noStrike" kern="1200" cap="none" spc="0" normalizeH="0" baseline="0" noProof="0" dirty="0">
                  <a:ln>
                    <a:noFill/>
                  </a:ln>
                  <a:solidFill>
                    <a:srgbClr val="00336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a:noFill/>
                  </a:ln>
                  <a:solidFill>
                    <a:srgbClr val="003366"/>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endParaRPr kumimoji="0" lang="en-US" sz="6600" b="0" i="0" u="none" strike="noStrike" kern="1200" cap="none" spc="0" normalizeH="0" baseline="0" noProof="0" dirty="0">
                <a:ln>
                  <a:noFill/>
                </a:ln>
                <a:solidFill>
                  <a:srgbClr val="0033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261" name="TextBox 260">
            <a:extLst>
              <a:ext uri="{FF2B5EF4-FFF2-40B4-BE49-F238E27FC236}">
                <a16:creationId xmlns:a16="http://schemas.microsoft.com/office/drawing/2014/main" xmlns="" id="{9CEA3877-CA21-9889-F573-301A058287C6}"/>
              </a:ext>
            </a:extLst>
          </p:cNvPr>
          <p:cNvSpPr txBox="1"/>
          <p:nvPr/>
        </p:nvSpPr>
        <p:spPr>
          <a:xfrm>
            <a:off x="1741992" y="1329104"/>
            <a:ext cx="9355130" cy="904863"/>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a:t>
            </a:r>
            <a:r>
              <a:rPr kumimoji="0" lang="en-US" sz="66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U</a:t>
            </a:r>
            <a:r>
              <a:rPr kumimoji="0" lang="en-US" sz="66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a:t>
            </a:r>
            <a:r>
              <a:rPr kumimoji="0" lang="en-US" sz="6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Ệ</a:t>
            </a:r>
            <a:r>
              <a:rPr kumimoji="0" lang="en-US" sz="6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N</a:t>
            </a:r>
            <a:r>
              <a:rPr kumimoji="0" lang="en-US" sz="66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a:t>
            </a:r>
            <a:r>
              <a:rPr kumimoji="0" lang="en-US" sz="66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Ọ</a:t>
            </a:r>
            <a:r>
              <a:rPr kumimoji="0" lang="en-US" sz="6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a:t>
            </a:r>
            <a:r>
              <a:rPr kumimoji="0" lang="en-US" sz="66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HIỂU</a:t>
            </a:r>
            <a:endParaRPr kumimoji="0" lang="en-US" sz="66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0607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29167E-6 -2.22222E-6 L -2.29167E-6 -0.07222 " pathEditMode="relative" rAng="0" ptsTypes="AA">
                                      <p:cBhvr>
                                        <p:cTn id="13" dur="250" accel="50000" decel="50000" autoRev="1" fill="hold">
                                          <p:stCondLst>
                                            <p:cond delay="0"/>
                                          </p:stCondLst>
                                        </p:cTn>
                                        <p:tgtEl>
                                          <p:spTgt spid="261"/>
                                        </p:tgtEl>
                                        <p:attrNameLst>
                                          <p:attrName>ppt_x</p:attrName>
                                          <p:attrName>ppt_y</p:attrName>
                                        </p:attrNameLst>
                                      </p:cBhvr>
                                      <p:rCtr x="0" y="-3611"/>
                                    </p:animMotion>
                                    <p:animRot by="1500000">
                                      <p:cBhvr>
                                        <p:cTn id="14" dur="125" fill="hold">
                                          <p:stCondLst>
                                            <p:cond delay="0"/>
                                          </p:stCondLst>
                                        </p:cTn>
                                        <p:tgtEl>
                                          <p:spTgt spid="261"/>
                                        </p:tgtEl>
                                        <p:attrNameLst>
                                          <p:attrName>r</p:attrName>
                                        </p:attrNameLst>
                                      </p:cBhvr>
                                    </p:animRot>
                                    <p:animRot by="-1500000">
                                      <p:cBhvr>
                                        <p:cTn id="15" dur="125" fill="hold">
                                          <p:stCondLst>
                                            <p:cond delay="125"/>
                                          </p:stCondLst>
                                        </p:cTn>
                                        <p:tgtEl>
                                          <p:spTgt spid="261"/>
                                        </p:tgtEl>
                                        <p:attrNameLst>
                                          <p:attrName>r</p:attrName>
                                        </p:attrNameLst>
                                      </p:cBhvr>
                                    </p:animRot>
                                    <p:animRot by="-1500000">
                                      <p:cBhvr>
                                        <p:cTn id="16" dur="125" fill="hold">
                                          <p:stCondLst>
                                            <p:cond delay="250"/>
                                          </p:stCondLst>
                                        </p:cTn>
                                        <p:tgtEl>
                                          <p:spTgt spid="261"/>
                                        </p:tgtEl>
                                        <p:attrNameLst>
                                          <p:attrName>r</p:attrName>
                                        </p:attrNameLst>
                                      </p:cBhvr>
                                    </p:animRot>
                                    <p:animRot by="1500000">
                                      <p:cBhvr>
                                        <p:cTn id="17" dur="125" fill="hold">
                                          <p:stCondLst>
                                            <p:cond delay="375"/>
                                          </p:stCondLst>
                                        </p:cTn>
                                        <p:tgtEl>
                                          <p:spTgt spid="261"/>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AB2EC78-AEF1-0AAD-0EA1-64886B777728}"/>
              </a:ext>
            </a:extLst>
          </p:cNvPr>
          <p:cNvSpPr txBox="1"/>
          <p:nvPr/>
        </p:nvSpPr>
        <p:spPr>
          <a:xfrm>
            <a:off x="1039287" y="2227087"/>
            <a:ext cx="1034378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Times New Roman" panose="02020603050405020304" pitchFamily="18" charset="0"/>
              </a:rPr>
              <a:t>Tiếng</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hót</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kì</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diệu</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của</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họa</a:t>
            </a:r>
            <a:r>
              <a:rPr lang="en-US" sz="3600" dirty="0">
                <a:latin typeface="+mj-lt"/>
                <a:ea typeface="Arial-Rounded" panose="020B0500000000000000" pitchFamily="34" charset="0"/>
                <a:cs typeface="Times New Roman" panose="02020603050405020304" pitchFamily="18" charset="0"/>
              </a:rPr>
              <a:t> mi </a:t>
            </a:r>
            <a:r>
              <a:rPr lang="en-US" sz="3600" dirty="0" err="1">
                <a:latin typeface="+mj-lt"/>
                <a:ea typeface="Arial-Rounded" panose="020B0500000000000000" pitchFamily="34" charset="0"/>
                <a:cs typeface="Times New Roman" panose="02020603050405020304" pitchFamily="18" charset="0"/>
              </a:rPr>
              <a:t>đã</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làm</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cho</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sự</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vật</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trên</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bầu</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trời</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thay</a:t>
            </a:r>
            <a:r>
              <a:rPr lang="en-US" sz="3600" dirty="0">
                <a:latin typeface="+mj-lt"/>
                <a:ea typeface="Arial-Rounded" panose="020B0500000000000000" pitchFamily="34" charset="0"/>
                <a:cs typeface="Times New Roman" panose="02020603050405020304" pitchFamily="18" charset="0"/>
              </a:rPr>
              <a:t> </a:t>
            </a:r>
            <a:r>
              <a:rPr lang="en-US" sz="3600" dirty="0" err="1">
                <a:latin typeface="+mj-lt"/>
                <a:ea typeface="Arial-Rounded" panose="020B0500000000000000" pitchFamily="34" charset="0"/>
                <a:cs typeface="Times New Roman" panose="02020603050405020304" pitchFamily="18" charset="0"/>
              </a:rPr>
              <a:t>đổi</a:t>
            </a:r>
            <a:r>
              <a:rPr lang="en-US" sz="3600" dirty="0">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Trời</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bỗng</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sáng</a:t>
            </a:r>
            <a:r>
              <a:rPr lang="en-US" sz="3600" b="1" dirty="0">
                <a:solidFill>
                  <a:srgbClr val="C00000"/>
                </a:solidFill>
                <a:latin typeface="+mj-lt"/>
                <a:ea typeface="Arial-Rounded" panose="020B0500000000000000" pitchFamily="34" charset="0"/>
                <a:cs typeface="Times New Roman" panose="02020603050405020304" pitchFamily="18" charset="0"/>
              </a:rPr>
              <a:t> ra, </a:t>
            </a:r>
            <a:r>
              <a:rPr lang="en-US" sz="3600" b="1" dirty="0" err="1">
                <a:solidFill>
                  <a:srgbClr val="C00000"/>
                </a:solidFill>
                <a:latin typeface="+mj-lt"/>
                <a:ea typeface="Arial-Rounded" panose="020B0500000000000000" pitchFamily="34" charset="0"/>
                <a:cs typeface="Times New Roman" panose="02020603050405020304" pitchFamily="18" charset="0"/>
              </a:rPr>
              <a:t>những</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luồng</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sáng</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chiếu</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lên</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các</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chùm</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lộc</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mới</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nhú</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rực</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rỡ</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hơn</a:t>
            </a:r>
            <a:r>
              <a:rPr lang="en-US" sz="3600" b="1" dirty="0">
                <a:solidFill>
                  <a:srgbClr val="C00000"/>
                </a:solidFill>
                <a:latin typeface="+mj-lt"/>
                <a:ea typeface="Arial-Rounded" panose="020B0500000000000000" pitchFamily="34" charset="0"/>
                <a:cs typeface="Times New Roman" panose="02020603050405020304" pitchFamily="18" charset="0"/>
              </a:rPr>
              <a:t>, da </a:t>
            </a:r>
            <a:r>
              <a:rPr lang="en-US" sz="3600" b="1" dirty="0" err="1">
                <a:solidFill>
                  <a:srgbClr val="C00000"/>
                </a:solidFill>
                <a:latin typeface="+mj-lt"/>
                <a:ea typeface="Arial-Rounded" panose="020B0500000000000000" pitchFamily="34" charset="0"/>
                <a:cs typeface="Times New Roman" panose="02020603050405020304" pitchFamily="18" charset="0"/>
              </a:rPr>
              <a:t>trời</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bỗng</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xanh</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hơn</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những</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làn</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mây</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trắng</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trắng</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hơn</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xốp</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hơn</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trôi</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nhẹ</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nhàng</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hơn</a:t>
            </a:r>
            <a:r>
              <a:rPr lang="en-US" sz="3600" b="1" dirty="0">
                <a:solidFill>
                  <a:srgbClr val="C00000"/>
                </a:solidFill>
                <a:latin typeface="+mj-lt"/>
                <a:ea typeface="Arial-Rounded" panose="020B0500000000000000" pitchFamily="34" charset="0"/>
                <a:cs typeface="Times New Roman" panose="02020603050405020304" pitchFamily="18" charset="0"/>
              </a:rPr>
              <a:t>.  </a:t>
            </a:r>
          </a:p>
        </p:txBody>
      </p:sp>
      <p:pic>
        <p:nvPicPr>
          <p:cNvPr id="4" name="Picture 3" descr="Logo&#10;&#10;Description automatically generated">
            <a:extLst>
              <a:ext uri="{FF2B5EF4-FFF2-40B4-BE49-F238E27FC236}">
                <a16:creationId xmlns:a16="http://schemas.microsoft.com/office/drawing/2014/main" xmlns="" id="{78D8407B-CFB0-6043-5E7E-40396F0E4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27966"/>
            <a:ext cx="2330034" cy="2330034"/>
          </a:xfrm>
          <a:prstGeom prst="rect">
            <a:avLst/>
          </a:prstGeom>
        </p:spPr>
      </p:pic>
      <p:sp>
        <p:nvSpPr>
          <p:cNvPr id="5" name="TextBox 4">
            <a:extLst>
              <a:ext uri="{FF2B5EF4-FFF2-40B4-BE49-F238E27FC236}">
                <a16:creationId xmlns:a16="http://schemas.microsoft.com/office/drawing/2014/main" xmlns="" id="{37C9038D-485E-B321-FF1D-6608515041DF}"/>
              </a:ext>
            </a:extLst>
          </p:cNvPr>
          <p:cNvSpPr txBox="1"/>
          <p:nvPr/>
        </p:nvSpPr>
        <p:spPr>
          <a:xfrm>
            <a:off x="1165018" y="444146"/>
            <a:ext cx="10343780" cy="1195199"/>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just">
              <a:lnSpc>
                <a:spcPts val="4300"/>
              </a:lnSpc>
            </a:pP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Tiếng</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hót</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kì</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diệu</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của</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họa</a:t>
            </a:r>
            <a:r>
              <a:rPr lang="en-US" sz="3600" b="1" dirty="0">
                <a:solidFill>
                  <a:srgbClr val="002060"/>
                </a:solidFill>
                <a:latin typeface="+mj-lt"/>
                <a:ea typeface="Arial-Rounded" panose="020B0500000000000000" pitchFamily="34" charset="0"/>
                <a:cs typeface="Times New Roman" panose="02020603050405020304" pitchFamily="18" charset="0"/>
              </a:rPr>
              <a:t> mi </a:t>
            </a:r>
            <a:r>
              <a:rPr lang="en-US" sz="3600" b="1" dirty="0" err="1">
                <a:solidFill>
                  <a:srgbClr val="002060"/>
                </a:solidFill>
                <a:latin typeface="+mj-lt"/>
                <a:ea typeface="Arial-Rounded" panose="020B0500000000000000" pitchFamily="34" charset="0"/>
                <a:cs typeface="Times New Roman" panose="02020603050405020304" pitchFamily="18" charset="0"/>
              </a:rPr>
              <a:t>đã</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làm</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cho</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sự</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vật</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trên</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bầu</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C00000"/>
                </a:solidFill>
                <a:latin typeface="+mj-lt"/>
                <a:ea typeface="Arial-Rounded" panose="020B0500000000000000" pitchFamily="34" charset="0"/>
                <a:cs typeface="Times New Roman" panose="02020603050405020304" pitchFamily="18" charset="0"/>
              </a:rPr>
              <a:t>trời</a:t>
            </a:r>
            <a:r>
              <a:rPr lang="en-US" sz="3600" b="1" dirty="0">
                <a:solidFill>
                  <a:srgbClr val="C0000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thay</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đổi</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như</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thế</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nào</a:t>
            </a:r>
            <a:r>
              <a:rPr lang="en-US" sz="3600" b="1" dirty="0">
                <a:solidFill>
                  <a:srgbClr val="002060"/>
                </a:solidFill>
                <a:latin typeface="+mj-lt"/>
                <a:ea typeface="Arial-Rounded" panose="020B0500000000000000" pitchFamily="34" charset="0"/>
                <a:cs typeface="Times New Roman" panose="02020603050405020304" pitchFamily="18" charset="0"/>
              </a:rPr>
              <a:t>?</a:t>
            </a:r>
          </a:p>
        </p:txBody>
      </p:sp>
      <p:sp>
        <p:nvSpPr>
          <p:cNvPr id="6" name="Oval 5">
            <a:extLst>
              <a:ext uri="{FF2B5EF4-FFF2-40B4-BE49-F238E27FC236}">
                <a16:creationId xmlns:a16="http://schemas.microsoft.com/office/drawing/2014/main" xmlns="" id="{4707FF56-89A5-986D-5FC2-C70B84CF6C6B}"/>
              </a:ext>
            </a:extLst>
          </p:cNvPr>
          <p:cNvSpPr/>
          <p:nvPr/>
        </p:nvSpPr>
        <p:spPr>
          <a:xfrm>
            <a:off x="567223" y="478436"/>
            <a:ext cx="638306" cy="671037"/>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cs typeface="Times New Roman" panose="02020603050405020304" pitchFamily="18" charset="0"/>
              </a:rPr>
              <a:t>1</a:t>
            </a:r>
          </a:p>
        </p:txBody>
      </p:sp>
    </p:spTree>
    <p:custDataLst>
      <p:tags r:id="rId1"/>
    </p:custDataLst>
    <p:extLst>
      <p:ext uri="{BB962C8B-B14F-4D97-AF65-F5344CB8AC3E}">
        <p14:creationId xmlns:p14="http://schemas.microsoft.com/office/powerpoint/2010/main" val="1051072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5844646-89E4-D406-37C4-649FAA3BD4DC}"/>
              </a:ext>
            </a:extLst>
          </p:cNvPr>
          <p:cNvSpPr txBox="1"/>
          <p:nvPr/>
        </p:nvSpPr>
        <p:spPr>
          <a:xfrm>
            <a:off x="1366370" y="418338"/>
            <a:ext cx="9726350" cy="1323439"/>
          </a:xfrm>
          <a:prstGeom prst="rect">
            <a:avLst/>
          </a:prstGeom>
          <a:noFill/>
        </p:spPr>
        <p:txBody>
          <a:bodyPr wrap="square" rtlCol="0">
            <a:spAutoFit/>
          </a:bodyPr>
          <a:lstStyle/>
          <a:p>
            <a:pPr algn="just"/>
            <a:r>
              <a:rPr lang="en-US" sz="4000" b="1" dirty="0" err="1">
                <a:solidFill>
                  <a:srgbClr val="002060"/>
                </a:solidFill>
                <a:latin typeface="+mj-lt"/>
                <a:ea typeface="Arial-Rounded" panose="020B0500000000000000" pitchFamily="34" charset="0"/>
                <a:cs typeface="Times New Roman" panose="02020603050405020304" pitchFamily="18" charset="0"/>
              </a:rPr>
              <a:t>Những</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gợn</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sóng</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trên</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hồ</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có</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gì</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thay</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đổi</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khi</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hòa</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nhịp</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với</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tiếng</a:t>
            </a:r>
            <a:r>
              <a:rPr lang="en-US" sz="4000" b="1" dirty="0">
                <a:solidFill>
                  <a:srgbClr val="002060"/>
                </a:solidFill>
                <a:latin typeface="+mj-lt"/>
                <a:ea typeface="Arial-Rounded" panose="020B0500000000000000" pitchFamily="34" charset="0"/>
                <a:cs typeface="Times New Roman" panose="02020603050405020304" pitchFamily="18" charset="0"/>
              </a:rPr>
              <a:t> </a:t>
            </a:r>
            <a:r>
              <a:rPr lang="en-US" sz="4000" b="1" dirty="0" err="1">
                <a:solidFill>
                  <a:srgbClr val="002060"/>
                </a:solidFill>
                <a:latin typeface="+mj-lt"/>
                <a:ea typeface="Arial-Rounded" panose="020B0500000000000000" pitchFamily="34" charset="0"/>
                <a:cs typeface="Times New Roman" panose="02020603050405020304" pitchFamily="18" charset="0"/>
              </a:rPr>
              <a:t>họa</a:t>
            </a:r>
            <a:r>
              <a:rPr lang="en-US" sz="4000" b="1" dirty="0">
                <a:solidFill>
                  <a:srgbClr val="002060"/>
                </a:solidFill>
                <a:latin typeface="+mj-lt"/>
                <a:ea typeface="Arial-Rounded" panose="020B0500000000000000" pitchFamily="34" charset="0"/>
                <a:cs typeface="Times New Roman" panose="02020603050405020304" pitchFamily="18" charset="0"/>
              </a:rPr>
              <a:t> mi </a:t>
            </a:r>
            <a:r>
              <a:rPr lang="en-US" sz="4000" b="1" dirty="0" err="1">
                <a:solidFill>
                  <a:srgbClr val="002060"/>
                </a:solidFill>
                <a:latin typeface="+mj-lt"/>
                <a:ea typeface="Arial-Rounded" panose="020B0500000000000000" pitchFamily="34" charset="0"/>
                <a:cs typeface="Times New Roman" panose="02020603050405020304" pitchFamily="18" charset="0"/>
              </a:rPr>
              <a:t>hót</a:t>
            </a:r>
            <a:r>
              <a:rPr lang="en-US" sz="4000" b="1" dirty="0">
                <a:solidFill>
                  <a:srgbClr val="002060"/>
                </a:solidFill>
                <a:latin typeface="+mj-lt"/>
                <a:ea typeface="Arial-Rounded" panose="020B0500000000000000" pitchFamily="34" charset="0"/>
                <a:cs typeface="Times New Roman" panose="02020603050405020304" pitchFamily="18" charset="0"/>
              </a:rPr>
              <a:t>?</a:t>
            </a:r>
          </a:p>
        </p:txBody>
      </p:sp>
      <p:sp>
        <p:nvSpPr>
          <p:cNvPr id="10" name="Rounded Rectangle 2">
            <a:extLst>
              <a:ext uri="{FF2B5EF4-FFF2-40B4-BE49-F238E27FC236}">
                <a16:creationId xmlns:a16="http://schemas.microsoft.com/office/drawing/2014/main" xmlns="" id="{928C04E4-EBF7-3379-49A2-28F2BA9EFF1B}"/>
              </a:ext>
            </a:extLst>
          </p:cNvPr>
          <p:cNvSpPr/>
          <p:nvPr/>
        </p:nvSpPr>
        <p:spPr>
          <a:xfrm>
            <a:off x="718307" y="1883400"/>
            <a:ext cx="10602772" cy="1385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66700" algn="just"/>
            <a:r>
              <a:rPr lang="en-US" sz="4000" dirty="0">
                <a:solidFill>
                  <a:schemeClr val="bg1">
                    <a:lumMod val="10000"/>
                  </a:schemeClr>
                </a:solidFill>
                <a:latin typeface="+mj-lt"/>
                <a:ea typeface="Arial-Rounded" pitchFamily="34" charset="0"/>
                <a:cs typeface="Arial-Rounded" pitchFamily="34"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Những</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gợn</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sóng</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trên</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hồ</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hòa</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nhịp</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với</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tiếng</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hoạ</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mi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hót</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lấp</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lánh</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 </a:t>
            </a:r>
            <a:r>
              <a:rPr lang="en-US" sz="4000" b="1" dirty="0" err="1">
                <a:solidFill>
                  <a:schemeClr val="bg1">
                    <a:lumMod val="10000"/>
                  </a:schemeClr>
                </a:solidFill>
                <a:latin typeface="+mj-lt"/>
                <a:ea typeface="Arial-Rounded" panose="020B0500000000000000" pitchFamily="34" charset="0"/>
                <a:cs typeface="Times New Roman" panose="02020603050405020304" pitchFamily="18" charset="0"/>
              </a:rPr>
              <a:t>thêm</a:t>
            </a:r>
            <a:r>
              <a:rPr lang="en-US" sz="4000" b="1" dirty="0">
                <a:solidFill>
                  <a:schemeClr val="bg1">
                    <a:lumMod val="10000"/>
                  </a:schemeClr>
                </a:solidFill>
                <a:latin typeface="+mj-lt"/>
                <a:ea typeface="Arial-Rounded" panose="020B0500000000000000" pitchFamily="34" charset="0"/>
                <a:cs typeface="Times New Roman" panose="02020603050405020304" pitchFamily="18" charset="0"/>
              </a:rPr>
              <a:t>.</a:t>
            </a:r>
          </a:p>
        </p:txBody>
      </p:sp>
      <p:sp>
        <p:nvSpPr>
          <p:cNvPr id="11" name="Oval 10">
            <a:extLst>
              <a:ext uri="{FF2B5EF4-FFF2-40B4-BE49-F238E27FC236}">
                <a16:creationId xmlns:a16="http://schemas.microsoft.com/office/drawing/2014/main" xmlns="" id="{9190F472-F886-1955-FB89-E8DAA8E421F9}"/>
              </a:ext>
            </a:extLst>
          </p:cNvPr>
          <p:cNvSpPr/>
          <p:nvPr/>
        </p:nvSpPr>
        <p:spPr>
          <a:xfrm>
            <a:off x="744166" y="527582"/>
            <a:ext cx="542642" cy="485360"/>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cs typeface="Times New Roman" panose="02020603050405020304" pitchFamily="18" charset="0"/>
              </a:rPr>
              <a:t>2</a:t>
            </a:r>
          </a:p>
        </p:txBody>
      </p:sp>
      <p:pic>
        <p:nvPicPr>
          <p:cNvPr id="13" name="Picture 12">
            <a:extLst>
              <a:ext uri="{FF2B5EF4-FFF2-40B4-BE49-F238E27FC236}">
                <a16:creationId xmlns:a16="http://schemas.microsoft.com/office/drawing/2014/main" xmlns="" id="{9A91BD91-3926-DEA2-58A7-DC476420DA70}"/>
              </a:ext>
            </a:extLst>
          </p:cNvPr>
          <p:cNvPicPr>
            <a:picLocks noChangeAspect="1"/>
          </p:cNvPicPr>
          <p:nvPr/>
        </p:nvPicPr>
        <p:blipFill>
          <a:blip r:embed="rId2"/>
          <a:stretch>
            <a:fillRect/>
          </a:stretch>
        </p:blipFill>
        <p:spPr>
          <a:xfrm>
            <a:off x="2331720" y="3447554"/>
            <a:ext cx="6873240" cy="3230423"/>
          </a:xfrm>
          <a:prstGeom prst="rect">
            <a:avLst/>
          </a:prstGeom>
        </p:spPr>
      </p:pic>
    </p:spTree>
    <p:extLst>
      <p:ext uri="{BB962C8B-B14F-4D97-AF65-F5344CB8AC3E}">
        <p14:creationId xmlns:p14="http://schemas.microsoft.com/office/powerpoint/2010/main" val="1561911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E1A00F-7F73-B6B3-647A-F7F022CB5674}"/>
              </a:ext>
            </a:extLst>
          </p:cNvPr>
          <p:cNvSpPr txBox="1"/>
          <p:nvPr/>
        </p:nvSpPr>
        <p:spPr>
          <a:xfrm>
            <a:off x="1528450" y="1082346"/>
            <a:ext cx="10315376" cy="1938992"/>
          </a:xfrm>
          <a:prstGeom prst="rect">
            <a:avLst/>
          </a:prstGeom>
          <a:noFill/>
        </p:spPr>
        <p:txBody>
          <a:bodyPr wrap="square" rtlCol="0">
            <a:spAutoFit/>
          </a:bodyPr>
          <a:lstStyle/>
          <a:p>
            <a:pPr algn="just">
              <a:lnSpc>
                <a:spcPts val="4800"/>
              </a:lnSpc>
            </a:pPr>
            <a:r>
              <a:rPr lang="en-US" sz="360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3600" dirty="0">
                <a:solidFill>
                  <a:srgbClr val="FF0000"/>
                </a:solidFill>
                <a:latin typeface="+mj-lt"/>
                <a:ea typeface="Arial-Rounded" panose="020B0500000000000000" pitchFamily="34" charset="0"/>
                <a:cs typeface="Times New Roman" panose="02020603050405020304" pitchFamily="18" charset="0"/>
                <a:sym typeface="Wingdings" panose="05000000000000000000" pitchFamily="2" charset="2"/>
              </a:rPr>
              <a:t>nghe tiếng hót trong suốt của h</a:t>
            </a:r>
            <a:r>
              <a:rPr lang="en-US" sz="3600" dirty="0" err="1">
                <a:solidFill>
                  <a:srgbClr val="FF0000"/>
                </a:solidFill>
                <a:latin typeface="+mj-lt"/>
                <a:ea typeface="Arial-Rounded" panose="020B0500000000000000" pitchFamily="34" charset="0"/>
                <a:cs typeface="Times New Roman" panose="02020603050405020304" pitchFamily="18" charset="0"/>
                <a:sym typeface="Wingdings" panose="05000000000000000000" pitchFamily="2" charset="2"/>
              </a:rPr>
              <a:t>ọa</a:t>
            </a:r>
            <a:r>
              <a:rPr lang="vi-VN" sz="3600" dirty="0">
                <a:solidFill>
                  <a:srgbClr val="FF0000"/>
                </a:solidFill>
                <a:latin typeface="+mj-lt"/>
                <a:ea typeface="Arial-Rounded" panose="020B0500000000000000" pitchFamily="34" charset="0"/>
                <a:cs typeface="Times New Roman" panose="02020603050405020304" pitchFamily="18" charset="0"/>
                <a:sym typeface="Wingdings" panose="05000000000000000000" pitchFamily="2" charset="2"/>
              </a:rPr>
              <a:t> mi chợt bừng</a:t>
            </a:r>
            <a:r>
              <a:rPr lang="en-US" sz="3600" dirty="0">
                <a:solidFill>
                  <a:srgbClr val="FF0000"/>
                </a:solidFill>
                <a:latin typeface="+mj-lt"/>
                <a:ea typeface="Arial-Rounded" panose="020B0500000000000000" pitchFamily="34" charset="0"/>
                <a:cs typeface="Times New Roman" panose="02020603050405020304" pitchFamily="18" charset="0"/>
                <a:sym typeface="Wingdings" panose="05000000000000000000" pitchFamily="2" charset="2"/>
              </a:rPr>
              <a:t> </a:t>
            </a:r>
            <a:r>
              <a:rPr lang="en-US" sz="3600" dirty="0" err="1">
                <a:solidFill>
                  <a:srgbClr val="FF0000"/>
                </a:solidFill>
                <a:latin typeface="+mj-lt"/>
                <a:ea typeface="Arial-Rounded" panose="020B0500000000000000" pitchFamily="34" charset="0"/>
                <a:cs typeface="Times New Roman" panose="02020603050405020304" pitchFamily="18" charset="0"/>
              </a:rPr>
              <a:t>giấc</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xòe</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những</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cánh</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hoa</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đẹp</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bày</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đủ</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các</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màu</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sắc</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xanh</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tươi</a:t>
            </a:r>
            <a:r>
              <a:rPr lang="en-US" sz="3600" dirty="0">
                <a:solidFill>
                  <a:srgbClr val="FF0000"/>
                </a:solidFill>
                <a:latin typeface="+mj-lt"/>
                <a:ea typeface="Arial-Rounded" panose="020B0500000000000000" pitchFamily="34" charset="0"/>
                <a:cs typeface="Times New Roman" panose="02020603050405020304" pitchFamily="18" charset="0"/>
              </a:rPr>
              <a:t>. </a:t>
            </a:r>
            <a:endParaRPr lang="vi-VN" sz="3600" dirty="0">
              <a:solidFill>
                <a:srgbClr val="FF0000"/>
              </a:solidFill>
              <a:latin typeface="+mj-lt"/>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1B380C6A-1226-8774-6642-EF908E136444}"/>
              </a:ext>
            </a:extLst>
          </p:cNvPr>
          <p:cNvSpPr txBox="1"/>
          <p:nvPr/>
        </p:nvSpPr>
        <p:spPr>
          <a:xfrm>
            <a:off x="885509" y="402262"/>
            <a:ext cx="11370667" cy="646331"/>
          </a:xfrm>
          <a:prstGeom prst="rect">
            <a:avLst/>
          </a:prstGeom>
          <a:noFill/>
        </p:spPr>
        <p:txBody>
          <a:bodyPr wrap="square" rtlCol="0">
            <a:spAutoFit/>
          </a:bodyPr>
          <a:lstStyle/>
          <a:p>
            <a:pPr algn="just"/>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Nói</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tiếp</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sự</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thay</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đổi</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trên</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mặt</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đất</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khi</a:t>
            </a:r>
            <a:r>
              <a:rPr lang="en-US" sz="3600" b="1" dirty="0">
                <a:solidFill>
                  <a:srgbClr val="002060"/>
                </a:solidFill>
                <a:latin typeface="+mj-lt"/>
                <a:ea typeface="Arial-Rounded" panose="020B0500000000000000" pitchFamily="34" charset="0"/>
                <a:cs typeface="Times New Roman" panose="02020603050405020304" pitchFamily="18" charset="0"/>
              </a:rPr>
              <a:t> </a:t>
            </a:r>
            <a:r>
              <a:rPr lang="en-US" sz="3600" b="1" dirty="0" err="1">
                <a:solidFill>
                  <a:srgbClr val="002060"/>
                </a:solidFill>
                <a:latin typeface="+mj-lt"/>
                <a:ea typeface="Arial-Rounded" panose="020B0500000000000000" pitchFamily="34" charset="0"/>
                <a:cs typeface="Times New Roman" panose="02020603050405020304" pitchFamily="18" charset="0"/>
              </a:rPr>
              <a:t>hoạ</a:t>
            </a:r>
            <a:r>
              <a:rPr lang="en-US" sz="3600" b="1" dirty="0">
                <a:solidFill>
                  <a:srgbClr val="002060"/>
                </a:solidFill>
                <a:latin typeface="+mj-lt"/>
                <a:ea typeface="Arial-Rounded" panose="020B0500000000000000" pitchFamily="34" charset="0"/>
                <a:cs typeface="Times New Roman" panose="02020603050405020304" pitchFamily="18" charset="0"/>
              </a:rPr>
              <a:t> mi </a:t>
            </a:r>
            <a:r>
              <a:rPr lang="en-US" sz="3600" b="1" dirty="0" err="1">
                <a:solidFill>
                  <a:srgbClr val="002060"/>
                </a:solidFill>
                <a:latin typeface="+mj-lt"/>
                <a:ea typeface="Arial-Rounded" panose="020B0500000000000000" pitchFamily="34" charset="0"/>
                <a:cs typeface="Times New Roman" panose="02020603050405020304" pitchFamily="18" charset="0"/>
              </a:rPr>
              <a:t>hót</a:t>
            </a:r>
            <a:r>
              <a:rPr lang="en-US" sz="3600" b="1" dirty="0">
                <a:solidFill>
                  <a:srgbClr val="002060"/>
                </a:solidFill>
                <a:latin typeface="+mj-lt"/>
                <a:ea typeface="Arial-Rounded" panose="020B0500000000000000"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xmlns="" id="{3F5F5803-7020-EC0F-2421-6EA8594EEC0F}"/>
              </a:ext>
            </a:extLst>
          </p:cNvPr>
          <p:cNvSpPr txBox="1"/>
          <p:nvPr/>
        </p:nvSpPr>
        <p:spPr>
          <a:xfrm>
            <a:off x="1164782" y="929804"/>
            <a:ext cx="5018436" cy="823752"/>
          </a:xfrm>
          <a:prstGeom prst="rect">
            <a:avLst/>
          </a:prstGeom>
          <a:noFill/>
        </p:spPr>
        <p:txBody>
          <a:bodyPr wrap="square" rtlCol="0">
            <a:spAutoFit/>
          </a:bodyPr>
          <a:lstStyle/>
          <a:p>
            <a:pPr algn="just">
              <a:lnSpc>
                <a:spcPct val="150000"/>
              </a:lnSpc>
            </a:pPr>
            <a:r>
              <a:rPr lang="en-US" sz="3600" b="1" dirty="0">
                <a:solidFill>
                  <a:srgbClr val="FF0000"/>
                </a:solidFill>
                <a:latin typeface="+mj-lt"/>
                <a:ea typeface="Arial-Rounded" panose="020B0500000000000000" pitchFamily="34" charset="0"/>
                <a:cs typeface="Times New Roman" panose="02020603050405020304" pitchFamily="18" charset="0"/>
              </a:rPr>
              <a:t>a. </a:t>
            </a:r>
            <a:r>
              <a:rPr lang="en-US" sz="3600" b="1" dirty="0" err="1">
                <a:latin typeface="+mj-lt"/>
                <a:ea typeface="Arial-Rounded" panose="020B0500000000000000" pitchFamily="34" charset="0"/>
                <a:cs typeface="Times New Roman" panose="02020603050405020304" pitchFamily="18" charset="0"/>
              </a:rPr>
              <a:t>Các</a:t>
            </a:r>
            <a:r>
              <a:rPr lang="en-US" sz="3600" b="1" dirty="0">
                <a:latin typeface="+mj-lt"/>
                <a:ea typeface="Arial-Rounded" panose="020B0500000000000000" pitchFamily="34" charset="0"/>
                <a:cs typeface="Times New Roman" panose="02020603050405020304" pitchFamily="18" charset="0"/>
              </a:rPr>
              <a:t> </a:t>
            </a:r>
            <a:r>
              <a:rPr lang="en-US" sz="3600" b="1" dirty="0" err="1">
                <a:latin typeface="+mj-lt"/>
                <a:ea typeface="Arial-Rounded" panose="020B0500000000000000" pitchFamily="34" charset="0"/>
                <a:cs typeface="Times New Roman" panose="02020603050405020304" pitchFamily="18" charset="0"/>
              </a:rPr>
              <a:t>loài</a:t>
            </a:r>
            <a:r>
              <a:rPr lang="en-US" sz="3600" b="1" dirty="0">
                <a:latin typeface="+mj-lt"/>
                <a:ea typeface="Arial-Rounded" panose="020B0500000000000000" pitchFamily="34" charset="0"/>
                <a:cs typeface="Times New Roman" panose="02020603050405020304" pitchFamily="18" charset="0"/>
              </a:rPr>
              <a:t> </a:t>
            </a:r>
            <a:r>
              <a:rPr lang="en-US" sz="3600" b="1" dirty="0" err="1">
                <a:latin typeface="+mj-lt"/>
                <a:ea typeface="Arial-Rounded" panose="020B0500000000000000" pitchFamily="34" charset="0"/>
                <a:cs typeface="Times New Roman" panose="02020603050405020304" pitchFamily="18" charset="0"/>
              </a:rPr>
              <a:t>hoa</a:t>
            </a:r>
            <a:r>
              <a:rPr lang="en-US" sz="3600" b="1" dirty="0">
                <a:latin typeface="+mj-lt"/>
                <a:ea typeface="Arial-Rounded" panose="020B0500000000000000"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xmlns="" id="{76362B0E-1A29-0E03-07AE-5636FFE4F762}"/>
              </a:ext>
            </a:extLst>
          </p:cNvPr>
          <p:cNvSpPr txBox="1"/>
          <p:nvPr/>
        </p:nvSpPr>
        <p:spPr>
          <a:xfrm>
            <a:off x="658137" y="3284670"/>
            <a:ext cx="5113867" cy="823046"/>
          </a:xfrm>
          <a:prstGeom prst="rect">
            <a:avLst/>
          </a:prstGeom>
          <a:noFill/>
        </p:spPr>
        <p:txBody>
          <a:bodyPr wrap="square" rtlCol="0">
            <a:spAutoFit/>
          </a:bodyPr>
          <a:lstStyle/>
          <a:p>
            <a:pPr algn="just">
              <a:lnSpc>
                <a:spcPct val="150000"/>
              </a:lnSpc>
            </a:pPr>
            <a:r>
              <a:rPr lang="en-US" sz="3600" b="1" dirty="0">
                <a:solidFill>
                  <a:srgbClr val="FF0000"/>
                </a:solidFill>
                <a:latin typeface="+mj-lt"/>
                <a:ea typeface="Arial-Rounded" panose="020B0500000000000000" pitchFamily="34" charset="0"/>
                <a:cs typeface="Arial-Rounded" panose="020B0500000000000000" pitchFamily="34" charset="0"/>
              </a:rPr>
              <a:t>   </a:t>
            </a:r>
            <a:r>
              <a:rPr lang="en-US" sz="3600" b="1" dirty="0">
                <a:solidFill>
                  <a:srgbClr val="FF0000"/>
                </a:solidFill>
                <a:latin typeface="+mj-lt"/>
                <a:ea typeface="Arial-Rounded" panose="020B0500000000000000" pitchFamily="34" charset="0"/>
                <a:cs typeface="Times New Roman" panose="02020603050405020304" pitchFamily="18" charset="0"/>
              </a:rPr>
              <a:t>b. </a:t>
            </a:r>
            <a:r>
              <a:rPr lang="en-US" sz="3600" b="1" dirty="0" err="1">
                <a:latin typeface="+mj-lt"/>
                <a:ea typeface="Arial-Rounded" panose="020B0500000000000000" pitchFamily="34" charset="0"/>
                <a:cs typeface="Times New Roman" panose="02020603050405020304" pitchFamily="18" charset="0"/>
              </a:rPr>
              <a:t>Các</a:t>
            </a:r>
            <a:r>
              <a:rPr lang="en-US" sz="3600" b="1" dirty="0">
                <a:latin typeface="+mj-lt"/>
                <a:ea typeface="Arial-Rounded" panose="020B0500000000000000" pitchFamily="34" charset="0"/>
                <a:cs typeface="Times New Roman" panose="02020603050405020304" pitchFamily="18" charset="0"/>
              </a:rPr>
              <a:t> </a:t>
            </a:r>
            <a:r>
              <a:rPr lang="en-US" sz="3600" b="1" dirty="0" err="1">
                <a:latin typeface="+mj-lt"/>
                <a:ea typeface="Arial-Rounded" panose="020B0500000000000000" pitchFamily="34" charset="0"/>
                <a:cs typeface="Times New Roman" panose="02020603050405020304" pitchFamily="18" charset="0"/>
              </a:rPr>
              <a:t>loài</a:t>
            </a:r>
            <a:r>
              <a:rPr lang="en-US" sz="3600" b="1" dirty="0">
                <a:latin typeface="+mj-lt"/>
                <a:ea typeface="Arial-Rounded" panose="020B0500000000000000" pitchFamily="34" charset="0"/>
                <a:cs typeface="Times New Roman" panose="02020603050405020304" pitchFamily="18" charset="0"/>
              </a:rPr>
              <a:t> </a:t>
            </a:r>
            <a:r>
              <a:rPr lang="en-US" sz="3600" b="1" dirty="0" err="1">
                <a:latin typeface="+mj-lt"/>
                <a:ea typeface="Arial-Rounded" panose="020B0500000000000000" pitchFamily="34" charset="0"/>
                <a:cs typeface="Times New Roman" panose="02020603050405020304" pitchFamily="18" charset="0"/>
              </a:rPr>
              <a:t>chim</a:t>
            </a:r>
            <a:r>
              <a:rPr lang="en-US" sz="3600" b="1" dirty="0">
                <a:latin typeface="+mj-lt"/>
                <a:ea typeface="Arial-Rounded" panose="020B0500000000000000"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xmlns="" id="{50A451C1-CA54-BE04-EADB-59F129C669DD}"/>
              </a:ext>
            </a:extLst>
          </p:cNvPr>
          <p:cNvSpPr txBox="1"/>
          <p:nvPr/>
        </p:nvSpPr>
        <p:spPr>
          <a:xfrm>
            <a:off x="4158729" y="961482"/>
            <a:ext cx="1109820" cy="820096"/>
          </a:xfrm>
          <a:prstGeom prst="rect">
            <a:avLst/>
          </a:prstGeom>
          <a:noFill/>
        </p:spPr>
        <p:txBody>
          <a:bodyPr wrap="square" rtlCol="0">
            <a:spAutoFit/>
          </a:bodyPr>
          <a:lstStyle/>
          <a:p>
            <a:pPr>
              <a:lnSpc>
                <a:spcPct val="150000"/>
              </a:lnSpc>
            </a:pPr>
            <a:r>
              <a:rPr lang="en-US" sz="3600" b="1" dirty="0">
                <a:latin typeface="+mj-lt"/>
                <a:ea typeface="Arial-Rounded" panose="020B0500000000000000"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xmlns="" id="{4D76B7C3-2A70-06CA-0EA9-14B14BE12C29}"/>
              </a:ext>
            </a:extLst>
          </p:cNvPr>
          <p:cNvSpPr txBox="1"/>
          <p:nvPr/>
        </p:nvSpPr>
        <p:spPr>
          <a:xfrm>
            <a:off x="4158729" y="3272040"/>
            <a:ext cx="1327671" cy="823046"/>
          </a:xfrm>
          <a:prstGeom prst="rect">
            <a:avLst/>
          </a:prstGeom>
          <a:noFill/>
        </p:spPr>
        <p:txBody>
          <a:bodyPr wrap="square" rtlCol="0">
            <a:spAutoFit/>
          </a:bodyPr>
          <a:lstStyle/>
          <a:p>
            <a:pPr>
              <a:lnSpc>
                <a:spcPct val="150000"/>
              </a:lnSpc>
            </a:pPr>
            <a:r>
              <a:rPr lang="en-US" sz="3600" b="1" dirty="0">
                <a:latin typeface="+mj-lt"/>
                <a:ea typeface="Arial-Rounded" panose="020B0500000000000000" pitchFamily="34" charset="0"/>
                <a:cs typeface="Arial-Rounded" panose="020B0500000000000000" pitchFamily="34" charset="0"/>
              </a:rPr>
              <a:t> </a:t>
            </a:r>
            <a:r>
              <a:rPr lang="en-US" sz="3600" b="1" dirty="0">
                <a:latin typeface="+mj-lt"/>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xmlns="" id="{77FF9B35-EF45-084C-086C-CF58C3D21AC8}"/>
              </a:ext>
            </a:extLst>
          </p:cNvPr>
          <p:cNvSpPr txBox="1"/>
          <p:nvPr/>
        </p:nvSpPr>
        <p:spPr>
          <a:xfrm>
            <a:off x="1461962" y="3424336"/>
            <a:ext cx="10118705" cy="1263936"/>
          </a:xfrm>
          <a:prstGeom prst="rect">
            <a:avLst/>
          </a:prstGeom>
          <a:noFill/>
        </p:spPr>
        <p:txBody>
          <a:bodyPr wrap="square" rtlCol="0">
            <a:spAutoFit/>
          </a:bodyPr>
          <a:lstStyle/>
          <a:p>
            <a:pPr algn="just">
              <a:lnSpc>
                <a:spcPts val="4800"/>
              </a:lnSpc>
            </a:pPr>
            <a:r>
              <a:rPr lang="en-US" sz="360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en-US" sz="3600" dirty="0" err="1">
                <a:solidFill>
                  <a:srgbClr val="FF0000"/>
                </a:solidFill>
                <a:latin typeface="+mj-lt"/>
                <a:ea typeface="Arial-Rounded" panose="020B0500000000000000" pitchFamily="34" charset="0"/>
                <a:cs typeface="Times New Roman" panose="02020603050405020304" pitchFamily="18" charset="0"/>
              </a:rPr>
              <a:t>dạo</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lên</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những</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khúc</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nhạc</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tưng</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bừng</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ngợi</a:t>
            </a:r>
            <a:r>
              <a:rPr lang="en-US" sz="3600" dirty="0">
                <a:solidFill>
                  <a:srgbClr val="FF0000"/>
                </a:solidFill>
                <a:latin typeface="+mj-lt"/>
                <a:ea typeface="Arial-Rounded" panose="020B0500000000000000" pitchFamily="34" charset="0"/>
                <a:cs typeface="Times New Roman" panose="02020603050405020304" pitchFamily="18" charset="0"/>
              </a:rPr>
              <a:t> ca </a:t>
            </a:r>
            <a:r>
              <a:rPr lang="en-US" sz="3600" dirty="0" err="1">
                <a:solidFill>
                  <a:srgbClr val="FF0000"/>
                </a:solidFill>
                <a:latin typeface="+mj-lt"/>
                <a:ea typeface="Arial-Rounded" panose="020B0500000000000000" pitchFamily="34" charset="0"/>
                <a:cs typeface="Times New Roman" panose="02020603050405020304" pitchFamily="18" charset="0"/>
              </a:rPr>
              <a:t>núi</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sông</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đang</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đổi</a:t>
            </a:r>
            <a:r>
              <a:rPr lang="en-US" sz="3600" dirty="0">
                <a:solidFill>
                  <a:srgbClr val="FF0000"/>
                </a:solidFill>
                <a:latin typeface="+mj-lt"/>
                <a:ea typeface="Arial-Rounded" panose="020B0500000000000000" pitchFamily="34" charset="0"/>
                <a:cs typeface="Times New Roman" panose="02020603050405020304" pitchFamily="18" charset="0"/>
              </a:rPr>
              <a:t> </a:t>
            </a:r>
            <a:r>
              <a:rPr lang="en-US" sz="3600" dirty="0" err="1">
                <a:solidFill>
                  <a:srgbClr val="FF0000"/>
                </a:solidFill>
                <a:latin typeface="+mj-lt"/>
                <a:ea typeface="Arial-Rounded" panose="020B0500000000000000" pitchFamily="34" charset="0"/>
                <a:cs typeface="Times New Roman" panose="02020603050405020304" pitchFamily="18" charset="0"/>
              </a:rPr>
              <a:t>mới</a:t>
            </a:r>
            <a:r>
              <a:rPr lang="en-US" sz="3600" dirty="0">
                <a:solidFill>
                  <a:srgbClr val="FF0000"/>
                </a:solidFill>
                <a:latin typeface="+mj-lt"/>
                <a:ea typeface="Arial-Rounded" panose="020B0500000000000000" pitchFamily="34" charset="0"/>
                <a:cs typeface="Times New Roman" panose="02020603050405020304" pitchFamily="18" charset="0"/>
              </a:rPr>
              <a:t>.</a:t>
            </a:r>
            <a:endParaRPr lang="vi-VN" sz="3600" dirty="0">
              <a:solidFill>
                <a:srgbClr val="FF0000"/>
              </a:solidFill>
              <a:latin typeface="+mj-lt"/>
              <a:ea typeface="Arial-Rounded" panose="020B0500000000000000"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xmlns="" id="{7C3A8F0C-8691-B4FF-0034-79891A58C12A}"/>
              </a:ext>
            </a:extLst>
          </p:cNvPr>
          <p:cNvSpPr/>
          <p:nvPr/>
        </p:nvSpPr>
        <p:spPr>
          <a:xfrm>
            <a:off x="658137" y="433782"/>
            <a:ext cx="577511" cy="556157"/>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cs typeface="Times New Roman" panose="02020603050405020304" pitchFamily="18" charset="0"/>
              </a:rPr>
              <a:t>3</a:t>
            </a:r>
          </a:p>
        </p:txBody>
      </p:sp>
    </p:spTree>
    <p:extLst>
      <p:ext uri="{BB962C8B-B14F-4D97-AF65-F5344CB8AC3E}">
        <p14:creationId xmlns:p14="http://schemas.microsoft.com/office/powerpoint/2010/main" val="4195478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6"/>
                                        </p:tgtEl>
                                        <p:attrNameLst>
                                          <p:attrName>ppt_y</p:attrName>
                                        </p:attrNameLst>
                                      </p:cBhvr>
                                      <p:tavLst>
                                        <p:tav tm="0">
                                          <p:val>
                                            <p:strVal val="#ppt_y"/>
                                          </p:val>
                                        </p:tav>
                                        <p:tav tm="100000">
                                          <p:val>
                                            <p:strVal val="#ppt_y+#ppt_h*1.125000"/>
                                          </p:val>
                                        </p:tav>
                                      </p:tavLst>
                                    </p:anim>
                                    <p:animEffect transition="out" filter="wipe(down)">
                                      <p:cBhvr>
                                        <p:cTn id="7" dur="500"/>
                                        <p:tgtEl>
                                          <p:spTgt spid="6"/>
                                        </p:tgtEl>
                                      </p:cBhvr>
                                    </p:animEffect>
                                    <p:set>
                                      <p:cBhvr>
                                        <p:cTn id="8" dur="1" fill="hold">
                                          <p:stCondLst>
                                            <p:cond delay="499"/>
                                          </p:stCondLst>
                                        </p:cTn>
                                        <p:tgtEl>
                                          <p:spTgt spid="6"/>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 calcmode="lin" valueType="num">
                                      <p:cBhvr additive="base">
                                        <p:cTn id="16" dur="500"/>
                                        <p:tgtEl>
                                          <p:spTgt spid="7"/>
                                        </p:tgtEl>
                                        <p:attrNameLst>
                                          <p:attrName>ppt_y</p:attrName>
                                        </p:attrNameLst>
                                      </p:cBhvr>
                                      <p:tavLst>
                                        <p:tav tm="0">
                                          <p:val>
                                            <p:strVal val="#ppt_y"/>
                                          </p:val>
                                        </p:tav>
                                        <p:tav tm="100000">
                                          <p:val>
                                            <p:strVal val="#ppt_y+#ppt_h*1.125000"/>
                                          </p:val>
                                        </p:tav>
                                      </p:tavLst>
                                    </p:anim>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4BE477-9BA9-B044-BFF5-C99C4A2D59D3}"/>
              </a:ext>
            </a:extLst>
          </p:cNvPr>
          <p:cNvSpPr txBox="1"/>
          <p:nvPr/>
        </p:nvSpPr>
        <p:spPr>
          <a:xfrm>
            <a:off x="670873" y="452030"/>
            <a:ext cx="9401529" cy="2946191"/>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 </a:t>
            </a: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Nếu được đặt tên cho bài đọc, em sẽ chọn tên nào?</a:t>
            </a:r>
          </a:p>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 Sứ giả của mùa xuân</a:t>
            </a:r>
          </a:p>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 Hoạ mi và mùa xuân</a:t>
            </a:r>
          </a:p>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 Hoạ mi hót</a:t>
            </a:r>
          </a:p>
        </p:txBody>
      </p:sp>
      <p:pic>
        <p:nvPicPr>
          <p:cNvPr id="3" name="Picture 2">
            <a:extLst>
              <a:ext uri="{FF2B5EF4-FFF2-40B4-BE49-F238E27FC236}">
                <a16:creationId xmlns:a16="http://schemas.microsoft.com/office/drawing/2014/main" xmlns="" id="{9D03DA19-070E-9443-A74F-A6BD0E407829}"/>
              </a:ext>
            </a:extLst>
          </p:cNvPr>
          <p:cNvPicPr>
            <a:picLocks noChangeAspect="1"/>
          </p:cNvPicPr>
          <p:nvPr/>
        </p:nvPicPr>
        <p:blipFill>
          <a:blip r:embed="rId2">
            <a:clrChange>
              <a:clrFrom>
                <a:srgbClr val="FBFFFF"/>
              </a:clrFrom>
              <a:clrTo>
                <a:srgbClr val="FBFFFF">
                  <a:alpha val="0"/>
                </a:srgbClr>
              </a:clrTo>
            </a:clrChange>
          </a:blip>
          <a:stretch>
            <a:fillRect/>
          </a:stretch>
        </p:blipFill>
        <p:spPr>
          <a:xfrm>
            <a:off x="5456333" y="3010895"/>
            <a:ext cx="5867072" cy="3491252"/>
          </a:xfrm>
          <a:prstGeom prst="round2SameRect">
            <a:avLst>
              <a:gd name="adj1" fmla="val 0"/>
              <a:gd name="adj2" fmla="val 39412"/>
            </a:avLst>
          </a:prstGeom>
        </p:spPr>
      </p:pic>
    </p:spTree>
    <p:extLst>
      <p:ext uri="{BB962C8B-B14F-4D97-AF65-F5344CB8AC3E}">
        <p14:creationId xmlns:p14="http://schemas.microsoft.com/office/powerpoint/2010/main" val="411590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D28F121C-F66C-6E65-EFF9-11D1204822FD}"/>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53DE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15FE2C41-D7BE-14BF-41A1-D523BE75EB62}"/>
              </a:ext>
            </a:extLst>
          </p:cNvPr>
          <p:cNvSpPr/>
          <p:nvPr/>
        </p:nvSpPr>
        <p:spPr>
          <a:xfrm>
            <a:off x="0" y="4741621"/>
            <a:ext cx="12192000" cy="2116378"/>
          </a:xfrm>
          <a:custGeom>
            <a:avLst/>
            <a:gdLst>
              <a:gd name="connsiteX0" fmla="*/ 12192000 w 12192000"/>
              <a:gd name="connsiteY0" fmla="*/ 2116379 h 2116378"/>
              <a:gd name="connsiteX1" fmla="*/ 12192000 w 12192000"/>
              <a:gd name="connsiteY1" fmla="*/ 440283 h 2116378"/>
              <a:gd name="connsiteX2" fmla="*/ 6096000 w 12192000"/>
              <a:gd name="connsiteY2" fmla="*/ 0 h 2116378"/>
              <a:gd name="connsiteX3" fmla="*/ 0 w 12192000"/>
              <a:gd name="connsiteY3" fmla="*/ 440283 h 2116378"/>
              <a:gd name="connsiteX4" fmla="*/ 0 w 12192000"/>
              <a:gd name="connsiteY4" fmla="*/ 2116379 h 2116378"/>
              <a:gd name="connsiteX5" fmla="*/ 12192000 w 12192000"/>
              <a:gd name="connsiteY5" fmla="*/ 2116379 h 21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16378">
                <a:moveTo>
                  <a:pt x="12192000" y="2116379"/>
                </a:moveTo>
                <a:lnTo>
                  <a:pt x="12192000" y="440283"/>
                </a:lnTo>
                <a:cubicBezTo>
                  <a:pt x="10521696" y="164592"/>
                  <a:pt x="8402727" y="0"/>
                  <a:pt x="6096000" y="0"/>
                </a:cubicBezTo>
                <a:cubicBezTo>
                  <a:pt x="3789274" y="0"/>
                  <a:pt x="1670304" y="164592"/>
                  <a:pt x="0" y="440283"/>
                </a:cubicBezTo>
                <a:lnTo>
                  <a:pt x="0" y="2116379"/>
                </a:lnTo>
                <a:lnTo>
                  <a:pt x="12192000" y="2116379"/>
                </a:lnTo>
                <a:close/>
              </a:path>
            </a:pathLst>
          </a:custGeom>
          <a:solidFill>
            <a:srgbClr val="99FF99"/>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aphic 4">
            <a:extLst>
              <a:ext uri="{FF2B5EF4-FFF2-40B4-BE49-F238E27FC236}">
                <a16:creationId xmlns:a16="http://schemas.microsoft.com/office/drawing/2014/main" xmlns="" id="{5000AD7F-B89E-AC32-C190-F0A64EDB0B78}"/>
              </a:ext>
            </a:extLst>
          </p:cNvPr>
          <p:cNvGrpSpPr/>
          <p:nvPr/>
        </p:nvGrpSpPr>
        <p:grpSpPr>
          <a:xfrm>
            <a:off x="184009" y="166345"/>
            <a:ext cx="11930385" cy="2782534"/>
            <a:chOff x="383638" y="416667"/>
            <a:chExt cx="10910347" cy="1340647"/>
          </a:xfrm>
          <a:solidFill>
            <a:srgbClr val="FFFFFF"/>
          </a:solidFill>
        </p:grpSpPr>
        <p:sp>
          <p:nvSpPr>
            <p:cNvPr id="11" name="Freeform: Shape 10">
              <a:extLst>
                <a:ext uri="{FF2B5EF4-FFF2-40B4-BE49-F238E27FC236}">
                  <a16:creationId xmlns:a16="http://schemas.microsoft.com/office/drawing/2014/main" xmlns="" id="{4C1887DC-9E4B-029D-F831-DFAAEE3D05E2}"/>
                </a:ext>
              </a:extLst>
            </p:cNvPr>
            <p:cNvSpPr/>
            <p:nvPr/>
          </p:nvSpPr>
          <p:spPr>
            <a:xfrm>
              <a:off x="10008386" y="703151"/>
              <a:ext cx="1285599" cy="451637"/>
            </a:xfrm>
            <a:custGeom>
              <a:avLst/>
              <a:gdLst>
                <a:gd name="connsiteX0" fmla="*/ 261472 w 1285599"/>
                <a:gd name="connsiteY0" fmla="*/ 126626 h 451637"/>
                <a:gd name="connsiteX1" fmla="*/ 468736 w 1285599"/>
                <a:gd name="connsiteY1" fmla="*/ 3182 h 451637"/>
                <a:gd name="connsiteX2" fmla="*/ 702822 w 1285599"/>
                <a:gd name="connsiteY2" fmla="*/ 92336 h 451637"/>
                <a:gd name="connsiteX3" fmla="*/ 1017376 w 1285599"/>
                <a:gd name="connsiteY3" fmla="*/ 69019 h 451637"/>
                <a:gd name="connsiteX4" fmla="*/ 1134419 w 1285599"/>
                <a:gd name="connsiteY4" fmla="*/ 199321 h 451637"/>
                <a:gd name="connsiteX5" fmla="*/ 1285600 w 1285599"/>
                <a:gd name="connsiteY5" fmla="*/ 288475 h 451637"/>
                <a:gd name="connsiteX6" fmla="*/ 1051513 w 1285599"/>
                <a:gd name="connsiteY6" fmla="*/ 365285 h 451637"/>
                <a:gd name="connsiteX7" fmla="*/ 900332 w 1285599"/>
                <a:gd name="connsiteY7" fmla="*/ 448952 h 451637"/>
                <a:gd name="connsiteX8" fmla="*/ 644300 w 1285599"/>
                <a:gd name="connsiteY8" fmla="*/ 389973 h 451637"/>
                <a:gd name="connsiteX9" fmla="*/ 422406 w 1285599"/>
                <a:gd name="connsiteY9" fmla="*/ 448952 h 451637"/>
                <a:gd name="connsiteX10" fmla="*/ 259033 w 1285599"/>
                <a:gd name="connsiteY10" fmla="*/ 354312 h 451637"/>
                <a:gd name="connsiteX11" fmla="*/ 563 w 1285599"/>
                <a:gd name="connsiteY11" fmla="*/ 239097 h 451637"/>
                <a:gd name="connsiteX12" fmla="*/ 261472 w 1285599"/>
                <a:gd name="connsiteY12" fmla="*/ 126626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599" h="451637">
                  <a:moveTo>
                    <a:pt x="261472" y="126626"/>
                  </a:moveTo>
                  <a:cubicBezTo>
                    <a:pt x="261472" y="126626"/>
                    <a:pt x="327308" y="22385"/>
                    <a:pt x="468736" y="3182"/>
                  </a:cubicBezTo>
                  <a:cubicBezTo>
                    <a:pt x="651616" y="-20135"/>
                    <a:pt x="702822" y="92336"/>
                    <a:pt x="702822" y="92336"/>
                  </a:cubicBezTo>
                  <a:cubicBezTo>
                    <a:pt x="702822" y="92336"/>
                    <a:pt x="878387" y="21013"/>
                    <a:pt x="1017376" y="69019"/>
                  </a:cubicBezTo>
                  <a:cubicBezTo>
                    <a:pt x="1156364" y="117025"/>
                    <a:pt x="1134419" y="199321"/>
                    <a:pt x="1134419" y="199321"/>
                  </a:cubicBezTo>
                  <a:cubicBezTo>
                    <a:pt x="1134419" y="199321"/>
                    <a:pt x="1285600" y="204807"/>
                    <a:pt x="1285600" y="288475"/>
                  </a:cubicBezTo>
                  <a:cubicBezTo>
                    <a:pt x="1285600" y="372143"/>
                    <a:pt x="1051513" y="365285"/>
                    <a:pt x="1051513" y="365285"/>
                  </a:cubicBezTo>
                  <a:cubicBezTo>
                    <a:pt x="1051513" y="365285"/>
                    <a:pt x="1039321" y="442094"/>
                    <a:pt x="900332" y="448952"/>
                  </a:cubicBezTo>
                  <a:cubicBezTo>
                    <a:pt x="761344" y="454439"/>
                    <a:pt x="644300" y="389973"/>
                    <a:pt x="644300" y="389973"/>
                  </a:cubicBezTo>
                  <a:cubicBezTo>
                    <a:pt x="644300" y="389973"/>
                    <a:pt x="573587" y="466783"/>
                    <a:pt x="422406" y="448952"/>
                  </a:cubicBezTo>
                  <a:cubicBezTo>
                    <a:pt x="307801" y="435236"/>
                    <a:pt x="259033" y="354312"/>
                    <a:pt x="259033" y="354312"/>
                  </a:cubicBezTo>
                  <a:cubicBezTo>
                    <a:pt x="259033" y="354312"/>
                    <a:pt x="17632" y="339224"/>
                    <a:pt x="563" y="239097"/>
                  </a:cubicBezTo>
                  <a:cubicBezTo>
                    <a:pt x="-14068" y="138971"/>
                    <a:pt x="261472" y="126626"/>
                    <a:pt x="261472" y="12662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EBE1453B-C525-E059-7B87-545BD5C9EC97}"/>
                </a:ext>
              </a:extLst>
            </p:cNvPr>
            <p:cNvSpPr/>
            <p:nvPr/>
          </p:nvSpPr>
          <p:spPr>
            <a:xfrm>
              <a:off x="7409448" y="416667"/>
              <a:ext cx="688478" cy="244443"/>
            </a:xfrm>
            <a:custGeom>
              <a:avLst/>
              <a:gdLst>
                <a:gd name="connsiteX0" fmla="*/ 144715 w 688478"/>
                <a:gd name="connsiteY0" fmla="*/ 64764 h 244443"/>
                <a:gd name="connsiteX1" fmla="*/ 225182 w 688478"/>
                <a:gd name="connsiteY1" fmla="*/ 5785 h 244443"/>
                <a:gd name="connsiteX2" fmla="*/ 361733 w 688478"/>
                <a:gd name="connsiteY2" fmla="*/ 34589 h 244443"/>
                <a:gd name="connsiteX3" fmla="*/ 532421 w 688478"/>
                <a:gd name="connsiteY3" fmla="*/ 7157 h 244443"/>
                <a:gd name="connsiteX4" fmla="*/ 590942 w 688478"/>
                <a:gd name="connsiteY4" fmla="*/ 81223 h 244443"/>
                <a:gd name="connsiteX5" fmla="*/ 688478 w 688478"/>
                <a:gd name="connsiteY5" fmla="*/ 137459 h 244443"/>
                <a:gd name="connsiteX6" fmla="*/ 564120 w 688478"/>
                <a:gd name="connsiteY6" fmla="*/ 185465 h 244443"/>
                <a:gd name="connsiteX7" fmla="*/ 454392 w 688478"/>
                <a:gd name="connsiteY7" fmla="*/ 244444 h 244443"/>
                <a:gd name="connsiteX8" fmla="*/ 330033 w 688478"/>
                <a:gd name="connsiteY8" fmla="*/ 201924 h 244443"/>
                <a:gd name="connsiteX9" fmla="*/ 127646 w 688478"/>
                <a:gd name="connsiteY9" fmla="*/ 225241 h 244443"/>
                <a:gd name="connsiteX10" fmla="*/ 76440 w 688478"/>
                <a:gd name="connsiteY10" fmla="*/ 156661 h 244443"/>
                <a:gd name="connsiteX11" fmla="*/ 3288 w 688478"/>
                <a:gd name="connsiteY11" fmla="*/ 89453 h 244443"/>
                <a:gd name="connsiteX12" fmla="*/ 144715 w 688478"/>
                <a:gd name="connsiteY12" fmla="*/ 64764 h 24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478" h="244443">
                  <a:moveTo>
                    <a:pt x="144715" y="64764"/>
                  </a:moveTo>
                  <a:cubicBezTo>
                    <a:pt x="144715" y="64764"/>
                    <a:pt x="152030" y="24988"/>
                    <a:pt x="225182" y="5785"/>
                  </a:cubicBezTo>
                  <a:cubicBezTo>
                    <a:pt x="298334" y="-12045"/>
                    <a:pt x="361733" y="34589"/>
                    <a:pt x="361733" y="34589"/>
                  </a:cubicBezTo>
                  <a:cubicBezTo>
                    <a:pt x="361733" y="34589"/>
                    <a:pt x="447077" y="-18903"/>
                    <a:pt x="532421" y="7157"/>
                  </a:cubicBezTo>
                  <a:cubicBezTo>
                    <a:pt x="617765" y="33217"/>
                    <a:pt x="590942" y="81223"/>
                    <a:pt x="590942" y="81223"/>
                  </a:cubicBezTo>
                  <a:cubicBezTo>
                    <a:pt x="590942" y="81223"/>
                    <a:pt x="688478" y="88081"/>
                    <a:pt x="688478" y="137459"/>
                  </a:cubicBezTo>
                  <a:cubicBezTo>
                    <a:pt x="688478" y="186837"/>
                    <a:pt x="564120" y="185465"/>
                    <a:pt x="564120" y="185465"/>
                  </a:cubicBezTo>
                  <a:cubicBezTo>
                    <a:pt x="564120" y="185465"/>
                    <a:pt x="537297" y="244444"/>
                    <a:pt x="454392" y="244444"/>
                  </a:cubicBezTo>
                  <a:cubicBezTo>
                    <a:pt x="371486" y="244444"/>
                    <a:pt x="330033" y="201924"/>
                    <a:pt x="330033" y="201924"/>
                  </a:cubicBezTo>
                  <a:cubicBezTo>
                    <a:pt x="330033" y="201924"/>
                    <a:pt x="210552" y="252673"/>
                    <a:pt x="127646" y="225241"/>
                  </a:cubicBezTo>
                  <a:cubicBezTo>
                    <a:pt x="44741" y="197809"/>
                    <a:pt x="76440" y="156661"/>
                    <a:pt x="76440" y="156661"/>
                  </a:cubicBezTo>
                  <a:cubicBezTo>
                    <a:pt x="76440" y="156661"/>
                    <a:pt x="-18658" y="130601"/>
                    <a:pt x="3288" y="89453"/>
                  </a:cubicBezTo>
                  <a:cubicBezTo>
                    <a:pt x="27672" y="51048"/>
                    <a:pt x="144715" y="64764"/>
                    <a:pt x="144715" y="6476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645D59B1-79EA-A9A4-6803-3F99630C2DCD}"/>
                </a:ext>
              </a:extLst>
            </p:cNvPr>
            <p:cNvSpPr/>
            <p:nvPr/>
          </p:nvSpPr>
          <p:spPr>
            <a:xfrm>
              <a:off x="383638" y="1217178"/>
              <a:ext cx="1308735" cy="430348"/>
            </a:xfrm>
            <a:custGeom>
              <a:avLst/>
              <a:gdLst>
                <a:gd name="connsiteX0" fmla="*/ 1115618 w 1308735"/>
                <a:gd name="connsiteY0" fmla="*/ 144286 h 430348"/>
                <a:gd name="connsiteX1" fmla="*/ 1091234 w 1308735"/>
                <a:gd name="connsiteY1" fmla="*/ 52388 h 430348"/>
                <a:gd name="connsiteX2" fmla="*/ 830325 w 1308735"/>
                <a:gd name="connsiteY2" fmla="*/ 7126 h 430348"/>
                <a:gd name="connsiteX3" fmla="*/ 603554 w 1308735"/>
                <a:gd name="connsiteY3" fmla="*/ 57875 h 430348"/>
                <a:gd name="connsiteX4" fmla="*/ 479196 w 1308735"/>
                <a:gd name="connsiteY4" fmla="*/ 3011 h 430348"/>
                <a:gd name="connsiteX5" fmla="*/ 271932 w 1308735"/>
                <a:gd name="connsiteY5" fmla="*/ 83935 h 430348"/>
                <a:gd name="connsiteX6" fmla="*/ 271932 w 1308735"/>
                <a:gd name="connsiteY6" fmla="*/ 133313 h 430348"/>
                <a:gd name="connsiteX7" fmla="*/ 6146 w 1308735"/>
                <a:gd name="connsiteY7" fmla="*/ 280074 h 430348"/>
                <a:gd name="connsiteX8" fmla="*/ 249986 w 1308735"/>
                <a:gd name="connsiteY8" fmla="*/ 360998 h 430348"/>
                <a:gd name="connsiteX9" fmla="*/ 388975 w 1308735"/>
                <a:gd name="connsiteY9" fmla="*/ 341796 h 430348"/>
                <a:gd name="connsiteX10" fmla="*/ 413359 w 1308735"/>
                <a:gd name="connsiteY10" fmla="*/ 376086 h 430348"/>
                <a:gd name="connsiteX11" fmla="*/ 649884 w 1308735"/>
                <a:gd name="connsiteY11" fmla="*/ 428207 h 430348"/>
                <a:gd name="connsiteX12" fmla="*/ 832764 w 1308735"/>
                <a:gd name="connsiteY12" fmla="*/ 339053 h 430348"/>
                <a:gd name="connsiteX13" fmla="*/ 1227785 w 1308735"/>
                <a:gd name="connsiteY13" fmla="*/ 323965 h 430348"/>
                <a:gd name="connsiteX14" fmla="*/ 1115618 w 1308735"/>
                <a:gd name="connsiteY14" fmla="*/ 144286 h 4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735" h="430348">
                  <a:moveTo>
                    <a:pt x="1115618" y="144286"/>
                  </a:moveTo>
                  <a:cubicBezTo>
                    <a:pt x="1132687" y="112739"/>
                    <a:pt x="1127810" y="79820"/>
                    <a:pt x="1091234" y="52388"/>
                  </a:cubicBezTo>
                  <a:cubicBezTo>
                    <a:pt x="1032713" y="12612"/>
                    <a:pt x="922985" y="-1104"/>
                    <a:pt x="830325" y="7126"/>
                  </a:cubicBezTo>
                  <a:cubicBezTo>
                    <a:pt x="759612" y="12612"/>
                    <a:pt x="676706" y="31814"/>
                    <a:pt x="603554" y="57875"/>
                  </a:cubicBezTo>
                  <a:cubicBezTo>
                    <a:pt x="566978" y="30443"/>
                    <a:pt x="523087" y="8497"/>
                    <a:pt x="479196" y="3011"/>
                  </a:cubicBezTo>
                  <a:cubicBezTo>
                    <a:pt x="367029" y="-12077"/>
                    <a:pt x="293877" y="31814"/>
                    <a:pt x="271932" y="83935"/>
                  </a:cubicBezTo>
                  <a:cubicBezTo>
                    <a:pt x="264617" y="101766"/>
                    <a:pt x="264617" y="119597"/>
                    <a:pt x="271932" y="133313"/>
                  </a:cubicBezTo>
                  <a:cubicBezTo>
                    <a:pt x="120751" y="137428"/>
                    <a:pt x="-32868" y="199150"/>
                    <a:pt x="6146" y="280074"/>
                  </a:cubicBezTo>
                  <a:cubicBezTo>
                    <a:pt x="30530" y="332195"/>
                    <a:pt x="154889" y="358255"/>
                    <a:pt x="249986" y="360998"/>
                  </a:cubicBezTo>
                  <a:cubicBezTo>
                    <a:pt x="301193" y="362370"/>
                    <a:pt x="345084" y="351397"/>
                    <a:pt x="388975" y="341796"/>
                  </a:cubicBezTo>
                  <a:cubicBezTo>
                    <a:pt x="393852" y="352769"/>
                    <a:pt x="401167" y="365113"/>
                    <a:pt x="413359" y="376086"/>
                  </a:cubicBezTo>
                  <a:cubicBezTo>
                    <a:pt x="457250" y="421349"/>
                    <a:pt x="559663" y="436436"/>
                    <a:pt x="649884" y="428207"/>
                  </a:cubicBezTo>
                  <a:cubicBezTo>
                    <a:pt x="720597" y="421349"/>
                    <a:pt x="796188" y="382944"/>
                    <a:pt x="832764" y="339053"/>
                  </a:cubicBezTo>
                  <a:cubicBezTo>
                    <a:pt x="964437" y="367856"/>
                    <a:pt x="1105865" y="367856"/>
                    <a:pt x="1227785" y="323965"/>
                  </a:cubicBezTo>
                  <a:cubicBezTo>
                    <a:pt x="1396034" y="262243"/>
                    <a:pt x="1274114" y="174461"/>
                    <a:pt x="1115618" y="14428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D6563BFF-3952-F7ED-C3D1-C7BDCF0B0932}"/>
                </a:ext>
              </a:extLst>
            </p:cNvPr>
            <p:cNvSpPr/>
            <p:nvPr/>
          </p:nvSpPr>
          <p:spPr>
            <a:xfrm>
              <a:off x="2009117" y="1454712"/>
              <a:ext cx="900972" cy="302602"/>
            </a:xfrm>
            <a:custGeom>
              <a:avLst/>
              <a:gdLst>
                <a:gd name="connsiteX0" fmla="*/ 776511 w 900972"/>
                <a:gd name="connsiteY0" fmla="*/ 84746 h 302602"/>
                <a:gd name="connsiteX1" fmla="*/ 764319 w 900972"/>
                <a:gd name="connsiteY1" fmla="*/ 83374 h 302602"/>
                <a:gd name="connsiteX2" fmla="*/ 637522 w 900972"/>
                <a:gd name="connsiteY2" fmla="*/ 3821 h 302602"/>
                <a:gd name="connsiteX3" fmla="*/ 486341 w 900972"/>
                <a:gd name="connsiteY3" fmla="*/ 20280 h 302602"/>
                <a:gd name="connsiteX4" fmla="*/ 447326 w 900972"/>
                <a:gd name="connsiteY4" fmla="*/ 40854 h 302602"/>
                <a:gd name="connsiteX5" fmla="*/ 418066 w 900972"/>
                <a:gd name="connsiteY5" fmla="*/ 29882 h 302602"/>
                <a:gd name="connsiteX6" fmla="*/ 252254 w 900972"/>
                <a:gd name="connsiteY6" fmla="*/ 32625 h 302602"/>
                <a:gd name="connsiteX7" fmla="*/ 186418 w 900972"/>
                <a:gd name="connsiteY7" fmla="*/ 108063 h 302602"/>
                <a:gd name="connsiteX8" fmla="*/ 188856 w 900972"/>
                <a:gd name="connsiteY8" fmla="*/ 112178 h 302602"/>
                <a:gd name="connsiteX9" fmla="*/ 49867 w 900972"/>
                <a:gd name="connsiteY9" fmla="*/ 256196 h 302602"/>
                <a:gd name="connsiteX10" fmla="*/ 330283 w 900972"/>
                <a:gd name="connsiteY10" fmla="*/ 298715 h 302602"/>
                <a:gd name="connsiteX11" fmla="*/ 396120 w 900972"/>
                <a:gd name="connsiteY11" fmla="*/ 279513 h 302602"/>
                <a:gd name="connsiteX12" fmla="*/ 554616 w 900972"/>
                <a:gd name="connsiteY12" fmla="*/ 282256 h 302602"/>
                <a:gd name="connsiteX13" fmla="*/ 615576 w 900972"/>
                <a:gd name="connsiteY13" fmla="*/ 247966 h 302602"/>
                <a:gd name="connsiteX14" fmla="*/ 900869 w 900972"/>
                <a:gd name="connsiteY14" fmla="*/ 165670 h 302602"/>
                <a:gd name="connsiteX15" fmla="*/ 776511 w 900972"/>
                <a:gd name="connsiteY15" fmla="*/ 84746 h 3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972" h="302602">
                  <a:moveTo>
                    <a:pt x="776511" y="84746"/>
                  </a:moveTo>
                  <a:cubicBezTo>
                    <a:pt x="771634" y="83374"/>
                    <a:pt x="766757" y="83374"/>
                    <a:pt x="764319" y="83374"/>
                  </a:cubicBezTo>
                  <a:cubicBezTo>
                    <a:pt x="761880" y="46341"/>
                    <a:pt x="705797" y="14794"/>
                    <a:pt x="637522" y="3821"/>
                  </a:cubicBezTo>
                  <a:cubicBezTo>
                    <a:pt x="586315" y="-5780"/>
                    <a:pt x="527794" y="3821"/>
                    <a:pt x="486341" y="20280"/>
                  </a:cubicBezTo>
                  <a:cubicBezTo>
                    <a:pt x="471710" y="25767"/>
                    <a:pt x="459518" y="32625"/>
                    <a:pt x="447326" y="40854"/>
                  </a:cubicBezTo>
                  <a:cubicBezTo>
                    <a:pt x="440011" y="36740"/>
                    <a:pt x="430258" y="33996"/>
                    <a:pt x="418066" y="29882"/>
                  </a:cubicBezTo>
                  <a:cubicBezTo>
                    <a:pt x="361982" y="13422"/>
                    <a:pt x="308338" y="13422"/>
                    <a:pt x="252254" y="32625"/>
                  </a:cubicBezTo>
                  <a:cubicBezTo>
                    <a:pt x="213240" y="47712"/>
                    <a:pt x="169349" y="80631"/>
                    <a:pt x="186418" y="108063"/>
                  </a:cubicBezTo>
                  <a:cubicBezTo>
                    <a:pt x="186418" y="109434"/>
                    <a:pt x="188856" y="110806"/>
                    <a:pt x="188856" y="112178"/>
                  </a:cubicBezTo>
                  <a:cubicBezTo>
                    <a:pt x="57182" y="125894"/>
                    <a:pt x="-74491" y="194474"/>
                    <a:pt x="49867" y="256196"/>
                  </a:cubicBezTo>
                  <a:cubicBezTo>
                    <a:pt x="123019" y="293229"/>
                    <a:pt x="232747" y="311060"/>
                    <a:pt x="330283" y="298715"/>
                  </a:cubicBezTo>
                  <a:cubicBezTo>
                    <a:pt x="354667" y="295972"/>
                    <a:pt x="379051" y="289114"/>
                    <a:pt x="396120" y="279513"/>
                  </a:cubicBezTo>
                  <a:cubicBezTo>
                    <a:pt x="442450" y="294600"/>
                    <a:pt x="503410" y="295972"/>
                    <a:pt x="554616" y="282256"/>
                  </a:cubicBezTo>
                  <a:cubicBezTo>
                    <a:pt x="581439" y="275398"/>
                    <a:pt x="603384" y="263054"/>
                    <a:pt x="615576" y="247966"/>
                  </a:cubicBezTo>
                  <a:cubicBezTo>
                    <a:pt x="737496" y="254824"/>
                    <a:pt x="905746" y="242480"/>
                    <a:pt x="900869" y="165670"/>
                  </a:cubicBezTo>
                  <a:cubicBezTo>
                    <a:pt x="900869" y="130008"/>
                    <a:pt x="837471" y="95718"/>
                    <a:pt x="776511" y="84746"/>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E61D0CAC-1275-1856-0E84-90D812703431}"/>
                </a:ext>
              </a:extLst>
            </p:cNvPr>
            <p:cNvSpPr/>
            <p:nvPr/>
          </p:nvSpPr>
          <p:spPr>
            <a:xfrm>
              <a:off x="7668018" y="1384635"/>
              <a:ext cx="885121" cy="283050"/>
            </a:xfrm>
            <a:custGeom>
              <a:avLst/>
              <a:gdLst>
                <a:gd name="connsiteX0" fmla="*/ 827367 w 885121"/>
                <a:gd name="connsiteY0" fmla="*/ 140584 h 283050"/>
                <a:gd name="connsiteX1" fmla="*/ 751777 w 885121"/>
                <a:gd name="connsiteY1" fmla="*/ 125496 h 283050"/>
                <a:gd name="connsiteX2" fmla="*/ 729831 w 885121"/>
                <a:gd name="connsiteY2" fmla="*/ 78862 h 283050"/>
                <a:gd name="connsiteX3" fmla="*/ 593281 w 885121"/>
                <a:gd name="connsiteY3" fmla="*/ 40457 h 283050"/>
                <a:gd name="connsiteX4" fmla="*/ 505499 w 885121"/>
                <a:gd name="connsiteY4" fmla="*/ 45943 h 283050"/>
                <a:gd name="connsiteX5" fmla="*/ 495745 w 885121"/>
                <a:gd name="connsiteY5" fmla="*/ 32227 h 283050"/>
                <a:gd name="connsiteX6" fmla="*/ 356756 w 885121"/>
                <a:gd name="connsiteY6" fmla="*/ 3424 h 283050"/>
                <a:gd name="connsiteX7" fmla="*/ 239713 w 885121"/>
                <a:gd name="connsiteY7" fmla="*/ 67889 h 283050"/>
                <a:gd name="connsiteX8" fmla="*/ 234836 w 885121"/>
                <a:gd name="connsiteY8" fmla="*/ 74747 h 283050"/>
                <a:gd name="connsiteX9" fmla="*/ 750 w 885121"/>
                <a:gd name="connsiteY9" fmla="*/ 140584 h 283050"/>
                <a:gd name="connsiteX10" fmla="*/ 147054 w 885121"/>
                <a:gd name="connsiteY10" fmla="*/ 202306 h 283050"/>
                <a:gd name="connsiteX11" fmla="*/ 166561 w 885121"/>
                <a:gd name="connsiteY11" fmla="*/ 202306 h 283050"/>
                <a:gd name="connsiteX12" fmla="*/ 244590 w 885121"/>
                <a:gd name="connsiteY12" fmla="*/ 269514 h 283050"/>
                <a:gd name="connsiteX13" fmla="*/ 410401 w 885121"/>
                <a:gd name="connsiteY13" fmla="*/ 235224 h 283050"/>
                <a:gd name="connsiteX14" fmla="*/ 415278 w 885121"/>
                <a:gd name="connsiteY14" fmla="*/ 236596 h 283050"/>
                <a:gd name="connsiteX15" fmla="*/ 624980 w 885121"/>
                <a:gd name="connsiteY15" fmla="*/ 280487 h 283050"/>
                <a:gd name="connsiteX16" fmla="*/ 722516 w 885121"/>
                <a:gd name="connsiteY16" fmla="*/ 244825 h 283050"/>
                <a:gd name="connsiteX17" fmla="*/ 841998 w 885121"/>
                <a:gd name="connsiteY17" fmla="*/ 233852 h 283050"/>
                <a:gd name="connsiteX18" fmla="*/ 827367 w 885121"/>
                <a:gd name="connsiteY18" fmla="*/ 140584 h 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5121" h="283050">
                  <a:moveTo>
                    <a:pt x="827367" y="140584"/>
                  </a:moveTo>
                  <a:cubicBezTo>
                    <a:pt x="802983" y="133726"/>
                    <a:pt x="776161" y="129611"/>
                    <a:pt x="751777" y="125496"/>
                  </a:cubicBezTo>
                  <a:cubicBezTo>
                    <a:pt x="754215" y="109037"/>
                    <a:pt x="746900" y="93949"/>
                    <a:pt x="729831" y="78862"/>
                  </a:cubicBezTo>
                  <a:cubicBezTo>
                    <a:pt x="695694" y="50058"/>
                    <a:pt x="644487" y="40457"/>
                    <a:pt x="593281" y="40457"/>
                  </a:cubicBezTo>
                  <a:cubicBezTo>
                    <a:pt x="566459" y="40457"/>
                    <a:pt x="534759" y="40457"/>
                    <a:pt x="505499" y="45943"/>
                  </a:cubicBezTo>
                  <a:cubicBezTo>
                    <a:pt x="503060" y="41828"/>
                    <a:pt x="498183" y="37714"/>
                    <a:pt x="495745" y="32227"/>
                  </a:cubicBezTo>
                  <a:cubicBezTo>
                    <a:pt x="466484" y="680"/>
                    <a:pt x="405524" y="-4806"/>
                    <a:pt x="356756" y="3424"/>
                  </a:cubicBezTo>
                  <a:cubicBezTo>
                    <a:pt x="307988" y="11653"/>
                    <a:pt x="261659" y="37714"/>
                    <a:pt x="239713" y="67889"/>
                  </a:cubicBezTo>
                  <a:cubicBezTo>
                    <a:pt x="237275" y="70632"/>
                    <a:pt x="237275" y="72004"/>
                    <a:pt x="234836" y="74747"/>
                  </a:cubicBezTo>
                  <a:cubicBezTo>
                    <a:pt x="127547" y="65146"/>
                    <a:pt x="-11442" y="72004"/>
                    <a:pt x="750" y="140584"/>
                  </a:cubicBezTo>
                  <a:cubicBezTo>
                    <a:pt x="10503" y="188590"/>
                    <a:pt x="86094" y="200934"/>
                    <a:pt x="147054" y="202306"/>
                  </a:cubicBezTo>
                  <a:cubicBezTo>
                    <a:pt x="154369" y="202306"/>
                    <a:pt x="159246" y="202306"/>
                    <a:pt x="166561" y="202306"/>
                  </a:cubicBezTo>
                  <a:cubicBezTo>
                    <a:pt x="161684" y="233852"/>
                    <a:pt x="200699" y="259913"/>
                    <a:pt x="244590" y="269514"/>
                  </a:cubicBezTo>
                  <a:cubicBezTo>
                    <a:pt x="300673" y="281858"/>
                    <a:pt x="368948" y="258541"/>
                    <a:pt x="410401" y="235224"/>
                  </a:cubicBezTo>
                  <a:cubicBezTo>
                    <a:pt x="412839" y="236596"/>
                    <a:pt x="412839" y="236596"/>
                    <a:pt x="415278" y="236596"/>
                  </a:cubicBezTo>
                  <a:cubicBezTo>
                    <a:pt x="478676" y="265399"/>
                    <a:pt x="542075" y="291460"/>
                    <a:pt x="624980" y="280487"/>
                  </a:cubicBezTo>
                  <a:cubicBezTo>
                    <a:pt x="663995" y="275000"/>
                    <a:pt x="698132" y="262656"/>
                    <a:pt x="722516" y="244825"/>
                  </a:cubicBezTo>
                  <a:cubicBezTo>
                    <a:pt x="763969" y="247568"/>
                    <a:pt x="805422" y="244825"/>
                    <a:pt x="841998" y="233852"/>
                  </a:cubicBezTo>
                  <a:cubicBezTo>
                    <a:pt x="912711" y="214650"/>
                    <a:pt x="888327" y="157043"/>
                    <a:pt x="827367" y="140584"/>
                  </a:cubicBezTo>
                  <a:close/>
                </a:path>
              </a:pathLst>
            </a:custGeom>
            <a:solidFill>
              <a:srgbClr val="FFFFFF"/>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aphic 4">
            <a:extLst>
              <a:ext uri="{FF2B5EF4-FFF2-40B4-BE49-F238E27FC236}">
                <a16:creationId xmlns:a16="http://schemas.microsoft.com/office/drawing/2014/main" xmlns="" id="{4F3815A0-073E-A67C-3BC9-BB554B108902}"/>
              </a:ext>
            </a:extLst>
          </p:cNvPr>
          <p:cNvGrpSpPr/>
          <p:nvPr/>
        </p:nvGrpSpPr>
        <p:grpSpPr>
          <a:xfrm>
            <a:off x="336499" y="253746"/>
            <a:ext cx="11589715" cy="6135166"/>
            <a:chOff x="336499" y="253746"/>
            <a:chExt cx="11589715" cy="6135166"/>
          </a:xfrm>
        </p:grpSpPr>
        <p:sp>
          <p:nvSpPr>
            <p:cNvPr id="17" name="Freeform: Shape 16">
              <a:extLst>
                <a:ext uri="{FF2B5EF4-FFF2-40B4-BE49-F238E27FC236}">
                  <a16:creationId xmlns:a16="http://schemas.microsoft.com/office/drawing/2014/main" xmlns="" id="{541D5581-D802-CBCB-A4C9-6461548EAC1B}"/>
                </a:ext>
              </a:extLst>
            </p:cNvPr>
            <p:cNvSpPr/>
            <p:nvPr/>
          </p:nvSpPr>
          <p:spPr>
            <a:xfrm>
              <a:off x="519379" y="2301846"/>
              <a:ext cx="358444" cy="193093"/>
            </a:xfrm>
            <a:custGeom>
              <a:avLst/>
              <a:gdLst>
                <a:gd name="connsiteX0" fmla="*/ 0 w 358444"/>
                <a:gd name="connsiteY0" fmla="*/ 97082 h 193093"/>
                <a:gd name="connsiteX1" fmla="*/ 65837 w 358444"/>
                <a:gd name="connsiteY1" fmla="*/ 193094 h 193093"/>
                <a:gd name="connsiteX2" fmla="*/ 87782 w 358444"/>
                <a:gd name="connsiteY2" fmla="*/ 184864 h 193093"/>
                <a:gd name="connsiteX3" fmla="*/ 302362 w 358444"/>
                <a:gd name="connsiteY3" fmla="*/ 79251 h 193093"/>
                <a:gd name="connsiteX4" fmla="*/ 358445 w 358444"/>
                <a:gd name="connsiteY4" fmla="*/ 23015 h 193093"/>
                <a:gd name="connsiteX5" fmla="*/ 275539 w 358444"/>
                <a:gd name="connsiteY5" fmla="*/ 1070 h 193093"/>
                <a:gd name="connsiteX6" fmla="*/ 114605 w 358444"/>
                <a:gd name="connsiteY6" fmla="*/ 31245 h 193093"/>
                <a:gd name="connsiteX7" fmla="*/ 0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0" y="97082"/>
                  </a:moveTo>
                  <a:cubicBezTo>
                    <a:pt x="7315" y="130000"/>
                    <a:pt x="34138" y="162918"/>
                    <a:pt x="65837" y="193094"/>
                  </a:cubicBezTo>
                  <a:cubicBezTo>
                    <a:pt x="73152" y="190350"/>
                    <a:pt x="80467" y="187607"/>
                    <a:pt x="87782" y="184864"/>
                  </a:cubicBezTo>
                  <a:cubicBezTo>
                    <a:pt x="165811" y="154689"/>
                    <a:pt x="204826" y="81994"/>
                    <a:pt x="302362" y="79251"/>
                  </a:cubicBezTo>
                  <a:cubicBezTo>
                    <a:pt x="316992" y="60048"/>
                    <a:pt x="334061" y="40846"/>
                    <a:pt x="358445" y="23015"/>
                  </a:cubicBezTo>
                  <a:cubicBezTo>
                    <a:pt x="334061" y="12042"/>
                    <a:pt x="309677" y="3813"/>
                    <a:pt x="275539" y="1070"/>
                  </a:cubicBezTo>
                  <a:cubicBezTo>
                    <a:pt x="219456" y="-4417"/>
                    <a:pt x="158496" y="12042"/>
                    <a:pt x="114605" y="31245"/>
                  </a:cubicBezTo>
                  <a:cubicBezTo>
                    <a:pt x="70714" y="50447"/>
                    <a:pt x="41453" y="77879"/>
                    <a:pt x="0" y="97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44089E78-221E-0BC9-F35F-C99F299BD7AD}"/>
                </a:ext>
              </a:extLst>
            </p:cNvPr>
            <p:cNvSpPr/>
            <p:nvPr/>
          </p:nvSpPr>
          <p:spPr>
            <a:xfrm>
              <a:off x="1238707" y="5398617"/>
              <a:ext cx="246278" cy="154990"/>
            </a:xfrm>
            <a:custGeom>
              <a:avLst/>
              <a:gdLst>
                <a:gd name="connsiteX0" fmla="*/ 158496 w 246278"/>
                <a:gd name="connsiteY0" fmla="*/ 154991 h 154990"/>
                <a:gd name="connsiteX1" fmla="*/ 0 w 246278"/>
                <a:gd name="connsiteY1" fmla="*/ 97384 h 154990"/>
                <a:gd name="connsiteX2" fmla="*/ 34138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90" y="134417"/>
                    <a:pt x="51206" y="117958"/>
                    <a:pt x="0" y="97384"/>
                  </a:cubicBezTo>
                  <a:cubicBezTo>
                    <a:pt x="9754" y="82296"/>
                    <a:pt x="19507" y="68580"/>
                    <a:pt x="34138"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D1271B58-49D6-1776-89FC-5EAF50808E1A}"/>
                </a:ext>
              </a:extLst>
            </p:cNvPr>
            <p:cNvSpPr/>
            <p:nvPr/>
          </p:nvSpPr>
          <p:spPr>
            <a:xfrm>
              <a:off x="612987" y="409766"/>
              <a:ext cx="238014" cy="206082"/>
            </a:xfrm>
            <a:custGeom>
              <a:avLst/>
              <a:gdLst>
                <a:gd name="connsiteX0" fmla="*/ 113656 w 238014"/>
                <a:gd name="connsiteY0" fmla="*/ 206082 h 206082"/>
                <a:gd name="connsiteX1" fmla="*/ 238014 w 238014"/>
                <a:gd name="connsiteY1" fmla="*/ 116928 h 206082"/>
                <a:gd name="connsiteX2" fmla="*/ 211192 w 238014"/>
                <a:gd name="connsiteY2" fmla="*/ 100469 h 206082"/>
                <a:gd name="connsiteX3" fmla="*/ 184369 w 238014"/>
                <a:gd name="connsiteY3" fmla="*/ 5829 h 206082"/>
                <a:gd name="connsiteX4" fmla="*/ 30750 w 238014"/>
                <a:gd name="connsiteY4" fmla="*/ 1714 h 206082"/>
                <a:gd name="connsiteX5" fmla="*/ 77080 w 238014"/>
                <a:gd name="connsiteY5" fmla="*/ 185508 h 206082"/>
                <a:gd name="connsiteX6" fmla="*/ 113656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13656" y="206082"/>
                  </a:moveTo>
                  <a:cubicBezTo>
                    <a:pt x="150232" y="174535"/>
                    <a:pt x="194123" y="144360"/>
                    <a:pt x="238014" y="116928"/>
                  </a:cubicBezTo>
                  <a:cubicBezTo>
                    <a:pt x="228261" y="112813"/>
                    <a:pt x="218507" y="107327"/>
                    <a:pt x="211192" y="100469"/>
                  </a:cubicBezTo>
                  <a:cubicBezTo>
                    <a:pt x="179493" y="73037"/>
                    <a:pt x="179493" y="38747"/>
                    <a:pt x="184369" y="5829"/>
                  </a:cubicBezTo>
                  <a:cubicBezTo>
                    <a:pt x="135601" y="-1029"/>
                    <a:pt x="81957" y="-1029"/>
                    <a:pt x="30750" y="1714"/>
                  </a:cubicBezTo>
                  <a:cubicBezTo>
                    <a:pt x="-18018" y="63436"/>
                    <a:pt x="-13141" y="129273"/>
                    <a:pt x="77080" y="185508"/>
                  </a:cubicBezTo>
                  <a:cubicBezTo>
                    <a:pt x="84395" y="192366"/>
                    <a:pt x="99025" y="199224"/>
                    <a:pt x="113656" y="206082"/>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5EB2DDAF-BD74-4D7A-8160-5AA6D1F58B1F}"/>
                </a:ext>
              </a:extLst>
            </p:cNvPr>
            <p:cNvSpPr/>
            <p:nvPr/>
          </p:nvSpPr>
          <p:spPr>
            <a:xfrm>
              <a:off x="11694126" y="3150565"/>
              <a:ext cx="232087" cy="160477"/>
            </a:xfrm>
            <a:custGeom>
              <a:avLst/>
              <a:gdLst>
                <a:gd name="connsiteX0" fmla="*/ 166251 w 232087"/>
                <a:gd name="connsiteY0" fmla="*/ 0 h 160477"/>
                <a:gd name="connsiteX1" fmla="*/ 440 w 232087"/>
                <a:gd name="connsiteY1" fmla="*/ 16459 h 160477"/>
                <a:gd name="connsiteX2" fmla="*/ 66276 w 232087"/>
                <a:gd name="connsiteY2" fmla="*/ 145390 h 160477"/>
                <a:gd name="connsiteX3" fmla="*/ 83345 w 232087"/>
                <a:gd name="connsiteY3" fmla="*/ 160477 h 160477"/>
                <a:gd name="connsiteX4" fmla="*/ 232088 w 232087"/>
                <a:gd name="connsiteY4" fmla="*/ 137160 h 160477"/>
                <a:gd name="connsiteX5" fmla="*/ 166251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166251" y="0"/>
                  </a:moveTo>
                  <a:cubicBezTo>
                    <a:pt x="110168" y="5487"/>
                    <a:pt x="56523" y="12345"/>
                    <a:pt x="440" y="16459"/>
                  </a:cubicBezTo>
                  <a:cubicBezTo>
                    <a:pt x="-4437" y="58979"/>
                    <a:pt x="32139" y="109728"/>
                    <a:pt x="66276" y="145390"/>
                  </a:cubicBezTo>
                  <a:cubicBezTo>
                    <a:pt x="71153" y="150876"/>
                    <a:pt x="76030" y="156363"/>
                    <a:pt x="83345" y="160477"/>
                  </a:cubicBezTo>
                  <a:cubicBezTo>
                    <a:pt x="129675" y="149505"/>
                    <a:pt x="180881" y="142647"/>
                    <a:pt x="232088" y="137160"/>
                  </a:cubicBezTo>
                  <a:cubicBezTo>
                    <a:pt x="202827" y="93269"/>
                    <a:pt x="180881" y="48006"/>
                    <a:pt x="166251" y="0"/>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BEB21A97-CCD9-829E-0B17-93DCAF0140C5}"/>
                </a:ext>
              </a:extLst>
            </p:cNvPr>
            <p:cNvSpPr/>
            <p:nvPr/>
          </p:nvSpPr>
          <p:spPr>
            <a:xfrm>
              <a:off x="11113889" y="1533448"/>
              <a:ext cx="373412" cy="141274"/>
            </a:xfrm>
            <a:custGeom>
              <a:avLst/>
              <a:gdLst>
                <a:gd name="connsiteX0" fmla="*/ 273438 w 373412"/>
                <a:gd name="connsiteY0" fmla="*/ 141275 h 141274"/>
                <a:gd name="connsiteX1" fmla="*/ 373413 w 373412"/>
                <a:gd name="connsiteY1" fmla="*/ 56236 h 141274"/>
                <a:gd name="connsiteX2" fmla="*/ 117381 w 373412"/>
                <a:gd name="connsiteY2" fmla="*/ 1372 h 141274"/>
                <a:gd name="connsiteX3" fmla="*/ 5214 w 373412"/>
                <a:gd name="connsiteY3" fmla="*/ 0 h 141274"/>
                <a:gd name="connsiteX4" fmla="*/ 7653 w 373412"/>
                <a:gd name="connsiteY4" fmla="*/ 50749 h 141274"/>
                <a:gd name="connsiteX5" fmla="*/ 129573 w 373412"/>
                <a:gd name="connsiteY5" fmla="*/ 116586 h 141274"/>
                <a:gd name="connsiteX6" fmla="*/ 273438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273438" y="141275"/>
                  </a:moveTo>
                  <a:cubicBezTo>
                    <a:pt x="305137" y="111100"/>
                    <a:pt x="341713" y="80924"/>
                    <a:pt x="373413" y="56236"/>
                  </a:cubicBezTo>
                  <a:cubicBezTo>
                    <a:pt x="290507" y="35662"/>
                    <a:pt x="163710" y="46634"/>
                    <a:pt x="117381" y="1372"/>
                  </a:cubicBezTo>
                  <a:cubicBezTo>
                    <a:pt x="78366" y="2743"/>
                    <a:pt x="41790" y="2743"/>
                    <a:pt x="5214" y="0"/>
                  </a:cubicBezTo>
                  <a:cubicBezTo>
                    <a:pt x="-2101" y="16459"/>
                    <a:pt x="-2101" y="32918"/>
                    <a:pt x="7653" y="50749"/>
                  </a:cubicBezTo>
                  <a:cubicBezTo>
                    <a:pt x="24721" y="82296"/>
                    <a:pt x="78366" y="102870"/>
                    <a:pt x="129573" y="116586"/>
                  </a:cubicBezTo>
                  <a:cubicBezTo>
                    <a:pt x="173464" y="128930"/>
                    <a:pt x="227109" y="131674"/>
                    <a:pt x="273438" y="141275"/>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xmlns="" id="{CBF4843D-CC5D-3FD8-1C4C-F91D330815DF}"/>
                </a:ext>
              </a:extLst>
            </p:cNvPr>
            <p:cNvSpPr/>
            <p:nvPr/>
          </p:nvSpPr>
          <p:spPr>
            <a:xfrm>
              <a:off x="4245254" y="253746"/>
              <a:ext cx="246278" cy="154990"/>
            </a:xfrm>
            <a:custGeom>
              <a:avLst/>
              <a:gdLst>
                <a:gd name="connsiteX0" fmla="*/ 158496 w 246278"/>
                <a:gd name="connsiteY0" fmla="*/ 154991 h 154990"/>
                <a:gd name="connsiteX1" fmla="*/ 0 w 246278"/>
                <a:gd name="connsiteY1" fmla="*/ 97384 h 154990"/>
                <a:gd name="connsiteX2" fmla="*/ 34137 w 246278"/>
                <a:gd name="connsiteY2" fmla="*/ 53492 h 154990"/>
                <a:gd name="connsiteX3" fmla="*/ 134112 w 246278"/>
                <a:gd name="connsiteY3" fmla="*/ 0 h 154990"/>
                <a:gd name="connsiteX4" fmla="*/ 246278 w 246278"/>
                <a:gd name="connsiteY4" fmla="*/ 64465 h 154990"/>
                <a:gd name="connsiteX5" fmla="*/ 175565 w 246278"/>
                <a:gd name="connsiteY5" fmla="*/ 120701 h 154990"/>
                <a:gd name="connsiteX6" fmla="*/ 158496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158496" y="154991"/>
                  </a:moveTo>
                  <a:cubicBezTo>
                    <a:pt x="107289" y="134417"/>
                    <a:pt x="51206" y="117958"/>
                    <a:pt x="0" y="97384"/>
                  </a:cubicBezTo>
                  <a:cubicBezTo>
                    <a:pt x="9753" y="82296"/>
                    <a:pt x="19507" y="68580"/>
                    <a:pt x="34137" y="53492"/>
                  </a:cubicBezTo>
                  <a:cubicBezTo>
                    <a:pt x="51206" y="35662"/>
                    <a:pt x="92659" y="13716"/>
                    <a:pt x="134112" y="0"/>
                  </a:cubicBezTo>
                  <a:cubicBezTo>
                    <a:pt x="175565" y="20574"/>
                    <a:pt x="209702" y="42520"/>
                    <a:pt x="246278" y="64465"/>
                  </a:cubicBezTo>
                  <a:cubicBezTo>
                    <a:pt x="221894" y="82296"/>
                    <a:pt x="190195" y="98755"/>
                    <a:pt x="175565" y="120701"/>
                  </a:cubicBezTo>
                  <a:cubicBezTo>
                    <a:pt x="170688" y="133045"/>
                    <a:pt x="163373" y="144018"/>
                    <a:pt x="158496" y="15499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xmlns="" id="{A5FC1B87-F266-3D82-40A6-5A2460861531}"/>
                </a:ext>
              </a:extLst>
            </p:cNvPr>
            <p:cNvSpPr/>
            <p:nvPr/>
          </p:nvSpPr>
          <p:spPr>
            <a:xfrm>
              <a:off x="5065184" y="1445666"/>
              <a:ext cx="245651" cy="196138"/>
            </a:xfrm>
            <a:custGeom>
              <a:avLst/>
              <a:gdLst>
                <a:gd name="connsiteX0" fmla="*/ 128608 w 245651"/>
                <a:gd name="connsiteY0" fmla="*/ 196139 h 196138"/>
                <a:gd name="connsiteX1" fmla="*/ 245651 w 245651"/>
                <a:gd name="connsiteY1" fmla="*/ 124816 h 196138"/>
                <a:gd name="connsiteX2" fmla="*/ 128608 w 245651"/>
                <a:gd name="connsiteY2" fmla="*/ 28804 h 196138"/>
                <a:gd name="connsiteX3" fmla="*/ 21318 w 245651"/>
                <a:gd name="connsiteY3" fmla="*/ 0 h 196138"/>
                <a:gd name="connsiteX4" fmla="*/ 77401 w 245651"/>
                <a:gd name="connsiteY4" fmla="*/ 168707 h 196138"/>
                <a:gd name="connsiteX5" fmla="*/ 128608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28608" y="196139"/>
                  </a:moveTo>
                  <a:cubicBezTo>
                    <a:pt x="162745" y="170078"/>
                    <a:pt x="201760" y="146761"/>
                    <a:pt x="245651" y="124816"/>
                  </a:cubicBezTo>
                  <a:cubicBezTo>
                    <a:pt x="192006" y="101498"/>
                    <a:pt x="152992" y="68580"/>
                    <a:pt x="128608" y="28804"/>
                  </a:cubicBezTo>
                  <a:cubicBezTo>
                    <a:pt x="89593" y="21946"/>
                    <a:pt x="55456" y="12344"/>
                    <a:pt x="21318" y="0"/>
                  </a:cubicBezTo>
                  <a:cubicBezTo>
                    <a:pt x="-17696" y="57607"/>
                    <a:pt x="-5504" y="116586"/>
                    <a:pt x="77401" y="168707"/>
                  </a:cubicBezTo>
                  <a:cubicBezTo>
                    <a:pt x="92032" y="178308"/>
                    <a:pt x="109101" y="187909"/>
                    <a:pt x="128608" y="196139"/>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xmlns="" id="{899BE3DF-B99F-3C8A-05BE-48E229EDE9E1}"/>
                </a:ext>
              </a:extLst>
            </p:cNvPr>
            <p:cNvSpPr/>
            <p:nvPr/>
          </p:nvSpPr>
          <p:spPr>
            <a:xfrm>
              <a:off x="8689959" y="681685"/>
              <a:ext cx="176063" cy="135788"/>
            </a:xfrm>
            <a:custGeom>
              <a:avLst/>
              <a:gdLst>
                <a:gd name="connsiteX0" fmla="*/ 176063 w 176063"/>
                <a:gd name="connsiteY0" fmla="*/ 120701 h 135788"/>
                <a:gd name="connsiteX1" fmla="*/ 127295 w 176063"/>
                <a:gd name="connsiteY1" fmla="*/ 0 h 135788"/>
                <a:gd name="connsiteX2" fmla="*/ 498 w 176063"/>
                <a:gd name="connsiteY2" fmla="*/ 10973 h 135788"/>
                <a:gd name="connsiteX3" fmla="*/ 61458 w 176063"/>
                <a:gd name="connsiteY3" fmla="*/ 135788 h 135788"/>
                <a:gd name="connsiteX4" fmla="*/ 176063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176063" y="120701"/>
                  </a:moveTo>
                  <a:cubicBezTo>
                    <a:pt x="149241" y="82296"/>
                    <a:pt x="132172" y="41148"/>
                    <a:pt x="127295" y="0"/>
                  </a:cubicBezTo>
                  <a:cubicBezTo>
                    <a:pt x="85842" y="4115"/>
                    <a:pt x="44390" y="8230"/>
                    <a:pt x="498" y="10973"/>
                  </a:cubicBezTo>
                  <a:cubicBezTo>
                    <a:pt x="-4378" y="52121"/>
                    <a:pt x="27321" y="100127"/>
                    <a:pt x="61458" y="135788"/>
                  </a:cubicBezTo>
                  <a:cubicBezTo>
                    <a:pt x="100473" y="130302"/>
                    <a:pt x="139487" y="124816"/>
                    <a:pt x="176063" y="120701"/>
                  </a:cubicBezTo>
                  <a:close/>
                </a:path>
              </a:pathLst>
            </a:custGeom>
            <a:solidFill>
              <a:srgbClr val="FFEF00"/>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6F8DCB91-34CF-BBCC-627D-85F5DEAF25FD}"/>
                </a:ext>
              </a:extLst>
            </p:cNvPr>
            <p:cNvSpPr/>
            <p:nvPr/>
          </p:nvSpPr>
          <p:spPr>
            <a:xfrm>
              <a:off x="6986016" y="1299207"/>
              <a:ext cx="358445" cy="193093"/>
            </a:xfrm>
            <a:custGeom>
              <a:avLst/>
              <a:gdLst>
                <a:gd name="connsiteX0" fmla="*/ 358445 w 358445"/>
                <a:gd name="connsiteY0" fmla="*/ 97082 h 193093"/>
                <a:gd name="connsiteX1" fmla="*/ 292608 w 358445"/>
                <a:gd name="connsiteY1" fmla="*/ 193094 h 193093"/>
                <a:gd name="connsiteX2" fmla="*/ 270663 w 358445"/>
                <a:gd name="connsiteY2" fmla="*/ 184864 h 193093"/>
                <a:gd name="connsiteX3" fmla="*/ 56083 w 358445"/>
                <a:gd name="connsiteY3" fmla="*/ 79251 h 193093"/>
                <a:gd name="connsiteX4" fmla="*/ 0 w 358445"/>
                <a:gd name="connsiteY4" fmla="*/ 23015 h 193093"/>
                <a:gd name="connsiteX5" fmla="*/ 82905 w 358445"/>
                <a:gd name="connsiteY5" fmla="*/ 1070 h 193093"/>
                <a:gd name="connsiteX6" fmla="*/ 243840 w 358445"/>
                <a:gd name="connsiteY6" fmla="*/ 31245 h 193093"/>
                <a:gd name="connsiteX7" fmla="*/ 358445 w 358445"/>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5" h="193093">
                  <a:moveTo>
                    <a:pt x="358445" y="97082"/>
                  </a:moveTo>
                  <a:cubicBezTo>
                    <a:pt x="351129" y="130000"/>
                    <a:pt x="324307" y="162918"/>
                    <a:pt x="292608" y="193094"/>
                  </a:cubicBezTo>
                  <a:cubicBezTo>
                    <a:pt x="285293" y="190350"/>
                    <a:pt x="277977" y="187607"/>
                    <a:pt x="270663" y="184864"/>
                  </a:cubicBezTo>
                  <a:cubicBezTo>
                    <a:pt x="192633" y="154689"/>
                    <a:pt x="153619" y="81994"/>
                    <a:pt x="56083" y="79251"/>
                  </a:cubicBezTo>
                  <a:cubicBezTo>
                    <a:pt x="41453" y="60048"/>
                    <a:pt x="24384" y="40846"/>
                    <a:pt x="0" y="23015"/>
                  </a:cubicBezTo>
                  <a:cubicBezTo>
                    <a:pt x="24384" y="12042"/>
                    <a:pt x="48768" y="3813"/>
                    <a:pt x="82905" y="1070"/>
                  </a:cubicBezTo>
                  <a:cubicBezTo>
                    <a:pt x="138989" y="-4417"/>
                    <a:pt x="199949" y="12042"/>
                    <a:pt x="243840" y="31245"/>
                  </a:cubicBezTo>
                  <a:cubicBezTo>
                    <a:pt x="285293" y="49076"/>
                    <a:pt x="316992" y="76508"/>
                    <a:pt x="358445" y="97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xmlns="" id="{F5AFC5D9-B80B-ADD3-4CDF-73D2776D468E}"/>
                </a:ext>
              </a:extLst>
            </p:cNvPr>
            <p:cNvSpPr/>
            <p:nvPr/>
          </p:nvSpPr>
          <p:spPr>
            <a:xfrm>
              <a:off x="10331501" y="1995678"/>
              <a:ext cx="246277" cy="154990"/>
            </a:xfrm>
            <a:custGeom>
              <a:avLst/>
              <a:gdLst>
                <a:gd name="connsiteX0" fmla="*/ 87782 w 246277"/>
                <a:gd name="connsiteY0" fmla="*/ 154991 h 154990"/>
                <a:gd name="connsiteX1" fmla="*/ 246278 w 246277"/>
                <a:gd name="connsiteY1" fmla="*/ 97384 h 154990"/>
                <a:gd name="connsiteX2" fmla="*/ 212140 w 246277"/>
                <a:gd name="connsiteY2" fmla="*/ 53492 h 154990"/>
                <a:gd name="connsiteX3" fmla="*/ 112166 w 246277"/>
                <a:gd name="connsiteY3" fmla="*/ 0 h 154990"/>
                <a:gd name="connsiteX4" fmla="*/ 0 w 246277"/>
                <a:gd name="connsiteY4" fmla="*/ 64465 h 154990"/>
                <a:gd name="connsiteX5" fmla="*/ 70713 w 246277"/>
                <a:gd name="connsiteY5" fmla="*/ 120701 h 154990"/>
                <a:gd name="connsiteX6" fmla="*/ 87782 w 246277"/>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7" h="154990">
                  <a:moveTo>
                    <a:pt x="87782" y="154991"/>
                  </a:moveTo>
                  <a:cubicBezTo>
                    <a:pt x="138988" y="134417"/>
                    <a:pt x="195072" y="117958"/>
                    <a:pt x="246278" y="97384"/>
                  </a:cubicBezTo>
                  <a:cubicBezTo>
                    <a:pt x="236524" y="82296"/>
                    <a:pt x="226771" y="68580"/>
                    <a:pt x="212140" y="53492"/>
                  </a:cubicBezTo>
                  <a:cubicBezTo>
                    <a:pt x="195072" y="35662"/>
                    <a:pt x="153619" y="13716"/>
                    <a:pt x="112166" y="0"/>
                  </a:cubicBezTo>
                  <a:cubicBezTo>
                    <a:pt x="70713" y="20574"/>
                    <a:pt x="36576" y="42520"/>
                    <a:pt x="0" y="64465"/>
                  </a:cubicBezTo>
                  <a:cubicBezTo>
                    <a:pt x="24384" y="82296"/>
                    <a:pt x="56083" y="98755"/>
                    <a:pt x="70713" y="120701"/>
                  </a:cubicBezTo>
                  <a:cubicBezTo>
                    <a:pt x="78028" y="133045"/>
                    <a:pt x="82905" y="144018"/>
                    <a:pt x="87782"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xmlns="" id="{ADCC55FA-0544-A08D-F316-243D41301351}"/>
                </a:ext>
              </a:extLst>
            </p:cNvPr>
            <p:cNvSpPr/>
            <p:nvPr/>
          </p:nvSpPr>
          <p:spPr>
            <a:xfrm>
              <a:off x="9419538" y="588074"/>
              <a:ext cx="238014" cy="206082"/>
            </a:xfrm>
            <a:custGeom>
              <a:avLst/>
              <a:gdLst>
                <a:gd name="connsiteX0" fmla="*/ 124359 w 238014"/>
                <a:gd name="connsiteY0" fmla="*/ 206082 h 206082"/>
                <a:gd name="connsiteX1" fmla="*/ 0 w 238014"/>
                <a:gd name="connsiteY1" fmla="*/ 116928 h 206082"/>
                <a:gd name="connsiteX2" fmla="*/ 26823 w 238014"/>
                <a:gd name="connsiteY2" fmla="*/ 100469 h 206082"/>
                <a:gd name="connsiteX3" fmla="*/ 53645 w 238014"/>
                <a:gd name="connsiteY3" fmla="*/ 5829 h 206082"/>
                <a:gd name="connsiteX4" fmla="*/ 207264 w 238014"/>
                <a:gd name="connsiteY4" fmla="*/ 1714 h 206082"/>
                <a:gd name="connsiteX5" fmla="*/ 160935 w 238014"/>
                <a:gd name="connsiteY5" fmla="*/ 185508 h 206082"/>
                <a:gd name="connsiteX6" fmla="*/ 124359 w 238014"/>
                <a:gd name="connsiteY6" fmla="*/ 206082 h 2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14" h="206082">
                  <a:moveTo>
                    <a:pt x="124359" y="206082"/>
                  </a:moveTo>
                  <a:cubicBezTo>
                    <a:pt x="87783" y="174535"/>
                    <a:pt x="43892" y="144360"/>
                    <a:pt x="0" y="116928"/>
                  </a:cubicBezTo>
                  <a:cubicBezTo>
                    <a:pt x="9754" y="112813"/>
                    <a:pt x="19508" y="107327"/>
                    <a:pt x="26823" y="100469"/>
                  </a:cubicBezTo>
                  <a:cubicBezTo>
                    <a:pt x="58522" y="73037"/>
                    <a:pt x="58522" y="38747"/>
                    <a:pt x="53645" y="5829"/>
                  </a:cubicBezTo>
                  <a:cubicBezTo>
                    <a:pt x="102413" y="-1029"/>
                    <a:pt x="156058" y="-1029"/>
                    <a:pt x="207264" y="1714"/>
                  </a:cubicBezTo>
                  <a:cubicBezTo>
                    <a:pt x="256032" y="63436"/>
                    <a:pt x="251156" y="129273"/>
                    <a:pt x="160935" y="185508"/>
                  </a:cubicBezTo>
                  <a:cubicBezTo>
                    <a:pt x="151181" y="192366"/>
                    <a:pt x="138989" y="199224"/>
                    <a:pt x="124359" y="206082"/>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xmlns="" id="{C8F6D46E-4693-16D9-9248-A03894B1540F}"/>
                </a:ext>
              </a:extLst>
            </p:cNvPr>
            <p:cNvSpPr/>
            <p:nvPr/>
          </p:nvSpPr>
          <p:spPr>
            <a:xfrm>
              <a:off x="1033881" y="1903780"/>
              <a:ext cx="232087" cy="160477"/>
            </a:xfrm>
            <a:custGeom>
              <a:avLst/>
              <a:gdLst>
                <a:gd name="connsiteX0" fmla="*/ 65837 w 232087"/>
                <a:gd name="connsiteY0" fmla="*/ 0 h 160477"/>
                <a:gd name="connsiteX1" fmla="*/ 231648 w 232087"/>
                <a:gd name="connsiteY1" fmla="*/ 16459 h 160477"/>
                <a:gd name="connsiteX2" fmla="*/ 165811 w 232087"/>
                <a:gd name="connsiteY2" fmla="*/ 145389 h 160477"/>
                <a:gd name="connsiteX3" fmla="*/ 148742 w 232087"/>
                <a:gd name="connsiteY3" fmla="*/ 160477 h 160477"/>
                <a:gd name="connsiteX4" fmla="*/ 0 w 232087"/>
                <a:gd name="connsiteY4" fmla="*/ 137160 h 160477"/>
                <a:gd name="connsiteX5" fmla="*/ 65837 w 232087"/>
                <a:gd name="connsiteY5" fmla="*/ 0 h 1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7">
                  <a:moveTo>
                    <a:pt x="65837" y="0"/>
                  </a:moveTo>
                  <a:cubicBezTo>
                    <a:pt x="121920" y="5486"/>
                    <a:pt x="175565" y="12344"/>
                    <a:pt x="231648" y="16459"/>
                  </a:cubicBezTo>
                  <a:cubicBezTo>
                    <a:pt x="236525" y="58979"/>
                    <a:pt x="199949" y="109728"/>
                    <a:pt x="165811" y="145389"/>
                  </a:cubicBezTo>
                  <a:cubicBezTo>
                    <a:pt x="160934" y="150876"/>
                    <a:pt x="156058" y="156362"/>
                    <a:pt x="148742" y="160477"/>
                  </a:cubicBezTo>
                  <a:cubicBezTo>
                    <a:pt x="102413" y="149504"/>
                    <a:pt x="51206" y="142646"/>
                    <a:pt x="0" y="137160"/>
                  </a:cubicBezTo>
                  <a:cubicBezTo>
                    <a:pt x="29261" y="93269"/>
                    <a:pt x="51206" y="46634"/>
                    <a:pt x="65837" y="0"/>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xmlns="" id="{B8979F74-58C5-FFE4-BF69-955A9D338F91}"/>
                </a:ext>
              </a:extLst>
            </p:cNvPr>
            <p:cNvSpPr/>
            <p:nvPr/>
          </p:nvSpPr>
          <p:spPr>
            <a:xfrm>
              <a:off x="5003596" y="560984"/>
              <a:ext cx="373412" cy="141274"/>
            </a:xfrm>
            <a:custGeom>
              <a:avLst/>
              <a:gdLst>
                <a:gd name="connsiteX0" fmla="*/ 99975 w 373412"/>
                <a:gd name="connsiteY0" fmla="*/ 141275 h 141274"/>
                <a:gd name="connsiteX1" fmla="*/ 0 w 373412"/>
                <a:gd name="connsiteY1" fmla="*/ 56236 h 141274"/>
                <a:gd name="connsiteX2" fmla="*/ 256032 w 373412"/>
                <a:gd name="connsiteY2" fmla="*/ 1372 h 141274"/>
                <a:gd name="connsiteX3" fmla="*/ 368199 w 373412"/>
                <a:gd name="connsiteY3" fmla="*/ 0 h 141274"/>
                <a:gd name="connsiteX4" fmla="*/ 365760 w 373412"/>
                <a:gd name="connsiteY4" fmla="*/ 50749 h 141274"/>
                <a:gd name="connsiteX5" fmla="*/ 243840 w 373412"/>
                <a:gd name="connsiteY5" fmla="*/ 116586 h 141274"/>
                <a:gd name="connsiteX6" fmla="*/ 99975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5" y="141275"/>
                  </a:moveTo>
                  <a:cubicBezTo>
                    <a:pt x="68275" y="111100"/>
                    <a:pt x="31699" y="80924"/>
                    <a:pt x="0" y="56236"/>
                  </a:cubicBezTo>
                  <a:cubicBezTo>
                    <a:pt x="82906" y="35662"/>
                    <a:pt x="209703" y="46634"/>
                    <a:pt x="256032" y="1372"/>
                  </a:cubicBezTo>
                  <a:cubicBezTo>
                    <a:pt x="295047" y="2743"/>
                    <a:pt x="331623" y="2743"/>
                    <a:pt x="368199" y="0"/>
                  </a:cubicBezTo>
                  <a:cubicBezTo>
                    <a:pt x="375514" y="16459"/>
                    <a:pt x="375514" y="32918"/>
                    <a:pt x="365760" y="50749"/>
                  </a:cubicBezTo>
                  <a:cubicBezTo>
                    <a:pt x="348691" y="82296"/>
                    <a:pt x="295047" y="102870"/>
                    <a:pt x="243840" y="116586"/>
                  </a:cubicBezTo>
                  <a:cubicBezTo>
                    <a:pt x="197511" y="128930"/>
                    <a:pt x="146304" y="131674"/>
                    <a:pt x="99975" y="141275"/>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xmlns="" id="{A90B1EBC-4FA3-F719-3AE9-1176F08E2C3B}"/>
                </a:ext>
              </a:extLst>
            </p:cNvPr>
            <p:cNvSpPr/>
            <p:nvPr/>
          </p:nvSpPr>
          <p:spPr>
            <a:xfrm>
              <a:off x="7837017" y="6188659"/>
              <a:ext cx="246278" cy="154990"/>
            </a:xfrm>
            <a:custGeom>
              <a:avLst/>
              <a:gdLst>
                <a:gd name="connsiteX0" fmla="*/ 87783 w 246278"/>
                <a:gd name="connsiteY0" fmla="*/ 154991 h 154990"/>
                <a:gd name="connsiteX1" fmla="*/ 246279 w 246278"/>
                <a:gd name="connsiteY1" fmla="*/ 97383 h 154990"/>
                <a:gd name="connsiteX2" fmla="*/ 212141 w 246278"/>
                <a:gd name="connsiteY2" fmla="*/ 53492 h 154990"/>
                <a:gd name="connsiteX3" fmla="*/ 112167 w 246278"/>
                <a:gd name="connsiteY3" fmla="*/ 0 h 154990"/>
                <a:gd name="connsiteX4" fmla="*/ 0 w 246278"/>
                <a:gd name="connsiteY4" fmla="*/ 64465 h 154990"/>
                <a:gd name="connsiteX5" fmla="*/ 70713 w 246278"/>
                <a:gd name="connsiteY5" fmla="*/ 120701 h 154990"/>
                <a:gd name="connsiteX6" fmla="*/ 87783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3" y="154991"/>
                  </a:moveTo>
                  <a:cubicBezTo>
                    <a:pt x="138989" y="134417"/>
                    <a:pt x="195072" y="117957"/>
                    <a:pt x="246279" y="97383"/>
                  </a:cubicBezTo>
                  <a:cubicBezTo>
                    <a:pt x="236525" y="82296"/>
                    <a:pt x="226772" y="68580"/>
                    <a:pt x="212141" y="53492"/>
                  </a:cubicBezTo>
                  <a:cubicBezTo>
                    <a:pt x="195072" y="35661"/>
                    <a:pt x="153620" y="13716"/>
                    <a:pt x="112167" y="0"/>
                  </a:cubicBezTo>
                  <a:cubicBezTo>
                    <a:pt x="70713" y="20574"/>
                    <a:pt x="36576" y="42519"/>
                    <a:pt x="0" y="64465"/>
                  </a:cubicBezTo>
                  <a:cubicBezTo>
                    <a:pt x="24384" y="82296"/>
                    <a:pt x="56084" y="98755"/>
                    <a:pt x="70713" y="120701"/>
                  </a:cubicBezTo>
                  <a:cubicBezTo>
                    <a:pt x="75591" y="133045"/>
                    <a:pt x="80468" y="144018"/>
                    <a:pt x="87783" y="15499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CAC9012C-937D-1F1C-7228-2EC11420282F}"/>
                </a:ext>
              </a:extLst>
            </p:cNvPr>
            <p:cNvSpPr/>
            <p:nvPr/>
          </p:nvSpPr>
          <p:spPr>
            <a:xfrm>
              <a:off x="524256" y="5205222"/>
              <a:ext cx="245651" cy="196138"/>
            </a:xfrm>
            <a:custGeom>
              <a:avLst/>
              <a:gdLst>
                <a:gd name="connsiteX0" fmla="*/ 117043 w 245651"/>
                <a:gd name="connsiteY0" fmla="*/ 196139 h 196138"/>
                <a:gd name="connsiteX1" fmla="*/ 0 w 245651"/>
                <a:gd name="connsiteY1" fmla="*/ 124816 h 196138"/>
                <a:gd name="connsiteX2" fmla="*/ 117043 w 245651"/>
                <a:gd name="connsiteY2" fmla="*/ 28804 h 196138"/>
                <a:gd name="connsiteX3" fmla="*/ 224333 w 245651"/>
                <a:gd name="connsiteY3" fmla="*/ 0 h 196138"/>
                <a:gd name="connsiteX4" fmla="*/ 168250 w 245651"/>
                <a:gd name="connsiteY4" fmla="*/ 168707 h 196138"/>
                <a:gd name="connsiteX5" fmla="*/ 117043 w 245651"/>
                <a:gd name="connsiteY5" fmla="*/ 196139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651" h="196138">
                  <a:moveTo>
                    <a:pt x="117043" y="196139"/>
                  </a:moveTo>
                  <a:cubicBezTo>
                    <a:pt x="82906" y="170078"/>
                    <a:pt x="43891" y="146761"/>
                    <a:pt x="0" y="124816"/>
                  </a:cubicBezTo>
                  <a:cubicBezTo>
                    <a:pt x="53645" y="101498"/>
                    <a:pt x="92659" y="68580"/>
                    <a:pt x="117043" y="28804"/>
                  </a:cubicBezTo>
                  <a:cubicBezTo>
                    <a:pt x="156058" y="21946"/>
                    <a:pt x="190195" y="12344"/>
                    <a:pt x="224333" y="0"/>
                  </a:cubicBezTo>
                  <a:cubicBezTo>
                    <a:pt x="263347" y="57607"/>
                    <a:pt x="251155" y="116586"/>
                    <a:pt x="168250" y="168707"/>
                  </a:cubicBezTo>
                  <a:cubicBezTo>
                    <a:pt x="153619" y="179680"/>
                    <a:pt x="136550" y="187909"/>
                    <a:pt x="117043" y="196139"/>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xmlns="" id="{4F3802EE-BD28-0B12-F23B-8FDF25147271}"/>
                </a:ext>
              </a:extLst>
            </p:cNvPr>
            <p:cNvSpPr/>
            <p:nvPr/>
          </p:nvSpPr>
          <p:spPr>
            <a:xfrm>
              <a:off x="3577132" y="1671980"/>
              <a:ext cx="176063" cy="135788"/>
            </a:xfrm>
            <a:custGeom>
              <a:avLst/>
              <a:gdLst>
                <a:gd name="connsiteX0" fmla="*/ 0 w 176063"/>
                <a:gd name="connsiteY0" fmla="*/ 120701 h 135788"/>
                <a:gd name="connsiteX1" fmla="*/ 48768 w 176063"/>
                <a:gd name="connsiteY1" fmla="*/ 0 h 135788"/>
                <a:gd name="connsiteX2" fmla="*/ 175565 w 176063"/>
                <a:gd name="connsiteY2" fmla="*/ 10973 h 135788"/>
                <a:gd name="connsiteX3" fmla="*/ 114605 w 176063"/>
                <a:gd name="connsiteY3" fmla="*/ 135788 h 135788"/>
                <a:gd name="connsiteX4" fmla="*/ 0 w 176063"/>
                <a:gd name="connsiteY4" fmla="*/ 120701 h 13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3" h="135788">
                  <a:moveTo>
                    <a:pt x="0" y="120701"/>
                  </a:moveTo>
                  <a:cubicBezTo>
                    <a:pt x="26823" y="82296"/>
                    <a:pt x="43891" y="41148"/>
                    <a:pt x="48768" y="0"/>
                  </a:cubicBezTo>
                  <a:cubicBezTo>
                    <a:pt x="90221" y="4115"/>
                    <a:pt x="131674" y="8230"/>
                    <a:pt x="175565" y="10973"/>
                  </a:cubicBezTo>
                  <a:cubicBezTo>
                    <a:pt x="180442" y="52121"/>
                    <a:pt x="148743" y="100127"/>
                    <a:pt x="114605" y="135788"/>
                  </a:cubicBezTo>
                  <a:cubicBezTo>
                    <a:pt x="75591" y="130302"/>
                    <a:pt x="39015" y="124816"/>
                    <a:pt x="0" y="120701"/>
                  </a:cubicBezTo>
                  <a:close/>
                </a:path>
              </a:pathLst>
            </a:custGeom>
            <a:solidFill>
              <a:srgbClr val="9AFFED"/>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xmlns="" id="{41751BF6-F903-86B1-5D15-99DE083A6203}"/>
                </a:ext>
              </a:extLst>
            </p:cNvPr>
            <p:cNvSpPr/>
            <p:nvPr/>
          </p:nvSpPr>
          <p:spPr>
            <a:xfrm>
              <a:off x="336499" y="3731054"/>
              <a:ext cx="358444" cy="193093"/>
            </a:xfrm>
            <a:custGeom>
              <a:avLst/>
              <a:gdLst>
                <a:gd name="connsiteX0" fmla="*/ 358445 w 358444"/>
                <a:gd name="connsiteY0" fmla="*/ 97082 h 193093"/>
                <a:gd name="connsiteX1" fmla="*/ 292608 w 358444"/>
                <a:gd name="connsiteY1" fmla="*/ 193094 h 193093"/>
                <a:gd name="connsiteX2" fmla="*/ 270662 w 358444"/>
                <a:gd name="connsiteY2" fmla="*/ 184864 h 193093"/>
                <a:gd name="connsiteX3" fmla="*/ 56083 w 358444"/>
                <a:gd name="connsiteY3" fmla="*/ 79251 h 193093"/>
                <a:gd name="connsiteX4" fmla="*/ 0 w 358444"/>
                <a:gd name="connsiteY4" fmla="*/ 23015 h 193093"/>
                <a:gd name="connsiteX5" fmla="*/ 82906 w 358444"/>
                <a:gd name="connsiteY5" fmla="*/ 1070 h 193093"/>
                <a:gd name="connsiteX6" fmla="*/ 243840 w 358444"/>
                <a:gd name="connsiteY6" fmla="*/ 31245 h 193093"/>
                <a:gd name="connsiteX7" fmla="*/ 358445 w 358444"/>
                <a:gd name="connsiteY7" fmla="*/ 97082 h 19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444" h="193093">
                  <a:moveTo>
                    <a:pt x="358445" y="97082"/>
                  </a:moveTo>
                  <a:cubicBezTo>
                    <a:pt x="351130" y="130000"/>
                    <a:pt x="324307" y="162918"/>
                    <a:pt x="292608" y="193094"/>
                  </a:cubicBezTo>
                  <a:cubicBezTo>
                    <a:pt x="285293" y="190350"/>
                    <a:pt x="277978" y="187607"/>
                    <a:pt x="270662" y="184864"/>
                  </a:cubicBezTo>
                  <a:cubicBezTo>
                    <a:pt x="192634" y="154689"/>
                    <a:pt x="153619" y="81994"/>
                    <a:pt x="56083" y="79251"/>
                  </a:cubicBezTo>
                  <a:cubicBezTo>
                    <a:pt x="41453" y="60048"/>
                    <a:pt x="24384" y="40846"/>
                    <a:pt x="0" y="23015"/>
                  </a:cubicBezTo>
                  <a:cubicBezTo>
                    <a:pt x="24384" y="12042"/>
                    <a:pt x="48768" y="3813"/>
                    <a:pt x="82906" y="1070"/>
                  </a:cubicBezTo>
                  <a:cubicBezTo>
                    <a:pt x="138989" y="-4417"/>
                    <a:pt x="199949" y="12042"/>
                    <a:pt x="243840" y="31245"/>
                  </a:cubicBezTo>
                  <a:cubicBezTo>
                    <a:pt x="287731" y="50447"/>
                    <a:pt x="316992" y="77879"/>
                    <a:pt x="358445" y="97082"/>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FBD4E5DB-4B8D-9C20-3F5D-092009BAA3A9}"/>
                </a:ext>
              </a:extLst>
            </p:cNvPr>
            <p:cNvSpPr/>
            <p:nvPr/>
          </p:nvSpPr>
          <p:spPr>
            <a:xfrm>
              <a:off x="11516562" y="5683910"/>
              <a:ext cx="246278" cy="154991"/>
            </a:xfrm>
            <a:custGeom>
              <a:avLst/>
              <a:gdLst>
                <a:gd name="connsiteX0" fmla="*/ 87783 w 246278"/>
                <a:gd name="connsiteY0" fmla="*/ 154991 h 154991"/>
                <a:gd name="connsiteX1" fmla="*/ 246279 w 246278"/>
                <a:gd name="connsiteY1" fmla="*/ 97384 h 154991"/>
                <a:gd name="connsiteX2" fmla="*/ 212141 w 246278"/>
                <a:gd name="connsiteY2" fmla="*/ 53492 h 154991"/>
                <a:gd name="connsiteX3" fmla="*/ 112167 w 246278"/>
                <a:gd name="connsiteY3" fmla="*/ 0 h 154991"/>
                <a:gd name="connsiteX4" fmla="*/ 0 w 246278"/>
                <a:gd name="connsiteY4" fmla="*/ 64465 h 154991"/>
                <a:gd name="connsiteX5" fmla="*/ 70714 w 246278"/>
                <a:gd name="connsiteY5" fmla="*/ 120701 h 154991"/>
                <a:gd name="connsiteX6" fmla="*/ 87783 w 246278"/>
                <a:gd name="connsiteY6" fmla="*/ 154991 h 15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1">
                  <a:moveTo>
                    <a:pt x="87783" y="154991"/>
                  </a:moveTo>
                  <a:cubicBezTo>
                    <a:pt x="138989" y="134417"/>
                    <a:pt x="195072" y="117958"/>
                    <a:pt x="246279" y="97384"/>
                  </a:cubicBezTo>
                  <a:cubicBezTo>
                    <a:pt x="236525" y="82296"/>
                    <a:pt x="226772" y="68580"/>
                    <a:pt x="212141" y="53492"/>
                  </a:cubicBezTo>
                  <a:cubicBezTo>
                    <a:pt x="195072" y="35662"/>
                    <a:pt x="153620" y="13716"/>
                    <a:pt x="112167" y="0"/>
                  </a:cubicBezTo>
                  <a:cubicBezTo>
                    <a:pt x="70714" y="20574"/>
                    <a:pt x="36576" y="42520"/>
                    <a:pt x="0" y="64465"/>
                  </a:cubicBezTo>
                  <a:cubicBezTo>
                    <a:pt x="24384" y="82296"/>
                    <a:pt x="56084" y="98755"/>
                    <a:pt x="70714" y="120701"/>
                  </a:cubicBezTo>
                  <a:cubicBezTo>
                    <a:pt x="78029" y="133045"/>
                    <a:pt x="82906" y="144018"/>
                    <a:pt x="87783"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xmlns="" id="{BDC58718-1B63-F858-291A-7EE834506228}"/>
                </a:ext>
              </a:extLst>
            </p:cNvPr>
            <p:cNvSpPr/>
            <p:nvPr/>
          </p:nvSpPr>
          <p:spPr>
            <a:xfrm>
              <a:off x="1741017" y="503377"/>
              <a:ext cx="331622" cy="161982"/>
            </a:xfrm>
            <a:custGeom>
              <a:avLst/>
              <a:gdLst>
                <a:gd name="connsiteX0" fmla="*/ 0 w 331622"/>
                <a:gd name="connsiteY0" fmla="*/ 159106 h 161982"/>
                <a:gd name="connsiteX1" fmla="*/ 41453 w 331622"/>
                <a:gd name="connsiteY1" fmla="*/ 48006 h 161982"/>
                <a:gd name="connsiteX2" fmla="*/ 80467 w 331622"/>
                <a:gd name="connsiteY2" fmla="*/ 49378 h 161982"/>
                <a:gd name="connsiteX3" fmla="*/ 226771 w 331622"/>
                <a:gd name="connsiteY3" fmla="*/ 0 h 161982"/>
                <a:gd name="connsiteX4" fmla="*/ 331622 w 331622"/>
                <a:gd name="connsiteY4" fmla="*/ 63094 h 161982"/>
                <a:gd name="connsiteX5" fmla="*/ 51206 w 331622"/>
                <a:gd name="connsiteY5" fmla="*/ 161849 h 161982"/>
                <a:gd name="connsiteX6" fmla="*/ 0 w 331622"/>
                <a:gd name="connsiteY6" fmla="*/ 159106 h 16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622" h="161982">
                  <a:moveTo>
                    <a:pt x="0" y="159106"/>
                  </a:moveTo>
                  <a:cubicBezTo>
                    <a:pt x="19507" y="123444"/>
                    <a:pt x="31699" y="85039"/>
                    <a:pt x="41453" y="48006"/>
                  </a:cubicBezTo>
                  <a:cubicBezTo>
                    <a:pt x="53645" y="49378"/>
                    <a:pt x="68275" y="50749"/>
                    <a:pt x="80467" y="49378"/>
                  </a:cubicBezTo>
                  <a:cubicBezTo>
                    <a:pt x="138989" y="45263"/>
                    <a:pt x="185318" y="23317"/>
                    <a:pt x="226771" y="0"/>
                  </a:cubicBezTo>
                  <a:cubicBezTo>
                    <a:pt x="268224" y="16459"/>
                    <a:pt x="302362" y="39776"/>
                    <a:pt x="331622" y="63094"/>
                  </a:cubicBezTo>
                  <a:cubicBezTo>
                    <a:pt x="277978" y="124816"/>
                    <a:pt x="187757" y="164592"/>
                    <a:pt x="51206" y="161849"/>
                  </a:cubicBezTo>
                  <a:cubicBezTo>
                    <a:pt x="36576" y="161849"/>
                    <a:pt x="17069" y="161849"/>
                    <a:pt x="0" y="159106"/>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xmlns="" id="{790AB7D4-4D63-6859-DA7F-D623E5466918}"/>
                </a:ext>
              </a:extLst>
            </p:cNvPr>
            <p:cNvSpPr/>
            <p:nvPr/>
          </p:nvSpPr>
          <p:spPr>
            <a:xfrm>
              <a:off x="853440" y="6228435"/>
              <a:ext cx="232087" cy="160476"/>
            </a:xfrm>
            <a:custGeom>
              <a:avLst/>
              <a:gdLst>
                <a:gd name="connsiteX0" fmla="*/ 65837 w 232087"/>
                <a:gd name="connsiteY0" fmla="*/ 0 h 160476"/>
                <a:gd name="connsiteX1" fmla="*/ 231648 w 232087"/>
                <a:gd name="connsiteY1" fmla="*/ 16459 h 160476"/>
                <a:gd name="connsiteX2" fmla="*/ 165811 w 232087"/>
                <a:gd name="connsiteY2" fmla="*/ 145390 h 160476"/>
                <a:gd name="connsiteX3" fmla="*/ 148742 w 232087"/>
                <a:gd name="connsiteY3" fmla="*/ 160477 h 160476"/>
                <a:gd name="connsiteX4" fmla="*/ 0 w 232087"/>
                <a:gd name="connsiteY4" fmla="*/ 137160 h 160476"/>
                <a:gd name="connsiteX5" fmla="*/ 65837 w 232087"/>
                <a:gd name="connsiteY5" fmla="*/ 0 h 1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87" h="160476">
                  <a:moveTo>
                    <a:pt x="65837" y="0"/>
                  </a:moveTo>
                  <a:cubicBezTo>
                    <a:pt x="121920" y="5486"/>
                    <a:pt x="175565" y="12344"/>
                    <a:pt x="231648" y="16459"/>
                  </a:cubicBezTo>
                  <a:cubicBezTo>
                    <a:pt x="236525" y="58979"/>
                    <a:pt x="199949" y="109728"/>
                    <a:pt x="165811" y="145390"/>
                  </a:cubicBezTo>
                  <a:cubicBezTo>
                    <a:pt x="160934" y="150876"/>
                    <a:pt x="156058" y="156362"/>
                    <a:pt x="148742" y="160477"/>
                  </a:cubicBezTo>
                  <a:cubicBezTo>
                    <a:pt x="102413" y="149504"/>
                    <a:pt x="51206" y="142646"/>
                    <a:pt x="0" y="137160"/>
                  </a:cubicBezTo>
                  <a:cubicBezTo>
                    <a:pt x="31699" y="93269"/>
                    <a:pt x="53645" y="46634"/>
                    <a:pt x="65837" y="0"/>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xmlns="" id="{48310B73-4ACD-3FEC-095A-2908E06A39B7}"/>
                </a:ext>
              </a:extLst>
            </p:cNvPr>
            <p:cNvSpPr/>
            <p:nvPr/>
          </p:nvSpPr>
          <p:spPr>
            <a:xfrm>
              <a:off x="7685837" y="1954530"/>
              <a:ext cx="373412" cy="141274"/>
            </a:xfrm>
            <a:custGeom>
              <a:avLst/>
              <a:gdLst>
                <a:gd name="connsiteX0" fmla="*/ 99974 w 373412"/>
                <a:gd name="connsiteY0" fmla="*/ 141275 h 141274"/>
                <a:gd name="connsiteX1" fmla="*/ 0 w 373412"/>
                <a:gd name="connsiteY1" fmla="*/ 56236 h 141274"/>
                <a:gd name="connsiteX2" fmla="*/ 256032 w 373412"/>
                <a:gd name="connsiteY2" fmla="*/ 1372 h 141274"/>
                <a:gd name="connsiteX3" fmla="*/ 368198 w 373412"/>
                <a:gd name="connsiteY3" fmla="*/ 0 h 141274"/>
                <a:gd name="connsiteX4" fmla="*/ 365760 w 373412"/>
                <a:gd name="connsiteY4" fmla="*/ 50749 h 141274"/>
                <a:gd name="connsiteX5" fmla="*/ 243840 w 373412"/>
                <a:gd name="connsiteY5" fmla="*/ 116586 h 141274"/>
                <a:gd name="connsiteX6" fmla="*/ 99974 w 373412"/>
                <a:gd name="connsiteY6" fmla="*/ 141275 h 1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412" h="141274">
                  <a:moveTo>
                    <a:pt x="99974" y="141275"/>
                  </a:moveTo>
                  <a:cubicBezTo>
                    <a:pt x="68275" y="111100"/>
                    <a:pt x="31699" y="80924"/>
                    <a:pt x="0" y="56236"/>
                  </a:cubicBezTo>
                  <a:cubicBezTo>
                    <a:pt x="82905" y="35662"/>
                    <a:pt x="209702" y="46634"/>
                    <a:pt x="256032" y="1372"/>
                  </a:cubicBezTo>
                  <a:cubicBezTo>
                    <a:pt x="295046" y="2743"/>
                    <a:pt x="331622" y="2743"/>
                    <a:pt x="368198" y="0"/>
                  </a:cubicBezTo>
                  <a:cubicBezTo>
                    <a:pt x="375513" y="16459"/>
                    <a:pt x="375513" y="32918"/>
                    <a:pt x="365760" y="50749"/>
                  </a:cubicBezTo>
                  <a:cubicBezTo>
                    <a:pt x="348691" y="82296"/>
                    <a:pt x="295046" y="102870"/>
                    <a:pt x="243840" y="116586"/>
                  </a:cubicBezTo>
                  <a:cubicBezTo>
                    <a:pt x="197510" y="128930"/>
                    <a:pt x="146304" y="131674"/>
                    <a:pt x="99974" y="141275"/>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xmlns="" id="{16721FEF-E757-32A7-A743-013778D4A50F}"/>
                </a:ext>
              </a:extLst>
            </p:cNvPr>
            <p:cNvSpPr/>
            <p:nvPr/>
          </p:nvSpPr>
          <p:spPr>
            <a:xfrm>
              <a:off x="5774131" y="475945"/>
              <a:ext cx="246278" cy="154990"/>
            </a:xfrm>
            <a:custGeom>
              <a:avLst/>
              <a:gdLst>
                <a:gd name="connsiteX0" fmla="*/ 87782 w 246278"/>
                <a:gd name="connsiteY0" fmla="*/ 154991 h 154990"/>
                <a:gd name="connsiteX1" fmla="*/ 246278 w 246278"/>
                <a:gd name="connsiteY1" fmla="*/ 97384 h 154990"/>
                <a:gd name="connsiteX2" fmla="*/ 212141 w 246278"/>
                <a:gd name="connsiteY2" fmla="*/ 53492 h 154990"/>
                <a:gd name="connsiteX3" fmla="*/ 112166 w 246278"/>
                <a:gd name="connsiteY3" fmla="*/ 0 h 154990"/>
                <a:gd name="connsiteX4" fmla="*/ 0 w 246278"/>
                <a:gd name="connsiteY4" fmla="*/ 64465 h 154990"/>
                <a:gd name="connsiteX5" fmla="*/ 70713 w 246278"/>
                <a:gd name="connsiteY5" fmla="*/ 120701 h 154990"/>
                <a:gd name="connsiteX6" fmla="*/ 87782 w 246278"/>
                <a:gd name="connsiteY6" fmla="*/ 154991 h 1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78" h="154990">
                  <a:moveTo>
                    <a:pt x="87782" y="154991"/>
                  </a:moveTo>
                  <a:cubicBezTo>
                    <a:pt x="138989" y="134417"/>
                    <a:pt x="195072" y="117958"/>
                    <a:pt x="246278" y="97384"/>
                  </a:cubicBezTo>
                  <a:cubicBezTo>
                    <a:pt x="236525" y="82296"/>
                    <a:pt x="226771" y="68580"/>
                    <a:pt x="212141" y="53492"/>
                  </a:cubicBezTo>
                  <a:cubicBezTo>
                    <a:pt x="195072" y="35662"/>
                    <a:pt x="153619" y="13716"/>
                    <a:pt x="112166" y="0"/>
                  </a:cubicBezTo>
                  <a:cubicBezTo>
                    <a:pt x="70713" y="20574"/>
                    <a:pt x="36576" y="42520"/>
                    <a:pt x="0" y="64465"/>
                  </a:cubicBezTo>
                  <a:cubicBezTo>
                    <a:pt x="24384" y="82296"/>
                    <a:pt x="56083" y="98755"/>
                    <a:pt x="70713" y="120701"/>
                  </a:cubicBezTo>
                  <a:cubicBezTo>
                    <a:pt x="78029" y="133045"/>
                    <a:pt x="82905" y="144018"/>
                    <a:pt x="87782" y="154991"/>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7E47073A-694E-B9B0-913B-894669928DD6}"/>
                </a:ext>
              </a:extLst>
            </p:cNvPr>
            <p:cNvSpPr/>
            <p:nvPr/>
          </p:nvSpPr>
          <p:spPr>
            <a:xfrm>
              <a:off x="3672230" y="1153515"/>
              <a:ext cx="297484" cy="152247"/>
            </a:xfrm>
            <a:custGeom>
              <a:avLst/>
              <a:gdLst>
                <a:gd name="connsiteX0" fmla="*/ 51206 w 297484"/>
                <a:gd name="connsiteY0" fmla="*/ 152248 h 152247"/>
                <a:gd name="connsiteX1" fmla="*/ 0 w 297484"/>
                <a:gd name="connsiteY1" fmla="*/ 58979 h 152247"/>
                <a:gd name="connsiteX2" fmla="*/ 178003 w 297484"/>
                <a:gd name="connsiteY2" fmla="*/ 0 h 152247"/>
                <a:gd name="connsiteX3" fmla="*/ 297485 w 297484"/>
                <a:gd name="connsiteY3" fmla="*/ 0 h 152247"/>
                <a:gd name="connsiteX4" fmla="*/ 119481 w 297484"/>
                <a:gd name="connsiteY4" fmla="*/ 139903 h 152247"/>
                <a:gd name="connsiteX5" fmla="*/ 51206 w 297484"/>
                <a:gd name="connsiteY5" fmla="*/ 152248 h 15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4" h="152247">
                  <a:moveTo>
                    <a:pt x="51206" y="152248"/>
                  </a:moveTo>
                  <a:cubicBezTo>
                    <a:pt x="39014" y="120701"/>
                    <a:pt x="21945" y="89154"/>
                    <a:pt x="0" y="58979"/>
                  </a:cubicBezTo>
                  <a:cubicBezTo>
                    <a:pt x="65837" y="49378"/>
                    <a:pt x="126797" y="30175"/>
                    <a:pt x="178003" y="0"/>
                  </a:cubicBezTo>
                  <a:cubicBezTo>
                    <a:pt x="217017" y="2743"/>
                    <a:pt x="258470" y="2743"/>
                    <a:pt x="297485" y="0"/>
                  </a:cubicBezTo>
                  <a:cubicBezTo>
                    <a:pt x="287731" y="61722"/>
                    <a:pt x="234086" y="112471"/>
                    <a:pt x="119481" y="139903"/>
                  </a:cubicBezTo>
                  <a:cubicBezTo>
                    <a:pt x="97536" y="145390"/>
                    <a:pt x="75590" y="149504"/>
                    <a:pt x="51206" y="152248"/>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xmlns="" id="{E556E682-51F9-962E-429C-F02A2A3E4B12}"/>
                </a:ext>
              </a:extLst>
            </p:cNvPr>
            <p:cNvSpPr/>
            <p:nvPr/>
          </p:nvSpPr>
          <p:spPr>
            <a:xfrm>
              <a:off x="10316870" y="261975"/>
              <a:ext cx="251154" cy="134416"/>
            </a:xfrm>
            <a:custGeom>
              <a:avLst/>
              <a:gdLst>
                <a:gd name="connsiteX0" fmla="*/ 0 w 251154"/>
                <a:gd name="connsiteY0" fmla="*/ 89154 h 134416"/>
                <a:gd name="connsiteX1" fmla="*/ 153619 w 251154"/>
                <a:gd name="connsiteY1" fmla="*/ 0 h 134416"/>
                <a:gd name="connsiteX2" fmla="*/ 251155 w 251154"/>
                <a:gd name="connsiteY2" fmla="*/ 46634 h 134416"/>
                <a:gd name="connsiteX3" fmla="*/ 82905 w 251154"/>
                <a:gd name="connsiteY3" fmla="*/ 134417 h 134416"/>
                <a:gd name="connsiteX4" fmla="*/ 0 w 251154"/>
                <a:gd name="connsiteY4" fmla="*/ 89154 h 13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4" h="134416">
                  <a:moveTo>
                    <a:pt x="0" y="89154"/>
                  </a:moveTo>
                  <a:cubicBezTo>
                    <a:pt x="58521" y="64465"/>
                    <a:pt x="112167" y="34290"/>
                    <a:pt x="153619" y="0"/>
                  </a:cubicBezTo>
                  <a:cubicBezTo>
                    <a:pt x="185319" y="16459"/>
                    <a:pt x="217017" y="31547"/>
                    <a:pt x="251155" y="46634"/>
                  </a:cubicBezTo>
                  <a:cubicBezTo>
                    <a:pt x="217017" y="83668"/>
                    <a:pt x="143865" y="113843"/>
                    <a:pt x="82905" y="134417"/>
                  </a:cubicBezTo>
                  <a:cubicBezTo>
                    <a:pt x="56083" y="119329"/>
                    <a:pt x="29260" y="104242"/>
                    <a:pt x="0" y="89154"/>
                  </a:cubicBezTo>
                  <a:close/>
                </a:path>
              </a:pathLst>
            </a:custGeom>
            <a:solidFill>
              <a:srgbClr val="FF37C7"/>
            </a:solidFill>
            <a:ln w="24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xmlns="" id="{D2946DCC-4154-2925-2503-B0FEF5C589D2}"/>
              </a:ext>
            </a:extLst>
          </p:cNvPr>
          <p:cNvGrpSpPr/>
          <p:nvPr/>
        </p:nvGrpSpPr>
        <p:grpSpPr>
          <a:xfrm>
            <a:off x="824183" y="825398"/>
            <a:ext cx="3367638" cy="1030390"/>
            <a:chOff x="159959" y="979276"/>
            <a:chExt cx="4278007" cy="1030390"/>
          </a:xfrm>
        </p:grpSpPr>
        <p:sp>
          <p:nvSpPr>
            <p:cNvPr id="4" name="TextBox 3">
              <a:extLst>
                <a:ext uri="{FF2B5EF4-FFF2-40B4-BE49-F238E27FC236}">
                  <a16:creationId xmlns:a16="http://schemas.microsoft.com/office/drawing/2014/main" xmlns="" id="{EFA30A1E-977D-F95C-422E-45291D19C246}"/>
                </a:ext>
              </a:extLst>
            </p:cNvPr>
            <p:cNvSpPr txBox="1"/>
            <p:nvPr/>
          </p:nvSpPr>
          <p:spPr>
            <a:xfrm rot="20615280">
              <a:off x="159959" y="994003"/>
              <a:ext cx="4263661"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127000">
                    <a:solidFill>
                      <a:prstClr val="white"/>
                    </a:solid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6600" b="0" i="0" u="none" strike="noStrike" kern="1200" cap="none" spc="0" normalizeH="0" baseline="0" noProof="0" dirty="0">
                  <a:ln w="127000">
                    <a:solidFill>
                      <a:prstClr val="white"/>
                    </a:solid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127000">
                    <a:solidFill>
                      <a:prstClr val="white"/>
                    </a:solidFill>
                  </a:ln>
                  <a:solidFill>
                    <a:prstClr val="black"/>
                  </a:solidFill>
                  <a:effectLst/>
                  <a:uLnTx/>
                  <a:uFillTx/>
                  <a:latin typeface="Times New Roman" panose="02020603050405020304" pitchFamily="18" charset="0"/>
                  <a:ea typeface="+mn-ea"/>
                  <a:cs typeface="Times New Roman" panose="02020603050405020304" pitchFamily="18" charset="0"/>
                </a:rPr>
                <a:t>Động</a:t>
              </a:r>
              <a:endParaRPr kumimoji="0" lang="en-US" sz="6600" b="0" i="0" u="none" strike="noStrike" kern="1200" cap="none" spc="0" normalizeH="0" baseline="0" noProof="0" dirty="0">
                <a:ln w="127000">
                  <a:solidFill>
                    <a:prstClr val="white"/>
                  </a:solid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 name="TextBox 255">
              <a:extLst>
                <a:ext uri="{FF2B5EF4-FFF2-40B4-BE49-F238E27FC236}">
                  <a16:creationId xmlns:a16="http://schemas.microsoft.com/office/drawing/2014/main" xmlns="" id="{F94BD538-102C-72E7-587D-B2B96C62BE39}"/>
                </a:ext>
              </a:extLst>
            </p:cNvPr>
            <p:cNvSpPr txBox="1"/>
            <p:nvPr/>
          </p:nvSpPr>
          <p:spPr>
            <a:xfrm rot="20615280">
              <a:off x="174305" y="979276"/>
              <a:ext cx="4263661"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003366"/>
                  </a:solidFill>
                  <a:effectLst/>
                  <a:uLnTx/>
                  <a:uFillTx/>
                  <a:latin typeface="Times New Roman" panose="02020603050405020304" pitchFamily="18" charset="0"/>
                  <a:ea typeface="+mn-ea"/>
                  <a:cs typeface="Times New Roman" panose="02020603050405020304" pitchFamily="18" charset="0"/>
                </a:rPr>
                <a:t>Hoạt</a:t>
              </a:r>
              <a:r>
                <a:rPr kumimoji="0" lang="en-US" sz="6600" b="0" i="0" u="none" strike="noStrike" kern="1200" cap="none" spc="0" normalizeH="0" baseline="0" noProof="0" dirty="0">
                  <a:ln>
                    <a:noFill/>
                  </a:ln>
                  <a:solidFill>
                    <a:srgbClr val="003366"/>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a:noFill/>
                  </a:ln>
                  <a:solidFill>
                    <a:srgbClr val="003366"/>
                  </a:solidFill>
                  <a:effectLst/>
                  <a:uLnTx/>
                  <a:uFillTx/>
                  <a:latin typeface="Times New Roman" panose="02020603050405020304" pitchFamily="18" charset="0"/>
                  <a:ea typeface="+mn-ea"/>
                  <a:cs typeface="Times New Roman" panose="02020603050405020304" pitchFamily="18" charset="0"/>
                </a:rPr>
                <a:t>Động</a:t>
              </a:r>
              <a:endParaRPr kumimoji="0" lang="en-US" sz="6600" b="0" i="0" u="none" strike="noStrike" kern="1200" cap="none" spc="0" normalizeH="0" baseline="0" noProof="0" dirty="0">
                <a:ln>
                  <a:noFill/>
                </a:ln>
                <a:solidFill>
                  <a:srgbClr val="003366"/>
                </a:solidFill>
                <a:effectLst/>
                <a:uLnTx/>
                <a:uFillTx/>
                <a:latin typeface="Times New Roman" panose="02020603050405020304" pitchFamily="18" charset="0"/>
                <a:ea typeface="+mn-ea"/>
                <a:cs typeface="Times New Roman" panose="02020603050405020304" pitchFamily="18" charset="0"/>
              </a:endParaRPr>
            </a:p>
          </p:txBody>
        </p:sp>
      </p:grpSp>
      <p:sp>
        <p:nvSpPr>
          <p:cNvPr id="261" name="TextBox 260">
            <a:extLst>
              <a:ext uri="{FF2B5EF4-FFF2-40B4-BE49-F238E27FC236}">
                <a16:creationId xmlns:a16="http://schemas.microsoft.com/office/drawing/2014/main" xmlns="" id="{9CEA3877-CA21-9889-F573-301A058287C6}"/>
              </a:ext>
            </a:extLst>
          </p:cNvPr>
          <p:cNvSpPr txBox="1"/>
          <p:nvPr/>
        </p:nvSpPr>
        <p:spPr>
          <a:xfrm>
            <a:off x="1418435" y="1230059"/>
            <a:ext cx="9355130" cy="1077218"/>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L</a:t>
            </a:r>
            <a:r>
              <a:rPr kumimoji="0" lang="en-US" sz="8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U</a:t>
            </a:r>
            <a:r>
              <a:rPr kumimoji="0" lang="en-US" sz="8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Y</a:t>
            </a:r>
            <a:r>
              <a:rPr kumimoji="0" lang="en-US" sz="8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Ệ</a:t>
            </a:r>
            <a:r>
              <a:rPr kumimoji="0" lang="en-US" sz="8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N</a:t>
            </a:r>
            <a:r>
              <a:rPr kumimoji="0" lang="en-US" sz="8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8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Đ</a:t>
            </a:r>
            <a:r>
              <a:rPr kumimoji="0" lang="en-US" sz="8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Ọ</a:t>
            </a:r>
            <a:r>
              <a:rPr kumimoji="0" lang="en-US" sz="8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C</a:t>
            </a:r>
            <a:r>
              <a:rPr kumimoji="0" lang="en-US" sz="8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8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L</a:t>
            </a:r>
            <a:r>
              <a:rPr kumimoji="0" lang="en-US" sz="8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Ạ</a:t>
            </a:r>
            <a:r>
              <a:rPr kumimoji="0" lang="en-US" sz="8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I</a:t>
            </a:r>
            <a:endParaRPr kumimoji="0" lang="en-US" sz="8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pic>
        <p:nvPicPr>
          <p:cNvPr id="3" name="Picture 2" descr="A picture containing toy, doll&#10;&#10;Description automatically generated">
            <a:extLst>
              <a:ext uri="{FF2B5EF4-FFF2-40B4-BE49-F238E27FC236}">
                <a16:creationId xmlns:a16="http://schemas.microsoft.com/office/drawing/2014/main" xmlns="" id="{43FD6BF4-798D-A8E4-E1FA-26D3CDB35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479" y="2321248"/>
            <a:ext cx="5193871" cy="4536752"/>
          </a:xfrm>
          <a:prstGeom prst="rect">
            <a:avLst/>
          </a:prstGeom>
        </p:spPr>
      </p:pic>
    </p:spTree>
    <p:extLst>
      <p:ext uri="{BB962C8B-B14F-4D97-AF65-F5344CB8AC3E}">
        <p14:creationId xmlns:p14="http://schemas.microsoft.com/office/powerpoint/2010/main" val="2649059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61"/>
                                        </p:tgtEl>
                                        <p:attrNameLst>
                                          <p:attrName>ppt_x</p:attrName>
                                          <p:attrName>ppt_y</p:attrName>
                                        </p:attrNameLst>
                                      </p:cBhvr>
                                    </p:animMotion>
                                    <p:animRot by="1500000">
                                      <p:cBhvr>
                                        <p:cTn id="14" dur="125" fill="hold">
                                          <p:stCondLst>
                                            <p:cond delay="0"/>
                                          </p:stCondLst>
                                        </p:cTn>
                                        <p:tgtEl>
                                          <p:spTgt spid="261"/>
                                        </p:tgtEl>
                                        <p:attrNameLst>
                                          <p:attrName>r</p:attrName>
                                        </p:attrNameLst>
                                      </p:cBhvr>
                                    </p:animRot>
                                    <p:animRot by="-1500000">
                                      <p:cBhvr>
                                        <p:cTn id="15" dur="125" fill="hold">
                                          <p:stCondLst>
                                            <p:cond delay="125"/>
                                          </p:stCondLst>
                                        </p:cTn>
                                        <p:tgtEl>
                                          <p:spTgt spid="261"/>
                                        </p:tgtEl>
                                        <p:attrNameLst>
                                          <p:attrName>r</p:attrName>
                                        </p:attrNameLst>
                                      </p:cBhvr>
                                    </p:animRot>
                                    <p:animRot by="-1500000">
                                      <p:cBhvr>
                                        <p:cTn id="16" dur="125" fill="hold">
                                          <p:stCondLst>
                                            <p:cond delay="250"/>
                                          </p:stCondLst>
                                        </p:cTn>
                                        <p:tgtEl>
                                          <p:spTgt spid="261"/>
                                        </p:tgtEl>
                                        <p:attrNameLst>
                                          <p:attrName>r</p:attrName>
                                        </p:attrNameLst>
                                      </p:cBhvr>
                                    </p:animRot>
                                    <p:animRot by="1500000">
                                      <p:cBhvr>
                                        <p:cTn id="17" dur="125" fill="hold">
                                          <p:stCondLst>
                                            <p:cond delay="375"/>
                                          </p:stCondLst>
                                        </p:cTn>
                                        <p:tgtEl>
                                          <p:spTgt spid="261"/>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F81002D7-D9AC-41A7-AEFA-DB319DD0C02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019764" y="137846"/>
            <a:ext cx="776411" cy="700229"/>
          </a:xfrm>
          <a:prstGeom prst="rect">
            <a:avLst/>
          </a:prstGeom>
        </p:spPr>
      </p:pic>
      <p:sp>
        <p:nvSpPr>
          <p:cNvPr id="31" name="TextBox 30">
            <a:extLst>
              <a:ext uri="{FF2B5EF4-FFF2-40B4-BE49-F238E27FC236}">
                <a16:creationId xmlns:a16="http://schemas.microsoft.com/office/drawing/2014/main" xmlns="" id="{513ED115-5A75-4C8E-A4BC-09DDE551CC52}"/>
              </a:ext>
            </a:extLst>
          </p:cNvPr>
          <p:cNvSpPr txBox="1"/>
          <p:nvPr/>
        </p:nvSpPr>
        <p:spPr>
          <a:xfrm>
            <a:off x="3846870" y="40061"/>
            <a:ext cx="3671356" cy="836511"/>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FFAB40">
                    <a:lumMod val="50000"/>
                  </a:srgbClr>
                </a:solidFill>
                <a:effectLst/>
                <a:uLnTx/>
                <a:uFillTx/>
                <a:latin typeface="Arial-Rounded"/>
                <a:ea typeface="+mn-ea"/>
                <a:cs typeface="Arial"/>
                <a:sym typeface="Arial"/>
              </a:rPr>
              <a:t>Hoạ mi hót</a:t>
            </a:r>
            <a:endParaRPr kumimoji="0" lang="en-US" sz="3733" b="1" i="0" u="none" strike="noStrike" kern="0" cap="none" spc="0" normalizeH="0" baseline="0" noProof="0" dirty="0">
              <a:ln>
                <a:noFill/>
              </a:ln>
              <a:solidFill>
                <a:srgbClr val="FFAB40">
                  <a:lumMod val="50000"/>
                </a:srgbClr>
              </a:solidFill>
              <a:effectLst/>
              <a:uLnTx/>
              <a:uFillTx/>
              <a:latin typeface="Arial-Rounded"/>
              <a:ea typeface="+mn-ea"/>
              <a:cs typeface="Arial"/>
              <a:sym typeface="Arial"/>
            </a:endParaRPr>
          </a:p>
        </p:txBody>
      </p:sp>
      <p:sp>
        <p:nvSpPr>
          <p:cNvPr id="32" name="TextBox 31">
            <a:extLst>
              <a:ext uri="{FF2B5EF4-FFF2-40B4-BE49-F238E27FC236}">
                <a16:creationId xmlns:a16="http://schemas.microsoft.com/office/drawing/2014/main" xmlns="" id="{A04E66BF-26FD-4B0A-A7D4-B3F0830B2D5D}"/>
              </a:ext>
            </a:extLst>
          </p:cNvPr>
          <p:cNvSpPr txBox="1"/>
          <p:nvPr/>
        </p:nvSpPr>
        <p:spPr>
          <a:xfrm>
            <a:off x="432988" y="676160"/>
            <a:ext cx="11588097" cy="6853933"/>
          </a:xfrm>
          <a:prstGeom prst="roundRect">
            <a:avLst>
              <a:gd name="adj" fmla="val 7439"/>
            </a:avLst>
          </a:prstGeom>
          <a:noFill/>
        </p:spPr>
        <p:txBody>
          <a:bodyPr wrap="square" rtlCol="0">
            <a:spAutoFit/>
          </a:bodyPr>
          <a:lstStyle/>
          <a:p>
            <a:pPr marL="0" marR="0" lvl="0" indent="0" algn="just" defTabSz="1219170" rtl="0" eaLnBrk="1" fontAlgn="auto" latinLnBrk="0" hangingPunct="1">
              <a:lnSpc>
                <a:spcPct val="123000"/>
              </a:lnSpc>
              <a:spcBef>
                <a:spcPts val="0"/>
              </a:spcBef>
              <a:spcAft>
                <a:spcPts val="0"/>
              </a:spcAft>
              <a:buClr>
                <a:srgbClr val="000000"/>
              </a:buClr>
              <a:buSzTx/>
              <a:buFontTx/>
              <a:buNone/>
              <a:tabLst/>
              <a:defRPr/>
            </a:pPr>
            <a:r>
              <a:rPr kumimoji="0" lang="vi-VN"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Mùa xuân! Mỗi khi hoạ mi cất lên những tiếng hát vang lừng, mọi vật như có sự thay đổi kì diệu.</a:t>
            </a:r>
          </a:p>
          <a:p>
            <a:pPr marL="0" marR="0" lvl="0" indent="0" algn="just" defTabSz="1219170" rtl="0" eaLnBrk="1" fontAlgn="auto" latinLnBrk="0" hangingPunct="1">
              <a:lnSpc>
                <a:spcPct val="123000"/>
              </a:lnSpc>
              <a:spcBef>
                <a:spcPts val="0"/>
              </a:spcBef>
              <a:spcAft>
                <a:spcPts val="0"/>
              </a:spcAft>
              <a:buClr>
                <a:srgbClr val="000000"/>
              </a:buClr>
              <a:buSzTx/>
              <a:buFontTx/>
              <a:buNone/>
              <a:tabLst/>
              <a:defRPr/>
            </a:pPr>
            <a:r>
              <a:rPr kumimoji="0" lang="vi-VN"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marL="0" marR="0" lvl="0" indent="0" algn="just" defTabSz="1219170" rtl="0" eaLnBrk="1" fontAlgn="auto" latinLnBrk="0" hangingPunct="1">
              <a:lnSpc>
                <a:spcPct val="123000"/>
              </a:lnSpc>
              <a:spcBef>
                <a:spcPts val="0"/>
              </a:spcBef>
              <a:spcAft>
                <a:spcPts val="0"/>
              </a:spcAft>
              <a:buClr>
                <a:srgbClr val="000000"/>
              </a:buClr>
              <a:buSzTx/>
              <a:buFontTx/>
              <a:buNone/>
              <a:tabLst/>
              <a:defRPr/>
            </a:pPr>
            <a:r>
              <a:rPr kumimoji="0" lang="vi-VN"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Chim, mây, nước và hoa đều cho rằng tiếng hót kì diệu của hoạ mi đã làm cho tất cả bừng tỉnh giấc… Hoạ mi thấy lòng vui sướng, cố hót hay hơn.</a:t>
            </a:r>
          </a:p>
          <a:p>
            <a:pPr marL="0" marR="0" lvl="0" indent="0" algn="r" defTabSz="1219170" rtl="0" eaLnBrk="1" fontAlgn="auto" latinLnBrk="0" hangingPunct="1">
              <a:lnSpc>
                <a:spcPct val="123000"/>
              </a:lnSpc>
              <a:spcBef>
                <a:spcPts val="0"/>
              </a:spcBef>
              <a:spcAft>
                <a:spcPts val="0"/>
              </a:spcAft>
              <a:buClr>
                <a:srgbClr val="000000"/>
              </a:buClr>
              <a:buSzTx/>
              <a:buFontTx/>
              <a:buNone/>
              <a:tabLst/>
              <a:defRPr/>
            </a:pPr>
            <a:r>
              <a:rPr kumimoji="0" lang="vi-VN"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(Theo Võ Quảng)</a:t>
            </a:r>
          </a:p>
          <a:p>
            <a:pPr marL="0" marR="0" lvl="0" indent="0" algn="just" defTabSz="1219170" rtl="0" eaLnBrk="1" fontAlgn="auto" latinLnBrk="0" hangingPunct="1">
              <a:lnSpc>
                <a:spcPct val="123000"/>
              </a:lnSpc>
              <a:spcBef>
                <a:spcPts val="0"/>
              </a:spcBef>
              <a:spcAft>
                <a:spcPts val="0"/>
              </a:spcAft>
              <a:buClr>
                <a:srgbClr val="000000"/>
              </a:buClr>
              <a:buSzTx/>
              <a:buFontTx/>
              <a:buNone/>
              <a:tabLst/>
              <a:defRPr/>
            </a:pPr>
            <a:r>
              <a:rPr kumimoji="0" lang="x-none" sz="2667" b="0" i="0" u="none" strike="noStrike" kern="0" cap="none" spc="0" normalizeH="0" baseline="0" noProof="0" dirty="0">
                <a:ln>
                  <a:noFill/>
                </a:ln>
                <a:solidFill>
                  <a:srgbClr val="000000"/>
                </a:solidFill>
                <a:effectLst/>
                <a:uLnTx/>
                <a:uFillTx/>
                <a:latin typeface="Arial-Rounded"/>
                <a:ea typeface="Arial-Rounded" panose="020B0500000000000000" pitchFamily="34" charset="0"/>
                <a:cs typeface="Arial-Rounded" panose="020B0500000000000000" pitchFamily="34" charset="0"/>
                <a:sym typeface="Arial"/>
              </a:rPr>
              <a:t>      </a:t>
            </a:r>
          </a:p>
        </p:txBody>
      </p:sp>
    </p:spTree>
    <p:extLst>
      <p:ext uri="{BB962C8B-B14F-4D97-AF65-F5344CB8AC3E}">
        <p14:creationId xmlns:p14="http://schemas.microsoft.com/office/powerpoint/2010/main" val="306418259"/>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614</Words>
  <Application>Microsoft Office PowerPoint</Application>
  <PresentationFormat>Widescreen</PresentationFormat>
  <Paragraphs>49</Paragraphs>
  <Slides>13</Slides>
  <Notes>2</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13</vt:i4>
      </vt:variant>
    </vt:vector>
  </HeadingPairs>
  <TitlesOfParts>
    <vt:vector size="37" baseType="lpstr">
      <vt:lpstr>Aptos</vt:lpstr>
      <vt:lpstr>Aptos Display</vt:lpstr>
      <vt:lpstr>Arial</vt:lpstr>
      <vt:lpstr>Arial-Rounded</vt:lpstr>
      <vt:lpstr>Calibri</vt:lpstr>
      <vt:lpstr>Calibri Light</vt:lpstr>
      <vt:lpstr>Cambria</vt:lpstr>
      <vt:lpstr>Kalam</vt:lpstr>
      <vt:lpstr>Montserrat</vt:lpstr>
      <vt:lpstr>SVN-Poky's</vt:lpstr>
      <vt:lpstr>Times New Roman</vt:lpstr>
      <vt:lpstr>Wingdings</vt:lpstr>
      <vt:lpstr>思源黑体</vt:lpstr>
      <vt:lpstr>思源黑体 CN Medium</vt:lpstr>
      <vt:lpstr>杨任东竹石体-Semibold</vt:lpstr>
      <vt:lpstr>等线</vt:lpstr>
      <vt:lpstr>1_Doodle Sketchbook by Slidesgo</vt:lpstr>
      <vt:lpstr>3_Office 主题​​</vt:lpstr>
      <vt:lpstr>1_Office 主题​​</vt:lpstr>
      <vt:lpstr>Office Theme</vt:lpstr>
      <vt:lpstr>Custom Design</vt:lpstr>
      <vt:lpstr>2_Office 主题​​</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ACER</cp:lastModifiedBy>
  <cp:revision>34</cp:revision>
  <dcterms:created xsi:type="dcterms:W3CDTF">2021-07-31T14:28:31Z</dcterms:created>
  <dcterms:modified xsi:type="dcterms:W3CDTF">2026-01-28T01:52:01Z</dcterms:modified>
</cp:coreProperties>
</file>