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710" r:id="rId4"/>
    <p:sldMasterId id="2147483723" r:id="rId5"/>
    <p:sldMasterId id="2147483735" r:id="rId6"/>
    <p:sldMasterId id="2147483747" r:id="rId7"/>
    <p:sldMasterId id="2147483770" r:id="rId8"/>
    <p:sldMasterId id="2147483782" r:id="rId9"/>
    <p:sldMasterId id="2147483821" r:id="rId10"/>
  </p:sldMasterIdLst>
  <p:notesMasterIdLst>
    <p:notesMasterId r:id="rId29"/>
  </p:notesMasterIdLst>
  <p:sldIdLst>
    <p:sldId id="2007577117" r:id="rId11"/>
    <p:sldId id="269" r:id="rId12"/>
    <p:sldId id="320" r:id="rId13"/>
    <p:sldId id="2007577105" r:id="rId14"/>
    <p:sldId id="2007577104" r:id="rId15"/>
    <p:sldId id="11528" r:id="rId16"/>
    <p:sldId id="2007577116" r:id="rId17"/>
    <p:sldId id="325" r:id="rId18"/>
    <p:sldId id="295" r:id="rId19"/>
    <p:sldId id="358" r:id="rId20"/>
    <p:sldId id="365" r:id="rId21"/>
    <p:sldId id="2007577115" r:id="rId22"/>
    <p:sldId id="366" r:id="rId23"/>
    <p:sldId id="363" r:id="rId24"/>
    <p:sldId id="2007577113" r:id="rId25"/>
    <p:sldId id="2007577114" r:id="rId26"/>
    <p:sldId id="276"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93" d="100"/>
          <a:sy n="93" d="100"/>
        </p:scale>
        <p:origin x="2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60495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34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EM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EM </a:t>
            </a:r>
            <a:r>
              <a:rPr lang="en-US" sz="1200" b="1" dirty="0" err="1">
                <a:solidFill>
                  <a:schemeClr val="tx1"/>
                </a:solidFill>
              </a:rPr>
              <a:t>nhé</a:t>
            </a:r>
            <a:r>
              <a:rPr lang="en-US" sz="1200" b="1" dirty="0">
                <a:solidFill>
                  <a:schemeClr val="tx1"/>
                </a:solidFill>
              </a:rPr>
              <a:t>!)”</a:t>
            </a:r>
            <a:endParaRPr lang="en-US" sz="1000" b="1"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extLst>
      <p:ext uri="{BB962C8B-B14F-4D97-AF65-F5344CB8AC3E}">
        <p14:creationId xmlns:p14="http://schemas.microsoft.com/office/powerpoint/2010/main" val="34542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EM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EM </a:t>
            </a:r>
            <a:r>
              <a:rPr lang="en-US" sz="1200" b="1" dirty="0" err="1">
                <a:solidFill>
                  <a:schemeClr val="tx1"/>
                </a:solidFill>
              </a:rPr>
              <a:t>nhé</a:t>
            </a:r>
            <a:r>
              <a:rPr lang="en-US" sz="1200" b="1" dirty="0">
                <a:solidFill>
                  <a:schemeClr val="tx1"/>
                </a:solidFill>
              </a:rPr>
              <a:t>!)”</a:t>
            </a:r>
            <a:endParaRPr lang="en-US" sz="1000" b="1"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extLst>
      <p:ext uri="{BB962C8B-B14F-4D97-AF65-F5344CB8AC3E}">
        <p14:creationId xmlns:p14="http://schemas.microsoft.com/office/powerpoint/2010/main" val="150916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06853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781329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6" name="Footer Placeholder 5">
            <a:extLst>
              <a:ext uri="{FF2B5EF4-FFF2-40B4-BE49-F238E27FC236}">
                <a16:creationId xmlns="" xmlns:a16="http://schemas.microsoft.com/office/drawing/2014/main" id="{3B37EF0F-0ED1-4610-8903-E565C8D43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366142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6" name="Footer Placeholder 5">
            <a:extLst>
              <a:ext uri="{FF2B5EF4-FFF2-40B4-BE49-F238E27FC236}">
                <a16:creationId xmlns="" xmlns:a16="http://schemas.microsoft.com/office/drawing/2014/main" id="{BD2D30F6-4140-47FC-B6CF-3D6C3A669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731578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2AB80C81-F4DA-4E50-8E41-4023418C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5376292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EE0491F6-964F-4115-9CAC-C0135F7F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9501151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5522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000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14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822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03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781313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185303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7928983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596624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8" name="Footer Placeholder 7">
            <a:extLst>
              <a:ext uri="{FF2B5EF4-FFF2-40B4-BE49-F238E27FC236}">
                <a16:creationId xmlns=""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08775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4" name="Footer Placeholder 3">
            <a:extLst>
              <a:ext uri="{FF2B5EF4-FFF2-40B4-BE49-F238E27FC236}">
                <a16:creationId xmlns=""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3827055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3" name="Footer Placeholder 2">
            <a:extLst>
              <a:ext uri="{FF2B5EF4-FFF2-40B4-BE49-F238E27FC236}">
                <a16:creationId xmlns=""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088523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12823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4668172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9148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667404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2026/1/28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210876321"/>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45549063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230412343"/>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023512310"/>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8" name="页脚占位符 7">
            <a:extLst>
              <a:ext uri="{FF2B5EF4-FFF2-40B4-BE49-F238E27FC236}">
                <a16:creationId xmlns=""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098221569"/>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4" name="页脚占位符 3">
            <a:extLst>
              <a:ext uri="{FF2B5EF4-FFF2-40B4-BE49-F238E27FC236}">
                <a16:creationId xmlns=""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644371384"/>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3" name="页脚占位符 2">
            <a:extLst>
              <a:ext uri="{FF2B5EF4-FFF2-40B4-BE49-F238E27FC236}">
                <a16:creationId xmlns=""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873854472"/>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096562861"/>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779477668"/>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66781997"/>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36483983"/>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515793"/>
      </p:ext>
    </p:extLst>
  </p:cSld>
  <p:clrMapOvr>
    <a:masterClrMapping/>
  </p:clrMapOvr>
  <p:transition spd="slow" advClick="0" advTm="2000">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929F0F-3350-A4D9-21C3-9FBA4B5EA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DE5A37B-7A76-A8C1-7FC5-ADF4BE2E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210DC2-5536-08C2-29D1-9686EEE3ED81}"/>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A78025CE-7B72-02CA-C5D8-2F446319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99819F-257C-BEE3-5575-A6E53B78A466}"/>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015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9681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A8389-419D-CFD7-0EA8-BDAC21E93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CEEB8B-A455-7063-C8C5-78CDE7659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AD1B53-4EF8-C817-EB7C-F12EE86BB51F}"/>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30BB6D7F-D752-BE36-48A6-7325CE41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C4B8613-5AAE-397F-E600-917F91A93265}"/>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78966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E9FE94-E4C8-D79F-5800-D83A489B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54B0755-05E7-DB18-C903-879674F2E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1C9B542-ACDE-189B-A780-A8A51E7E9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20A6285-264B-5064-DE39-B8D367FD71AE}"/>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6" name="Footer Placeholder 5">
            <a:extLst>
              <a:ext uri="{FF2B5EF4-FFF2-40B4-BE49-F238E27FC236}">
                <a16:creationId xmlns="" xmlns:a16="http://schemas.microsoft.com/office/drawing/2014/main" id="{C88196A1-15F8-1692-5E6C-F5C3DE9CD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9FA671D-112B-4190-F27E-783A656F1814}"/>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0992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4CFDF-1731-2547-7423-5F70CE372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CEEF9B3-92B6-9FE6-4476-0A9D358EE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8326CD8-330C-3B84-6700-20A561C89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B5037D7-8965-D162-ABF2-0BE28FD6A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E190AE8-8598-00B3-6606-3C3272E9D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89923E9-301B-4891-EF80-7FA1A81B0EAB}"/>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8" name="Footer Placeholder 7">
            <a:extLst>
              <a:ext uri="{FF2B5EF4-FFF2-40B4-BE49-F238E27FC236}">
                <a16:creationId xmlns="" xmlns:a16="http://schemas.microsoft.com/office/drawing/2014/main" id="{D1F0FFBB-F561-4F63-50EC-0D28B68C2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6F78335-556E-A74C-6532-71039908C810}"/>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40454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E5BAFB-537E-D9E7-0560-6D7B9934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72A9CB-F162-D6CC-53B6-3D599F372EE2}"/>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4" name="Footer Placeholder 3">
            <a:extLst>
              <a:ext uri="{FF2B5EF4-FFF2-40B4-BE49-F238E27FC236}">
                <a16:creationId xmlns="" xmlns:a16="http://schemas.microsoft.com/office/drawing/2014/main" id="{542D7E21-19D0-ABF0-D3AA-1781C99CE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58406D3-7050-5D01-977D-6B8E357FA3E1}"/>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4868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DA0EB6-1794-155E-E26C-7528DB9AB7B4}"/>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3" name="Footer Placeholder 2">
            <a:extLst>
              <a:ext uri="{FF2B5EF4-FFF2-40B4-BE49-F238E27FC236}">
                <a16:creationId xmlns="" xmlns:a16="http://schemas.microsoft.com/office/drawing/2014/main" id="{32E1237E-F0B3-14AF-0BFF-CDD08393A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7DE2679-9300-F924-3782-F8600000BA79}"/>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158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0EBEA0-E102-B378-63C0-6E8C8A5F5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032EC0C-C535-60D6-DDE0-A4A04FC0A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08BACB6-8A96-4476-EDBC-49BB55C5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F8E1DE7-C3C1-78A9-1F84-B2CB5C794825}"/>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6" name="Footer Placeholder 5">
            <a:extLst>
              <a:ext uri="{FF2B5EF4-FFF2-40B4-BE49-F238E27FC236}">
                <a16:creationId xmlns="" xmlns:a16="http://schemas.microsoft.com/office/drawing/2014/main" id="{10B7ABEA-582E-5895-ACA7-98384808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9162272-2310-2775-E971-18663C2187B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4861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F57FCE-52CF-36F2-B6C8-9C43A9315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29986D-095D-42D9-2B40-6BBD00B96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E933018-5C30-41BB-D708-C09CFA49A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092CFC-AF99-5B24-68B7-C658EB9E47ED}"/>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6" name="Footer Placeholder 5">
            <a:extLst>
              <a:ext uri="{FF2B5EF4-FFF2-40B4-BE49-F238E27FC236}">
                <a16:creationId xmlns="" xmlns:a16="http://schemas.microsoft.com/office/drawing/2014/main" id="{0CA412E6-9BFD-3572-DE69-803346AE9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95BC47D-EC80-B7E8-A42A-1FD80E873B7C}"/>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72591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53276-002A-7A72-67EF-9D346A325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A710A31-8CC2-68B5-B9AA-6BA79CFB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12D391-06DE-3DAB-B85F-CFACCB0DEAD5}"/>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091D811C-C695-491B-9A1A-02F12712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EDBDE2-8DF4-9F7D-ADC7-9505B74D5F62}"/>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9189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ED139E-BED3-3997-0FAB-F1E54BD8D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3582B72-21C3-0EEA-A0FC-C431DCAF7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3E4634-B7EF-17A4-4945-C0BE6869ED6C}"/>
              </a:ext>
            </a:extLst>
          </p:cNvPr>
          <p:cNvSpPr>
            <a:spLocks noGrp="1"/>
          </p:cNvSpPr>
          <p:nvPr>
            <p:ph type="dt" sz="half" idx="10"/>
          </p:nvPr>
        </p:nvSpPr>
        <p:spPr/>
        <p:txBody>
          <a:body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02525A28-F1A7-B9AC-7299-206F5B63C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53886E6-0B50-855C-4402-FD609A3FFB7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158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5" name="Footer Placeholder 4">
            <a:extLst>
              <a:ext uri="{FF2B5EF4-FFF2-40B4-BE49-F238E27FC236}">
                <a16:creationId xmlns=""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147225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5" name="Footer Placeholder 4">
            <a:extLst>
              <a:ext uri="{FF2B5EF4-FFF2-40B4-BE49-F238E27FC236}">
                <a16:creationId xmlns=""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400181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5" name="Footer Placeholder 4">
            <a:extLst>
              <a:ext uri="{FF2B5EF4-FFF2-40B4-BE49-F238E27FC236}">
                <a16:creationId xmlns=""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5869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6" name="Footer Placeholder 5">
            <a:extLst>
              <a:ext uri="{FF2B5EF4-FFF2-40B4-BE49-F238E27FC236}">
                <a16:creationId xmlns=""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1287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8" name="Footer Placeholder 7">
            <a:extLst>
              <a:ext uri="{FF2B5EF4-FFF2-40B4-BE49-F238E27FC236}">
                <a16:creationId xmlns=""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517320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4" name="Footer Placeholder 3">
            <a:extLst>
              <a:ext uri="{FF2B5EF4-FFF2-40B4-BE49-F238E27FC236}">
                <a16:creationId xmlns=""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595068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3" name="Footer Placeholder 2">
            <a:extLst>
              <a:ext uri="{FF2B5EF4-FFF2-40B4-BE49-F238E27FC236}">
                <a16:creationId xmlns=""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862794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6" name="Footer Placeholder 5">
            <a:extLst>
              <a:ext uri="{FF2B5EF4-FFF2-40B4-BE49-F238E27FC236}">
                <a16:creationId xmlns=""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467736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6" name="Footer Placeholder 5">
            <a:extLst>
              <a:ext uri="{FF2B5EF4-FFF2-40B4-BE49-F238E27FC236}">
                <a16:creationId xmlns=""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58560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5" name="Footer Placeholder 4">
            <a:extLst>
              <a:ext uri="{FF2B5EF4-FFF2-40B4-BE49-F238E27FC236}">
                <a16:creationId xmlns=""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207292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1/28/2026</a:t>
            </a:fld>
            <a:endParaRPr lang="en-US"/>
          </a:p>
        </p:txBody>
      </p:sp>
      <p:sp>
        <p:nvSpPr>
          <p:cNvPr id="5" name="Footer Placeholder 4">
            <a:extLst>
              <a:ext uri="{FF2B5EF4-FFF2-40B4-BE49-F238E27FC236}">
                <a16:creationId xmlns=""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436326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80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0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90312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585091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34045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02188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8" name="Footer Placeholder 7">
            <a:extLst>
              <a:ext uri="{FF2B5EF4-FFF2-40B4-BE49-F238E27FC236}">
                <a16:creationId xmlns=""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85933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4" name="Footer Placeholder 3">
            <a:extLst>
              <a:ext uri="{FF2B5EF4-FFF2-40B4-BE49-F238E27FC236}">
                <a16:creationId xmlns=""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426613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3" name="Footer Placeholder 2">
            <a:extLst>
              <a:ext uri="{FF2B5EF4-FFF2-40B4-BE49-F238E27FC236}">
                <a16:creationId xmlns=""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037547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777349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6" name="Footer Placeholder 5">
            <a:extLst>
              <a:ext uri="{FF2B5EF4-FFF2-40B4-BE49-F238E27FC236}">
                <a16:creationId xmlns=""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1529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67678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76417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40719EAC-33F6-42FB-925C-34CFB7236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846601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27403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850921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785915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0181603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655316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347720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565626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6656985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0449873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845811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003371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1662919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530920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25718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590082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C42B91D5-2D4D-486D-B48C-03A7EBC73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822659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6" name="Footer Placeholder 5">
            <a:extLst>
              <a:ext uri="{FF2B5EF4-FFF2-40B4-BE49-F238E27FC236}">
                <a16:creationId xmlns="" xmlns:a16="http://schemas.microsoft.com/office/drawing/2014/main" id="{CCEC81D9-7EC8-4D08-A8DF-E4E19113C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25203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1FDED92B-7180-4E8E-9FA1-47FFA8006457}" type="datetimeFigureOut">
              <a:rPr lang="zh-CN" altLang="en-US" smtClean="0">
                <a:solidFill>
                  <a:prstClr val="black">
                    <a:tint val="75000"/>
                  </a:prstClr>
                </a:solidFill>
              </a:rPr>
              <a:pPr/>
              <a:t>2026/1/28</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8" name="Footer Placeholder 7">
            <a:extLst>
              <a:ext uri="{FF2B5EF4-FFF2-40B4-BE49-F238E27FC236}">
                <a16:creationId xmlns="" xmlns:a16="http://schemas.microsoft.com/office/drawing/2014/main" id="{979E4B4E-B890-4AE3-BC2E-0B55C792F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694302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4" name="Footer Placeholder 3">
            <a:extLst>
              <a:ext uri="{FF2B5EF4-FFF2-40B4-BE49-F238E27FC236}">
                <a16:creationId xmlns="" xmlns:a16="http://schemas.microsoft.com/office/drawing/2014/main" id="{D50FC0B5-B7CB-4852-B5A9-AC3BD768CE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30697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845064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708247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877212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06272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683337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891077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237514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1/28/2026</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081694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5.png"/><Relationship Id="rId18" Type="http://schemas.openxmlformats.org/officeDocument/2006/relationships/image" Target="../media/image3.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17" Type="http://schemas.openxmlformats.org/officeDocument/2006/relationships/image" Target="../media/image8.png"/><Relationship Id="rId2" Type="http://schemas.openxmlformats.org/officeDocument/2006/relationships/slideLayout" Target="../slideLayouts/slideLayout111.xml"/><Relationship Id="rId16" Type="http://schemas.openxmlformats.org/officeDocument/2006/relationships/image" Target="../media/image7.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6.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6.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18" Type="http://schemas.openxmlformats.org/officeDocument/2006/relationships/image" Target="../media/image8.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62.xml"/><Relationship Id="rId16" Type="http://schemas.openxmlformats.org/officeDocument/2006/relationships/image" Target="../media/image6.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6.sv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theme" Target="../theme/theme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image" Target="../media/image1.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Freeform 7">
            <a:extLst>
              <a:ext uri="{FF2B5EF4-FFF2-40B4-BE49-F238E27FC236}">
                <a16:creationId xmlns="" xmlns:a16="http://schemas.microsoft.com/office/drawing/2014/main" id="{3CBCE872-6764-984F-FC58-3CFD36CCC699}"/>
              </a:ext>
            </a:extLst>
          </p:cNvPr>
          <p:cNvSpPr/>
          <p:nvPr userDrawn="1"/>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5"/>
            <a:stretch>
              <a:fillRect/>
            </a:stretch>
          </a:blipFill>
        </p:spPr>
        <p:txBody>
          <a:bodyPr/>
          <a:lstStyle/>
          <a:p>
            <a:endParaRPr lang="en-US"/>
          </a:p>
        </p:txBody>
      </p:sp>
      <p:sp>
        <p:nvSpPr>
          <p:cNvPr id="3" name="Rectangle: Rounded Corners 2">
            <a:extLst>
              <a:ext uri="{FF2B5EF4-FFF2-40B4-BE49-F238E27FC236}">
                <a16:creationId xmlns="" xmlns:a16="http://schemas.microsoft.com/office/drawing/2014/main" id="{8C1FC729-A498-BE0A-121B-67F48E48922B}"/>
              </a:ext>
            </a:extLst>
          </p:cNvPr>
          <p:cNvSpPr/>
          <p:nvPr userDrawn="1"/>
        </p:nvSpPr>
        <p:spPr>
          <a:xfrm>
            <a:off x="218876" y="-109330"/>
            <a:ext cx="11847228" cy="68182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round pink label with white text and a black background&#10;&#10;Description automatically generated">
            <a:extLst>
              <a:ext uri="{FF2B5EF4-FFF2-40B4-BE49-F238E27FC236}">
                <a16:creationId xmlns="" xmlns:a16="http://schemas.microsoft.com/office/drawing/2014/main" id="{C4B0E4B7-4BE4-AA6F-8E08-8414A190459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58163" y="-132166"/>
            <a:ext cx="1684520" cy="1684520"/>
          </a:xfrm>
          <a:prstGeom prst="rect">
            <a:avLst/>
          </a:prstGeom>
        </p:spPr>
      </p:pic>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12" name="Picture 11" descr="A round pink label with white text and a black background&#10;&#10;Description automatically generated">
            <a:extLst>
              <a:ext uri="{FF2B5EF4-FFF2-40B4-BE49-F238E27FC236}">
                <a16:creationId xmlns="" xmlns:a16="http://schemas.microsoft.com/office/drawing/2014/main" id="{09F871B0-B44D-BEEF-9794-ABC129E2BCC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958163" y="-132166"/>
            <a:ext cx="1684520" cy="1684520"/>
          </a:xfrm>
          <a:prstGeom prst="rect">
            <a:avLst/>
          </a:prstGeom>
        </p:spPr>
      </p:pic>
    </p:spTree>
    <p:extLst>
      <p:ext uri="{BB962C8B-B14F-4D97-AF65-F5344CB8AC3E}">
        <p14:creationId xmlns:p14="http://schemas.microsoft.com/office/powerpoint/2010/main" val="225145786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 xmlns:a16="http://schemas.microsoft.com/office/drawing/2014/main" id="{484ECB9D-9D92-4CC2-1EF6-CE4172EC39F7}"/>
              </a:ext>
            </a:extLst>
          </p:cNvPr>
          <p:cNvSpPr/>
          <p:nvPr userDrawn="1"/>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4"/>
            <a:stretch>
              <a:fillRect/>
            </a:stretch>
          </a:blipFill>
        </p:spPr>
        <p:txBody>
          <a:bodyPr/>
          <a:lstStyle/>
          <a:p>
            <a:endParaRPr lang="en-US"/>
          </a:p>
        </p:txBody>
      </p:sp>
      <p:sp>
        <p:nvSpPr>
          <p:cNvPr id="3" name="Rectangle: Rounded Corners 2">
            <a:extLst>
              <a:ext uri="{FF2B5EF4-FFF2-40B4-BE49-F238E27FC236}">
                <a16:creationId xmlns="" xmlns:a16="http://schemas.microsoft.com/office/drawing/2014/main" id="{C50A8F15-7907-57E6-440F-A40DFCC1DA8F}"/>
              </a:ext>
            </a:extLst>
          </p:cNvPr>
          <p:cNvSpPr/>
          <p:nvPr userDrawn="1"/>
        </p:nvSpPr>
        <p:spPr>
          <a:xfrm>
            <a:off x="218876" y="-109330"/>
            <a:ext cx="11847228" cy="68182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round pink label with white text and a black background&#10;&#10;Description automatically generated">
            <a:extLst>
              <a:ext uri="{FF2B5EF4-FFF2-40B4-BE49-F238E27FC236}">
                <a16:creationId xmlns="" xmlns:a16="http://schemas.microsoft.com/office/drawing/2014/main" id="{EB625922-B88E-6C91-54D0-EF1D957E6D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58163" y="-132166"/>
            <a:ext cx="1684520" cy="1684520"/>
          </a:xfrm>
          <a:prstGeom prst="rect">
            <a:avLst/>
          </a:prstGeom>
        </p:spPr>
      </p:pic>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 xmlns:a16="http://schemas.microsoft.com/office/drawing/2014/main" id="{5C806E63-0B63-E496-0AA8-ACE59039ECD8}"/>
              </a:ext>
            </a:extLst>
          </p:cNvPr>
          <p:cNvSpPr/>
          <p:nvPr userDrawn="1"/>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3"/>
            <a:stretch>
              <a:fillRect/>
            </a:stretch>
          </a:blipFill>
        </p:spPr>
        <p:txBody>
          <a:bodyPr/>
          <a:lstStyle/>
          <a:p>
            <a:endParaRPr lang="en-US"/>
          </a:p>
        </p:txBody>
      </p:sp>
      <p:sp>
        <p:nvSpPr>
          <p:cNvPr id="3" name="Rectangle: Rounded Corners 2">
            <a:extLst>
              <a:ext uri="{FF2B5EF4-FFF2-40B4-BE49-F238E27FC236}">
                <a16:creationId xmlns="" xmlns:a16="http://schemas.microsoft.com/office/drawing/2014/main" id="{F5A6C421-F3F3-5E8E-E169-1F36B325E0DD}"/>
              </a:ext>
            </a:extLst>
          </p:cNvPr>
          <p:cNvSpPr/>
          <p:nvPr userDrawn="1"/>
        </p:nvSpPr>
        <p:spPr>
          <a:xfrm>
            <a:off x="218876" y="-109330"/>
            <a:ext cx="11847228" cy="68182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Freeform 7">
            <a:extLst>
              <a:ext uri="{FF2B5EF4-FFF2-40B4-BE49-F238E27FC236}">
                <a16:creationId xmlns="" xmlns:a16="http://schemas.microsoft.com/office/drawing/2014/main" id="{A1FDDEF5-1537-28E6-4E55-F00A605C8F76}"/>
              </a:ext>
            </a:extLst>
          </p:cNvPr>
          <p:cNvSpPr/>
          <p:nvPr userDrawn="1"/>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15"/>
            <a:stretch>
              <a:fillRect/>
            </a:stretch>
          </a:blipFill>
        </p:spPr>
        <p:txBody>
          <a:bodyPr/>
          <a:lstStyle/>
          <a:p>
            <a:endParaRPr lang="en-US"/>
          </a:p>
        </p:txBody>
      </p:sp>
      <p:sp>
        <p:nvSpPr>
          <p:cNvPr id="9" name="Rectangle: Rounded Corners 8">
            <a:extLst>
              <a:ext uri="{FF2B5EF4-FFF2-40B4-BE49-F238E27FC236}">
                <a16:creationId xmlns="" xmlns:a16="http://schemas.microsoft.com/office/drawing/2014/main" id="{51B4CA50-126A-C50E-DDC6-3C834BD25DA3}"/>
              </a:ext>
            </a:extLst>
          </p:cNvPr>
          <p:cNvSpPr/>
          <p:nvPr userDrawn="1"/>
        </p:nvSpPr>
        <p:spPr>
          <a:xfrm>
            <a:off x="218876" y="-109330"/>
            <a:ext cx="11847228" cy="68182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02329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1/28/2026</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9788161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9986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6"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4271153"/>
      </p:ext>
    </p:extLst>
  </p:cSld>
  <p:clrMap bg1="lt1" tx1="dk1" bg2="lt2" tx2="dk2" accent1="accent1" accent2="accent2" accent3="accent3" accent4="accent4" accent5="accent5" accent6="accent6" hlink="hlink" folHlink="folHlink"/>
  <p:sldLayoutIdLst>
    <p:sldLayoutId id="2147483748" r:id="rId1"/>
    <p:sldLayoutId id="2147483752" r:id="rId2"/>
    <p:sldLayoutId id="214748376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 xmlns:a16="http://schemas.microsoft.com/office/drawing/2014/main" id="{6F7A86FD-5CBC-938A-04E6-A1D374C6BD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1/28/2026</a:t>
            </a:fld>
            <a:endParaRPr lang="en-US"/>
          </a:p>
        </p:txBody>
      </p:sp>
      <p:sp>
        <p:nvSpPr>
          <p:cNvPr id="5" name="Footer Placeholder 4">
            <a:extLst>
              <a:ext uri="{FF2B5EF4-FFF2-40B4-BE49-F238E27FC236}">
                <a16:creationId xmlns=""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 xmlns:a16="http://schemas.microsoft.com/office/drawing/2014/main" id="{E4B5760F-00B0-508A-9807-EB8CFAD81D6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7"/>
            <a:stretch>
              <a:fillRect/>
            </a:stretch>
          </a:blipFill>
        </p:spPr>
        <p:txBody>
          <a:bodyPr/>
          <a:lstStyle/>
          <a:p>
            <a:endParaRPr lang="en-US"/>
          </a:p>
        </p:txBody>
      </p:sp>
      <p:grpSp>
        <p:nvGrpSpPr>
          <p:cNvPr id="13" name="Group 12">
            <a:extLst>
              <a:ext uri="{FF2B5EF4-FFF2-40B4-BE49-F238E27FC236}">
                <a16:creationId xmlns=""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5" name="Freeform 28">
              <a:extLst>
                <a:ext uri="{FF2B5EF4-FFF2-40B4-BE49-F238E27FC236}">
                  <a16:creationId xmlns=""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6" name="Freeform 28">
              <a:extLst>
                <a:ext uri="{FF2B5EF4-FFF2-40B4-BE49-F238E27FC236}">
                  <a16:creationId xmlns=""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sp>
          <p:nvSpPr>
            <p:cNvPr id="17" name="Freeform 28">
              <a:extLst>
                <a:ext uri="{FF2B5EF4-FFF2-40B4-BE49-F238E27FC236}">
                  <a16:creationId xmlns=""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8"/>
              <a:stretch>
                <a:fillRect/>
              </a:stretch>
            </a:blipFill>
          </p:spPr>
          <p:txBody>
            <a:bodyPr/>
            <a:lstStyle/>
            <a:p>
              <a:endParaRPr lang="en-US"/>
            </a:p>
          </p:txBody>
        </p:sp>
      </p:grpSp>
    </p:spTree>
    <p:extLst>
      <p:ext uri="{BB962C8B-B14F-4D97-AF65-F5344CB8AC3E}">
        <p14:creationId xmlns:p14="http://schemas.microsoft.com/office/powerpoint/2010/main" val="325723498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t>1/28/2026</a:t>
            </a:fld>
            <a:endParaRPr lang="en-US"/>
          </a:p>
        </p:txBody>
      </p:sp>
      <p:sp>
        <p:nvSpPr>
          <p:cNvPr id="5" name="Footer Placeholder 4">
            <a:extLst>
              <a:ext uri="{FF2B5EF4-FFF2-40B4-BE49-F238E27FC236}">
                <a16:creationId xmlns=""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t>‹#›</a:t>
            </a:fld>
            <a:endParaRPr lang="en-US"/>
          </a:p>
        </p:txBody>
      </p:sp>
    </p:spTree>
    <p:extLst>
      <p:ext uri="{BB962C8B-B14F-4D97-AF65-F5344CB8AC3E}">
        <p14:creationId xmlns:p14="http://schemas.microsoft.com/office/powerpoint/2010/main" val="63955528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7.xml"/><Relationship Id="rId6" Type="http://schemas.openxmlformats.org/officeDocument/2006/relationships/image" Target="../media/image46.png"/><Relationship Id="rId11" Type="http://schemas.openxmlformats.org/officeDocument/2006/relationships/audio" Target="../media/audio2.wav"/><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76.svg"/></Relationships>
</file>

<file path=ppt/slides/_rels/slide16.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67.xml"/><Relationship Id="rId6" Type="http://schemas.openxmlformats.org/officeDocument/2006/relationships/image" Target="../media/image51.gif"/><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67.xml"/><Relationship Id="rId7" Type="http://schemas.microsoft.com/office/2007/relationships/hdphoto" Target="../media/hdphoto5.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wmf"/><Relationship Id="rId4" Type="http://schemas.openxmlformats.org/officeDocument/2006/relationships/audio" Target="../media/audio3.wav"/><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59.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 xmlns:a16="http://schemas.microsoft.com/office/drawing/2014/main" id="{B2A92B63-A4D6-E216-8397-BCEB7DEA10E4}"/>
              </a:ext>
            </a:extLst>
          </p:cNvPr>
          <p:cNvPicPr>
            <a:picLocks noChangeAspect="1"/>
          </p:cNvPicPr>
          <p:nvPr/>
        </p:nvPicPr>
        <p:blipFill>
          <a:blip r:embed="rId8"/>
          <a:stretch>
            <a:fillRect/>
          </a:stretch>
        </p:blipFill>
        <p:spPr>
          <a:xfrm>
            <a:off x="992411" y="61251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A05FE84-F3FF-423B-ADA4-6F77209D652D}"/>
              </a:ext>
            </a:extLst>
          </p:cNvPr>
          <p:cNvSpPr/>
          <p:nvPr/>
        </p:nvSpPr>
        <p:spPr>
          <a:xfrm>
            <a:off x="401892" y="1200721"/>
            <a:ext cx="7995683" cy="889667"/>
          </a:xfrm>
          <a:prstGeom prst="rect">
            <a:avLst/>
          </a:prstGeom>
        </p:spPr>
        <p:txBody>
          <a:bodyPr wrap="square">
            <a:spAutoFit/>
          </a:bodyPr>
          <a:lstStyle/>
          <a:p>
            <a:pPr algn="just" defTabSz="1219170">
              <a:lnSpc>
                <a:spcPct val="150000"/>
              </a:lnSpc>
              <a:buClr>
                <a:srgbClr val="000000"/>
              </a:buCl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 xmlns:a16="http://schemas.microsoft.com/office/drawing/2014/main" id="{2C8AD751-7B5F-4219-A003-AE328012CD5C}"/>
              </a:ext>
            </a:extLst>
          </p:cNvPr>
          <p:cNvSpPr/>
          <p:nvPr/>
        </p:nvSpPr>
        <p:spPr>
          <a:xfrm>
            <a:off x="612835" y="153524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2575390" y="1210320"/>
            <a:ext cx="9106647" cy="889667"/>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969516" y="2011013"/>
            <a:ext cx="11205681" cy="707886"/>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x-none"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01D6A6-EDCF-4D65-8881-96EAE2257DC3}"/>
              </a:ext>
            </a:extLst>
          </p:cNvPr>
          <p:cNvSpPr>
            <a:spLocks noGrp="1"/>
          </p:cNvSpPr>
          <p:nvPr>
            <p:ph type="title"/>
          </p:nvPr>
        </p:nvSpPr>
        <p:spPr/>
        <p:txBody>
          <a:bodyPr/>
          <a:lstStyle/>
          <a:p>
            <a:endParaRPr lang="en-US"/>
          </a:p>
        </p:txBody>
      </p:sp>
      <p:pic>
        <p:nvPicPr>
          <p:cNvPr id="9" name="Picture 8">
            <a:extLst>
              <a:ext uri="{FF2B5EF4-FFF2-40B4-BE49-F238E27FC236}">
                <a16:creationId xmlns="" xmlns:a16="http://schemas.microsoft.com/office/drawing/2014/main" id="{A19DBB31-1BC7-4167-8F70-7C19D3C90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 xmlns:a16="http://schemas.microsoft.com/office/drawing/2014/main" id="{AA45194A-10BB-427E-9236-34D5F6BD7ACE}"/>
              </a:ext>
            </a:extLst>
          </p:cNvPr>
          <p:cNvSpPr/>
          <p:nvPr/>
        </p:nvSpPr>
        <p:spPr>
          <a:xfrm>
            <a:off x="132522" y="159026"/>
            <a:ext cx="3326295"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54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203E2A2-CFD1-ADB6-E063-DB5915422873}"/>
              </a:ext>
            </a:extLst>
          </p:cNvPr>
          <p:cNvSpPr/>
          <p:nvPr/>
        </p:nvSpPr>
        <p:spPr>
          <a:xfrm>
            <a:off x="1687462" y="747319"/>
            <a:ext cx="1399726" cy="8896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Times New Roman" panose="02020603050405020304" pitchFamily="18" charset="0"/>
              </a:rPr>
              <a:t>lộc</a:t>
            </a:r>
          </a:p>
        </p:txBody>
      </p:sp>
      <p:pic>
        <p:nvPicPr>
          <p:cNvPr id="3" name="Picture 4" descr="Lộc non đầu năm mới">
            <a:extLst>
              <a:ext uri="{FF2B5EF4-FFF2-40B4-BE49-F238E27FC236}">
                <a16:creationId xmlns="" xmlns:a16="http://schemas.microsoft.com/office/drawing/2014/main" id="{8B1F1B56-E2A5-2DB9-FA31-92D8D411F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29" y="1915148"/>
            <a:ext cx="5116176" cy="3973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Lộc non mùa hạ sau trận mưa rào | Rồi 3 ngày nữa sẽ toi vì b… | Flickr">
            <a:extLst>
              <a:ext uri="{FF2B5EF4-FFF2-40B4-BE49-F238E27FC236}">
                <a16:creationId xmlns="" xmlns:a16="http://schemas.microsoft.com/office/drawing/2014/main" id="{8312DF42-C75A-2445-6F85-DE1093D9F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496" y="1802951"/>
            <a:ext cx="2722374" cy="4085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AA4A48B0-403C-68EF-7979-0E2DCB08431B}"/>
              </a:ext>
            </a:extLst>
          </p:cNvPr>
          <p:cNvSpPr txBox="1"/>
          <p:nvPr/>
        </p:nvSpPr>
        <p:spPr>
          <a:xfrm>
            <a:off x="2917175" y="749755"/>
            <a:ext cx="7406964" cy="8896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Times New Roman" panose="02020603050405020304" pitchFamily="18" charset="0"/>
              </a:rPr>
              <a:t>lá mới bắt đầu mọc vào mùa xuân. </a:t>
            </a:r>
            <a:endParaRPr kumimoji="0" lang="en-US" sz="36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Times New Roman" panose="02020603050405020304" pitchFamily="18" charset="0"/>
            </a:endParaRPr>
          </a:p>
        </p:txBody>
      </p:sp>
      <p:sp>
        <p:nvSpPr>
          <p:cNvPr id="11" name="Rounded Rectangle 5">
            <a:extLst>
              <a:ext uri="{FF2B5EF4-FFF2-40B4-BE49-F238E27FC236}">
                <a16:creationId xmlns="" xmlns:a16="http://schemas.microsoft.com/office/drawing/2014/main" id="{0F818B75-8B79-CD6E-65FD-C5972B6195AF}"/>
              </a:ext>
            </a:extLst>
          </p:cNvPr>
          <p:cNvSpPr/>
          <p:nvPr/>
        </p:nvSpPr>
        <p:spPr>
          <a:xfrm>
            <a:off x="3230306" y="201385"/>
            <a:ext cx="4064000" cy="630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C00000"/>
                </a:solidFill>
                <a:effectLst/>
                <a:uLnTx/>
                <a:uFillTx/>
                <a:latin typeface="+mj-lt"/>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Times New Roman" panose="02020603050405020304" pitchFamily="18" charset="0"/>
              </a:rPr>
              <a:t>NGỮ</a:t>
            </a:r>
            <a:endParaRPr kumimoji="0" lang="en-US" sz="4400" b="1" i="0" u="none" strike="noStrike" kern="1200" cap="none" spc="0" normalizeH="0" baseline="0" noProof="0" dirty="0">
              <a:ln>
                <a:noFill/>
              </a:ln>
              <a:solidFill>
                <a:srgbClr val="C00000"/>
              </a:solidFill>
              <a:effectLst/>
              <a:uLnTx/>
              <a:uFillTx/>
              <a:latin typeface="+mj-lt"/>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82393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2BF3A5-C1A1-45C6-BBF2-6365A4F5A6B9}"/>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79654AF9-5C10-41DB-8926-809C111C0A76}"/>
              </a:ext>
            </a:extLst>
          </p:cNvPr>
          <p:cNvSpPr>
            <a:spLocks noGrp="1"/>
          </p:cNvSpPr>
          <p:nvPr>
            <p:ph idx="1"/>
          </p:nvPr>
        </p:nvSpPr>
        <p:spPr/>
        <p:txBody>
          <a:bodyPr/>
          <a:lstStyle/>
          <a:p>
            <a:endParaRPr lang="en-US"/>
          </a:p>
        </p:txBody>
      </p:sp>
      <p:pic>
        <p:nvPicPr>
          <p:cNvPr id="4" name="Content Placeholder 4">
            <a:extLst>
              <a:ext uri="{FF2B5EF4-FFF2-40B4-BE49-F238E27FC236}">
                <a16:creationId xmlns="" xmlns:a16="http://schemas.microsoft.com/office/drawing/2014/main" id="{6D6A6D75-BF13-4A4E-A7C2-4C98D77A1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6451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B513AB05-27D1-4602-AC07-EBF2AA8099B9}"/>
              </a:ext>
            </a:extLst>
          </p:cNvPr>
          <p:cNvGrpSpPr/>
          <p:nvPr/>
        </p:nvGrpSpPr>
        <p:grpSpPr>
          <a:xfrm>
            <a:off x="6123146" y="3656123"/>
            <a:ext cx="5742720" cy="2709729"/>
            <a:chOff x="6096000" y="3244032"/>
            <a:chExt cx="5742720" cy="2709729"/>
          </a:xfrm>
        </p:grpSpPr>
        <p:sp>
          <p:nvSpPr>
            <p:cNvPr id="12" name="Rectangle: Rounded Corners 11">
              <a:extLst>
                <a:ext uri="{FF2B5EF4-FFF2-40B4-BE49-F238E27FC236}">
                  <a16:creationId xmlns=""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 xmlns:a16="http://schemas.microsoft.com/office/drawing/2014/main" id="{6FA29395-F980-4C11-9211-12B58BB2A889}"/>
                </a:ext>
              </a:extLst>
            </p:cNvPr>
            <p:cNvGrpSpPr/>
            <p:nvPr/>
          </p:nvGrpSpPr>
          <p:grpSpPr>
            <a:xfrm>
              <a:off x="10255409" y="5186722"/>
              <a:ext cx="1583311" cy="469963"/>
              <a:chOff x="3453298" y="4217599"/>
              <a:chExt cx="1583311" cy="469963"/>
            </a:xfrm>
          </p:grpSpPr>
          <p:pic>
            <p:nvPicPr>
              <p:cNvPr id="17" name="Picture 16">
                <a:extLst>
                  <a:ext uri="{FF2B5EF4-FFF2-40B4-BE49-F238E27FC236}">
                    <a16:creationId xmlns="" xmlns:a16="http://schemas.microsoft.com/office/drawing/2014/main" id="{34B85528-31D3-40D5-A3C0-2DB87A56A576}"/>
                  </a:ext>
                </a:extLst>
              </p:cNvPr>
              <p:cNvPicPr>
                <a:picLocks noChangeAspect="1"/>
              </p:cNvPicPr>
              <p:nvPr/>
            </p:nvPicPr>
            <p:blipFill>
              <a:blip r:embed="rId4"/>
              <a:stretch>
                <a:fillRect/>
              </a:stretch>
            </p:blipFill>
            <p:spPr>
              <a:xfrm>
                <a:off x="4009972" y="4217599"/>
                <a:ext cx="469963" cy="469963"/>
              </a:xfrm>
              <a:prstGeom prst="rect">
                <a:avLst/>
              </a:prstGeom>
            </p:spPr>
          </p:pic>
          <p:pic>
            <p:nvPicPr>
              <p:cNvPr id="18" name="Picture 17">
                <a:extLst>
                  <a:ext uri="{FF2B5EF4-FFF2-40B4-BE49-F238E27FC236}">
                    <a16:creationId xmlns="" xmlns:a16="http://schemas.microsoft.com/office/drawing/2014/main" id="{63DA84CF-4197-47E5-B727-2E004F885852}"/>
                  </a:ext>
                </a:extLst>
              </p:cNvPr>
              <p:cNvPicPr>
                <a:picLocks noChangeAspect="1"/>
              </p:cNvPicPr>
              <p:nvPr/>
            </p:nvPicPr>
            <p:blipFill>
              <a:blip r:embed="rId5"/>
              <a:stretch>
                <a:fillRect/>
              </a:stretch>
            </p:blipFill>
            <p:spPr>
              <a:xfrm>
                <a:off x="3453298" y="4217599"/>
                <a:ext cx="469963" cy="469963"/>
              </a:xfrm>
              <a:prstGeom prst="rect">
                <a:avLst/>
              </a:prstGeom>
            </p:spPr>
          </p:pic>
          <p:pic>
            <p:nvPicPr>
              <p:cNvPr id="19" name="Picture 18">
                <a:extLst>
                  <a:ext uri="{FF2B5EF4-FFF2-40B4-BE49-F238E27FC236}">
                    <a16:creationId xmlns="" xmlns:a16="http://schemas.microsoft.com/office/drawing/2014/main" id="{E8FDA72B-53D9-4239-8534-0F3FEE438A18}"/>
                  </a:ext>
                </a:extLst>
              </p:cNvPr>
              <p:cNvPicPr>
                <a:picLocks noChangeAspect="1"/>
              </p:cNvPicPr>
              <p:nvPr/>
            </p:nvPicPr>
            <p:blipFill>
              <a:blip r:embed="rId6"/>
              <a:stretch>
                <a:fillRect/>
              </a:stretch>
            </p:blipFill>
            <p:spPr>
              <a:xfrm>
                <a:off x="4566646" y="4217599"/>
                <a:ext cx="469963" cy="469963"/>
              </a:xfrm>
              <a:prstGeom prst="rect">
                <a:avLst/>
              </a:prstGeom>
            </p:spPr>
          </p:pic>
        </p:grpSp>
        <p:sp>
          <p:nvSpPr>
            <p:cNvPr id="16" name="Rectangle: Rounded Corners 15">
              <a:extLst>
                <a:ext uri="{FF2B5EF4-FFF2-40B4-BE49-F238E27FC236}">
                  <a16:creationId xmlns=""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 xmlns:a16="http://schemas.microsoft.com/office/drawing/2014/main" id="{650A75AB-1BDC-4950-809B-DA349D231AC5}"/>
              </a:ext>
            </a:extLst>
          </p:cNvPr>
          <p:cNvGrpSpPr/>
          <p:nvPr/>
        </p:nvGrpSpPr>
        <p:grpSpPr>
          <a:xfrm>
            <a:off x="616128" y="2649240"/>
            <a:ext cx="7586625" cy="3317220"/>
            <a:chOff x="4841104" y="3804755"/>
            <a:chExt cx="5882697" cy="2855537"/>
          </a:xfrm>
        </p:grpSpPr>
        <p:grpSp>
          <p:nvGrpSpPr>
            <p:cNvPr id="10" name="Group 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27463 h 2614835"/>
                          <a:gd name="connsiteX1" fmla="*/ 513606 w 7586625"/>
                          <a:gd name="connsiteY1" fmla="*/ 0 h 2614835"/>
                          <a:gd name="connsiteX2" fmla="*/ 1176834 w 7586625"/>
                          <a:gd name="connsiteY2" fmla="*/ 0 h 2614835"/>
                          <a:gd name="connsiteX3" fmla="*/ 1708876 w 7586625"/>
                          <a:gd name="connsiteY3" fmla="*/ 0 h 2614835"/>
                          <a:gd name="connsiteX4" fmla="*/ 2306512 w 7586625"/>
                          <a:gd name="connsiteY4" fmla="*/ 0 h 2614835"/>
                          <a:gd name="connsiteX5" fmla="*/ 3166522 w 7586625"/>
                          <a:gd name="connsiteY5" fmla="*/ 0 h 2614835"/>
                          <a:gd name="connsiteX6" fmla="*/ 3698563 w 7586625"/>
                          <a:gd name="connsiteY6" fmla="*/ 0 h 2614835"/>
                          <a:gd name="connsiteX7" fmla="*/ 4230606 w 7586625"/>
                          <a:gd name="connsiteY7" fmla="*/ 0 h 2614835"/>
                          <a:gd name="connsiteX8" fmla="*/ 4762646 w 7586625"/>
                          <a:gd name="connsiteY8" fmla="*/ 0 h 2614835"/>
                          <a:gd name="connsiteX9" fmla="*/ 5491469 w 7586625"/>
                          <a:gd name="connsiteY9" fmla="*/ 0 h 2614835"/>
                          <a:gd name="connsiteX10" fmla="*/ 6220292 w 7586625"/>
                          <a:gd name="connsiteY10" fmla="*/ 0 h 2614835"/>
                          <a:gd name="connsiteX11" fmla="*/ 7073016 w 7586625"/>
                          <a:gd name="connsiteY11" fmla="*/ 0 h 2614835"/>
                          <a:gd name="connsiteX12" fmla="*/ 7586624 w 7586625"/>
                          <a:gd name="connsiteY12" fmla="*/ 527463 h 2614835"/>
                          <a:gd name="connsiteX13" fmla="*/ 7586624 w 7586625"/>
                          <a:gd name="connsiteY13" fmla="*/ 1016234 h 2614835"/>
                          <a:gd name="connsiteX14" fmla="*/ 7586624 w 7586625"/>
                          <a:gd name="connsiteY14" fmla="*/ 1551801 h 2614835"/>
                          <a:gd name="connsiteX15" fmla="*/ 7586624 w 7586625"/>
                          <a:gd name="connsiteY15" fmla="*/ 2087369 h 2614835"/>
                          <a:gd name="connsiteX16" fmla="*/ 7073016 w 7586625"/>
                          <a:gd name="connsiteY16" fmla="*/ 2614835 h 2614835"/>
                          <a:gd name="connsiteX17" fmla="*/ 6278599 w 7586625"/>
                          <a:gd name="connsiteY17" fmla="*/ 2614835 h 2614835"/>
                          <a:gd name="connsiteX18" fmla="*/ 5615370 w 7586625"/>
                          <a:gd name="connsiteY18" fmla="*/ 2614835 h 2614835"/>
                          <a:gd name="connsiteX19" fmla="*/ 5017734 w 7586625"/>
                          <a:gd name="connsiteY19" fmla="*/ 2614835 h 2614835"/>
                          <a:gd name="connsiteX20" fmla="*/ 4485693 w 7586625"/>
                          <a:gd name="connsiteY20" fmla="*/ 2614835 h 2614835"/>
                          <a:gd name="connsiteX21" fmla="*/ 3625681 w 7586625"/>
                          <a:gd name="connsiteY21" fmla="*/ 2614835 h 2614835"/>
                          <a:gd name="connsiteX22" fmla="*/ 2896858 w 7586625"/>
                          <a:gd name="connsiteY22" fmla="*/ 2614835 h 2614835"/>
                          <a:gd name="connsiteX23" fmla="*/ 2233628 w 7586625"/>
                          <a:gd name="connsiteY23" fmla="*/ 2614835 h 2614835"/>
                          <a:gd name="connsiteX24" fmla="*/ 1439211 w 7586625"/>
                          <a:gd name="connsiteY24" fmla="*/ 2614835 h 2614835"/>
                          <a:gd name="connsiteX25" fmla="*/ 513606 w 7586625"/>
                          <a:gd name="connsiteY25" fmla="*/ 2614835 h 2614835"/>
                          <a:gd name="connsiteX26" fmla="*/ 0 w 7586625"/>
                          <a:gd name="connsiteY26" fmla="*/ 2087369 h 2614835"/>
                          <a:gd name="connsiteX27" fmla="*/ 0 w 7586625"/>
                          <a:gd name="connsiteY27" fmla="*/ 1598599 h 2614835"/>
                          <a:gd name="connsiteX28" fmla="*/ 0 w 7586625"/>
                          <a:gd name="connsiteY28" fmla="*/ 1094229 h 2614835"/>
                          <a:gd name="connsiteX29" fmla="*/ 0 w 7586625"/>
                          <a:gd name="connsiteY29" fmla="*/ 527463 h 2614835"/>
                          <a:gd name="connsiteX0" fmla="*/ 0 w 7586625"/>
                          <a:gd name="connsiteY0" fmla="*/ 527463 h 2614835"/>
                          <a:gd name="connsiteX1" fmla="*/ 513606 w 7586625"/>
                          <a:gd name="connsiteY1" fmla="*/ 0 h 2614835"/>
                          <a:gd name="connsiteX2" fmla="*/ 1308023 w 7586625"/>
                          <a:gd name="connsiteY2" fmla="*/ 0 h 2614835"/>
                          <a:gd name="connsiteX3" fmla="*/ 1905658 w 7586625"/>
                          <a:gd name="connsiteY3" fmla="*/ 0 h 2614835"/>
                          <a:gd name="connsiteX4" fmla="*/ 2503293 w 7586625"/>
                          <a:gd name="connsiteY4" fmla="*/ 0 h 2614835"/>
                          <a:gd name="connsiteX5" fmla="*/ 3297711 w 7586625"/>
                          <a:gd name="connsiteY5" fmla="*/ 0 h 2614835"/>
                          <a:gd name="connsiteX6" fmla="*/ 3960941 w 7586625"/>
                          <a:gd name="connsiteY6" fmla="*/ 0 h 2614835"/>
                          <a:gd name="connsiteX7" fmla="*/ 4820952 w 7586625"/>
                          <a:gd name="connsiteY7" fmla="*/ 0 h 2614835"/>
                          <a:gd name="connsiteX8" fmla="*/ 5680963 w 7586625"/>
                          <a:gd name="connsiteY8" fmla="*/ 0 h 2614835"/>
                          <a:gd name="connsiteX9" fmla="*/ 7073016 w 7586625"/>
                          <a:gd name="connsiteY9" fmla="*/ 0 h 2614835"/>
                          <a:gd name="connsiteX10" fmla="*/ 7586624 w 7586625"/>
                          <a:gd name="connsiteY10" fmla="*/ 527463 h 2614835"/>
                          <a:gd name="connsiteX11" fmla="*/ 7586624 w 7586625"/>
                          <a:gd name="connsiteY11" fmla="*/ 1047432 h 2614835"/>
                          <a:gd name="connsiteX12" fmla="*/ 7586624 w 7586625"/>
                          <a:gd name="connsiteY12" fmla="*/ 1567401 h 2614835"/>
                          <a:gd name="connsiteX13" fmla="*/ 7586624 w 7586625"/>
                          <a:gd name="connsiteY13" fmla="*/ 2087369 h 2614835"/>
                          <a:gd name="connsiteX14" fmla="*/ 7073016 w 7586625"/>
                          <a:gd name="connsiteY14" fmla="*/ 2614835 h 2614835"/>
                          <a:gd name="connsiteX15" fmla="*/ 6278599 w 7586625"/>
                          <a:gd name="connsiteY15" fmla="*/ 2614835 h 2614835"/>
                          <a:gd name="connsiteX16" fmla="*/ 5615370 w 7586625"/>
                          <a:gd name="connsiteY16" fmla="*/ 2614835 h 2614835"/>
                          <a:gd name="connsiteX17" fmla="*/ 4952141 w 7586625"/>
                          <a:gd name="connsiteY17" fmla="*/ 2614835 h 2614835"/>
                          <a:gd name="connsiteX18" fmla="*/ 4092129 w 7586625"/>
                          <a:gd name="connsiteY18" fmla="*/ 2614835 h 2614835"/>
                          <a:gd name="connsiteX19" fmla="*/ 3297711 w 7586625"/>
                          <a:gd name="connsiteY19" fmla="*/ 2614835 h 2614835"/>
                          <a:gd name="connsiteX20" fmla="*/ 2634481 w 7586625"/>
                          <a:gd name="connsiteY20" fmla="*/ 2614835 h 2614835"/>
                          <a:gd name="connsiteX21" fmla="*/ 2036847 w 7586625"/>
                          <a:gd name="connsiteY21" fmla="*/ 2614835 h 2614835"/>
                          <a:gd name="connsiteX22" fmla="*/ 1439211 w 7586625"/>
                          <a:gd name="connsiteY22" fmla="*/ 2614835 h 2614835"/>
                          <a:gd name="connsiteX23" fmla="*/ 513606 w 7586625"/>
                          <a:gd name="connsiteY23" fmla="*/ 2614835 h 2614835"/>
                          <a:gd name="connsiteX24" fmla="*/ 0 w 7586625"/>
                          <a:gd name="connsiteY24" fmla="*/ 2087369 h 2614835"/>
                          <a:gd name="connsiteX25" fmla="*/ 0 w 7586625"/>
                          <a:gd name="connsiteY25" fmla="*/ 1583000 h 2614835"/>
                          <a:gd name="connsiteX26" fmla="*/ 0 w 7586625"/>
                          <a:gd name="connsiteY26" fmla="*/ 1078630 h 2614835"/>
                          <a:gd name="connsiteX27" fmla="*/ 0 w 7586625"/>
                          <a:gd name="connsiteY27" fmla="*/ 527463 h 2614835"/>
                          <a:gd name="connsiteX0" fmla="*/ 0 w 7586625"/>
                          <a:gd name="connsiteY0" fmla="*/ 527463 h 2614835"/>
                          <a:gd name="connsiteX1" fmla="*/ 513606 w 7586625"/>
                          <a:gd name="connsiteY1" fmla="*/ 0 h 2614835"/>
                          <a:gd name="connsiteX2" fmla="*/ 1176834 w 7586625"/>
                          <a:gd name="connsiteY2" fmla="*/ 0 h 2614835"/>
                          <a:gd name="connsiteX3" fmla="*/ 1708876 w 7586625"/>
                          <a:gd name="connsiteY3" fmla="*/ 0 h 2614835"/>
                          <a:gd name="connsiteX4" fmla="*/ 2306512 w 7586625"/>
                          <a:gd name="connsiteY4" fmla="*/ 0 h 2614835"/>
                          <a:gd name="connsiteX5" fmla="*/ 3166522 w 7586625"/>
                          <a:gd name="connsiteY5" fmla="*/ 0 h 2614835"/>
                          <a:gd name="connsiteX6" fmla="*/ 3698563 w 7586625"/>
                          <a:gd name="connsiteY6" fmla="*/ 0 h 2614835"/>
                          <a:gd name="connsiteX7" fmla="*/ 4230606 w 7586625"/>
                          <a:gd name="connsiteY7" fmla="*/ 0 h 2614835"/>
                          <a:gd name="connsiteX8" fmla="*/ 4762646 w 7586625"/>
                          <a:gd name="connsiteY8" fmla="*/ 0 h 2614835"/>
                          <a:gd name="connsiteX9" fmla="*/ 5491469 w 7586625"/>
                          <a:gd name="connsiteY9" fmla="*/ 0 h 2614835"/>
                          <a:gd name="connsiteX10" fmla="*/ 6220292 w 7586625"/>
                          <a:gd name="connsiteY10" fmla="*/ 0 h 2614835"/>
                          <a:gd name="connsiteX11" fmla="*/ 7073016 w 7586625"/>
                          <a:gd name="connsiteY11" fmla="*/ 0 h 2614835"/>
                          <a:gd name="connsiteX12" fmla="*/ 7586624 w 7586625"/>
                          <a:gd name="connsiteY12" fmla="*/ 527463 h 2614835"/>
                          <a:gd name="connsiteX13" fmla="*/ 7586624 w 7586625"/>
                          <a:gd name="connsiteY13" fmla="*/ 1016234 h 2614835"/>
                          <a:gd name="connsiteX14" fmla="*/ 7586624 w 7586625"/>
                          <a:gd name="connsiteY14" fmla="*/ 1551801 h 2614835"/>
                          <a:gd name="connsiteX15" fmla="*/ 7586624 w 7586625"/>
                          <a:gd name="connsiteY15" fmla="*/ 2087369 h 2614835"/>
                          <a:gd name="connsiteX16" fmla="*/ 7073016 w 7586625"/>
                          <a:gd name="connsiteY16" fmla="*/ 2614835 h 2614835"/>
                          <a:gd name="connsiteX17" fmla="*/ 6278599 w 7586625"/>
                          <a:gd name="connsiteY17" fmla="*/ 2614835 h 2614835"/>
                          <a:gd name="connsiteX18" fmla="*/ 5615370 w 7586625"/>
                          <a:gd name="connsiteY18" fmla="*/ 2614835 h 2614835"/>
                          <a:gd name="connsiteX19" fmla="*/ 5017734 w 7586625"/>
                          <a:gd name="connsiteY19" fmla="*/ 2614835 h 2614835"/>
                          <a:gd name="connsiteX20" fmla="*/ 4485693 w 7586625"/>
                          <a:gd name="connsiteY20" fmla="*/ 2614835 h 2614835"/>
                          <a:gd name="connsiteX21" fmla="*/ 3625681 w 7586625"/>
                          <a:gd name="connsiteY21" fmla="*/ 2614835 h 2614835"/>
                          <a:gd name="connsiteX22" fmla="*/ 2896858 w 7586625"/>
                          <a:gd name="connsiteY22" fmla="*/ 2614835 h 2614835"/>
                          <a:gd name="connsiteX23" fmla="*/ 2233628 w 7586625"/>
                          <a:gd name="connsiteY23" fmla="*/ 2614835 h 2614835"/>
                          <a:gd name="connsiteX24" fmla="*/ 1439211 w 7586625"/>
                          <a:gd name="connsiteY24" fmla="*/ 2614835 h 2614835"/>
                          <a:gd name="connsiteX25" fmla="*/ 513606 w 7586625"/>
                          <a:gd name="connsiteY25" fmla="*/ 2614835 h 2614835"/>
                          <a:gd name="connsiteX26" fmla="*/ 0 w 7586625"/>
                          <a:gd name="connsiteY26" fmla="*/ 2087369 h 2614835"/>
                          <a:gd name="connsiteX27" fmla="*/ 0 w 7586625"/>
                          <a:gd name="connsiteY27" fmla="*/ 1598599 h 2614835"/>
                          <a:gd name="connsiteX28" fmla="*/ 0 w 7586625"/>
                          <a:gd name="connsiteY28" fmla="*/ 1094229 h 2614835"/>
                          <a:gd name="connsiteX29" fmla="*/ 0 w 7586625"/>
                          <a:gd name="connsiteY29" fmla="*/ 527463 h 2614835"/>
                          <a:gd name="connsiteX0" fmla="*/ 0 w 7586625"/>
                          <a:gd name="connsiteY0" fmla="*/ 527463 h 2614835"/>
                          <a:gd name="connsiteX1" fmla="*/ 513606 w 7586625"/>
                          <a:gd name="connsiteY1" fmla="*/ 0 h 2614835"/>
                          <a:gd name="connsiteX2" fmla="*/ 1176834 w 7586625"/>
                          <a:gd name="connsiteY2" fmla="*/ 0 h 2614835"/>
                          <a:gd name="connsiteX3" fmla="*/ 1708876 w 7586625"/>
                          <a:gd name="connsiteY3" fmla="*/ 0 h 2614835"/>
                          <a:gd name="connsiteX4" fmla="*/ 2306512 w 7586625"/>
                          <a:gd name="connsiteY4" fmla="*/ 0 h 2614835"/>
                          <a:gd name="connsiteX5" fmla="*/ 3166522 w 7586625"/>
                          <a:gd name="connsiteY5" fmla="*/ 0 h 2614835"/>
                          <a:gd name="connsiteX6" fmla="*/ 3698563 w 7586625"/>
                          <a:gd name="connsiteY6" fmla="*/ 0 h 2614835"/>
                          <a:gd name="connsiteX7" fmla="*/ 4230606 w 7586625"/>
                          <a:gd name="connsiteY7" fmla="*/ 0 h 2614835"/>
                          <a:gd name="connsiteX8" fmla="*/ 4762646 w 7586625"/>
                          <a:gd name="connsiteY8" fmla="*/ 0 h 2614835"/>
                          <a:gd name="connsiteX9" fmla="*/ 5491469 w 7586625"/>
                          <a:gd name="connsiteY9" fmla="*/ 0 h 2614835"/>
                          <a:gd name="connsiteX10" fmla="*/ 6220292 w 7586625"/>
                          <a:gd name="connsiteY10" fmla="*/ 0 h 2614835"/>
                          <a:gd name="connsiteX11" fmla="*/ 7073016 w 7586625"/>
                          <a:gd name="connsiteY11" fmla="*/ 0 h 2614835"/>
                          <a:gd name="connsiteX12" fmla="*/ 7586624 w 7586625"/>
                          <a:gd name="connsiteY12" fmla="*/ 527463 h 2614835"/>
                          <a:gd name="connsiteX13" fmla="*/ 7586624 w 7586625"/>
                          <a:gd name="connsiteY13" fmla="*/ 1016234 h 2614835"/>
                          <a:gd name="connsiteX14" fmla="*/ 7586624 w 7586625"/>
                          <a:gd name="connsiteY14" fmla="*/ 1551801 h 2614835"/>
                          <a:gd name="connsiteX15" fmla="*/ 7586624 w 7586625"/>
                          <a:gd name="connsiteY15" fmla="*/ 2087369 h 2614835"/>
                          <a:gd name="connsiteX16" fmla="*/ 7073016 w 7586625"/>
                          <a:gd name="connsiteY16" fmla="*/ 2614835 h 2614835"/>
                          <a:gd name="connsiteX17" fmla="*/ 6278599 w 7586625"/>
                          <a:gd name="connsiteY17" fmla="*/ 2614835 h 2614835"/>
                          <a:gd name="connsiteX18" fmla="*/ 5615370 w 7586625"/>
                          <a:gd name="connsiteY18" fmla="*/ 2614835 h 2614835"/>
                          <a:gd name="connsiteX19" fmla="*/ 5017734 w 7586625"/>
                          <a:gd name="connsiteY19" fmla="*/ 2614835 h 2614835"/>
                          <a:gd name="connsiteX20" fmla="*/ 4485693 w 7586625"/>
                          <a:gd name="connsiteY20" fmla="*/ 2614835 h 2614835"/>
                          <a:gd name="connsiteX21" fmla="*/ 3625681 w 7586625"/>
                          <a:gd name="connsiteY21" fmla="*/ 2614835 h 2614835"/>
                          <a:gd name="connsiteX22" fmla="*/ 2896858 w 7586625"/>
                          <a:gd name="connsiteY22" fmla="*/ 2614835 h 2614835"/>
                          <a:gd name="connsiteX23" fmla="*/ 2233628 w 7586625"/>
                          <a:gd name="connsiteY23" fmla="*/ 2614835 h 2614835"/>
                          <a:gd name="connsiteX24" fmla="*/ 1439211 w 7586625"/>
                          <a:gd name="connsiteY24" fmla="*/ 2614835 h 2614835"/>
                          <a:gd name="connsiteX25" fmla="*/ 513606 w 7586625"/>
                          <a:gd name="connsiteY25" fmla="*/ 2614835 h 2614835"/>
                          <a:gd name="connsiteX26" fmla="*/ 0 w 7586625"/>
                          <a:gd name="connsiteY26" fmla="*/ 2087369 h 2614835"/>
                          <a:gd name="connsiteX27" fmla="*/ 0 w 7586625"/>
                          <a:gd name="connsiteY27" fmla="*/ 1598599 h 2614835"/>
                          <a:gd name="connsiteX28" fmla="*/ 0 w 7586625"/>
                          <a:gd name="connsiteY28" fmla="*/ 1094229 h 2614835"/>
                          <a:gd name="connsiteX29" fmla="*/ 0 w 7586625"/>
                          <a:gd name="connsiteY29" fmla="*/ 527463 h 261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86625" h="2614835" fill="none" extrusionOk="0">
                            <a:moveTo>
                              <a:pt x="0" y="527463"/>
                            </a:moveTo>
                            <a:cubicBezTo>
                              <a:pt x="124753" y="315536"/>
                              <a:pt x="274005" y="66715"/>
                              <a:pt x="513606" y="0"/>
                            </a:cubicBezTo>
                            <a:cubicBezTo>
                              <a:pt x="752395" y="44533"/>
                              <a:pt x="1015131" y="-43282"/>
                              <a:pt x="1176834" y="0"/>
                            </a:cubicBezTo>
                            <a:cubicBezTo>
                              <a:pt x="1297031" y="-48397"/>
                              <a:pt x="1498555" y="-10474"/>
                              <a:pt x="1708876" y="0"/>
                            </a:cubicBezTo>
                            <a:cubicBezTo>
                              <a:pt x="1951888" y="-16116"/>
                              <a:pt x="2036980" y="4119"/>
                              <a:pt x="2306512" y="0"/>
                            </a:cubicBezTo>
                            <a:cubicBezTo>
                              <a:pt x="2648248" y="94027"/>
                              <a:pt x="2829009" y="55170"/>
                              <a:pt x="3166522" y="0"/>
                            </a:cubicBezTo>
                            <a:cubicBezTo>
                              <a:pt x="3376098" y="-64958"/>
                              <a:pt x="3543989" y="-26770"/>
                              <a:pt x="3698563" y="0"/>
                            </a:cubicBezTo>
                            <a:cubicBezTo>
                              <a:pt x="3750570" y="38618"/>
                              <a:pt x="4056017" y="-53259"/>
                              <a:pt x="4230606" y="0"/>
                            </a:cubicBezTo>
                            <a:cubicBezTo>
                              <a:pt x="4438892" y="27303"/>
                              <a:pt x="4699093" y="-24182"/>
                              <a:pt x="4762646" y="0"/>
                            </a:cubicBezTo>
                            <a:cubicBezTo>
                              <a:pt x="4823535" y="153165"/>
                              <a:pt x="5237375" y="7875"/>
                              <a:pt x="5491469" y="0"/>
                            </a:cubicBezTo>
                            <a:cubicBezTo>
                              <a:pt x="5730664" y="-104069"/>
                              <a:pt x="5907876" y="-2977"/>
                              <a:pt x="6220292" y="0"/>
                            </a:cubicBezTo>
                            <a:cubicBezTo>
                              <a:pt x="6399065" y="6843"/>
                              <a:pt x="6927316" y="-57271"/>
                              <a:pt x="7073016" y="0"/>
                            </a:cubicBezTo>
                            <a:cubicBezTo>
                              <a:pt x="7324989" y="51351"/>
                              <a:pt x="7573389" y="229951"/>
                              <a:pt x="7586624" y="527463"/>
                            </a:cubicBezTo>
                            <a:cubicBezTo>
                              <a:pt x="7606556" y="737750"/>
                              <a:pt x="7591545" y="788416"/>
                              <a:pt x="7586624" y="1016234"/>
                            </a:cubicBezTo>
                            <a:cubicBezTo>
                              <a:pt x="7549812" y="1162356"/>
                              <a:pt x="7606943" y="1429398"/>
                              <a:pt x="7586624" y="1551801"/>
                            </a:cubicBezTo>
                            <a:cubicBezTo>
                              <a:pt x="7501742" y="1664481"/>
                              <a:pt x="7608818" y="1963029"/>
                              <a:pt x="7586624" y="2087369"/>
                            </a:cubicBezTo>
                            <a:cubicBezTo>
                              <a:pt x="7588364" y="2296118"/>
                              <a:pt x="7444327" y="2589086"/>
                              <a:pt x="7073016" y="2614835"/>
                            </a:cubicBezTo>
                            <a:cubicBezTo>
                              <a:pt x="6971399" y="2740944"/>
                              <a:pt x="6542609" y="2721820"/>
                              <a:pt x="6278599" y="2614835"/>
                            </a:cubicBezTo>
                            <a:cubicBezTo>
                              <a:pt x="5913672" y="2584849"/>
                              <a:pt x="5841451" y="2615975"/>
                              <a:pt x="5615370" y="2614835"/>
                            </a:cubicBezTo>
                            <a:cubicBezTo>
                              <a:pt x="5432272" y="2650048"/>
                              <a:pt x="5137630" y="2651651"/>
                              <a:pt x="5017734" y="2614835"/>
                            </a:cubicBezTo>
                            <a:cubicBezTo>
                              <a:pt x="4910512" y="2610560"/>
                              <a:pt x="4580145" y="2539668"/>
                              <a:pt x="4485693" y="2614835"/>
                            </a:cubicBezTo>
                            <a:cubicBezTo>
                              <a:pt x="4422165" y="2574898"/>
                              <a:pt x="3834582" y="2567775"/>
                              <a:pt x="3625681" y="2614835"/>
                            </a:cubicBezTo>
                            <a:cubicBezTo>
                              <a:pt x="3290686" y="2549758"/>
                              <a:pt x="3148044" y="2607527"/>
                              <a:pt x="2896858" y="2614835"/>
                            </a:cubicBezTo>
                            <a:cubicBezTo>
                              <a:pt x="2656375" y="2672655"/>
                              <a:pt x="2536721" y="2642310"/>
                              <a:pt x="2233628" y="2614835"/>
                            </a:cubicBezTo>
                            <a:cubicBezTo>
                              <a:pt x="1864277" y="2578488"/>
                              <a:pt x="1602949" y="2647123"/>
                              <a:pt x="1439211" y="2614835"/>
                            </a:cubicBezTo>
                            <a:cubicBezTo>
                              <a:pt x="1092270" y="2681381"/>
                              <a:pt x="691799" y="2542816"/>
                              <a:pt x="513606" y="2614835"/>
                            </a:cubicBezTo>
                            <a:cubicBezTo>
                              <a:pt x="336733" y="2735677"/>
                              <a:pt x="89883" y="2491784"/>
                              <a:pt x="0" y="2087369"/>
                            </a:cubicBezTo>
                            <a:cubicBezTo>
                              <a:pt x="9197" y="1880274"/>
                              <a:pt x="19978" y="1805957"/>
                              <a:pt x="0" y="1598599"/>
                            </a:cubicBezTo>
                            <a:cubicBezTo>
                              <a:pt x="-43563" y="1411378"/>
                              <a:pt x="3107" y="1306473"/>
                              <a:pt x="0" y="1094229"/>
                            </a:cubicBezTo>
                            <a:cubicBezTo>
                              <a:pt x="-51943" y="858792"/>
                              <a:pt x="31706" y="745098"/>
                              <a:pt x="0" y="527463"/>
                            </a:cubicBezTo>
                            <a:close/>
                          </a:path>
                          <a:path w="7586625" h="2614835" stroke="0" extrusionOk="0">
                            <a:moveTo>
                              <a:pt x="0" y="527463"/>
                            </a:moveTo>
                            <a:cubicBezTo>
                              <a:pt x="27049" y="194414"/>
                              <a:pt x="264267" y="181087"/>
                              <a:pt x="513606" y="0"/>
                            </a:cubicBezTo>
                            <a:cubicBezTo>
                              <a:pt x="920372" y="-4528"/>
                              <a:pt x="957418" y="5014"/>
                              <a:pt x="1308023" y="0"/>
                            </a:cubicBezTo>
                            <a:cubicBezTo>
                              <a:pt x="1654188" y="-32237"/>
                              <a:pt x="1664400" y="-29558"/>
                              <a:pt x="1905658" y="0"/>
                            </a:cubicBezTo>
                            <a:cubicBezTo>
                              <a:pt x="2187307" y="26096"/>
                              <a:pt x="2274254" y="17757"/>
                              <a:pt x="2503293" y="0"/>
                            </a:cubicBezTo>
                            <a:cubicBezTo>
                              <a:pt x="2553383" y="37689"/>
                              <a:pt x="3002168" y="147195"/>
                              <a:pt x="3297711" y="0"/>
                            </a:cubicBezTo>
                            <a:cubicBezTo>
                              <a:pt x="3571957" y="-97143"/>
                              <a:pt x="3797600" y="-75095"/>
                              <a:pt x="3960941" y="0"/>
                            </a:cubicBezTo>
                            <a:cubicBezTo>
                              <a:pt x="4121479" y="-17214"/>
                              <a:pt x="4693063" y="78775"/>
                              <a:pt x="4820952" y="0"/>
                            </a:cubicBezTo>
                            <a:cubicBezTo>
                              <a:pt x="5047499" y="-171156"/>
                              <a:pt x="5359066" y="-69231"/>
                              <a:pt x="5680963" y="0"/>
                            </a:cubicBezTo>
                            <a:cubicBezTo>
                              <a:pt x="6102759" y="99829"/>
                              <a:pt x="6629158" y="47613"/>
                              <a:pt x="7073016" y="0"/>
                            </a:cubicBezTo>
                            <a:cubicBezTo>
                              <a:pt x="7438639" y="73358"/>
                              <a:pt x="7581931" y="329489"/>
                              <a:pt x="7586624" y="527463"/>
                            </a:cubicBezTo>
                            <a:cubicBezTo>
                              <a:pt x="7594221" y="740229"/>
                              <a:pt x="7542727" y="871523"/>
                              <a:pt x="7586624" y="1047432"/>
                            </a:cubicBezTo>
                            <a:cubicBezTo>
                              <a:pt x="7580526" y="1210938"/>
                              <a:pt x="7552117" y="1458327"/>
                              <a:pt x="7586624" y="1567401"/>
                            </a:cubicBezTo>
                            <a:cubicBezTo>
                              <a:pt x="7570232" y="1743858"/>
                              <a:pt x="7631038" y="1857264"/>
                              <a:pt x="7586624" y="2087369"/>
                            </a:cubicBezTo>
                            <a:cubicBezTo>
                              <a:pt x="7705715" y="2369234"/>
                              <a:pt x="7375331" y="2704087"/>
                              <a:pt x="7073016" y="2614835"/>
                            </a:cubicBezTo>
                            <a:cubicBezTo>
                              <a:pt x="6880139" y="2526304"/>
                              <a:pt x="6593231" y="2571341"/>
                              <a:pt x="6278599" y="2614835"/>
                            </a:cubicBezTo>
                            <a:cubicBezTo>
                              <a:pt x="6146257" y="2646366"/>
                              <a:pt x="5784737" y="2524824"/>
                              <a:pt x="5615370" y="2614835"/>
                            </a:cubicBezTo>
                            <a:cubicBezTo>
                              <a:pt x="5349265" y="2571207"/>
                              <a:pt x="5250256" y="2573936"/>
                              <a:pt x="4952141" y="2614835"/>
                            </a:cubicBezTo>
                            <a:cubicBezTo>
                              <a:pt x="4663657" y="2751544"/>
                              <a:pt x="4322172" y="2658133"/>
                              <a:pt x="4092129" y="2614835"/>
                            </a:cubicBezTo>
                            <a:cubicBezTo>
                              <a:pt x="3940621" y="2614491"/>
                              <a:pt x="3587106" y="2426859"/>
                              <a:pt x="3297711" y="2614835"/>
                            </a:cubicBezTo>
                            <a:cubicBezTo>
                              <a:pt x="3089411" y="2580158"/>
                              <a:pt x="2943834" y="2555401"/>
                              <a:pt x="2634481" y="2614835"/>
                            </a:cubicBezTo>
                            <a:cubicBezTo>
                              <a:pt x="2332698" y="2567082"/>
                              <a:pt x="2104106" y="2603994"/>
                              <a:pt x="2036847" y="2614835"/>
                            </a:cubicBezTo>
                            <a:cubicBezTo>
                              <a:pt x="1931306" y="2674136"/>
                              <a:pt x="1530505" y="2550934"/>
                              <a:pt x="1439211" y="2614835"/>
                            </a:cubicBezTo>
                            <a:cubicBezTo>
                              <a:pt x="1153088" y="2656238"/>
                              <a:pt x="865648" y="2532201"/>
                              <a:pt x="513606" y="2614835"/>
                            </a:cubicBezTo>
                            <a:cubicBezTo>
                              <a:pt x="358153" y="2676340"/>
                              <a:pt x="126176" y="2477712"/>
                              <a:pt x="0" y="2087369"/>
                            </a:cubicBezTo>
                            <a:cubicBezTo>
                              <a:pt x="-45201" y="1859889"/>
                              <a:pt x="36166" y="1677088"/>
                              <a:pt x="0" y="1583000"/>
                            </a:cubicBezTo>
                            <a:cubicBezTo>
                              <a:pt x="46465" y="1424997"/>
                              <a:pt x="976" y="1320568"/>
                              <a:pt x="0" y="1078630"/>
                            </a:cubicBezTo>
                            <a:cubicBezTo>
                              <a:pt x="3464" y="954462"/>
                              <a:pt x="-39221" y="628720"/>
                              <a:pt x="0" y="527463"/>
                            </a:cubicBezTo>
                            <a:close/>
                          </a:path>
                          <a:path w="7586625" h="2614835" fill="none" stroke="0" extrusionOk="0">
                            <a:moveTo>
                              <a:pt x="0" y="527463"/>
                            </a:moveTo>
                            <a:cubicBezTo>
                              <a:pt x="35040" y="244973"/>
                              <a:pt x="252932" y="-10927"/>
                              <a:pt x="513606" y="0"/>
                            </a:cubicBezTo>
                            <a:cubicBezTo>
                              <a:pt x="752125" y="53864"/>
                              <a:pt x="1002642" y="-11613"/>
                              <a:pt x="1176834" y="0"/>
                            </a:cubicBezTo>
                            <a:cubicBezTo>
                              <a:pt x="1372047" y="-41776"/>
                              <a:pt x="1447987" y="13239"/>
                              <a:pt x="1708876" y="0"/>
                            </a:cubicBezTo>
                            <a:cubicBezTo>
                              <a:pt x="1975535" y="-4000"/>
                              <a:pt x="2063633" y="-32492"/>
                              <a:pt x="2306512" y="0"/>
                            </a:cubicBezTo>
                            <a:cubicBezTo>
                              <a:pt x="2605713" y="-76445"/>
                              <a:pt x="2925271" y="-19891"/>
                              <a:pt x="3166522" y="0"/>
                            </a:cubicBezTo>
                            <a:cubicBezTo>
                              <a:pt x="3423843" y="-33708"/>
                              <a:pt x="3568711" y="7300"/>
                              <a:pt x="3698563" y="0"/>
                            </a:cubicBezTo>
                            <a:cubicBezTo>
                              <a:pt x="3815666" y="16653"/>
                              <a:pt x="3992907" y="-41804"/>
                              <a:pt x="4230606" y="0"/>
                            </a:cubicBezTo>
                            <a:cubicBezTo>
                              <a:pt x="4461217" y="1546"/>
                              <a:pt x="4647133" y="-38946"/>
                              <a:pt x="4762646" y="0"/>
                            </a:cubicBezTo>
                            <a:cubicBezTo>
                              <a:pt x="4781209" y="-89329"/>
                              <a:pt x="5143650" y="-9694"/>
                              <a:pt x="5491469" y="0"/>
                            </a:cubicBezTo>
                            <a:cubicBezTo>
                              <a:pt x="5808982" y="-149754"/>
                              <a:pt x="6036814" y="79865"/>
                              <a:pt x="6220292" y="0"/>
                            </a:cubicBezTo>
                            <a:cubicBezTo>
                              <a:pt x="6459341" y="25293"/>
                              <a:pt x="6950368" y="-67458"/>
                              <a:pt x="7073016" y="0"/>
                            </a:cubicBezTo>
                            <a:cubicBezTo>
                              <a:pt x="7446125" y="-113975"/>
                              <a:pt x="7645432" y="154482"/>
                              <a:pt x="7586624" y="527463"/>
                            </a:cubicBezTo>
                            <a:cubicBezTo>
                              <a:pt x="7586919" y="679422"/>
                              <a:pt x="7568880" y="815463"/>
                              <a:pt x="7586624" y="1016234"/>
                            </a:cubicBezTo>
                            <a:cubicBezTo>
                              <a:pt x="7532089" y="1254298"/>
                              <a:pt x="7587428" y="1401655"/>
                              <a:pt x="7586624" y="1551801"/>
                            </a:cubicBezTo>
                            <a:cubicBezTo>
                              <a:pt x="7641610" y="1651775"/>
                              <a:pt x="7652097" y="1881133"/>
                              <a:pt x="7586624" y="2087369"/>
                            </a:cubicBezTo>
                            <a:cubicBezTo>
                              <a:pt x="7452160" y="2436067"/>
                              <a:pt x="7324279" y="2564301"/>
                              <a:pt x="7073016" y="2614835"/>
                            </a:cubicBezTo>
                            <a:cubicBezTo>
                              <a:pt x="6901028" y="2708311"/>
                              <a:pt x="6629850" y="2652619"/>
                              <a:pt x="6278599" y="2614835"/>
                            </a:cubicBezTo>
                            <a:cubicBezTo>
                              <a:pt x="5933135" y="2620088"/>
                              <a:pt x="5830803" y="2603872"/>
                              <a:pt x="5615370" y="2614835"/>
                            </a:cubicBezTo>
                            <a:cubicBezTo>
                              <a:pt x="5381008" y="2691004"/>
                              <a:pt x="5189007" y="2586018"/>
                              <a:pt x="5017734" y="2614835"/>
                            </a:cubicBezTo>
                            <a:cubicBezTo>
                              <a:pt x="4845103" y="2600212"/>
                              <a:pt x="4623093" y="2617547"/>
                              <a:pt x="4485693" y="2614835"/>
                            </a:cubicBezTo>
                            <a:cubicBezTo>
                              <a:pt x="4362070" y="2740584"/>
                              <a:pt x="4061101" y="2613002"/>
                              <a:pt x="3625681" y="2614835"/>
                            </a:cubicBezTo>
                            <a:cubicBezTo>
                              <a:pt x="3280378" y="2595936"/>
                              <a:pt x="3180776" y="2680321"/>
                              <a:pt x="2896858" y="2614835"/>
                            </a:cubicBezTo>
                            <a:cubicBezTo>
                              <a:pt x="2688526" y="2577530"/>
                              <a:pt x="2362632" y="2572054"/>
                              <a:pt x="2233628" y="2614835"/>
                            </a:cubicBezTo>
                            <a:cubicBezTo>
                              <a:pt x="1973753" y="2580770"/>
                              <a:pt x="1760518" y="2725248"/>
                              <a:pt x="1439211" y="2614835"/>
                            </a:cubicBezTo>
                            <a:cubicBezTo>
                              <a:pt x="1069490" y="2643863"/>
                              <a:pt x="797626" y="2623277"/>
                              <a:pt x="513606" y="2614835"/>
                            </a:cubicBezTo>
                            <a:cubicBezTo>
                              <a:pt x="329369" y="2671251"/>
                              <a:pt x="67876" y="2332809"/>
                              <a:pt x="0" y="2087369"/>
                            </a:cubicBezTo>
                            <a:cubicBezTo>
                              <a:pt x="8762" y="1854599"/>
                              <a:pt x="23673" y="1780636"/>
                              <a:pt x="0" y="1598599"/>
                            </a:cubicBezTo>
                            <a:cubicBezTo>
                              <a:pt x="-19430" y="1391116"/>
                              <a:pt x="-11639" y="1363024"/>
                              <a:pt x="0" y="1094229"/>
                            </a:cubicBezTo>
                            <a:cubicBezTo>
                              <a:pt x="24182" y="841617"/>
                              <a:pt x="-18039" y="778770"/>
                              <a:pt x="0" y="527463"/>
                            </a:cubicBezTo>
                            <a:close/>
                          </a:path>
                          <a:path w="7586625" h="2614835" fill="none" stroke="0" extrusionOk="0">
                            <a:moveTo>
                              <a:pt x="0" y="527463"/>
                            </a:moveTo>
                            <a:cubicBezTo>
                              <a:pt x="50188" y="286319"/>
                              <a:pt x="254795" y="78387"/>
                              <a:pt x="513606" y="0"/>
                            </a:cubicBezTo>
                            <a:cubicBezTo>
                              <a:pt x="769195" y="20583"/>
                              <a:pt x="1015833" y="-17153"/>
                              <a:pt x="1176834" y="0"/>
                            </a:cubicBezTo>
                            <a:cubicBezTo>
                              <a:pt x="1362961" y="-44341"/>
                              <a:pt x="1434413" y="952"/>
                              <a:pt x="1708876" y="0"/>
                            </a:cubicBezTo>
                            <a:cubicBezTo>
                              <a:pt x="1953791" y="-7078"/>
                              <a:pt x="2051818" y="-12118"/>
                              <a:pt x="2306512" y="0"/>
                            </a:cubicBezTo>
                            <a:cubicBezTo>
                              <a:pt x="2668874" y="56359"/>
                              <a:pt x="2872400" y="19640"/>
                              <a:pt x="3166522" y="0"/>
                            </a:cubicBezTo>
                            <a:cubicBezTo>
                              <a:pt x="3401696" y="-25815"/>
                              <a:pt x="3561067" y="-2947"/>
                              <a:pt x="3698563" y="0"/>
                            </a:cubicBezTo>
                            <a:cubicBezTo>
                              <a:pt x="3837835" y="-58672"/>
                              <a:pt x="4039552" y="-12554"/>
                              <a:pt x="4230606" y="0"/>
                            </a:cubicBezTo>
                            <a:cubicBezTo>
                              <a:pt x="4437499" y="27320"/>
                              <a:pt x="4662152" y="-48519"/>
                              <a:pt x="4762646" y="0"/>
                            </a:cubicBezTo>
                            <a:cubicBezTo>
                              <a:pt x="4805598" y="62493"/>
                              <a:pt x="5246896" y="-12991"/>
                              <a:pt x="5491469" y="0"/>
                            </a:cubicBezTo>
                            <a:cubicBezTo>
                              <a:pt x="5777842" y="-13522"/>
                              <a:pt x="5997559" y="34732"/>
                              <a:pt x="6220292" y="0"/>
                            </a:cubicBezTo>
                            <a:cubicBezTo>
                              <a:pt x="6401938" y="430"/>
                              <a:pt x="6910596" y="-41286"/>
                              <a:pt x="7073016" y="0"/>
                            </a:cubicBezTo>
                            <a:cubicBezTo>
                              <a:pt x="7355921" y="27608"/>
                              <a:pt x="7589962" y="236109"/>
                              <a:pt x="7586624" y="527463"/>
                            </a:cubicBezTo>
                            <a:cubicBezTo>
                              <a:pt x="7614100" y="693584"/>
                              <a:pt x="7582868" y="804006"/>
                              <a:pt x="7586624" y="1016234"/>
                            </a:cubicBezTo>
                            <a:cubicBezTo>
                              <a:pt x="7556929" y="1183019"/>
                              <a:pt x="7608586" y="1398232"/>
                              <a:pt x="7586624" y="1551801"/>
                            </a:cubicBezTo>
                            <a:cubicBezTo>
                              <a:pt x="7567110" y="1686291"/>
                              <a:pt x="7608728" y="1902359"/>
                              <a:pt x="7586624" y="2087369"/>
                            </a:cubicBezTo>
                            <a:cubicBezTo>
                              <a:pt x="7500692" y="2407371"/>
                              <a:pt x="7353850" y="2565045"/>
                              <a:pt x="7073016" y="2614835"/>
                            </a:cubicBezTo>
                            <a:cubicBezTo>
                              <a:pt x="6837738" y="2692657"/>
                              <a:pt x="6652701" y="2659580"/>
                              <a:pt x="6278599" y="2614835"/>
                            </a:cubicBezTo>
                            <a:cubicBezTo>
                              <a:pt x="5920923" y="2601502"/>
                              <a:pt x="5840642" y="2607623"/>
                              <a:pt x="5615370" y="2614835"/>
                            </a:cubicBezTo>
                            <a:cubicBezTo>
                              <a:pt x="5401478" y="2653823"/>
                              <a:pt x="5112678" y="2617898"/>
                              <a:pt x="5017734" y="2614835"/>
                            </a:cubicBezTo>
                            <a:cubicBezTo>
                              <a:pt x="4886143" y="2630828"/>
                              <a:pt x="4593340" y="2606603"/>
                              <a:pt x="4485693" y="2614835"/>
                            </a:cubicBezTo>
                            <a:cubicBezTo>
                              <a:pt x="4369482" y="2669883"/>
                              <a:pt x="3974644" y="2575961"/>
                              <a:pt x="3625681" y="2614835"/>
                            </a:cubicBezTo>
                            <a:cubicBezTo>
                              <a:pt x="3313260" y="2562688"/>
                              <a:pt x="3161615" y="2652737"/>
                              <a:pt x="2896858" y="2614835"/>
                            </a:cubicBezTo>
                            <a:cubicBezTo>
                              <a:pt x="2684551" y="2650584"/>
                              <a:pt x="2465866" y="2594252"/>
                              <a:pt x="2233628" y="2614835"/>
                            </a:cubicBezTo>
                            <a:cubicBezTo>
                              <a:pt x="1937085" y="2627837"/>
                              <a:pt x="1652497" y="2636091"/>
                              <a:pt x="1439211" y="2614835"/>
                            </a:cubicBezTo>
                            <a:cubicBezTo>
                              <a:pt x="1136344" y="2648006"/>
                              <a:pt x="725399" y="2608164"/>
                              <a:pt x="513606" y="2614835"/>
                            </a:cubicBezTo>
                            <a:cubicBezTo>
                              <a:pt x="310835" y="2702396"/>
                              <a:pt x="103408" y="2514769"/>
                              <a:pt x="0" y="2087369"/>
                            </a:cubicBezTo>
                            <a:cubicBezTo>
                              <a:pt x="7049" y="1862127"/>
                              <a:pt x="28500" y="1797187"/>
                              <a:pt x="0" y="1598599"/>
                            </a:cubicBezTo>
                            <a:cubicBezTo>
                              <a:pt x="-56953" y="1405271"/>
                              <a:pt x="15639" y="1353697"/>
                              <a:pt x="0" y="1094229"/>
                            </a:cubicBezTo>
                            <a:cubicBezTo>
                              <a:pt x="-12584" y="843555"/>
                              <a:pt x="2" y="783237"/>
                              <a:pt x="0" y="527463"/>
                            </a:cubicBezTo>
                            <a:close/>
                          </a:path>
                          <a:path w="7586625" h="2614835" fill="none" stroke="0" extrusionOk="0">
                            <a:moveTo>
                              <a:pt x="0" y="527463"/>
                            </a:moveTo>
                            <a:cubicBezTo>
                              <a:pt x="90195" y="309871"/>
                              <a:pt x="242086" y="68461"/>
                              <a:pt x="513606" y="0"/>
                            </a:cubicBezTo>
                            <a:cubicBezTo>
                              <a:pt x="754382" y="39931"/>
                              <a:pt x="999162" y="-12659"/>
                              <a:pt x="1176834" y="0"/>
                            </a:cubicBezTo>
                            <a:cubicBezTo>
                              <a:pt x="1338165" y="-61236"/>
                              <a:pt x="1448201" y="6116"/>
                              <a:pt x="1708876" y="0"/>
                            </a:cubicBezTo>
                            <a:cubicBezTo>
                              <a:pt x="1959055" y="-4824"/>
                              <a:pt x="2049750" y="-9059"/>
                              <a:pt x="2306512" y="0"/>
                            </a:cubicBezTo>
                            <a:cubicBezTo>
                              <a:pt x="2661473" y="78701"/>
                              <a:pt x="2856711" y="37593"/>
                              <a:pt x="3166522" y="0"/>
                            </a:cubicBezTo>
                            <a:cubicBezTo>
                              <a:pt x="3398417" y="-43042"/>
                              <a:pt x="3526220" y="6071"/>
                              <a:pt x="3698563" y="0"/>
                            </a:cubicBezTo>
                            <a:cubicBezTo>
                              <a:pt x="3790774" y="-26844"/>
                              <a:pt x="4057619" y="-19590"/>
                              <a:pt x="4230606" y="0"/>
                            </a:cubicBezTo>
                            <a:cubicBezTo>
                              <a:pt x="4445177" y="25870"/>
                              <a:pt x="4685779" y="-25328"/>
                              <a:pt x="4762646" y="0"/>
                            </a:cubicBezTo>
                            <a:cubicBezTo>
                              <a:pt x="4835720" y="94109"/>
                              <a:pt x="5247021" y="939"/>
                              <a:pt x="5491469" y="0"/>
                            </a:cubicBezTo>
                            <a:cubicBezTo>
                              <a:pt x="5764428" y="-93789"/>
                              <a:pt x="5954818" y="7017"/>
                              <a:pt x="6220292" y="0"/>
                            </a:cubicBezTo>
                            <a:cubicBezTo>
                              <a:pt x="6398754" y="6592"/>
                              <a:pt x="6925347" y="-66498"/>
                              <a:pt x="7073016" y="0"/>
                            </a:cubicBezTo>
                            <a:cubicBezTo>
                              <a:pt x="7312696" y="5129"/>
                              <a:pt x="7565081" y="274109"/>
                              <a:pt x="7586624" y="527463"/>
                            </a:cubicBezTo>
                            <a:cubicBezTo>
                              <a:pt x="7601563" y="723593"/>
                              <a:pt x="7593117" y="809279"/>
                              <a:pt x="7586624" y="1016234"/>
                            </a:cubicBezTo>
                            <a:cubicBezTo>
                              <a:pt x="7536327" y="1199000"/>
                              <a:pt x="7601013" y="1422433"/>
                              <a:pt x="7586624" y="1551801"/>
                            </a:cubicBezTo>
                            <a:cubicBezTo>
                              <a:pt x="7549540" y="1683970"/>
                              <a:pt x="7594459" y="1932591"/>
                              <a:pt x="7586624" y="2087369"/>
                            </a:cubicBezTo>
                            <a:cubicBezTo>
                              <a:pt x="7512222" y="2376328"/>
                              <a:pt x="7415274" y="2569781"/>
                              <a:pt x="7073016" y="2614835"/>
                            </a:cubicBezTo>
                            <a:cubicBezTo>
                              <a:pt x="6895488" y="2742428"/>
                              <a:pt x="6629091" y="2670363"/>
                              <a:pt x="6278599" y="2614835"/>
                            </a:cubicBezTo>
                            <a:cubicBezTo>
                              <a:pt x="5925605" y="2595630"/>
                              <a:pt x="5854271" y="2603570"/>
                              <a:pt x="5615370" y="2614835"/>
                            </a:cubicBezTo>
                            <a:cubicBezTo>
                              <a:pt x="5418185" y="2662290"/>
                              <a:pt x="5126044" y="2643884"/>
                              <a:pt x="5017734" y="2614835"/>
                            </a:cubicBezTo>
                            <a:cubicBezTo>
                              <a:pt x="4893546" y="2631411"/>
                              <a:pt x="4595608" y="2572388"/>
                              <a:pt x="4485693" y="2614835"/>
                            </a:cubicBezTo>
                            <a:cubicBezTo>
                              <a:pt x="4401553" y="2596003"/>
                              <a:pt x="3866646" y="2562518"/>
                              <a:pt x="3625681" y="2614835"/>
                            </a:cubicBezTo>
                            <a:cubicBezTo>
                              <a:pt x="3283199" y="2554510"/>
                              <a:pt x="3152320" y="2625121"/>
                              <a:pt x="2896858" y="2614835"/>
                            </a:cubicBezTo>
                            <a:cubicBezTo>
                              <a:pt x="2640027" y="2666383"/>
                              <a:pt x="2496928" y="2633656"/>
                              <a:pt x="2233628" y="2614835"/>
                            </a:cubicBezTo>
                            <a:cubicBezTo>
                              <a:pt x="1916485" y="2632924"/>
                              <a:pt x="1596854" y="2676170"/>
                              <a:pt x="1439211" y="2614835"/>
                            </a:cubicBezTo>
                            <a:cubicBezTo>
                              <a:pt x="1110267" y="2638670"/>
                              <a:pt x="716550" y="2555435"/>
                              <a:pt x="513606" y="2614835"/>
                            </a:cubicBezTo>
                            <a:cubicBezTo>
                              <a:pt x="349044" y="2693846"/>
                              <a:pt x="92703" y="2489286"/>
                              <a:pt x="0" y="2087369"/>
                            </a:cubicBezTo>
                            <a:cubicBezTo>
                              <a:pt x="6644" y="1867605"/>
                              <a:pt x="27124" y="1800087"/>
                              <a:pt x="0" y="1598599"/>
                            </a:cubicBezTo>
                            <a:cubicBezTo>
                              <a:pt x="-46463" y="1406532"/>
                              <a:pt x="2000" y="1331241"/>
                              <a:pt x="0" y="1094229"/>
                            </a:cubicBezTo>
                            <a:cubicBezTo>
                              <a:pt x="-22635" y="846880"/>
                              <a:pt x="6019" y="763793"/>
                              <a:pt x="0" y="5274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Rectangle: Rounded Corners 2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10">
              <a:extLst>
                <a:ext uri="{FF2B5EF4-FFF2-40B4-BE49-F238E27FC236}">
                  <a16:creationId xmlns=""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 xmlns:a16="http://schemas.microsoft.com/office/drawing/2014/main" id="{04AFBF42-049D-4843-B0C8-A7F98162BE9F}"/>
                </a:ext>
              </a:extLst>
            </p:cNvPr>
            <p:cNvPicPr>
              <a:picLocks noChangeAspect="1"/>
            </p:cNvPicPr>
            <p:nvPr/>
          </p:nvPicPr>
          <p:blipFill>
            <a:blip r:embed="rId3"/>
            <a:stretch>
              <a:fillRect/>
            </a:stretch>
          </p:blipFill>
          <p:spPr>
            <a:xfrm>
              <a:off x="9487556" y="6061277"/>
              <a:ext cx="469963" cy="469963"/>
            </a:xfrm>
            <a:prstGeom prst="rect">
              <a:avLst/>
            </a:prstGeom>
          </p:spPr>
        </p:pic>
        <p:pic>
          <p:nvPicPr>
            <p:cNvPr id="18" name="Picture 17">
              <a:extLst>
                <a:ext uri="{FF2B5EF4-FFF2-40B4-BE49-F238E27FC236}">
                  <a16:creationId xmlns="" xmlns:a16="http://schemas.microsoft.com/office/drawing/2014/main" id="{DA7CEB03-5A2F-4B95-97A9-BA20DE6660E3}"/>
                </a:ext>
              </a:extLst>
            </p:cNvPr>
            <p:cNvPicPr>
              <a:picLocks noChangeAspect="1"/>
            </p:cNvPicPr>
            <p:nvPr/>
          </p:nvPicPr>
          <p:blipFill>
            <a:blip r:embed="rId4"/>
            <a:stretch>
              <a:fillRect/>
            </a:stretch>
          </p:blipFill>
          <p:spPr>
            <a:xfrm>
              <a:off x="8930882" y="6061277"/>
              <a:ext cx="469963" cy="469963"/>
            </a:xfrm>
            <a:prstGeom prst="rect">
              <a:avLst/>
            </a:prstGeom>
          </p:spPr>
        </p:pic>
        <p:pic>
          <p:nvPicPr>
            <p:cNvPr id="19" name="Picture 18">
              <a:extLst>
                <a:ext uri="{FF2B5EF4-FFF2-40B4-BE49-F238E27FC236}">
                  <a16:creationId xmlns="" xmlns:a16="http://schemas.microsoft.com/office/drawing/2014/main" id="{E00B605D-EA67-417A-AF06-E1C2F8FDFC8A}"/>
                </a:ext>
              </a:extLst>
            </p:cNvPr>
            <p:cNvPicPr>
              <a:picLocks noChangeAspect="1"/>
            </p:cNvPicPr>
            <p:nvPr/>
          </p:nvPicPr>
          <p:blipFill>
            <a:blip r:embed="rId5"/>
            <a:stretch>
              <a:fillRect/>
            </a:stretch>
          </p:blipFill>
          <p:spPr>
            <a:xfrm>
              <a:off x="10044231" y="6061277"/>
              <a:ext cx="469963" cy="469963"/>
            </a:xfrm>
            <a:prstGeom prst="rect">
              <a:avLst/>
            </a:prstGeom>
          </p:spPr>
        </p:pic>
      </p:grpSp>
      <p:pic>
        <p:nvPicPr>
          <p:cNvPr id="23" name="Picture 9">
            <a:extLst>
              <a:ext uri="{FF2B5EF4-FFF2-40B4-BE49-F238E27FC236}">
                <a16:creationId xmlns=""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7" name="TextBox1" r:id="rId2" imgW="4846320" imgH="1394640"/>
        </mc:Choice>
        <mc:Fallback>
          <p:control name="TextBox1" r:id="rId2" imgW="4846320" imgH="1394640">
            <p:pic>
              <p:nvPicPr>
                <p:cNvPr id="20" name="TextBox1">
                  <a:extLst>
                    <a:ext uri="{FF2B5EF4-FFF2-40B4-BE49-F238E27FC236}">
                      <a16:creationId xmlns=""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0">
            <a:extLst>
              <a:ext uri="{FF2B5EF4-FFF2-40B4-BE49-F238E27FC236}">
                <a16:creationId xmlns="" xmlns:a16="http://schemas.microsoft.com/office/drawing/2014/main" id="{D171054E-4A78-41AB-9462-FFF2D0B5F180}"/>
              </a:ext>
            </a:extLst>
          </p:cNvPr>
          <p:cNvGrpSpPr/>
          <p:nvPr/>
        </p:nvGrpSpPr>
        <p:grpSpPr>
          <a:xfrm>
            <a:off x="5879689" y="283366"/>
            <a:ext cx="2966137" cy="1111046"/>
            <a:chOff x="5304502" y="2898511"/>
            <a:chExt cx="6558117" cy="1111046"/>
          </a:xfrm>
        </p:grpSpPr>
        <p:pic>
          <p:nvPicPr>
            <p:cNvPr id="6" name="图片 8" descr="图片包含 物体&#10;&#10;已生成高可信度的说明">
              <a:extLst>
                <a:ext uri="{FF2B5EF4-FFF2-40B4-BE49-F238E27FC236}">
                  <a16:creationId xmlns="" xmlns:a16="http://schemas.microsoft.com/office/drawing/2014/main" id="{49A7DFC5-517F-4FD2-84DA-A1DDE4C23ADD}"/>
                </a:ext>
              </a:extLst>
            </p:cNvPr>
            <p:cNvPicPr>
              <a:picLocks noChangeAspect="1"/>
            </p:cNvPicPr>
            <p:nvPr/>
          </p:nvPicPr>
          <p:blipFill rotWithShape="1">
            <a:blip r:embed="rId3">
              <a:extLst>
                <a:ext uri="{28A0092B-C50C-407E-A947-70E740481C1C}">
                  <a14:useLocalDpi xmlns:a14="http://schemas.microsoft.com/office/drawing/2010/main" val="0"/>
                </a:ext>
              </a:extLst>
            </a:blip>
            <a:srcRect l="32016" t="46738" r="30887" b="43655"/>
            <a:stretch/>
          </p:blipFill>
          <p:spPr>
            <a:xfrm>
              <a:off x="5304502" y="2898511"/>
              <a:ext cx="6533537" cy="1111046"/>
            </a:xfrm>
            <a:prstGeom prst="rect">
              <a:avLst/>
            </a:prstGeom>
          </p:spPr>
        </p:pic>
        <p:sp>
          <p:nvSpPr>
            <p:cNvPr id="7" name="文本框 15">
              <a:extLst>
                <a:ext uri="{FF2B5EF4-FFF2-40B4-BE49-F238E27FC236}">
                  <a16:creationId xmlns="" xmlns:a16="http://schemas.microsoft.com/office/drawing/2014/main" id="{EE27250E-FB0D-404F-8F29-8D01DCD96DD3}"/>
                </a:ext>
              </a:extLst>
            </p:cNvPr>
            <p:cNvSpPr txBox="1"/>
            <p:nvPr/>
          </p:nvSpPr>
          <p:spPr>
            <a:xfrm>
              <a:off x="5422489" y="3061566"/>
              <a:ext cx="6440130" cy="707886"/>
            </a:xfrm>
            <a:prstGeom prst="rect">
              <a:avLst/>
            </a:prstGeom>
            <a:noFill/>
          </p:spPr>
          <p:txBody>
            <a:bodyPr wrap="square" rtlCol="0">
              <a:spAutoFit/>
            </a:bodyPr>
            <a:lstStyle/>
            <a:p>
              <a:pPr algn="ctr"/>
              <a:r>
                <a:rPr lang="en-US" altLang="zh-CN" sz="4000" b="1" spc="300" dirty="0" err="1">
                  <a:ln>
                    <a:solidFill>
                      <a:schemeClr val="tx1"/>
                    </a:solidFill>
                  </a:ln>
                  <a:solidFill>
                    <a:srgbClr val="FF0000"/>
                  </a:solidFill>
                  <a:latin typeface="+mj-lt"/>
                  <a:ea typeface="杨任东竹石体-Semibold" panose="02000000000000000000" pitchFamily="2" charset="-122"/>
                </a:rPr>
                <a:t>Tiếng</a:t>
              </a:r>
              <a:r>
                <a:rPr lang="en-US" altLang="zh-CN" sz="4000" b="1" spc="300" dirty="0">
                  <a:ln>
                    <a:solidFill>
                      <a:schemeClr val="tx1"/>
                    </a:solidFill>
                  </a:ln>
                  <a:solidFill>
                    <a:srgbClr val="FF0000"/>
                  </a:solidFill>
                  <a:latin typeface="+mj-lt"/>
                  <a:ea typeface="杨任东竹石体-Semibold" panose="02000000000000000000" pitchFamily="2" charset="-122"/>
                </a:rPr>
                <a:t> </a:t>
              </a:r>
              <a:r>
                <a:rPr lang="en-US" altLang="zh-CN" sz="4000" b="1" spc="300" dirty="0" err="1">
                  <a:ln>
                    <a:solidFill>
                      <a:schemeClr val="tx1"/>
                    </a:solidFill>
                  </a:ln>
                  <a:solidFill>
                    <a:srgbClr val="FF0000"/>
                  </a:solidFill>
                  <a:latin typeface="+mj-lt"/>
                  <a:ea typeface="杨任东竹石体-Semibold" panose="02000000000000000000" pitchFamily="2" charset="-122"/>
                </a:rPr>
                <a:t>Việt</a:t>
              </a:r>
              <a:endParaRPr lang="zh-CN" altLang="en-US" sz="4000" b="1" spc="300" dirty="0">
                <a:ln>
                  <a:solidFill>
                    <a:schemeClr val="tx1"/>
                  </a:solidFill>
                </a:ln>
                <a:solidFill>
                  <a:srgbClr val="FF0000"/>
                </a:solidFill>
                <a:latin typeface="+mj-lt"/>
                <a:ea typeface="杨任东竹石体-Semibold" panose="02000000000000000000" pitchFamily="2" charset="-122"/>
              </a:endParaRPr>
            </a:p>
          </p:txBody>
        </p:sp>
      </p:grpSp>
      <p:grpSp>
        <p:nvGrpSpPr>
          <p:cNvPr id="8" name="Group 7">
            <a:extLst>
              <a:ext uri="{FF2B5EF4-FFF2-40B4-BE49-F238E27FC236}">
                <a16:creationId xmlns="" xmlns:a16="http://schemas.microsoft.com/office/drawing/2014/main" id="{63579574-6A5D-49E8-9B77-A3B25AA7EE17}"/>
              </a:ext>
            </a:extLst>
          </p:cNvPr>
          <p:cNvGrpSpPr/>
          <p:nvPr/>
        </p:nvGrpSpPr>
        <p:grpSpPr>
          <a:xfrm>
            <a:off x="0" y="4501843"/>
            <a:ext cx="12191999" cy="2356157"/>
            <a:chOff x="0" y="4501843"/>
            <a:chExt cx="12191999" cy="2356157"/>
          </a:xfrm>
        </p:grpSpPr>
        <p:sp>
          <p:nvSpPr>
            <p:cNvPr id="9" name="TextBox 1">
              <a:extLst>
                <a:ext uri="{FF2B5EF4-FFF2-40B4-BE49-F238E27FC236}">
                  <a16:creationId xmlns="" xmlns:a16="http://schemas.microsoft.com/office/drawing/2014/main" id="{A60AD120-A304-4847-94D1-4FA3D76CBE62}"/>
                </a:ext>
              </a:extLst>
            </p:cNvPr>
            <p:cNvSpPr txBox="1"/>
            <p:nvPr/>
          </p:nvSpPr>
          <p:spPr>
            <a:xfrm>
              <a:off x="6120111" y="5409216"/>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0" name="图片 19" descr="图片包含 物体&#10;&#10;已生成高可信度的说明">
              <a:extLst>
                <a:ext uri="{FF2B5EF4-FFF2-40B4-BE49-F238E27FC236}">
                  <a16:creationId xmlns="" xmlns:a16="http://schemas.microsoft.com/office/drawing/2014/main" id="{7C9665C3-B96A-4CF3-AC55-671350205C86}"/>
                </a:ext>
              </a:extLst>
            </p:cNvPr>
            <p:cNvPicPr>
              <a:picLocks noChangeAspect="1"/>
            </p:cNvPicPr>
            <p:nvPr/>
          </p:nvPicPr>
          <p:blipFill rotWithShape="1">
            <a:blip r:embed="rId4">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grpSp>
      <p:pic>
        <p:nvPicPr>
          <p:cNvPr id="12" name="图片 11" descr="图片包含 物体&#10;&#10;已生成高可信度的说明">
            <a:extLst>
              <a:ext uri="{FF2B5EF4-FFF2-40B4-BE49-F238E27FC236}">
                <a16:creationId xmlns="" xmlns:a16="http://schemas.microsoft.com/office/drawing/2014/main" id="{CEF41F52-1831-42B6-9789-336EA4BC1216}"/>
              </a:ext>
            </a:extLst>
          </p:cNvPr>
          <p:cNvPicPr>
            <a:picLocks noChangeAspect="1"/>
          </p:cNvPicPr>
          <p:nvPr/>
        </p:nvPicPr>
        <p:blipFill rotWithShape="1">
          <a:blip r:embed="rId5">
            <a:extLst>
              <a:ext uri="{28A0092B-C50C-407E-A947-70E740481C1C}">
                <a14:useLocalDpi xmlns:a14="http://schemas.microsoft.com/office/drawing/2010/main" val="0"/>
              </a:ext>
            </a:extLst>
          </a:blip>
          <a:srcRect l="82016" t="12470" r="9033" b="71328"/>
          <a:stretch/>
        </p:blipFill>
        <p:spPr>
          <a:xfrm flipH="1">
            <a:off x="9729844" y="4685350"/>
            <a:ext cx="2462156" cy="2222091"/>
          </a:xfrm>
          <a:prstGeom prst="rect">
            <a:avLst/>
          </a:prstGeom>
        </p:spPr>
      </p:pic>
      <p:pic>
        <p:nvPicPr>
          <p:cNvPr id="13" name="图片 10" descr="图片包含 物体&#10;&#10;已生成高可信度的说明">
            <a:extLst>
              <a:ext uri="{FF2B5EF4-FFF2-40B4-BE49-F238E27FC236}">
                <a16:creationId xmlns="" xmlns:a16="http://schemas.microsoft.com/office/drawing/2014/main" id="{FF3D7756-F233-4B93-861C-B375AB524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14" name="图片 22" descr="图片包含 物体&#10;&#10;已生成高可信度的说明">
            <a:extLst>
              <a:ext uri="{FF2B5EF4-FFF2-40B4-BE49-F238E27FC236}">
                <a16:creationId xmlns="" xmlns:a16="http://schemas.microsoft.com/office/drawing/2014/main" id="{269CB607-5609-40A2-AFDC-4044D9C00F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19" name="图片 26" descr="图片包含 物体&#10;&#10;已生成高可信度的说明">
            <a:extLst>
              <a:ext uri="{FF2B5EF4-FFF2-40B4-BE49-F238E27FC236}">
                <a16:creationId xmlns="" xmlns:a16="http://schemas.microsoft.com/office/drawing/2014/main" id="{938BA6F2-BF97-421C-BDA3-F7FAC48BCFC7}"/>
              </a:ext>
            </a:extLst>
          </p:cNvPr>
          <p:cNvPicPr>
            <a:picLocks noChangeAspect="1"/>
          </p:cNvPicPr>
          <p:nvPr/>
        </p:nvPicPr>
        <p:blipFill rotWithShape="1">
          <a:blip r:embed="rId5">
            <a:extLst>
              <a:ext uri="{28A0092B-C50C-407E-A947-70E740481C1C}">
                <a14:useLocalDpi xmlns:a14="http://schemas.microsoft.com/office/drawing/2010/main" val="0"/>
              </a:ext>
            </a:extLst>
          </a:blip>
          <a:srcRect l="85689" t="63765" r="10323" b="28613"/>
          <a:stretch/>
        </p:blipFill>
        <p:spPr>
          <a:xfrm rot="2514939">
            <a:off x="11140930" y="54282"/>
            <a:ext cx="963561" cy="1035642"/>
          </a:xfrm>
          <a:prstGeom prst="rect">
            <a:avLst/>
          </a:prstGeom>
        </p:spPr>
      </p:pic>
      <p:grpSp>
        <p:nvGrpSpPr>
          <p:cNvPr id="20" name="Nhóm 1">
            <a:extLst>
              <a:ext uri="{FF2B5EF4-FFF2-40B4-BE49-F238E27FC236}">
                <a16:creationId xmlns="" xmlns:a16="http://schemas.microsoft.com/office/drawing/2014/main" id="{2D13A080-91A7-4E8C-A93F-F0DAA232107B}"/>
              </a:ext>
            </a:extLst>
          </p:cNvPr>
          <p:cNvGrpSpPr/>
          <p:nvPr/>
        </p:nvGrpSpPr>
        <p:grpSpPr>
          <a:xfrm>
            <a:off x="137650" y="2335696"/>
            <a:ext cx="4951185" cy="3720638"/>
            <a:chOff x="137650" y="2035690"/>
            <a:chExt cx="5284839" cy="4020644"/>
          </a:xfrm>
        </p:grpSpPr>
        <p:sp>
          <p:nvSpPr>
            <p:cNvPr id="21" name="椭圆 28">
              <a:extLst>
                <a:ext uri="{FF2B5EF4-FFF2-40B4-BE49-F238E27FC236}">
                  <a16:creationId xmlns="" xmlns:a16="http://schemas.microsoft.com/office/drawing/2014/main" id="{13378820-993C-42DA-9E32-33E2B786515C}"/>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9">
              <a:extLst>
                <a:ext uri="{FF2B5EF4-FFF2-40B4-BE49-F238E27FC236}">
                  <a16:creationId xmlns="" xmlns:a16="http://schemas.microsoft.com/office/drawing/2014/main" id="{B0BCA366-B52E-44BA-A473-DDFBFBB618D4}"/>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1">
              <a:extLst>
                <a:ext uri="{FF2B5EF4-FFF2-40B4-BE49-F238E27FC236}">
                  <a16:creationId xmlns="" xmlns:a16="http://schemas.microsoft.com/office/drawing/2014/main" id="{6E7159D6-6341-45BE-A824-8E12F5C5E203}"/>
                </a:ext>
              </a:extLst>
            </p:cNvPr>
            <p:cNvPicPr>
              <a:picLocks noChangeAspect="1"/>
            </p:cNvPicPr>
            <p:nvPr/>
          </p:nvPicPr>
          <p:blipFill rotWithShape="1">
            <a:blip r:embed="rId8">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pic>
        <p:nvPicPr>
          <p:cNvPr id="2" name="Picture 1">
            <a:extLst>
              <a:ext uri="{FF2B5EF4-FFF2-40B4-BE49-F238E27FC236}">
                <a16:creationId xmlns="" xmlns:a16="http://schemas.microsoft.com/office/drawing/2014/main" id="{62C1B4D9-86B3-4C25-A367-5A0B1498D789}"/>
              </a:ext>
            </a:extLst>
          </p:cNvPr>
          <p:cNvPicPr>
            <a:picLocks noChangeAspect="1"/>
          </p:cNvPicPr>
          <p:nvPr/>
        </p:nvPicPr>
        <p:blipFill>
          <a:blip r:embed="rId9"/>
          <a:stretch>
            <a:fillRect/>
          </a:stretch>
        </p:blipFill>
        <p:spPr>
          <a:xfrm>
            <a:off x="4520231" y="1685337"/>
            <a:ext cx="7248772" cy="768163"/>
          </a:xfrm>
          <a:prstGeom prst="rect">
            <a:avLst/>
          </a:prstGeom>
        </p:spPr>
      </p:pic>
      <p:pic>
        <p:nvPicPr>
          <p:cNvPr id="29" name="Picture 28">
            <a:extLst>
              <a:ext uri="{FF2B5EF4-FFF2-40B4-BE49-F238E27FC236}">
                <a16:creationId xmlns="" xmlns:a16="http://schemas.microsoft.com/office/drawing/2014/main" id="{69728EB1-A1A8-48A5-A197-E4096A93E357}"/>
              </a:ext>
            </a:extLst>
          </p:cNvPr>
          <p:cNvPicPr>
            <a:picLocks noChangeAspect="1"/>
          </p:cNvPicPr>
          <p:nvPr/>
        </p:nvPicPr>
        <p:blipFill>
          <a:blip r:embed="rId10"/>
          <a:stretch>
            <a:fillRect/>
          </a:stretch>
        </p:blipFill>
        <p:spPr>
          <a:xfrm>
            <a:off x="5033573" y="2594863"/>
            <a:ext cx="7274258" cy="1690058"/>
          </a:xfrm>
          <a:prstGeom prst="rect">
            <a:avLst/>
          </a:prstGeom>
        </p:spPr>
      </p:pic>
      <p:pic>
        <p:nvPicPr>
          <p:cNvPr id="31" name="Picture 30" descr="Icon&#10;&#10;Description automatically generated">
            <a:extLst>
              <a:ext uri="{FF2B5EF4-FFF2-40B4-BE49-F238E27FC236}">
                <a16:creationId xmlns="" xmlns:a16="http://schemas.microsoft.com/office/drawing/2014/main" id="{6CEB531B-9336-4E9A-BB62-94AA51D0E6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53274" y="-1152945"/>
            <a:ext cx="4359961" cy="4572009"/>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6DECD85C-B491-B83B-1094-B19C4598BD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8163" y="-132166"/>
            <a:ext cx="1684520" cy="168452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225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par>
                                <p:cTn id="14" presetID="53" presetClass="entr" presetSubtype="16" fill="hold" nodeType="withEffect">
                                  <p:stCondLst>
                                    <p:cond delay="325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325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325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0" name="Graphic 4">
            <a:extLst>
              <a:ext uri="{FF2B5EF4-FFF2-40B4-BE49-F238E27FC236}">
                <a16:creationId xmlns=""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6" name="Graphic 4">
            <a:extLst>
              <a:ext uri="{FF2B5EF4-FFF2-40B4-BE49-F238E27FC236}">
                <a16:creationId xmlns=""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Freeform: Shape 36">
              <a:extLst>
                <a:ext uri="{FF2B5EF4-FFF2-40B4-BE49-F238E27FC236}">
                  <a16:creationId xmlns=""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Freeform: Shape 37">
              <a:extLst>
                <a:ext uri="{FF2B5EF4-FFF2-40B4-BE49-F238E27FC236}">
                  <a16:creationId xmlns=""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Freeform: Shape 38">
              <a:extLst>
                <a:ext uri="{FF2B5EF4-FFF2-40B4-BE49-F238E27FC236}">
                  <a16:creationId xmlns=""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Freeform: Shape 39">
              <a:extLst>
                <a:ext uri="{FF2B5EF4-FFF2-40B4-BE49-F238E27FC236}">
                  <a16:creationId xmlns=""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 name="Picture 2" descr="A picture containing toy, doll, decorated&#10;&#10;Description automatically generated">
            <a:extLst>
              <a:ext uri="{FF2B5EF4-FFF2-40B4-BE49-F238E27FC236}">
                <a16:creationId xmlns=""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grpSp>
        <p:nvGrpSpPr>
          <p:cNvPr id="5" name="Group 4">
            <a:extLst>
              <a:ext uri="{FF2B5EF4-FFF2-40B4-BE49-F238E27FC236}">
                <a16:creationId xmlns="" xmlns:a16="http://schemas.microsoft.com/office/drawing/2014/main" id="{D2946DCC-4154-2925-2503-B0FEF5C589D2}"/>
              </a:ext>
            </a:extLst>
          </p:cNvPr>
          <p:cNvGrpSpPr/>
          <p:nvPr/>
        </p:nvGrpSpPr>
        <p:grpSpPr>
          <a:xfrm>
            <a:off x="320687" y="893738"/>
            <a:ext cx="3367638" cy="1030390"/>
            <a:chOff x="159959" y="979276"/>
            <a:chExt cx="4278007" cy="1030390"/>
          </a:xfrm>
        </p:grpSpPr>
        <p:sp>
          <p:nvSpPr>
            <p:cNvPr id="4" name="TextBox 3">
              <a:extLst>
                <a:ext uri="{FF2B5EF4-FFF2-40B4-BE49-F238E27FC236}">
                  <a16:creationId xmlns="" xmlns:a16="http://schemas.microsoft.com/office/drawing/2014/main" id="{EFA30A1E-977D-F95C-422E-45291D19C24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6600" b="0" i="0" u="none" strike="noStrike" kern="1200" cap="none" spc="0" normalizeH="0" baseline="0" noProof="0" dirty="0">
                  <a:ln w="127000">
                    <a:solidFill>
                      <a:prstClr val="white"/>
                    </a:solid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27000">
                    <a:solidFill>
                      <a:prstClr val="white"/>
                    </a:solid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6" name="TextBox 255">
              <a:extLst>
                <a:ext uri="{FF2B5EF4-FFF2-40B4-BE49-F238E27FC236}">
                  <a16:creationId xmlns="" xmlns:a16="http://schemas.microsoft.com/office/drawing/2014/main" id="{F94BD538-102C-72E7-587D-B2B96C62BE3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3366"/>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6600" b="0" i="0" u="none" strike="noStrike" kern="1200" cap="none" spc="0" normalizeH="0" baseline="0" noProof="0" dirty="0">
                  <a:ln>
                    <a:noFill/>
                  </a:ln>
                  <a:solidFill>
                    <a:srgbClr val="0033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3366"/>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endParaRPr kumimoji="0" lang="en-US" sz="6600" b="0" i="0" u="none" strike="noStrike" kern="1200" cap="none" spc="0" normalizeH="0" baseline="0" noProof="0" dirty="0">
                <a:ln>
                  <a:noFill/>
                </a:ln>
                <a:solidFill>
                  <a:srgbClr val="0033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1" name="TextBox 260">
            <a:extLst>
              <a:ext uri="{FF2B5EF4-FFF2-40B4-BE49-F238E27FC236}">
                <a16:creationId xmlns="" xmlns:a16="http://schemas.microsoft.com/office/drawing/2014/main" id="{9CEA3877-CA21-9889-F573-301A058287C6}"/>
              </a:ext>
            </a:extLst>
          </p:cNvPr>
          <p:cNvSpPr txBox="1"/>
          <p:nvPr/>
        </p:nvSpPr>
        <p:spPr>
          <a:xfrm>
            <a:off x="1741992" y="1329104"/>
            <a:ext cx="9355130" cy="75713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a:t>
            </a: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U</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Ệ</a:t>
            </a:r>
            <a:r>
              <a:rPr kumimoji="0" lang="en-US" sz="54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en-US" sz="54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a:t>
            </a: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Ọ</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a:t>
            </a:r>
            <a:r>
              <a:rPr kumimoji="0" lang="en-US" sz="54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en-US" sz="54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H </a:t>
            </a:r>
            <a:r>
              <a:rPr kumimoji="0" lang="en-US" sz="54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en-US" sz="54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I</a:t>
            </a:r>
            <a:r>
              <a:rPr kumimoji="0" lang="en-US" sz="54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Ế</a:t>
            </a:r>
            <a:r>
              <a:rPr kumimoji="0" lang="en-US" sz="54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en-US" sz="54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a:t>
            </a:r>
            <a:endParaRPr kumimoji="0" lang="en-US" sz="54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61"/>
                                        </p:tgtEl>
                                        <p:attrNameLst>
                                          <p:attrName>ppt_x</p:attrName>
                                          <p:attrName>ppt_y</p:attrName>
                                        </p:attrNameLst>
                                      </p:cBhvr>
                                    </p:animMotion>
                                    <p:animRot by="1500000">
                                      <p:cBhvr>
                                        <p:cTn id="14" dur="125" fill="hold">
                                          <p:stCondLst>
                                            <p:cond delay="0"/>
                                          </p:stCondLst>
                                        </p:cTn>
                                        <p:tgtEl>
                                          <p:spTgt spid="261"/>
                                        </p:tgtEl>
                                        <p:attrNameLst>
                                          <p:attrName>r</p:attrName>
                                        </p:attrNameLst>
                                      </p:cBhvr>
                                    </p:animRot>
                                    <p:animRot by="-1500000">
                                      <p:cBhvr>
                                        <p:cTn id="15" dur="125" fill="hold">
                                          <p:stCondLst>
                                            <p:cond delay="125"/>
                                          </p:stCondLst>
                                        </p:cTn>
                                        <p:tgtEl>
                                          <p:spTgt spid="261"/>
                                        </p:tgtEl>
                                        <p:attrNameLst>
                                          <p:attrName>r</p:attrName>
                                        </p:attrNameLst>
                                      </p:cBhvr>
                                    </p:animRot>
                                    <p:animRot by="-1500000">
                                      <p:cBhvr>
                                        <p:cTn id="16" dur="125" fill="hold">
                                          <p:stCondLst>
                                            <p:cond delay="250"/>
                                          </p:stCondLst>
                                        </p:cTn>
                                        <p:tgtEl>
                                          <p:spTgt spid="261"/>
                                        </p:tgtEl>
                                        <p:attrNameLst>
                                          <p:attrName>r</p:attrName>
                                        </p:attrNameLst>
                                      </p:cBhvr>
                                    </p:animRot>
                                    <p:animRot by="1500000">
                                      <p:cBhvr>
                                        <p:cTn id="17" dur="125" fill="hold">
                                          <p:stCondLst>
                                            <p:cond delay="375"/>
                                          </p:stCondLst>
                                        </p:cTn>
                                        <p:tgtEl>
                                          <p:spTgt spid="261"/>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3579574-6A5D-49E8-9B77-A3B25AA7EE17}"/>
              </a:ext>
            </a:extLst>
          </p:cNvPr>
          <p:cNvGrpSpPr/>
          <p:nvPr/>
        </p:nvGrpSpPr>
        <p:grpSpPr>
          <a:xfrm>
            <a:off x="0" y="4501843"/>
            <a:ext cx="12191999" cy="2356157"/>
            <a:chOff x="0" y="4501843"/>
            <a:chExt cx="12191999" cy="2356157"/>
          </a:xfrm>
        </p:grpSpPr>
        <p:sp>
          <p:nvSpPr>
            <p:cNvPr id="9" name="TextBox 1">
              <a:extLst>
                <a:ext uri="{FF2B5EF4-FFF2-40B4-BE49-F238E27FC236}">
                  <a16:creationId xmlns="" xmlns:a16="http://schemas.microsoft.com/office/drawing/2014/main" id="{A60AD120-A304-4847-94D1-4FA3D76CBE62}"/>
                </a:ext>
              </a:extLst>
            </p:cNvPr>
            <p:cNvSpPr txBox="1"/>
            <p:nvPr/>
          </p:nvSpPr>
          <p:spPr>
            <a:xfrm>
              <a:off x="6120111" y="5409216"/>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213054"/>
                  </a:solidFill>
                  <a:effectLst/>
                  <a:uLnTx/>
                  <a:uFillTx/>
                  <a:latin typeface="+mj-lt"/>
                  <a:ea typeface="+mn-ea"/>
                  <a:cs typeface="+mn-cs"/>
                </a:rPr>
                <a:t>Lê </a:t>
              </a:r>
              <a:r>
                <a:rPr kumimoji="0" lang="en-SG" sz="1800" b="0" i="0" u="none" strike="noStrike" kern="1200" cap="none" spc="0" normalizeH="0" baseline="0" noProof="0" dirty="0" err="1">
                  <a:ln>
                    <a:noFill/>
                  </a:ln>
                  <a:solidFill>
                    <a:srgbClr val="213054"/>
                  </a:solidFill>
                  <a:effectLst/>
                  <a:uLnTx/>
                  <a:uFillTx/>
                  <a:latin typeface="+mj-lt"/>
                  <a:ea typeface="+mn-ea"/>
                  <a:cs typeface="+mn-cs"/>
                </a:rPr>
                <a:t>Thị</a:t>
              </a:r>
              <a:r>
                <a:rPr kumimoji="0" lang="en-SG" sz="1800" b="0" i="0" u="none" strike="noStrike" kern="1200" cap="none" spc="0" normalizeH="0" baseline="0" noProof="0" dirty="0">
                  <a:ln>
                    <a:noFill/>
                  </a:ln>
                  <a:solidFill>
                    <a:srgbClr val="213054"/>
                  </a:solidFill>
                  <a:effectLst/>
                  <a:uLnTx/>
                  <a:uFillTx/>
                  <a:latin typeface="+mj-lt"/>
                  <a:ea typeface="+mn-ea"/>
                  <a:cs typeface="+mn-cs"/>
                </a:rPr>
                <a:t> </a:t>
              </a:r>
              <a:r>
                <a:rPr kumimoji="0" lang="en-SG" sz="1800" b="0" i="0" u="none" strike="noStrike" kern="1200" cap="none" spc="0" normalizeH="0" baseline="0" noProof="0" dirty="0" err="1">
                  <a:ln>
                    <a:noFill/>
                  </a:ln>
                  <a:solidFill>
                    <a:srgbClr val="213054"/>
                  </a:solidFill>
                  <a:effectLst/>
                  <a:uLnTx/>
                  <a:uFillTx/>
                  <a:latin typeface="+mj-lt"/>
                  <a:ea typeface="+mn-ea"/>
                  <a:cs typeface="+mn-cs"/>
                </a:rPr>
                <a:t>Oanh</a:t>
              </a:r>
              <a:endParaRPr kumimoji="0" lang="en-SG" sz="1800" b="0" i="0" u="none" strike="noStrike" kern="1200" cap="none" spc="0" normalizeH="0" baseline="0" noProof="0" dirty="0">
                <a:ln>
                  <a:noFill/>
                </a:ln>
                <a:solidFill>
                  <a:srgbClr val="213054"/>
                </a:solidFill>
                <a:effectLst/>
                <a:uLnTx/>
                <a:uFillTx/>
                <a:latin typeface="+mj-lt"/>
                <a:ea typeface="+mn-ea"/>
                <a:cs typeface="+mn-cs"/>
              </a:endParaRPr>
            </a:p>
          </p:txBody>
        </p:sp>
        <p:pic>
          <p:nvPicPr>
            <p:cNvPr id="10" name="图片 19" descr="图片包含 物体&#10;&#10;已生成高可信度的说明">
              <a:extLst>
                <a:ext uri="{FF2B5EF4-FFF2-40B4-BE49-F238E27FC236}">
                  <a16:creationId xmlns="" xmlns:a16="http://schemas.microsoft.com/office/drawing/2014/main" id="{7C9665C3-B96A-4CF3-AC55-671350205C86}"/>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grpSp>
      <p:grpSp>
        <p:nvGrpSpPr>
          <p:cNvPr id="24" name="Group 23">
            <a:extLst>
              <a:ext uri="{FF2B5EF4-FFF2-40B4-BE49-F238E27FC236}">
                <a16:creationId xmlns="" xmlns:a16="http://schemas.microsoft.com/office/drawing/2014/main" id="{F2ACFD25-46A1-4A47-A825-E26EE1BCC010}"/>
              </a:ext>
            </a:extLst>
          </p:cNvPr>
          <p:cNvGrpSpPr/>
          <p:nvPr/>
        </p:nvGrpSpPr>
        <p:grpSpPr>
          <a:xfrm>
            <a:off x="3607508" y="80658"/>
            <a:ext cx="4976984" cy="1323439"/>
            <a:chOff x="2114281" y="108649"/>
            <a:chExt cx="7265378" cy="1323439"/>
          </a:xfrm>
        </p:grpSpPr>
        <p:sp>
          <p:nvSpPr>
            <p:cNvPr id="25" name="TextBox 24">
              <a:extLst>
                <a:ext uri="{FF2B5EF4-FFF2-40B4-BE49-F238E27FC236}">
                  <a16:creationId xmlns="" xmlns:a16="http://schemas.microsoft.com/office/drawing/2014/main" id="{1C7DB7DE-6DFF-4C3C-890E-3CFF79358850}"/>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cs typeface="Times New Roman" panose="02020603050405020304" pitchFamily="18" charset="0"/>
              </a:endParaRPr>
            </a:p>
          </p:txBody>
        </p:sp>
        <p:sp>
          <p:nvSpPr>
            <p:cNvPr id="26" name="TextBox 25">
              <a:extLst>
                <a:ext uri="{FF2B5EF4-FFF2-40B4-BE49-F238E27FC236}">
                  <a16:creationId xmlns="" xmlns:a16="http://schemas.microsoft.com/office/drawing/2014/main" id="{977FCFEA-3787-4586-BB85-B57AB1581458}"/>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9F614B5C-7E5E-4F82-A7E9-9E8455507194}"/>
              </a:ext>
            </a:extLst>
          </p:cNvPr>
          <p:cNvGrpSpPr/>
          <p:nvPr/>
        </p:nvGrpSpPr>
        <p:grpSpPr>
          <a:xfrm>
            <a:off x="419650" y="1564304"/>
            <a:ext cx="3172408" cy="1636095"/>
            <a:chOff x="139959" y="1387023"/>
            <a:chExt cx="3172408" cy="1636095"/>
          </a:xfrm>
        </p:grpSpPr>
        <p:sp>
          <p:nvSpPr>
            <p:cNvPr id="28" name="Rectangle: Rounded Corners 27">
              <a:extLst>
                <a:ext uri="{FF2B5EF4-FFF2-40B4-BE49-F238E27FC236}">
                  <a16:creationId xmlns="" xmlns:a16="http://schemas.microsoft.com/office/drawing/2014/main" id="{3A6C85E7-262F-4826-AFE5-2DF5F0BF7AB2}"/>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mj-lt"/>
                  <a:cs typeface="Times New Roman" panose="02020603050405020304" pitchFamily="18" charset="0"/>
                </a:rPr>
                <a:t>Mắt</a:t>
              </a:r>
              <a:r>
                <a:rPr lang="en-US" sz="4800" b="1" dirty="0">
                  <a:solidFill>
                    <a:srgbClr val="002060"/>
                  </a:solidFill>
                  <a:latin typeface="+mj-lt"/>
                  <a:cs typeface="Times New Roman" panose="02020603050405020304" pitchFamily="18" charset="0"/>
                </a:rPr>
                <a:t> </a:t>
              </a:r>
              <a:r>
                <a:rPr lang="en-US" sz="4800" b="1" dirty="0" err="1">
                  <a:solidFill>
                    <a:srgbClr val="002060"/>
                  </a:solidFill>
                  <a:latin typeface="+mj-lt"/>
                  <a:cs typeface="Times New Roman" panose="02020603050405020304" pitchFamily="18" charset="0"/>
                </a:rPr>
                <a:t>dõi</a:t>
              </a:r>
              <a:endParaRPr lang="en-US" sz="4800" b="1" dirty="0">
                <a:solidFill>
                  <a:srgbClr val="002060"/>
                </a:solidFill>
                <a:latin typeface="+mj-lt"/>
                <a:cs typeface="Times New Roman" panose="02020603050405020304" pitchFamily="18" charset="0"/>
              </a:endParaRPr>
            </a:p>
          </p:txBody>
        </p:sp>
        <p:pic>
          <p:nvPicPr>
            <p:cNvPr id="30" name="Picture 29">
              <a:extLst>
                <a:ext uri="{FF2B5EF4-FFF2-40B4-BE49-F238E27FC236}">
                  <a16:creationId xmlns="" xmlns:a16="http://schemas.microsoft.com/office/drawing/2014/main" id="{1EE5FD9F-8436-4757-B472-602586D0E2B4}"/>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32" name="Group 31">
            <a:extLst>
              <a:ext uri="{FF2B5EF4-FFF2-40B4-BE49-F238E27FC236}">
                <a16:creationId xmlns="" xmlns:a16="http://schemas.microsoft.com/office/drawing/2014/main" id="{045F1019-E6E3-44A6-86F0-503BE9DB1BDA}"/>
              </a:ext>
            </a:extLst>
          </p:cNvPr>
          <p:cNvGrpSpPr/>
          <p:nvPr/>
        </p:nvGrpSpPr>
        <p:grpSpPr>
          <a:xfrm>
            <a:off x="4319691" y="3200399"/>
            <a:ext cx="3397434" cy="1559458"/>
            <a:chOff x="4424729" y="3902060"/>
            <a:chExt cx="3397434" cy="1559458"/>
          </a:xfrm>
        </p:grpSpPr>
        <p:sp>
          <p:nvSpPr>
            <p:cNvPr id="33" name="Rectangle: Rounded Corners 32">
              <a:extLst>
                <a:ext uri="{FF2B5EF4-FFF2-40B4-BE49-F238E27FC236}">
                  <a16:creationId xmlns="" xmlns:a16="http://schemas.microsoft.com/office/drawing/2014/main" id="{627DC367-81FC-42E3-88A4-6CCE03A2038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mj-lt"/>
                  <a:cs typeface="Times New Roman" panose="02020603050405020304" pitchFamily="18" charset="0"/>
                </a:rPr>
                <a:t>Tai </a:t>
              </a:r>
              <a:r>
                <a:rPr lang="en-US" sz="4800" b="1" dirty="0" err="1">
                  <a:solidFill>
                    <a:srgbClr val="002060"/>
                  </a:solidFill>
                  <a:latin typeface="+mj-lt"/>
                  <a:cs typeface="Times New Roman" panose="02020603050405020304" pitchFamily="18" charset="0"/>
                </a:rPr>
                <a:t>nghe</a:t>
              </a:r>
              <a:endParaRPr lang="en-US" sz="4800" b="1" dirty="0">
                <a:solidFill>
                  <a:srgbClr val="002060"/>
                </a:solidFill>
                <a:latin typeface="+mj-lt"/>
                <a:cs typeface="Times New Roman" panose="02020603050405020304" pitchFamily="18" charset="0"/>
              </a:endParaRPr>
            </a:p>
          </p:txBody>
        </p:sp>
        <p:pic>
          <p:nvPicPr>
            <p:cNvPr id="34" name="Picture 33">
              <a:extLst>
                <a:ext uri="{FF2B5EF4-FFF2-40B4-BE49-F238E27FC236}">
                  <a16:creationId xmlns="" xmlns:a16="http://schemas.microsoft.com/office/drawing/2014/main" id="{7D24B01B-5AEE-400B-B8D7-63FD12A3CBB5}"/>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35" name="Group 34">
            <a:extLst>
              <a:ext uri="{FF2B5EF4-FFF2-40B4-BE49-F238E27FC236}">
                <a16:creationId xmlns="" xmlns:a16="http://schemas.microsoft.com/office/drawing/2014/main" id="{1DA4F618-08BB-4460-8619-A62D3EF9EBC6}"/>
              </a:ext>
            </a:extLst>
          </p:cNvPr>
          <p:cNvGrpSpPr/>
          <p:nvPr/>
        </p:nvGrpSpPr>
        <p:grpSpPr>
          <a:xfrm>
            <a:off x="8110962" y="1828720"/>
            <a:ext cx="3329164" cy="1371679"/>
            <a:chOff x="8110962" y="1828720"/>
            <a:chExt cx="3329164" cy="1371679"/>
          </a:xfrm>
        </p:grpSpPr>
        <p:sp>
          <p:nvSpPr>
            <p:cNvPr id="36" name="Rectangle: Rounded Corners 35">
              <a:extLst>
                <a:ext uri="{FF2B5EF4-FFF2-40B4-BE49-F238E27FC236}">
                  <a16:creationId xmlns="" xmlns:a16="http://schemas.microsoft.com/office/drawing/2014/main" id="{E08DDAF5-700F-44E5-A168-19401EFCBE3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mj-lt"/>
                  <a:cs typeface="Times New Roman" panose="02020603050405020304" pitchFamily="18" charset="0"/>
                </a:rPr>
                <a:t>Tay </a:t>
              </a:r>
              <a:r>
                <a:rPr lang="en-US" sz="4800" b="1" dirty="0" err="1">
                  <a:solidFill>
                    <a:srgbClr val="002060"/>
                  </a:solidFill>
                  <a:latin typeface="+mj-lt"/>
                  <a:cs typeface="Times New Roman" panose="02020603050405020304" pitchFamily="18" charset="0"/>
                </a:rPr>
                <a:t>dò</a:t>
              </a:r>
              <a:endParaRPr lang="en-US" sz="4800" b="1" dirty="0">
                <a:solidFill>
                  <a:srgbClr val="002060"/>
                </a:solidFill>
                <a:latin typeface="+mj-lt"/>
                <a:cs typeface="Times New Roman" panose="02020603050405020304" pitchFamily="18" charset="0"/>
              </a:endParaRPr>
            </a:p>
          </p:txBody>
        </p:sp>
        <p:pic>
          <p:nvPicPr>
            <p:cNvPr id="37" name="Picture 36">
              <a:extLst>
                <a:ext uri="{FF2B5EF4-FFF2-40B4-BE49-F238E27FC236}">
                  <a16:creationId xmlns="" xmlns:a16="http://schemas.microsoft.com/office/drawing/2014/main" id="{A0BE97F6-532D-4341-A60F-48735DAAFB0D}"/>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38" name="Picture 37" descr="Shape, circle&#10;&#10;Description automatically generated with medium confidence">
            <a:extLst>
              <a:ext uri="{FF2B5EF4-FFF2-40B4-BE49-F238E27FC236}">
                <a16:creationId xmlns="" xmlns:a16="http://schemas.microsoft.com/office/drawing/2014/main" id="{3B02EC6D-4876-4F03-B40A-FD6F88CA81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39" name="Picture 38" descr="A picture containing vector graphics&#10;&#10;Description automatically generated">
            <a:extLst>
              <a:ext uri="{FF2B5EF4-FFF2-40B4-BE49-F238E27FC236}">
                <a16:creationId xmlns="" xmlns:a16="http://schemas.microsoft.com/office/drawing/2014/main" id="{9F44628B-F6BD-4501-8EE1-60B74D797E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40" name="Picture 39" descr="A picture containing vector graphics&#10;&#10;Description automatically generated">
            <a:extLst>
              <a:ext uri="{FF2B5EF4-FFF2-40B4-BE49-F238E27FC236}">
                <a16:creationId xmlns="" xmlns:a16="http://schemas.microsoft.com/office/drawing/2014/main" id="{9764A93B-1853-4770-B9B7-2E0EB60E57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41" name="Picture 40" descr="A picture containing text&#10;&#10;Description automatically generated">
            <a:extLst>
              <a:ext uri="{FF2B5EF4-FFF2-40B4-BE49-F238E27FC236}">
                <a16:creationId xmlns="" xmlns:a16="http://schemas.microsoft.com/office/drawing/2014/main" id="{E5E10634-A7C9-4E55-87A0-1546C4E8F8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382055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14:bounceEnd="66000">
                                          <p:cBhvr additive="base">
                                            <p:cTn id="16" dur="10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14:bounceEnd="66000">
                                          <p:cBhvr additive="base">
                                            <p:cTn id="21" dur="10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ppt_x"/>
                                              </p:val>
                                            </p:tav>
                                            <p:tav tm="100000">
                                              <p:val>
                                                <p:strVal val="#ppt_x"/>
                                              </p:val>
                                            </p:tav>
                                          </p:tavLst>
                                        </p:anim>
                                        <p:anim calcmode="lin" valueType="num">
                                          <p:cBhvr additive="base">
                                            <p:cTn id="17" dur="1000" fill="hold"/>
                                            <p:tgtEl>
                                              <p:spTgt spid="3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000" fill="hold"/>
                                            <p:tgtEl>
                                              <p:spTgt spid="35"/>
                                            </p:tgtEl>
                                            <p:attrNameLst>
                                              <p:attrName>ppt_x</p:attrName>
                                            </p:attrNameLst>
                                          </p:cBhvr>
                                          <p:tavLst>
                                            <p:tav tm="0">
                                              <p:val>
                                                <p:strVal val="#ppt_x"/>
                                              </p:val>
                                            </p:tav>
                                            <p:tav tm="100000">
                                              <p:val>
                                                <p:strVal val="#ppt_x"/>
                                              </p:val>
                                            </p:tav>
                                          </p:tavLst>
                                        </p:anim>
                                        <p:anim calcmode="lin" valueType="num">
                                          <p:cBhvr additive="base">
                                            <p:cTn id="22"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13773E37-A2B4-4D1E-A8D5-06C7678D3E92}"/>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30" name="Picture 29">
            <a:extLst>
              <a:ext uri="{FF2B5EF4-FFF2-40B4-BE49-F238E27FC236}">
                <a16:creationId xmlns="" xmlns:a16="http://schemas.microsoft.com/office/drawing/2014/main" id="{6FBA2958-D3E8-4AC3-ACC8-212AE22A7302}"/>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31" name="TextBox 30">
            <a:extLst>
              <a:ext uri="{FF2B5EF4-FFF2-40B4-BE49-F238E27FC236}">
                <a16:creationId xmlns="" xmlns:a16="http://schemas.microsoft.com/office/drawing/2014/main" id="{B27F4670-7146-4244-B30A-B3B5D432C75E}"/>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32" name="TextBox 31">
            <a:extLst>
              <a:ext uri="{FF2B5EF4-FFF2-40B4-BE49-F238E27FC236}">
                <a16:creationId xmlns="" xmlns:a16="http://schemas.microsoft.com/office/drawing/2014/main" id="{10170FFF-26C3-4289-B83A-B3C8774D67A1}"/>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33" name="Cloud 32">
            <a:extLst>
              <a:ext uri="{FF2B5EF4-FFF2-40B4-BE49-F238E27FC236}">
                <a16:creationId xmlns="" xmlns:a16="http://schemas.microsoft.com/office/drawing/2014/main" id="{3AEA80F5-54E1-406B-A7F9-9BAC54EEDAEA}"/>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34" name="Audio_ Họa mi hót_HTS">
            <a:hlinkClick r:id="" action="ppaction://media"/>
            <a:extLst>
              <a:ext uri="{FF2B5EF4-FFF2-40B4-BE49-F238E27FC236}">
                <a16:creationId xmlns="" xmlns:a16="http://schemas.microsoft.com/office/drawing/2014/main" id="{A119E128-9523-40D4-BBEB-826A1E4F0C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17" y="226527"/>
            <a:ext cx="487363" cy="487363"/>
          </a:xfrm>
          <a:prstGeom prst="rect">
            <a:avLst/>
          </a:prstGeom>
        </p:spPr>
      </p:pic>
    </p:spTree>
    <p:extLst>
      <p:ext uri="{BB962C8B-B14F-4D97-AF65-F5344CB8AC3E}">
        <p14:creationId xmlns:p14="http://schemas.microsoft.com/office/powerpoint/2010/main" val="4287281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 presetClass="mediacall" presetSubtype="0" fill="hold" nodeType="withEffect">
                                  <p:stCondLst>
                                    <p:cond delay="0"/>
                                  </p:stCondLst>
                                  <p:childTnLst>
                                    <p:cmd type="call" cmd="playFrom(0.0)">
                                      <p:cBhvr>
                                        <p:cTn id="17" dur="67474" fill="hold"/>
                                        <p:tgtEl>
                                          <p:spTgt spid="34"/>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4"/>
                </p:tgtEl>
              </p:cMediaNode>
            </p:audio>
          </p:childTnLst>
        </p:cTn>
      </p:par>
    </p:tnLst>
    <p:bldLst>
      <p:bldP spid="29" grpId="0"/>
      <p:bldP spid="31" grpId="0"/>
      <p:bldP spid="32"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B61743-38A3-F861-6B96-6C4A1A16A7A9}"/>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4065E80-DF4A-8DFE-84CF-9A03F735B83D}"/>
              </a:ext>
            </a:extLst>
          </p:cNvPr>
          <p:cNvSpPr>
            <a:spLocks noGrp="1"/>
          </p:cNvSpPr>
          <p:nvPr>
            <p:ph idx="1"/>
          </p:nvPr>
        </p:nvSpPr>
        <p:spPr/>
        <p:txBody>
          <a:bodyPr/>
          <a:lstStyle/>
          <a:p>
            <a:endParaRPr lang="en-US"/>
          </a:p>
        </p:txBody>
      </p:sp>
      <p:sp>
        <p:nvSpPr>
          <p:cNvPr id="4" name="Freeform 7">
            <a:extLst>
              <a:ext uri="{FF2B5EF4-FFF2-40B4-BE49-F238E27FC236}">
                <a16:creationId xmlns="" xmlns:a16="http://schemas.microsoft.com/office/drawing/2014/main" id="{9B7F9CAD-196B-2879-9BDD-B2CF09A67F67}"/>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 xmlns:a16="http://schemas.microsoft.com/office/drawing/2014/main" id="{808647F3-59C4-24DE-2D95-41F8E803460D}"/>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 xmlns:a16="http://schemas.microsoft.com/office/drawing/2014/main" id="{CA58EB68-F22B-3FF6-6607-7EB89221A6A2}"/>
              </a:ext>
            </a:extLst>
          </p:cNvPr>
          <p:cNvGrpSpPr/>
          <p:nvPr/>
        </p:nvGrpSpPr>
        <p:grpSpPr>
          <a:xfrm>
            <a:off x="7532255" y="2092394"/>
            <a:ext cx="2217535" cy="802640"/>
            <a:chOff x="892967" y="2103140"/>
            <a:chExt cx="10089994" cy="802640"/>
          </a:xfrm>
        </p:grpSpPr>
        <p:sp>
          <p:nvSpPr>
            <p:cNvPr id="7" name="Rectangle: Rounded Corners 6">
              <a:extLst>
                <a:ext uri="{FF2B5EF4-FFF2-40B4-BE49-F238E27FC236}">
                  <a16:creationId xmlns="" xmlns:a16="http://schemas.microsoft.com/office/drawing/2014/main" id="{2CB7555E-AC0C-50FA-DA89-757FE8163BA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84BFCD92-2A35-CB75-B5C9-B34C508D248B}"/>
                </a:ext>
              </a:extLst>
            </p:cNvPr>
            <p:cNvSpPr txBox="1"/>
            <p:nvPr/>
          </p:nvSpPr>
          <p:spPr>
            <a:xfrm>
              <a:off x="1947492" y="2150948"/>
              <a:ext cx="8057995"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4248426C-4249-1433-C6FA-FE5FE1646A44}"/>
              </a:ext>
            </a:extLst>
          </p:cNvPr>
          <p:cNvGrpSpPr/>
          <p:nvPr/>
        </p:nvGrpSpPr>
        <p:grpSpPr>
          <a:xfrm>
            <a:off x="2577983" y="587881"/>
            <a:ext cx="5837884" cy="919401"/>
            <a:chOff x="715316" y="628899"/>
            <a:chExt cx="5837884" cy="919401"/>
          </a:xfrm>
        </p:grpSpPr>
        <p:sp>
          <p:nvSpPr>
            <p:cNvPr id="10" name="TextBox 9">
              <a:extLst>
                <a:ext uri="{FF2B5EF4-FFF2-40B4-BE49-F238E27FC236}">
                  <a16:creationId xmlns="" xmlns:a16="http://schemas.microsoft.com/office/drawing/2014/main" id="{CC1EA37A-CEE1-EBF2-049D-A8E10042E1A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 xmlns:a16="http://schemas.microsoft.com/office/drawing/2014/main" id="{ABD06566-B0FA-2C77-6893-44D63FFC1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2" name="Group 11">
            <a:extLst>
              <a:ext uri="{FF2B5EF4-FFF2-40B4-BE49-F238E27FC236}">
                <a16:creationId xmlns="" xmlns:a16="http://schemas.microsoft.com/office/drawing/2014/main" id="{E93B4C75-209F-E560-F1EA-DA599E6FAC2D}"/>
              </a:ext>
            </a:extLst>
          </p:cNvPr>
          <p:cNvGrpSpPr/>
          <p:nvPr/>
        </p:nvGrpSpPr>
        <p:grpSpPr>
          <a:xfrm>
            <a:off x="-266890" y="5423340"/>
            <a:ext cx="12926139" cy="1463736"/>
            <a:chOff x="-266890" y="5423340"/>
            <a:chExt cx="12926139" cy="1463736"/>
          </a:xfrm>
        </p:grpSpPr>
        <p:sp>
          <p:nvSpPr>
            <p:cNvPr id="13" name="Freeform 21">
              <a:extLst>
                <a:ext uri="{FF2B5EF4-FFF2-40B4-BE49-F238E27FC236}">
                  <a16:creationId xmlns="" xmlns:a16="http://schemas.microsoft.com/office/drawing/2014/main" id="{40A2EE5F-9E96-9683-E08D-0256F298685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4" name="Freeform 21">
              <a:extLst>
                <a:ext uri="{FF2B5EF4-FFF2-40B4-BE49-F238E27FC236}">
                  <a16:creationId xmlns="" xmlns:a16="http://schemas.microsoft.com/office/drawing/2014/main" id="{31906A34-0333-9C8B-F9E7-33D537543699}"/>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21">
              <a:extLst>
                <a:ext uri="{FF2B5EF4-FFF2-40B4-BE49-F238E27FC236}">
                  <a16:creationId xmlns="" xmlns:a16="http://schemas.microsoft.com/office/drawing/2014/main" id="{A28001CC-F50F-AA9B-49CA-065678BFD2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6" name="Freeform 21">
              <a:extLst>
                <a:ext uri="{FF2B5EF4-FFF2-40B4-BE49-F238E27FC236}">
                  <a16:creationId xmlns="" xmlns:a16="http://schemas.microsoft.com/office/drawing/2014/main" id="{1533AA67-74C3-3AA0-8C95-B41AD74B9485}"/>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 xmlns:a16="http://schemas.microsoft.com/office/drawing/2014/main" id="{F273A29F-1824-E34A-0429-8D310B69400D}"/>
              </a:ext>
            </a:extLst>
          </p:cNvPr>
          <p:cNvGrpSpPr/>
          <p:nvPr/>
        </p:nvGrpSpPr>
        <p:grpSpPr>
          <a:xfrm>
            <a:off x="1817090" y="2022288"/>
            <a:ext cx="3722651" cy="831005"/>
            <a:chOff x="892967" y="2074775"/>
            <a:chExt cx="10089994" cy="831005"/>
          </a:xfrm>
        </p:grpSpPr>
        <p:sp>
          <p:nvSpPr>
            <p:cNvPr id="18" name="Rectangle: Rounded Corners 17">
              <a:extLst>
                <a:ext uri="{FF2B5EF4-FFF2-40B4-BE49-F238E27FC236}">
                  <a16:creationId xmlns="" xmlns:a16="http://schemas.microsoft.com/office/drawing/2014/main" id="{5F366069-C9DF-504F-8438-1BF2B169AA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53188C85-11AC-3A47-28C4-835057E125E4}"/>
                </a:ext>
              </a:extLst>
            </p:cNvPr>
            <p:cNvSpPr txBox="1"/>
            <p:nvPr/>
          </p:nvSpPr>
          <p:spPr>
            <a:xfrm>
              <a:off x="2173318" y="2074775"/>
              <a:ext cx="805799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65E90E-2FD7-A815-0AE3-A7DE01AE4A14}"/>
              </a:ext>
            </a:extLst>
          </p:cNvPr>
          <p:cNvGrpSpPr/>
          <p:nvPr/>
        </p:nvGrpSpPr>
        <p:grpSpPr>
          <a:xfrm>
            <a:off x="1851381" y="3519618"/>
            <a:ext cx="3189250" cy="831005"/>
            <a:chOff x="892967" y="2074775"/>
            <a:chExt cx="10089994" cy="831005"/>
          </a:xfrm>
        </p:grpSpPr>
        <p:sp>
          <p:nvSpPr>
            <p:cNvPr id="21" name="Rectangle: Rounded Corners 20">
              <a:extLst>
                <a:ext uri="{FF2B5EF4-FFF2-40B4-BE49-F238E27FC236}">
                  <a16:creationId xmlns="" xmlns:a16="http://schemas.microsoft.com/office/drawing/2014/main" id="{C2FBDA1C-1740-711D-684C-2E62D002E03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F55B9BCE-AF33-2B9F-585D-6B52EE29D68B}"/>
                </a:ext>
              </a:extLst>
            </p:cNvPr>
            <p:cNvSpPr txBox="1"/>
            <p:nvPr/>
          </p:nvSpPr>
          <p:spPr>
            <a:xfrm>
              <a:off x="2173318" y="2074775"/>
              <a:ext cx="805799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4DDEC081-B625-EC84-EB4C-354859C6D350}"/>
              </a:ext>
            </a:extLst>
          </p:cNvPr>
          <p:cNvGrpSpPr/>
          <p:nvPr/>
        </p:nvGrpSpPr>
        <p:grpSpPr>
          <a:xfrm>
            <a:off x="6766281" y="3588198"/>
            <a:ext cx="3189250" cy="831005"/>
            <a:chOff x="892967" y="2074775"/>
            <a:chExt cx="10089994" cy="831005"/>
          </a:xfrm>
        </p:grpSpPr>
        <p:sp>
          <p:nvSpPr>
            <p:cNvPr id="24" name="Rectangle: Rounded Corners 23">
              <a:extLst>
                <a:ext uri="{FF2B5EF4-FFF2-40B4-BE49-F238E27FC236}">
                  <a16:creationId xmlns="" xmlns:a16="http://schemas.microsoft.com/office/drawing/2014/main" id="{0926A624-EAC3-83AA-5F40-DB7ED0D5DDB8}"/>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62A0698F-51BF-9E49-0FF1-15509C7F7EB0}"/>
                </a:ext>
              </a:extLst>
            </p:cNvPr>
            <p:cNvSpPr txBox="1"/>
            <p:nvPr/>
          </p:nvSpPr>
          <p:spPr>
            <a:xfrm>
              <a:off x="2173318" y="2074775"/>
              <a:ext cx="805799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5553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 xmlns:a16="http://schemas.microsoft.com/office/drawing/2014/main" id="{DB68DD48-9047-4C0E-873F-F9EFE47EFA41}"/>
              </a:ext>
            </a:extLst>
          </p:cNvPr>
          <p:cNvCxnSpPr>
            <a:cxnSpLocks/>
          </p:cNvCxnSpPr>
          <p:nvPr/>
        </p:nvCxnSpPr>
        <p:spPr>
          <a:xfrm flipH="1">
            <a:off x="3630203" y="2020582"/>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 xmlns:a16="http://schemas.microsoft.com/office/drawing/2014/main" id="{75F66DA6-A8D5-42AF-AFC9-9AB4533FF884}"/>
              </a:ext>
            </a:extLst>
          </p:cNvPr>
          <p:cNvCxnSpPr>
            <a:cxnSpLocks/>
          </p:cNvCxnSpPr>
          <p:nvPr/>
        </p:nvCxnSpPr>
        <p:spPr>
          <a:xfrm flipH="1">
            <a:off x="7369997" y="200257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E2F11C5-B04F-4979-8D9C-2D47B66F54B1}"/>
              </a:ext>
            </a:extLst>
          </p:cNvPr>
          <p:cNvCxnSpPr>
            <a:cxnSpLocks/>
          </p:cNvCxnSpPr>
          <p:nvPr/>
        </p:nvCxnSpPr>
        <p:spPr>
          <a:xfrm flipH="1">
            <a:off x="9000162" y="277763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6DC7A41-9876-4036-9CDE-39E580EE1CB1}"/>
              </a:ext>
            </a:extLst>
          </p:cNvPr>
          <p:cNvGrpSpPr/>
          <p:nvPr/>
        </p:nvGrpSpPr>
        <p:grpSpPr>
          <a:xfrm>
            <a:off x="1645684" y="330232"/>
            <a:ext cx="8534636" cy="830998"/>
            <a:chOff x="2941084" y="292594"/>
            <a:chExt cx="6309828" cy="830998"/>
          </a:xfrm>
        </p:grpSpPr>
        <p:sp>
          <p:nvSpPr>
            <p:cNvPr id="6" name="TextBox 5">
              <a:extLst>
                <a:ext uri="{FF2B5EF4-FFF2-40B4-BE49-F238E27FC236}">
                  <a16:creationId xmlns="" xmlns:a16="http://schemas.microsoft.com/office/drawing/2014/main" id="{538119FB-EF33-4B55-976C-6D01C3D6A01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endParaRPr>
            </a:p>
          </p:txBody>
        </p:sp>
        <p:sp>
          <p:nvSpPr>
            <p:cNvPr id="7" name="TextBox 6">
              <a:extLst>
                <a:ext uri="{FF2B5EF4-FFF2-40B4-BE49-F238E27FC236}">
                  <a16:creationId xmlns="" xmlns:a16="http://schemas.microsoft.com/office/drawing/2014/main" id="{1F3DE1E4-78DD-432D-8BCE-B6140B4A31A0}"/>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cs typeface="Times New Roman" panose="02020603050405020304" pitchFamily="18" charset="0"/>
              </a:endParaRPr>
            </a:p>
          </p:txBody>
        </p:sp>
      </p:grpSp>
      <p:pic>
        <p:nvPicPr>
          <p:cNvPr id="8" name="Graphic 7">
            <a:extLst>
              <a:ext uri="{FF2B5EF4-FFF2-40B4-BE49-F238E27FC236}">
                <a16:creationId xmlns="" xmlns:a16="http://schemas.microsoft.com/office/drawing/2014/main" id="{5931CB9D-4FAF-453B-9539-BDC687A2C1C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237207" y="2215540"/>
            <a:ext cx="3720353" cy="4312227"/>
          </a:xfrm>
          <a:prstGeom prst="rect">
            <a:avLst/>
          </a:prstGeom>
        </p:spPr>
      </p:pic>
      <p:sp>
        <p:nvSpPr>
          <p:cNvPr id="9" name="Speech Bubble: Rectangle with Corners Rounded 8">
            <a:extLst>
              <a:ext uri="{FF2B5EF4-FFF2-40B4-BE49-F238E27FC236}">
                <a16:creationId xmlns="" xmlns:a16="http://schemas.microsoft.com/office/drawing/2014/main" id="{90FCF298-C980-4552-80AE-FFA1B19CD05A}"/>
              </a:ext>
            </a:extLst>
          </p:cNvPr>
          <p:cNvSpPr/>
          <p:nvPr/>
        </p:nvSpPr>
        <p:spPr>
          <a:xfrm>
            <a:off x="640598" y="2215540"/>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mj-lt"/>
                <a:cs typeface="Times New Roman" panose="02020603050405020304" pitchFamily="18" charset="0"/>
              </a:rPr>
              <a:t>Trong bài đọc </a:t>
            </a:r>
            <a:r>
              <a:rPr lang="en-US" sz="4000" b="1" dirty="0" err="1">
                <a:solidFill>
                  <a:srgbClr val="002060"/>
                </a:solidFill>
                <a:latin typeface="+mj-lt"/>
                <a:cs typeface="Times New Roman" panose="02020603050405020304" pitchFamily="18" charset="0"/>
              </a:rPr>
              <a:t>Hoạt</a:t>
            </a:r>
            <a:r>
              <a:rPr lang="en-US" sz="4000" b="1" dirty="0">
                <a:solidFill>
                  <a:srgbClr val="002060"/>
                </a:solidFill>
                <a:latin typeface="+mj-lt"/>
                <a:cs typeface="Times New Roman" panose="02020603050405020304" pitchFamily="18" charset="0"/>
              </a:rPr>
              <a:t> mi </a:t>
            </a:r>
            <a:r>
              <a:rPr lang="en-US" sz="4000" b="1" dirty="0" err="1">
                <a:solidFill>
                  <a:srgbClr val="002060"/>
                </a:solidFill>
                <a:latin typeface="+mj-lt"/>
                <a:cs typeface="Times New Roman" panose="02020603050405020304" pitchFamily="18" charset="0"/>
              </a:rPr>
              <a:t>hót</a:t>
            </a:r>
            <a:r>
              <a:rPr lang="vi-VN" sz="4000" b="1" dirty="0">
                <a:solidFill>
                  <a:srgbClr val="002060"/>
                </a:solidFill>
                <a:latin typeface="+mj-lt"/>
                <a:cs typeface="Times New Roman" panose="02020603050405020304" pitchFamily="18" charset="0"/>
              </a:rPr>
              <a:t>, có từ nào em chưa hiểu nghĩa?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729</Words>
  <Application>Microsoft Office PowerPoint</Application>
  <PresentationFormat>Widescreen</PresentationFormat>
  <Paragraphs>66</Paragraphs>
  <Slides>18</Slides>
  <Notes>6</Notes>
  <HiddenSlides>0</HiddenSlides>
  <MMClips>2</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18</vt:i4>
      </vt:variant>
    </vt:vector>
  </HeadingPairs>
  <TitlesOfParts>
    <vt:vector size="46" baseType="lpstr">
      <vt:lpstr>宋体</vt:lpstr>
      <vt:lpstr>宋体</vt:lpstr>
      <vt:lpstr>Aptos</vt:lpstr>
      <vt:lpstr>Aptos Display</vt:lpstr>
      <vt:lpstr>Arial</vt:lpstr>
      <vt:lpstr>Arial-Rounded</vt:lpstr>
      <vt:lpstr>Calibri</vt:lpstr>
      <vt:lpstr>Calibri Light</vt:lpstr>
      <vt:lpstr>Cambria</vt:lpstr>
      <vt:lpstr>Kalam</vt:lpstr>
      <vt:lpstr>Montserrat</vt:lpstr>
      <vt:lpstr>Roboto</vt:lpstr>
      <vt:lpstr>SVN-Poky's</vt:lpstr>
      <vt:lpstr>Times New Roman</vt:lpstr>
      <vt:lpstr>思源黑体</vt:lpstr>
      <vt:lpstr>思源黑体 CN Medium</vt:lpstr>
      <vt:lpstr>杨任东竹石体-Semibold</vt:lpstr>
      <vt:lpstr>等线</vt:lpstr>
      <vt:lpstr>1_Doodle Sketchbook by Slidesgo</vt:lpstr>
      <vt:lpstr>3_Office 主题​​</vt:lpstr>
      <vt:lpstr>1_Office 主题</vt:lpstr>
      <vt:lpstr>1_Office 主题​​</vt:lpstr>
      <vt:lpstr>Office Theme</vt:lpstr>
      <vt:lpstr>Custom Design</vt:lpstr>
      <vt:lpstr>2_Office 主题​​</vt:lpstr>
      <vt:lpstr>1_Custom Design</vt:lpstr>
      <vt:lpstr>2_Office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35</cp:revision>
  <dcterms:created xsi:type="dcterms:W3CDTF">2021-07-31T14:28:31Z</dcterms:created>
  <dcterms:modified xsi:type="dcterms:W3CDTF">2026-01-28T01:55:07Z</dcterms:modified>
</cp:coreProperties>
</file>