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4" r:id="rId2"/>
    <p:sldMasterId id="2147483736" r:id="rId3"/>
    <p:sldMasterId id="2147483760" r:id="rId4"/>
    <p:sldMasterId id="2147483768" r:id="rId5"/>
    <p:sldMasterId id="2147483792" r:id="rId6"/>
    <p:sldMasterId id="2147483804" r:id="rId7"/>
  </p:sldMasterIdLst>
  <p:notesMasterIdLst>
    <p:notesMasterId r:id="rId24"/>
  </p:notesMasterIdLst>
  <p:sldIdLst>
    <p:sldId id="7341" r:id="rId8"/>
    <p:sldId id="301" r:id="rId9"/>
    <p:sldId id="302" r:id="rId10"/>
    <p:sldId id="304" r:id="rId11"/>
    <p:sldId id="303" r:id="rId12"/>
    <p:sldId id="305" r:id="rId13"/>
    <p:sldId id="306" r:id="rId14"/>
    <p:sldId id="307" r:id="rId15"/>
    <p:sldId id="312" r:id="rId16"/>
    <p:sldId id="2007577173" r:id="rId17"/>
    <p:sldId id="311" r:id="rId18"/>
    <p:sldId id="2007577174" r:id="rId19"/>
    <p:sldId id="2007577170" r:id="rId20"/>
    <p:sldId id="2007577171" r:id="rId21"/>
    <p:sldId id="2007577172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8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85C78-3DD0-4759-9B11-C1ECDDA34F6C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27ED8-52C0-4CAC-BEF9-AB4319E9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B1F-2F44-4C6D-B7D7-1C763FC143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46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B1F-2F44-4C6D-B7D7-1C763FC143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09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5313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312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01096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1685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760914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959435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96768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452907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381648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08201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83620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37825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394932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90117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997095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099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959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072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3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221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90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40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50775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46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687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113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094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E5CE4F-C279-412D-A033-1796A88A6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64D74ED-3807-46FC-889C-92182611F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D05FD7-740D-4186-8D7D-8047CC1C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F8785B-A83E-4E0E-9424-49BBCCB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FBB927-EDC0-4DE6-B1F1-E869D0E5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48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81E09-E96B-408A-8C12-7A7917F2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B28364-9084-4B69-9624-ED4F953E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23BE1F-49EF-4937-9921-3178BDEB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0DA291-5ADF-40CA-B8D2-F54ECBAD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3F9B81-C0E5-4EA1-8526-ED524E3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0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531EEE-7EC1-43D6-9906-FEC4D5AC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76B17E-8E95-457E-A878-72F451EB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04A372-1AAF-439F-8137-4200EAE7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CE656D-9DF8-4E64-AD7F-E6B68C45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28392A-7B9B-472E-8D3C-4DA2801F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94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5CD890-A3DB-4671-AD40-1E9222F6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93EFA-0F49-4EDA-936A-B0E203BA6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4AC26F-AB0E-4DD1-8818-A6725979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3304BA9-E3A5-4AAA-AED2-6BF65BCD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1891879-A544-4B21-841F-58EF0F6F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7206C5-AAAC-4E3C-BA04-E1DD3CAF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4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FA69DD-D1D1-461B-AA00-BF6A1254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49BBF7-7DA8-44EC-9CB2-CA5B6EC2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2195CCE-49F5-4A7E-8ED4-841487514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3794E25-9387-468C-8477-43B1E5E36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295845D-7187-461F-9CBD-38E51E0B5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9CCC516-738A-4E02-87E3-BBD94D0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FF92D33-55CB-4D89-9C5A-6597DFE5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ACBB6E-FD76-43CA-A168-191DBA89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3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BCD63-6987-4071-992F-B60EFE94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C8A32E9-3D9F-4F24-BE0F-F7BDBBAD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7A2A963-1FE2-4C6A-BC9A-BB0442CC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4DFC6F4-D808-417D-A2D5-433D3ED4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6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37242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DA06A7E-6AAF-4A3B-ACDC-21DD7C3C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20EC750-3A73-480A-A137-16460BCD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9DB370-9716-43C6-91FD-27EC2239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43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F916DE-035D-456C-BC8B-553865A5B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9388ED3-5751-4329-9659-46DCBD2FD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10621C-98D6-4CE7-8DB1-A3C55C70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840F12-D1D9-48AD-A447-EE182EB3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C67AFE-55C7-4133-AEFB-43BB38CD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10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D5200B-4DB9-43C9-8936-01A845DB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24BDAA-92F2-4DC6-929A-D5976183B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DBAFEE-34BA-4437-A439-F938159E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E8BDCC-C2A1-42BB-8B3E-17108133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A87011-9A6B-4E90-A9A0-781E4DE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80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66ACF6-D5CB-482A-89DF-58749D5E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3EFA4E-951D-46BD-AC3C-B3CDAAEE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EC9E4D-78FA-4907-B002-C236945A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2CB1D5-7EB9-4F7A-BF52-35A81F5A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9B01F7-EFA0-4989-B4D7-C412BBA3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1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2E75F-A408-44AE-8B50-50DB9AEB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A2FA7-4297-4B85-B01E-EC0E75CD9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79B92D-DD42-467E-ACDC-CF5E26A99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9DCDC3-21F0-4FAE-93A6-4B023AE0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452ADDC-4164-48BF-8FB7-D717DD3B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9E65D1-EBA9-45FA-9A4C-6395886E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919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71AAFA-0366-41DB-A64B-223B558B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C68DE0C-F7EB-42E1-AD47-C7EF5BCC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963A98-30A7-4985-92A4-17D841927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91A8F20-B19F-4C6A-BAA1-D0C99E51A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8B168E3-E0A8-40D6-809E-BCCDA8601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C5A09B2-9A82-4EBF-B163-2D46400E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D42D61-DFBC-4430-B446-BC0AEF2A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FF2A8EC-F2F6-4385-9EA7-13DA3B2C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06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2DA629-99C6-4A6C-8139-A5405940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2E97B68-6C2E-4C89-B873-2D1D92C1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555471C-C1F9-4D60-920F-717495E0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398481D-505B-44BC-AA0A-CDC7149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2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0FA0BA6-6D4E-4B95-AEFA-BB39C507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8C4FEFA-CDAB-4485-988E-A582ED0B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F6E4EF-F4BA-49EB-9A7C-09143300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50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1D3E16-283C-43DB-8206-C19664DD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5D5900-15D4-4392-8A53-F334C1E8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D52F38E-2B6C-4EFD-8B1D-48839D22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D004F4-586B-4CE5-BEAC-C883927C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AD44DAB-B829-458B-ABA2-B04FA470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9F8E6F-F0C0-4ECF-A088-C03D2218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59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A1E15D-00EE-4543-9281-B1928CA9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F4A5B7-6775-4CDE-9570-8E55EBF46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066FEA4-5E35-4A82-BC60-BC53E4363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5B9B0A-E706-498C-837F-78A0DE5F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E19517-A309-4CB0-8969-13FC48D7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AAB65B-54A7-4398-95D8-D12FEDE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01718"/>
      </p:ext>
    </p:extLst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46892C-EFC1-40B9-A29A-96D44499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0F2A31C-10E7-49F1-9603-AB7A6D7FE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AB71E3-83B4-41A4-817A-A63BB909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4FED34-D01F-4118-82CE-E86FD93A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7DB5EB-D45D-43B6-B595-7F05881E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09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D9A46BC-8B37-47C9-B3C6-93AC2C8CE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CA1A5D5-BC11-4900-ADF2-75456C36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32B0B8-BC35-44DC-A366-490DDD84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60C174-F642-42A5-9B87-1E9E3998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33DEDD-FF5E-493E-BE75-D8D4FCEA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1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96858-6A9C-4668-877A-921987573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A20C25-5793-4205-ACFD-5795170F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5BCE05-2700-4FFE-8E4F-D9D3C955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9378DE-CDF7-42E4-B266-11D21809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60E314-6B46-4101-A154-2F3E076D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30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9ABDF0-DE8A-412D-AC2D-AE130625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B5472D-F7D2-4E36-B027-A4A8DA6AA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846C8C-7889-410B-8306-FF99C3FC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C73119-4014-4A40-BE45-36867B5F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BFCC88-5854-4080-9EE2-47CC8967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01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EB2B07-D853-4E88-BEC0-CBB63643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8E60FC-34B6-4C1B-8725-1E3DA198E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470C7A-02B8-49C0-93EF-FA88C58D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4CAB14-C714-4451-B633-C6228548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1A0848-C2F8-418B-876B-AB693E51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32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969FBE-BC36-4B92-B32D-4DCE47E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EBB5D7-C5DE-4EFF-B5A0-A84847176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FC0530E-4C8F-46FB-B0F8-66B1C3E24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AE63CC2-D548-4086-B042-68F50311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30638D-0A10-46B7-BDF4-95769564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16F8A6-4324-4EC1-974F-2057F44E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05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0EE551-62B1-4857-891C-4FF15005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BA9599-0F88-428C-AEB1-AC338B16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D1A1822-B594-489A-B6D4-BB68B7453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2323F4E-6929-421E-B2A5-BCB11714D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37ED7AE-B790-4171-AB8F-C8C1AEB46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6E33489-BC94-43BF-AFC7-67F62937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EDC288-4885-4556-9D9C-FE502BE7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2027277-E15E-4B54-804D-1C5CFB0C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9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C17408-83FC-4FAF-8587-B6D2E6ED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79CDA58-C671-4B40-B7F4-044903EC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003EF0-076E-47E9-814A-0A276D4A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E4BB2F6-6761-44DD-B430-E5C85FC2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217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C817C19-C125-457D-B0AA-62FDE986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1DD59D0-9E9C-4EB0-BB0D-89D9D312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9DAFF8-AD2C-41B3-B94A-5E4F2579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1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9D0A5C-FAF6-415A-B891-57FF9AAE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E89345-CF7A-4626-AA90-F02F13F9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3653FA9-4DE7-4701-8F2B-0EA1906D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615C65-B10E-4E2D-A3C1-C877219F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2F3086-2020-4077-B235-863AE8B2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6107AD1-A569-4171-81BC-4DA725B3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7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06270"/>
      </p:ext>
    </p:extLst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0A559A-FAB8-4EE8-936A-E58661E8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B0910AB-5D62-4FA2-8E88-373CFA9E8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35361B0-24F6-47B7-AE71-F1F904CD2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0D43CF-B592-4B0C-9B94-5E84502E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1606BB-F3A6-4138-A8B7-A7351EF2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F731B7-E64C-4422-9782-03A0ECE0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007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6A676A-B17A-473D-9174-ECFAA44E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59AE2A-FFF0-40C2-B5F8-ABC40EAA5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A733EC-D934-4840-AB75-3AC68140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ECB27B-5D8C-4DCA-9DF1-9ECD0DF1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24C6EE-6F8B-4780-B4CD-420E9D99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039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DFF93F6-1D21-4E28-91E6-5B13F2F6A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F6027B-C11B-4D86-A676-AE0857896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E4996E-0711-4113-9547-5B3D0979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EC4B4A-5E16-49CA-8BC4-4B27078B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A9C807-34E5-489F-8F23-9EC18E69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674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FC8653D-1AAC-2A58-3ED8-18031A87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D16BD241-6A3A-4798-111F-BD0C76BD1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C44FDC1-6AD3-B9C3-6DB1-1E5FEB55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4461ED2-F9BA-2E5C-B97E-D81C5EA9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00F9390-D8D5-69BE-78AD-4A13A2D0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22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2D43E7A-2ECD-0311-FA89-43B676DB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907CEAC-DD1A-2FAC-B529-DA682FAC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C271071-C2B3-847B-4D82-B9109C1A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8D655E2-6FE4-366D-B391-675C9DC0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78A218D-9DF4-2948-83E4-8FC7CBD6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0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889154-3CEE-BCB0-278E-8BBFDE6D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87BB737-98C0-1325-6699-66221D5C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DF4A89A-FF0B-1EB3-B5D2-4E3B73A2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DE735F0-81C8-CBD2-4EBC-FF3BE8A8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A9017BC-0C3F-ABCD-4FE7-97F5465C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95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B582C9C-6A91-82C2-5875-3EDD03A5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68D0BE9-BD01-0389-6B9F-1A36B8BD5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1A4798F-3D42-45CE-93EA-1807567B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8602E7C-EF32-E013-D266-615F3CE2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519819A-E46B-A265-39F9-AE62D8A5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B59B5CB-07CD-B25A-713D-A3309993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71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3E91590-807E-9FB2-93BC-DB5CC94F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5C6A7BF-3BFE-CCE7-C295-754777F7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0061596-6169-23AC-B9EA-AFD704A7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010E1EA-D636-C3CE-5F70-04E0923E5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2C54F5D-6AD9-6693-9015-5E0237680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DA709FF9-DBC2-3B14-9CD9-2FF0448E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B472B02-D717-F49F-B8E2-281EE4AF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EE019EC-E0E3-48E5-B089-695AF111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9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78C049B-4035-8CF4-AE0A-D01DF122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77542121-0C07-CFC2-1FA2-98737B88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2DDC370A-8772-270E-AD98-4C1EBE69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7C3E068B-845C-5635-7997-8EE4E5E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00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B9DCB2F-0E63-43C6-1C15-5B69F167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6F49A97-4B52-6698-29C9-2D5C833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F99A02B-28DD-B88C-50F5-A74623BE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81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8417"/>
      </p:ext>
    </p:extLst>
  </p:cSld>
  <p:clrMapOvr>
    <a:masterClrMapping/>
  </p:clrMapOvr>
  <p:transition spd="slow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9A6B9CD-039A-CC8D-E0CB-FD28E7A4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90893F2-6370-4A6A-690D-E337DE3D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EF17896-3A86-5246-57EB-7459876B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89137CE-BA9F-AC6A-CEE9-C82603A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A8BCE36-605C-35F7-58EF-5E5E86D7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897D35D-0690-A4F5-8EEC-BE1E893B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30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0A7A04F-C78E-2830-AE51-F9F6D568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873ED9D-4D2F-B804-7EFC-226496BE8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F41D5FE-6BC3-82E1-F126-DDA98E3F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91E9A09-40DB-3C90-AE60-B6800C48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9853511-BB64-0F50-6D73-ED9024ED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2C8C800-86D9-5425-7922-04514637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0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781E655-0645-20F5-A282-5804D3EF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A7A49EC-CC95-3534-2021-5D5AB581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0EA78DC-6AB6-C391-6F14-39D6BCA7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11A2051-C9C3-1389-F8E6-643B44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D682550-6AE2-72EF-646F-BC29645B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F0B682B-2CED-8309-F8D3-9AD5F67E5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C331169-908A-8037-29FB-579E3DE94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00AB5B4-E318-C83D-7BDB-2F6AC03E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9FF14A4-9183-3C5B-0030-4723822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7772AA5-3A5A-298E-6374-FAC381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3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609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3090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6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7.gi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7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60AE1D1-9179-4BC2-920C-E8FFFFE35636}"/>
              </a:ext>
            </a:extLst>
          </p:cNvPr>
          <p:cNvSpPr txBox="1"/>
          <p:nvPr userDrawn="1"/>
        </p:nvSpPr>
        <p:spPr>
          <a:xfrm>
            <a:off x="9115427" y="6581001"/>
            <a:ext cx="3466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 err="1"/>
              <a:t>Hương</a:t>
            </a:r>
            <a:r>
              <a:rPr lang="en-US" altLang="zh-CN" sz="1200" i="1" dirty="0"/>
              <a:t> </a:t>
            </a:r>
            <a:r>
              <a:rPr lang="en-US" altLang="zh-CN" sz="1200" i="1" dirty="0" err="1"/>
              <a:t>Thảo</a:t>
            </a:r>
            <a:r>
              <a:rPr lang="en-US" altLang="zh-CN" sz="1200" i="1" dirty="0"/>
              <a:t>: tranthao121004@gmail.com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5224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="" xmlns:a16="http://schemas.microsoft.com/office/drawing/2014/main" id="{F40E57A0-A60B-4BD0-A7BF-AD48DE2A7F2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7424F5BA-B8BE-9F26-86B9-120BC2CFF5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322" y="0"/>
            <a:ext cx="1637414" cy="1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1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="" xmlns:a16="http://schemas.microsoft.com/office/drawing/2014/main" id="{0E717874-8908-42DC-8665-BEF3A2AD6CE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F259137-986D-4B03-8804-CA0A3A22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F6ACC1-6126-4C58-8E9F-28FEA786B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DAB07D-B4EF-4A6A-B114-0F9F85C12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A68B-3AAB-4385-AA78-4548B54286B0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11F901-E9FF-4E74-B093-2DD788A60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0065CC-67B3-4B0D-9101-32478AE96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EA0EE93-B2A0-46FC-9385-79FDB40CC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10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3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="" xmlns:a16="http://schemas.microsoft.com/office/drawing/2014/main" id="{CDF3892A-9EFE-463A-BD78-3A61AB97F1F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D83BEF7-F010-4E27-8409-AEA226BF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164252-C4FB-47F2-A5D5-6F17F261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BA0CC8-6347-40CB-9B86-689DD3617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470E-4C0E-42F6-8EA0-E2D7D69C8C5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025275-478B-49EF-B9C7-204A67087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A5AF7E-F16E-4E3C-A3B2-8C3377FBA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C77F43F-6FB6-46B5-9EE4-7EE7D758B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5" b="38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3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="" xmlns:a16="http://schemas.microsoft.com/office/drawing/2014/main" id="{CAB39FEC-467E-4953-88AC-B696C2C05F2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E68B413-176F-4815-B224-0EFE7034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6D7D1B-2DE9-4C67-A532-F11145D48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6761CC-F25D-47FD-9E56-A6337D4EE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103C-D257-47B9-880F-3A7A2F20AD7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CF5E15-8383-4C58-8D78-5D61396A1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3CDE48-E736-4344-AAAF-F110E5EF2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DFB8760-1706-4374-9959-90CFACDDB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7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3AE91AC1-3FFF-961F-E500-E139336464D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322" y="0"/>
            <a:ext cx="1637414" cy="1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2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6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5" Type="http://schemas.microsoft.com/office/2007/relationships/hdphoto" Target="../media/hdphoto7.wdp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.gif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14.emf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emf"/><Relationship Id="rId5" Type="http://schemas.openxmlformats.org/officeDocument/2006/relationships/image" Target="../media/image23.emf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3.emf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0.svg"/><Relationship Id="rId5" Type="http://schemas.openxmlformats.org/officeDocument/2006/relationships/image" Target="../media/image24.png"/><Relationship Id="rId4" Type="http://schemas.openxmlformats.org/officeDocument/2006/relationships/image" Target="../media/image22.em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3.emf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0.svg"/><Relationship Id="rId5" Type="http://schemas.openxmlformats.org/officeDocument/2006/relationships/image" Target="../media/image24.png"/><Relationship Id="rId4" Type="http://schemas.openxmlformats.org/officeDocument/2006/relationships/image" Target="../media/image22.emf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13" Type="http://schemas.microsoft.com/office/2007/relationships/hdphoto" Target="../media/hdphoto2.wdp"/><Relationship Id="rId3" Type="http://schemas.openxmlformats.org/officeDocument/2006/relationships/image" Target="../media/image23.emf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17" Type="http://schemas.microsoft.com/office/2007/relationships/hdphoto" Target="../media/hdphoto4.wdp"/><Relationship Id="rId2" Type="http://schemas.openxmlformats.org/officeDocument/2006/relationships/image" Target="../media/image1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png"/><Relationship Id="rId11" Type="http://schemas.microsoft.com/office/2007/relationships/hdphoto" Target="../media/hdphoto1.wdp"/><Relationship Id="rId5" Type="http://schemas.openxmlformats.org/officeDocument/2006/relationships/image" Target="../media/image14.emf"/><Relationship Id="rId15" Type="http://schemas.microsoft.com/office/2007/relationships/hdphoto" Target="../media/hdphoto3.wdp"/><Relationship Id="rId10" Type="http://schemas.openxmlformats.org/officeDocument/2006/relationships/image" Target="../media/image26.png"/><Relationship Id="rId4" Type="http://schemas.openxmlformats.org/officeDocument/2006/relationships/image" Target="../media/image22.emf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C2ECFF84-9237-0429-1B6F-2448DC0BB7E2}"/>
              </a:ext>
            </a:extLst>
          </p:cNvPr>
          <p:cNvGrpSpPr/>
          <p:nvPr/>
        </p:nvGrpSpPr>
        <p:grpSpPr>
          <a:xfrm>
            <a:off x="2446161" y="1158705"/>
            <a:ext cx="7431899" cy="4178376"/>
            <a:chOff x="2234078" y="2613362"/>
            <a:chExt cx="3966217" cy="1311960"/>
          </a:xfrm>
        </p:grpSpPr>
        <p:sp>
          <p:nvSpPr>
            <p:cNvPr id="2" name="矩形: 圆角 1">
              <a:extLst>
                <a:ext uri="{FF2B5EF4-FFF2-40B4-BE49-F238E27FC236}">
                  <a16:creationId xmlns="" xmlns:a16="http://schemas.microsoft.com/office/drawing/2014/main" id="{90C12816-B30E-8912-F43D-862C1FE20432}"/>
                </a:ext>
              </a:extLst>
            </p:cNvPr>
            <p:cNvSpPr/>
            <p:nvPr/>
          </p:nvSpPr>
          <p:spPr>
            <a:xfrm>
              <a:off x="2234078" y="2613362"/>
              <a:ext cx="3966217" cy="1311960"/>
            </a:xfrm>
            <a:prstGeom prst="roundRect">
              <a:avLst>
                <a:gd name="adj" fmla="val 17635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E0086DAA-FA01-B648-E485-B48AFC66FE8D}"/>
                </a:ext>
              </a:extLst>
            </p:cNvPr>
            <p:cNvSpPr txBox="1"/>
            <p:nvPr/>
          </p:nvSpPr>
          <p:spPr>
            <a:xfrm>
              <a:off x="2531917" y="2790983"/>
              <a:ext cx="3370538" cy="9567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胡晓波男神体" panose="02010600030101010101" pitchFamily="2" charset="-122"/>
                </a:rPr>
                <a:t>KHỞI ĐỘNG</a:t>
              </a:r>
              <a:endParaRPr kumimoji="0" lang="zh-CN" altLang="en-US" sz="9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7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/>
          <p:nvPr/>
        </p:nvSpPr>
        <p:spPr>
          <a:xfrm>
            <a:off x="5082868" y="590400"/>
            <a:ext cx="6404282" cy="59437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6AC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557587"/>
            <a:ext cx="5204012" cy="34659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2666FA9-80E6-40EC-A862-A730A6740BB2}"/>
              </a:ext>
            </a:extLst>
          </p:cNvPr>
          <p:cNvSpPr txBox="1"/>
          <p:nvPr/>
        </p:nvSpPr>
        <p:spPr>
          <a:xfrm>
            <a:off x="589950" y="223601"/>
            <a:ext cx="3868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95BC93F-FEC5-42EA-AA27-3A0EFC8A4B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53"/>
          <a:stretch/>
        </p:blipFill>
        <p:spPr>
          <a:xfrm rot="1028440" flipV="1">
            <a:off x="3708493" y="2266898"/>
            <a:ext cx="1653684" cy="7474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0A35096-CC7E-41C2-B483-A3BF7C8A3085}"/>
              </a:ext>
            </a:extLst>
          </p:cNvPr>
          <p:cNvSpPr txBox="1"/>
          <p:nvPr/>
        </p:nvSpPr>
        <p:spPr>
          <a:xfrm>
            <a:off x="5712012" y="1849427"/>
            <a:ext cx="52653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Sông, suối, biển là môi trường sinh sống của các loài vật sống dưới nước nên chúng ta cần phải giữ sạch nguồn nước, không gây ô nhiễm môi trường.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59473B1-4D68-4FCF-8A85-FC5B6A2CB752}"/>
              </a:ext>
            </a:extLst>
          </p:cNvPr>
          <p:cNvGrpSpPr/>
          <p:nvPr/>
        </p:nvGrpSpPr>
        <p:grpSpPr>
          <a:xfrm>
            <a:off x="6214020" y="1681602"/>
            <a:ext cx="5158854" cy="2613541"/>
            <a:chOff x="6138355" y="864494"/>
            <a:chExt cx="5158854" cy="2613541"/>
          </a:xfrm>
        </p:grpSpPr>
        <p:sp>
          <p:nvSpPr>
            <p:cNvPr id="3" name="Rounded Rectangle 40">
              <a:extLst>
                <a:ext uri="{FF2B5EF4-FFF2-40B4-BE49-F238E27FC236}">
                  <a16:creationId xmlns="" xmlns:a16="http://schemas.microsoft.com/office/drawing/2014/main" id="{DF35B047-2FAA-4F91-B2A2-9F7AF289B02C}"/>
                </a:ext>
              </a:extLst>
            </p:cNvPr>
            <p:cNvSpPr/>
            <p:nvPr/>
          </p:nvSpPr>
          <p:spPr>
            <a:xfrm>
              <a:off x="6138355" y="864494"/>
              <a:ext cx="5158854" cy="2613541"/>
            </a:xfrm>
            <a:prstGeom prst="roundRect">
              <a:avLst>
                <a:gd name="adj" fmla="val 7790"/>
              </a:avLst>
            </a:prstGeom>
            <a:solidFill>
              <a:srgbClr val="CCFFCC">
                <a:alpha val="55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D99AB054-E603-4AC0-A01E-A90C3EAD5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31081" y="920215"/>
              <a:ext cx="4973402" cy="250209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07251EA-5046-463A-A7CB-A2949D531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0" y="1681602"/>
            <a:ext cx="4761389" cy="2615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65ECEB0-6EE4-4DE4-865A-C44E9641C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4522000"/>
            <a:ext cx="5191125" cy="1971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0CB552F-D2DD-4275-B943-63E6465E33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11987" y="4466199"/>
            <a:ext cx="918316" cy="710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1833A80-E56E-44A6-8FA2-275F4C4937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718512" y="4466199"/>
            <a:ext cx="820756" cy="634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95AA1C8-D07C-44CB-9758-CC5A48A589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957" y="575118"/>
            <a:ext cx="320677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71475" y="209550"/>
            <a:ext cx="11333969" cy="649605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334C34-7627-4150-9A01-3AD287350CF9}"/>
              </a:ext>
            </a:extLst>
          </p:cNvPr>
          <p:cNvSpPr txBox="1"/>
          <p:nvPr/>
        </p:nvSpPr>
        <p:spPr>
          <a:xfrm>
            <a:off x="1112254" y="720384"/>
            <a:ext cx="170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20E6E7-A33D-431F-8CBF-FDD87C8C0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843" y="580662"/>
            <a:ext cx="776411" cy="7002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5D99BF1-D76A-4AC1-8635-CB7A432017E6}"/>
              </a:ext>
            </a:extLst>
          </p:cNvPr>
          <p:cNvSpPr txBox="1"/>
          <p:nvPr/>
        </p:nvSpPr>
        <p:spPr>
          <a:xfrm>
            <a:off x="4179446" y="427772"/>
            <a:ext cx="40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Giọt nước và biển lớn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D78EA8E-B493-47DC-886D-B90A67B557F9}"/>
              </a:ext>
            </a:extLst>
          </p:cNvPr>
          <p:cNvSpPr txBox="1"/>
          <p:nvPr/>
        </p:nvSpPr>
        <p:spPr>
          <a:xfrm>
            <a:off x="2242514" y="1207747"/>
            <a:ext cx="40012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Tí ta tí tách 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Từng giọt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Từng giọt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Mưa rơi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Rơi rơi.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Góp lại bao ngày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Thành dòng suối nhỏ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Lượn trên bãi cỏ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Chảy xuống chân đồi.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EBE478-58F1-45EE-9580-82637B69F202}"/>
              </a:ext>
            </a:extLst>
          </p:cNvPr>
          <p:cNvSpPr txBox="1"/>
          <p:nvPr/>
        </p:nvSpPr>
        <p:spPr>
          <a:xfrm>
            <a:off x="6587009" y="1157972"/>
            <a:ext cx="4795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Suối gặp bạn rồi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Góp thành sông lớn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Sông đi ra biển 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Biển thành mênh mông.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BB441B1-6608-4B53-A714-CCE44FCE5A2D}"/>
              </a:ext>
            </a:extLst>
          </p:cNvPr>
          <p:cNvSpPr txBox="1"/>
          <p:nvPr/>
        </p:nvSpPr>
        <p:spPr>
          <a:xfrm>
            <a:off x="6681139" y="3376148"/>
            <a:ext cx="52144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Biển ơi, có biết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Biển lớn vô cùng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Từng giọt nước trong</a:t>
            </a:r>
          </a:p>
          <a:p>
            <a:pPr marL="59265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 nên biển đấy!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EA50537-6314-46C1-8F07-BECA82276B5E}"/>
              </a:ext>
            </a:extLst>
          </p:cNvPr>
          <p:cNvSpPr txBox="1"/>
          <p:nvPr/>
        </p:nvSpPr>
        <p:spPr>
          <a:xfrm>
            <a:off x="8180701" y="5532007"/>
            <a:ext cx="2451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(Nguyễn Bao)</a:t>
            </a:r>
          </a:p>
        </p:txBody>
      </p:sp>
    </p:spTree>
    <p:extLst>
      <p:ext uri="{BB962C8B-B14F-4D97-AF65-F5344CB8AC3E}">
        <p14:creationId xmlns:p14="http://schemas.microsoft.com/office/powerpoint/2010/main" val="397283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69" y="848095"/>
            <a:ext cx="10266533" cy="5618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2D12B83-A8E5-4518-9AF2-2063E2A56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98" y="273956"/>
            <a:ext cx="3749901" cy="989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8D24A81-A1C0-48B8-8C67-CCC15348B1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98" y="3632613"/>
            <a:ext cx="688813" cy="792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3A480D9-72FE-417E-9D7D-B5EFED1BF8B5}"/>
              </a:ext>
            </a:extLst>
          </p:cNvPr>
          <p:cNvSpPr txBox="1"/>
          <p:nvPr/>
        </p:nvSpPr>
        <p:spPr>
          <a:xfrm>
            <a:off x="3209924" y="2938935"/>
            <a:ext cx="4684229" cy="1410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8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18919C2-2D83-486C-9384-71F43DE6F791}"/>
              </a:ext>
            </a:extLst>
          </p:cNvPr>
          <p:cNvSpPr/>
          <p:nvPr/>
        </p:nvSpPr>
        <p:spPr>
          <a:xfrm>
            <a:off x="254619" y="517566"/>
            <a:ext cx="11753877" cy="6097838"/>
          </a:xfrm>
          <a:prstGeom prst="roundRect">
            <a:avLst>
              <a:gd name="adj" fmla="val 993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="" xmlns:a16="http://schemas.microsoft.com/office/drawing/2014/main" id="{E88EF23B-C2C1-4DC7-A010-24323893C9A1}"/>
              </a:ext>
            </a:extLst>
          </p:cNvPr>
          <p:cNvSpPr txBox="1"/>
          <p:nvPr/>
        </p:nvSpPr>
        <p:spPr>
          <a:xfrm>
            <a:off x="1391277" y="957231"/>
            <a:ext cx="972104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Mỗi từ dưới đây tả sự vật nào trong bài thơ?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B40FCBA2-F6F4-46E9-9014-2F71BE6A75B0}"/>
              </a:ext>
            </a:extLst>
          </p:cNvPr>
          <p:cNvGrpSpPr/>
          <p:nvPr/>
        </p:nvGrpSpPr>
        <p:grpSpPr>
          <a:xfrm>
            <a:off x="3155137" y="2829974"/>
            <a:ext cx="1554140" cy="1328718"/>
            <a:chOff x="942297" y="2492397"/>
            <a:chExt cx="964355" cy="964355"/>
          </a:xfrm>
        </p:grpSpPr>
        <p:sp>
          <p:nvSpPr>
            <p:cNvPr id="23" name="Teardrop 22">
              <a:extLst>
                <a:ext uri="{FF2B5EF4-FFF2-40B4-BE49-F238E27FC236}">
                  <a16:creationId xmlns="" xmlns:a16="http://schemas.microsoft.com/office/drawing/2014/main" id="{A5143571-24D3-4E0B-B53E-6F56509F164D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32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4" name="TextBox 8">
              <a:extLst>
                <a:ext uri="{FF2B5EF4-FFF2-40B4-BE49-F238E27FC236}">
                  <a16:creationId xmlns="" xmlns:a16="http://schemas.microsoft.com/office/drawing/2014/main" id="{2871A5F9-2EC2-47EE-9853-20E67A9B15E7}"/>
                </a:ext>
              </a:extLst>
            </p:cNvPr>
            <p:cNvSpPr txBox="1"/>
            <p:nvPr/>
          </p:nvSpPr>
          <p:spPr>
            <a:xfrm>
              <a:off x="1162774" y="2743740"/>
              <a:ext cx="523398" cy="424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nhỏ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BF3489FA-087F-492A-B8E8-92D88323275D}"/>
              </a:ext>
            </a:extLst>
          </p:cNvPr>
          <p:cNvGrpSpPr/>
          <p:nvPr/>
        </p:nvGrpSpPr>
        <p:grpSpPr>
          <a:xfrm>
            <a:off x="4970466" y="2829972"/>
            <a:ext cx="1554140" cy="1328718"/>
            <a:chOff x="942297" y="2492397"/>
            <a:chExt cx="964355" cy="964355"/>
          </a:xfrm>
        </p:grpSpPr>
        <p:sp>
          <p:nvSpPr>
            <p:cNvPr id="26" name="Teardrop 25">
              <a:extLst>
                <a:ext uri="{FF2B5EF4-FFF2-40B4-BE49-F238E27FC236}">
                  <a16:creationId xmlns="" xmlns:a16="http://schemas.microsoft.com/office/drawing/2014/main" id="{0BDFE4CB-3A81-456F-BE06-222DF823A66D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7" name="TextBox 16">
              <a:extLst>
                <a:ext uri="{FF2B5EF4-FFF2-40B4-BE49-F238E27FC236}">
                  <a16:creationId xmlns="" xmlns:a16="http://schemas.microsoft.com/office/drawing/2014/main" id="{D4A24C73-8B26-4616-9B1B-5F2A974CDCBC}"/>
                </a:ext>
              </a:extLst>
            </p:cNvPr>
            <p:cNvSpPr txBox="1"/>
            <p:nvPr/>
          </p:nvSpPr>
          <p:spPr>
            <a:xfrm>
              <a:off x="1205047" y="2743740"/>
              <a:ext cx="438851" cy="424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lớn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D1DD7173-4CD4-4B75-9A5F-4839D638C99D}"/>
              </a:ext>
            </a:extLst>
          </p:cNvPr>
          <p:cNvGrpSpPr/>
          <p:nvPr/>
        </p:nvGrpSpPr>
        <p:grpSpPr>
          <a:xfrm>
            <a:off x="6783024" y="2859055"/>
            <a:ext cx="1885558" cy="1328718"/>
            <a:chOff x="942297" y="2492397"/>
            <a:chExt cx="964355" cy="964355"/>
          </a:xfrm>
        </p:grpSpPr>
        <p:sp>
          <p:nvSpPr>
            <p:cNvPr id="29" name="Teardrop 28">
              <a:extLst>
                <a:ext uri="{FF2B5EF4-FFF2-40B4-BE49-F238E27FC236}">
                  <a16:creationId xmlns="" xmlns:a16="http://schemas.microsoft.com/office/drawing/2014/main" id="{1955AC9E-3D23-455C-97F6-0688886C9D6A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0" name="TextBox 20">
              <a:extLst>
                <a:ext uri="{FF2B5EF4-FFF2-40B4-BE49-F238E27FC236}">
                  <a16:creationId xmlns="" xmlns:a16="http://schemas.microsoft.com/office/drawing/2014/main" id="{DDBDFD5D-DF9C-44C0-918F-07BAA7372AE1}"/>
                </a:ext>
              </a:extLst>
            </p:cNvPr>
            <p:cNvSpPr txBox="1"/>
            <p:nvPr/>
          </p:nvSpPr>
          <p:spPr>
            <a:xfrm>
              <a:off x="1070454" y="2583664"/>
              <a:ext cx="792955" cy="781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</a:t>
              </a: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ênh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mông</a:t>
              </a:r>
            </a:p>
          </p:txBody>
        </p:sp>
      </p:grpSp>
      <p:sp>
        <p:nvSpPr>
          <p:cNvPr id="31" name="Rounded Rectangle 21">
            <a:extLst>
              <a:ext uri="{FF2B5EF4-FFF2-40B4-BE49-F238E27FC236}">
                <a16:creationId xmlns="" xmlns:a16="http://schemas.microsoft.com/office/drawing/2014/main" id="{4E971CC3-11EC-4AA6-9C34-81651D539219}"/>
              </a:ext>
            </a:extLst>
          </p:cNvPr>
          <p:cNvSpPr/>
          <p:nvPr/>
        </p:nvSpPr>
        <p:spPr>
          <a:xfrm>
            <a:off x="3129492" y="4253872"/>
            <a:ext cx="1617007" cy="4764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suối</a:t>
            </a:r>
          </a:p>
        </p:txBody>
      </p:sp>
      <p:sp>
        <p:nvSpPr>
          <p:cNvPr id="32" name="Rounded Rectangle 22">
            <a:extLst>
              <a:ext uri="{FF2B5EF4-FFF2-40B4-BE49-F238E27FC236}">
                <a16:creationId xmlns="" xmlns:a16="http://schemas.microsoft.com/office/drawing/2014/main" id="{918D6798-53A6-4391-8B5A-16B7124EB9FC}"/>
              </a:ext>
            </a:extLst>
          </p:cNvPr>
          <p:cNvSpPr/>
          <p:nvPr/>
        </p:nvSpPr>
        <p:spPr>
          <a:xfrm>
            <a:off x="4980329" y="4253872"/>
            <a:ext cx="1617007" cy="4764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sông</a:t>
            </a:r>
          </a:p>
        </p:txBody>
      </p:sp>
      <p:sp>
        <p:nvSpPr>
          <p:cNvPr id="33" name="Rounded Rectangle 23">
            <a:extLst>
              <a:ext uri="{FF2B5EF4-FFF2-40B4-BE49-F238E27FC236}">
                <a16:creationId xmlns="" xmlns:a16="http://schemas.microsoft.com/office/drawing/2014/main" id="{BBE9865E-26F5-4775-881E-BA946FF41EE2}"/>
              </a:ext>
            </a:extLst>
          </p:cNvPr>
          <p:cNvSpPr/>
          <p:nvPr/>
        </p:nvSpPr>
        <p:spPr>
          <a:xfrm>
            <a:off x="6780139" y="4253872"/>
            <a:ext cx="1617007" cy="4764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biển</a:t>
            </a:r>
          </a:p>
        </p:txBody>
      </p:sp>
    </p:spTree>
    <p:extLst>
      <p:ext uri="{BB962C8B-B14F-4D97-AF65-F5344CB8AC3E}">
        <p14:creationId xmlns:p14="http://schemas.microsoft.com/office/powerpoint/2010/main" val="149063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>
            <a:extLst>
              <a:ext uri="{FF2B5EF4-FFF2-40B4-BE49-F238E27FC236}">
                <a16:creationId xmlns="" xmlns:a16="http://schemas.microsoft.com/office/drawing/2014/main" id="{938D2071-E817-BE32-C615-965F1125062C}"/>
              </a:ext>
            </a:extLst>
          </p:cNvPr>
          <p:cNvSpPr/>
          <p:nvPr/>
        </p:nvSpPr>
        <p:spPr>
          <a:xfrm>
            <a:off x="786245" y="2514288"/>
            <a:ext cx="10619509" cy="4005332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rgbClr val="3D7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bao la,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nay.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veo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qua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la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vĩ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x-none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="" xmlns:a16="http://schemas.microsoft.com/office/drawing/2014/main" id="{401CA68B-35AE-2F03-FC52-8B0ED4D41CF1}"/>
              </a:ext>
            </a:extLst>
          </p:cNvPr>
          <p:cNvSpPr txBox="1"/>
          <p:nvPr/>
        </p:nvSpPr>
        <p:spPr>
          <a:xfrm>
            <a:off x="984117" y="779390"/>
            <a:ext cx="9662160" cy="1809810"/>
          </a:xfrm>
          <a:prstGeom prst="roundRect">
            <a:avLst>
              <a:gd name="adj" fmla="val 4668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algn="ctr" fontAlgn="auto"/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giọt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zh-CN" altLang="en-US" b="1" i="1" dirty="0">
              <a:solidFill>
                <a:srgbClr val="C00000"/>
              </a:solidFill>
              <a:latin typeface="Cambria" panose="02040503050406030204" pitchFamily="18" charset="0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5" name="圆角矩形 2">
            <a:extLst>
              <a:ext uri="{FF2B5EF4-FFF2-40B4-BE49-F238E27FC236}">
                <a16:creationId xmlns="" xmlns:a16="http://schemas.microsoft.com/office/drawing/2014/main" id="{048A15FF-37A1-4F58-F56D-BB00D4DD49F3}"/>
              </a:ext>
            </a:extLst>
          </p:cNvPr>
          <p:cNvSpPr/>
          <p:nvPr/>
        </p:nvSpPr>
        <p:spPr>
          <a:xfrm>
            <a:off x="9399137" y="338380"/>
            <a:ext cx="2494280" cy="88202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altLang="zh-CN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胡晓波男神体" panose="02010600030101010101" pitchFamily="2" charset="-122"/>
              </a:rPr>
              <a:t>Câu</a:t>
            </a:r>
            <a:r>
              <a:rPr lang="en-US" altLang="zh-CN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胡晓波男神体" panose="02010600030101010101" pitchFamily="2" charset="-122"/>
              </a:rPr>
              <a:t> 2</a:t>
            </a:r>
            <a:endParaRPr lang="zh-CN" altLang="en-US" sz="4400" b="1" dirty="0">
              <a:solidFill>
                <a:schemeClr val="tx1"/>
              </a:solidFill>
              <a:latin typeface="Cambria" panose="02040503050406030204" pitchFamily="18" charset="0"/>
              <a:ea typeface="胡晓波男神体" panose="02010600030101010101" pitchFamily="2" charset="-122"/>
              <a:cs typeface="胡晓波男神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21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14200" r="24063" b="15477"/>
          <a:stretch>
            <a:fillRect/>
          </a:stretch>
        </p:blipFill>
        <p:spPr>
          <a:xfrm>
            <a:off x="2014018" y="328491"/>
            <a:ext cx="8362151" cy="45189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239" y="1495290"/>
            <a:ext cx="732754" cy="732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DBABD60-B709-4FDD-81D8-C35F3B186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926" y="700802"/>
            <a:ext cx="7130147" cy="3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72" y="1038714"/>
            <a:ext cx="3430622" cy="3430622"/>
          </a:xfrm>
          <a:prstGeom prst="rect">
            <a:avLst/>
          </a:prstGeom>
        </p:spPr>
      </p:pic>
      <p:grpSp>
        <p:nvGrpSpPr>
          <p:cNvPr id="90" name="Google Shape;251;p20">
            <a:extLst>
              <a:ext uri="{FF2B5EF4-FFF2-40B4-BE49-F238E27FC236}">
                <a16:creationId xmlns="" xmlns:a16="http://schemas.microsoft.com/office/drawing/2014/main" id="{C4B47E75-534B-4311-878D-2861EE49693E}"/>
              </a:ext>
            </a:extLst>
          </p:cNvPr>
          <p:cNvGrpSpPr/>
          <p:nvPr/>
        </p:nvGrpSpPr>
        <p:grpSpPr>
          <a:xfrm>
            <a:off x="8571679" y="1576659"/>
            <a:ext cx="467621" cy="422875"/>
            <a:chOff x="0" y="0"/>
            <a:chExt cx="935238" cy="845749"/>
          </a:xfrm>
        </p:grpSpPr>
        <p:sp>
          <p:nvSpPr>
            <p:cNvPr id="94" name="Google Shape;252;p20">
              <a:extLst>
                <a:ext uri="{FF2B5EF4-FFF2-40B4-BE49-F238E27FC236}">
                  <a16:creationId xmlns="" xmlns:a16="http://schemas.microsoft.com/office/drawing/2014/main" id="{DCB734A4-DF27-4024-9522-CC2F2EA6F615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53;p20">
              <a:extLst>
                <a:ext uri="{FF2B5EF4-FFF2-40B4-BE49-F238E27FC236}">
                  <a16:creationId xmlns="" xmlns:a16="http://schemas.microsoft.com/office/drawing/2014/main" id="{AA23B1E4-25A3-4D2C-A7FA-4B812FAF4D65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组合 21">
            <a:extLst>
              <a:ext uri="{FF2B5EF4-FFF2-40B4-BE49-F238E27FC236}">
                <a16:creationId xmlns="" xmlns:a16="http://schemas.microsoft.com/office/drawing/2014/main" id="{30BAD670-826E-4813-9F7A-C39C2A986FA9}"/>
              </a:ext>
            </a:extLst>
          </p:cNvPr>
          <p:cNvGrpSpPr/>
          <p:nvPr/>
        </p:nvGrpSpPr>
        <p:grpSpPr>
          <a:xfrm>
            <a:off x="4684031" y="1417030"/>
            <a:ext cx="1099533" cy="1099533"/>
            <a:chOff x="1671394" y="1576373"/>
            <a:chExt cx="2091016" cy="2091016"/>
          </a:xfrm>
          <a:solidFill>
            <a:schemeClr val="bg1"/>
          </a:solidFill>
        </p:grpSpPr>
        <p:sp>
          <p:nvSpPr>
            <p:cNvPr id="97" name="椭圆 22">
              <a:extLst>
                <a:ext uri="{FF2B5EF4-FFF2-40B4-BE49-F238E27FC236}">
                  <a16:creationId xmlns="" xmlns:a16="http://schemas.microsoft.com/office/drawing/2014/main" id="{70D997DA-3372-49E8-9A5F-CA66324C974A}"/>
                </a:ext>
              </a:extLst>
            </p:cNvPr>
            <p:cNvSpPr/>
            <p:nvPr userDrawn="1"/>
          </p:nvSpPr>
          <p:spPr>
            <a:xfrm>
              <a:off x="1764402" y="1669381"/>
              <a:ext cx="1905000" cy="1905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98" name="椭圆 23">
              <a:extLst>
                <a:ext uri="{FF2B5EF4-FFF2-40B4-BE49-F238E27FC236}">
                  <a16:creationId xmlns="" xmlns:a16="http://schemas.microsoft.com/office/drawing/2014/main" id="{8D9C8052-AA82-4355-8589-61A4C8932823}"/>
                </a:ext>
              </a:extLst>
            </p:cNvPr>
            <p:cNvSpPr/>
            <p:nvPr userDrawn="1"/>
          </p:nvSpPr>
          <p:spPr>
            <a:xfrm>
              <a:off x="1671394" y="1576373"/>
              <a:ext cx="2091016" cy="2091016"/>
            </a:xfrm>
            <a:prstGeom prst="ellipse">
              <a:avLst/>
            </a:prstGeom>
            <a:grpFill/>
            <a:ln w="25400">
              <a:solidFill>
                <a:srgbClr val="54823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C1747B1D-7A20-46A6-B9AE-7F12F1332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26" t="31197" r="71828" b="32800"/>
          <a:stretch/>
        </p:blipFill>
        <p:spPr>
          <a:xfrm>
            <a:off x="4702515" y="1428519"/>
            <a:ext cx="1099534" cy="109861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4ABC8225-1188-4B4C-B693-F73FB200B5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79" t="27674" r="13498" b="30852"/>
          <a:stretch/>
        </p:blipFill>
        <p:spPr>
          <a:xfrm>
            <a:off x="3941414" y="2650428"/>
            <a:ext cx="8075226" cy="14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0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18919C2-2D83-486C-9384-71F43DE6F791}"/>
              </a:ext>
            </a:extLst>
          </p:cNvPr>
          <p:cNvSpPr/>
          <p:nvPr/>
        </p:nvSpPr>
        <p:spPr>
          <a:xfrm>
            <a:off x="254619" y="517566"/>
            <a:ext cx="11753877" cy="6097838"/>
          </a:xfrm>
          <a:prstGeom prst="roundRect">
            <a:avLst>
              <a:gd name="adj" fmla="val 993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A0FDAB-01ED-45E6-964A-5EC0D95B8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44" y="586115"/>
            <a:ext cx="3005588" cy="798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8CAC1D-AC00-4BC5-A4CC-219732198D95}"/>
              </a:ext>
            </a:extLst>
          </p:cNvPr>
          <p:cNvSpPr txBox="1"/>
          <p:nvPr/>
        </p:nvSpPr>
        <p:spPr>
          <a:xfrm>
            <a:off x="1456371" y="1869955"/>
            <a:ext cx="9779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9543C5-4A2B-40C4-968C-76B39D40A24E}"/>
              </a:ext>
            </a:extLst>
          </p:cNvPr>
          <p:cNvSpPr txBox="1"/>
          <p:nvPr/>
        </p:nvSpPr>
        <p:spPr>
          <a:xfrm>
            <a:off x="1455979" y="2744971"/>
            <a:ext cx="1048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BF6E1E6-ECCD-4B6B-A14C-6C4A99ECE50C}"/>
              </a:ext>
            </a:extLst>
          </p:cNvPr>
          <p:cNvSpPr txBox="1"/>
          <p:nvPr/>
        </p:nvSpPr>
        <p:spPr>
          <a:xfrm>
            <a:off x="1455979" y="3627653"/>
            <a:ext cx="1033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dòng sông từ đâu mà có?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B9C1411-E196-4442-A8A3-053E4C1CE39F}"/>
              </a:ext>
            </a:extLst>
          </p:cNvPr>
          <p:cNvSpPr txBox="1"/>
          <p:nvPr/>
        </p:nvSpPr>
        <p:spPr>
          <a:xfrm>
            <a:off x="1455979" y="4500305"/>
            <a:ext cx="787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hành trình giọt nước đi ra biển.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D73C734-6A89-4264-ADA7-67A231F8CD66}"/>
              </a:ext>
            </a:extLst>
          </p:cNvPr>
          <p:cNvGrpSpPr/>
          <p:nvPr/>
        </p:nvGrpSpPr>
        <p:grpSpPr>
          <a:xfrm>
            <a:off x="541444" y="1682160"/>
            <a:ext cx="791075" cy="718426"/>
            <a:chOff x="612559" y="1116397"/>
            <a:chExt cx="791075" cy="718426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D6EB6CC9-E82D-4163-B24A-9653292CD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411" y="1116397"/>
              <a:ext cx="667223" cy="6989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3EE5915-7FA4-4F1F-9C10-26765909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559" y="1338971"/>
              <a:ext cx="379735" cy="49585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9E2ED2A-04E4-4D20-AFAE-AD638CE09E99}"/>
              </a:ext>
            </a:extLst>
          </p:cNvPr>
          <p:cNvGrpSpPr/>
          <p:nvPr/>
        </p:nvGrpSpPr>
        <p:grpSpPr>
          <a:xfrm>
            <a:off x="505806" y="2571068"/>
            <a:ext cx="828387" cy="737953"/>
            <a:chOff x="1833014" y="2061054"/>
            <a:chExt cx="828387" cy="737953"/>
          </a:xfrm>
        </p:grpSpPr>
        <p:pic>
          <p:nvPicPr>
            <p:cNvPr id="14" name="图片 12">
              <a:extLst>
                <a:ext uri="{FF2B5EF4-FFF2-40B4-BE49-F238E27FC236}">
                  <a16:creationId xmlns="" xmlns:a16="http://schemas.microsoft.com/office/drawing/2014/main" id="{D340B9FC-58FE-49DA-A229-B90647C17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4178" y="2061054"/>
              <a:ext cx="667223" cy="69899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6A1C540B-ECAF-4FC5-8EF6-D1C3A1BAC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3014" y="2326856"/>
              <a:ext cx="394456" cy="47215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57BB5E0-D6A1-49DB-9250-E165F4AA5A04}"/>
              </a:ext>
            </a:extLst>
          </p:cNvPr>
          <p:cNvGrpSpPr/>
          <p:nvPr/>
        </p:nvGrpSpPr>
        <p:grpSpPr>
          <a:xfrm>
            <a:off x="497115" y="3384690"/>
            <a:ext cx="782445" cy="749475"/>
            <a:chOff x="1778637" y="2799007"/>
            <a:chExt cx="782445" cy="749475"/>
          </a:xfrm>
        </p:grpSpPr>
        <p:pic>
          <p:nvPicPr>
            <p:cNvPr id="16" name="图片 12">
              <a:extLst>
                <a:ext uri="{FF2B5EF4-FFF2-40B4-BE49-F238E27FC236}">
                  <a16:creationId xmlns="" xmlns:a16="http://schemas.microsoft.com/office/drawing/2014/main" id="{F43B43C7-7DAD-4233-81C0-A65B84D5C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3859" y="2799007"/>
              <a:ext cx="667223" cy="69899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FF260E2D-6C3B-4947-9D41-36F6A7F73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78637" y="3025261"/>
              <a:ext cx="431081" cy="52322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29D8E584-10C5-491D-AA06-273F28DE8BEA}"/>
              </a:ext>
            </a:extLst>
          </p:cNvPr>
          <p:cNvGrpSpPr/>
          <p:nvPr/>
        </p:nvGrpSpPr>
        <p:grpSpPr>
          <a:xfrm>
            <a:off x="493135" y="4328195"/>
            <a:ext cx="803492" cy="772156"/>
            <a:chOff x="2254348" y="2498439"/>
            <a:chExt cx="803492" cy="772156"/>
          </a:xfrm>
        </p:grpSpPr>
        <p:pic>
          <p:nvPicPr>
            <p:cNvPr id="15" name="图片 12">
              <a:extLst>
                <a:ext uri="{FF2B5EF4-FFF2-40B4-BE49-F238E27FC236}">
                  <a16:creationId xmlns="" xmlns:a16="http://schemas.microsoft.com/office/drawing/2014/main" id="{EAFEADA6-B1BC-457C-BFE7-4F67FC7E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0617" y="2498439"/>
              <a:ext cx="667223" cy="69899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56560224-5A22-4D15-A55C-8D857809B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4348" y="2747374"/>
              <a:ext cx="437122" cy="52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61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83" name="Khung">
            <a:extLst>
              <a:ext uri="{FF2B5EF4-FFF2-40B4-BE49-F238E27FC236}">
                <a16:creationId xmlns="" xmlns:a16="http://schemas.microsoft.com/office/drawing/2014/main" id="{9B899E7D-A5C5-4E4D-AAFD-B6E13C0001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14200" r="24063" b="15477"/>
          <a:stretch>
            <a:fillRect/>
          </a:stretch>
        </p:blipFill>
        <p:spPr>
          <a:xfrm>
            <a:off x="2017283" y="1112111"/>
            <a:ext cx="7430105" cy="3590242"/>
          </a:xfrm>
          <a:prstGeom prst="rect">
            <a:avLst/>
          </a:prstGeom>
        </p:spPr>
      </p:pic>
      <p:pic>
        <p:nvPicPr>
          <p:cNvPr id="85" name="Cá voi">
            <a:extLst>
              <a:ext uri="{FF2B5EF4-FFF2-40B4-BE49-F238E27FC236}">
                <a16:creationId xmlns="" xmlns:a16="http://schemas.microsoft.com/office/drawing/2014/main" id="{23CDD1DF-3B73-41F8-9B47-17FC56781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9" y="6137548"/>
            <a:ext cx="732754" cy="73275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="" xmlns:a16="http://schemas.microsoft.com/office/drawing/2014/main" id="{3739CCE7-291D-4E87-94C1-40AED3A9F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73" y="1622485"/>
            <a:ext cx="5713670" cy="1629310"/>
          </a:xfrm>
          <a:prstGeom prst="rect">
            <a:avLst/>
          </a:prstGeom>
        </p:spPr>
      </p:pic>
      <p:pic>
        <p:nvPicPr>
          <p:cNvPr id="89" name="图片 3">
            <a:extLst>
              <a:ext uri="{FF2B5EF4-FFF2-40B4-BE49-F238E27FC236}">
                <a16:creationId xmlns="" xmlns:a16="http://schemas.microsoft.com/office/drawing/2014/main" id="{550FA8FB-4168-49BC-BE3C-D325034E3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6567" y="2895621"/>
            <a:ext cx="1808763" cy="3313533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="" xmlns:a16="http://schemas.microsoft.com/office/drawing/2014/main" id="{083687D2-0B97-46D7-B43E-44B87DD981F6}"/>
              </a:ext>
            </a:extLst>
          </p:cNvPr>
          <p:cNvSpPr/>
          <p:nvPr/>
        </p:nvSpPr>
        <p:spPr>
          <a:xfrm>
            <a:off x="0" y="5921714"/>
            <a:ext cx="10737669" cy="574880"/>
          </a:xfrm>
          <a:custGeom>
            <a:avLst/>
            <a:gdLst>
              <a:gd name="connsiteX0" fmla="*/ 0 w 10737669"/>
              <a:gd name="connsiteY0" fmla="*/ 574880 h 574880"/>
              <a:gd name="connsiteX1" fmla="*/ 1236617 w 10737669"/>
              <a:gd name="connsiteY1" fmla="*/ 115 h 574880"/>
              <a:gd name="connsiteX2" fmla="*/ 3657600 w 10737669"/>
              <a:gd name="connsiteY2" fmla="*/ 522629 h 574880"/>
              <a:gd name="connsiteX3" fmla="*/ 8029303 w 10737669"/>
              <a:gd name="connsiteY3" fmla="*/ 278789 h 574880"/>
              <a:gd name="connsiteX4" fmla="*/ 10737669 w 10737669"/>
              <a:gd name="connsiteY4" fmla="*/ 139452 h 5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7669" h="574880">
                <a:moveTo>
                  <a:pt x="0" y="574880"/>
                </a:moveTo>
                <a:cubicBezTo>
                  <a:pt x="313508" y="291851"/>
                  <a:pt x="627017" y="8823"/>
                  <a:pt x="1236617" y="115"/>
                </a:cubicBezTo>
                <a:cubicBezTo>
                  <a:pt x="1846217" y="-8593"/>
                  <a:pt x="2525486" y="476183"/>
                  <a:pt x="3657600" y="522629"/>
                </a:cubicBezTo>
                <a:cubicBezTo>
                  <a:pt x="4789714" y="569075"/>
                  <a:pt x="8029303" y="278789"/>
                  <a:pt x="8029303" y="278789"/>
                </a:cubicBezTo>
                <a:lnTo>
                  <a:pt x="10737669" y="13945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4" name="图片 3">
            <a:extLst>
              <a:ext uri="{FF2B5EF4-FFF2-40B4-BE49-F238E27FC236}">
                <a16:creationId xmlns="" xmlns:a16="http://schemas.microsoft.com/office/drawing/2014/main" id="{A0C70390-930A-4172-87FB-ACB23244A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815" y="6179299"/>
            <a:ext cx="531028" cy="525213"/>
          </a:xfrm>
          <a:prstGeom prst="rect">
            <a:avLst/>
          </a:prstGeom>
        </p:spPr>
      </p:pic>
      <p:pic>
        <p:nvPicPr>
          <p:cNvPr id="95" name="图片 3">
            <a:extLst>
              <a:ext uri="{FF2B5EF4-FFF2-40B4-BE49-F238E27FC236}">
                <a16:creationId xmlns="" xmlns:a16="http://schemas.microsoft.com/office/drawing/2014/main" id="{E9FD8CA2-A4D9-4B48-BE21-B83F74F3D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0285" y="5946547"/>
            <a:ext cx="531028" cy="5252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344" y="3168971"/>
            <a:ext cx="3430622" cy="3430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E00923-559C-4F9B-9F5A-44E34794592B}"/>
              </a:ext>
            </a:extLst>
          </p:cNvPr>
          <p:cNvSpPr txBox="1"/>
          <p:nvPr/>
        </p:nvSpPr>
        <p:spPr>
          <a:xfrm>
            <a:off x="2854103" y="2743226"/>
            <a:ext cx="5808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87" name="图片 3">
            <a:extLst>
              <a:ext uri="{FF2B5EF4-FFF2-40B4-BE49-F238E27FC236}">
                <a16:creationId xmlns="" xmlns:a16="http://schemas.microsoft.com/office/drawing/2014/main" id="{7EE0A53B-EF3D-42B2-893B-94EE3E6A3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2224" y="6015281"/>
            <a:ext cx="531028" cy="52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A0FDAB-01ED-45E6-964A-5EC0D95B8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3" y="76220"/>
            <a:ext cx="3005588" cy="798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8CAC1D-AC00-4BC5-A4CC-219732198D95}"/>
              </a:ext>
            </a:extLst>
          </p:cNvPr>
          <p:cNvSpPr txBox="1"/>
          <p:nvPr/>
        </p:nvSpPr>
        <p:spPr>
          <a:xfrm>
            <a:off x="2054796" y="880077"/>
            <a:ext cx="9779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các sự vật được nhắc đến trong bài thơ.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D73C734-6A89-4264-ADA7-67A231F8CD66}"/>
              </a:ext>
            </a:extLst>
          </p:cNvPr>
          <p:cNvGrpSpPr/>
          <p:nvPr/>
        </p:nvGrpSpPr>
        <p:grpSpPr>
          <a:xfrm>
            <a:off x="1263721" y="796948"/>
            <a:ext cx="791075" cy="718426"/>
            <a:chOff x="612559" y="1116397"/>
            <a:chExt cx="791075" cy="718426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D6EB6CC9-E82D-4163-B24A-9653292CD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411" y="1116397"/>
              <a:ext cx="667223" cy="6989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3EE5915-7FA4-4F1F-9C10-26765909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559" y="1338971"/>
              <a:ext cx="379735" cy="495852"/>
            </a:xfrm>
            <a:prstGeom prst="rect">
              <a:avLst/>
            </a:prstGeom>
          </p:spPr>
        </p:pic>
      </p:grp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316CBE9C-102C-4483-AE4C-1A795397C4EE}"/>
              </a:ext>
            </a:extLst>
          </p:cNvPr>
          <p:cNvSpPr/>
          <p:nvPr/>
        </p:nvSpPr>
        <p:spPr>
          <a:xfrm>
            <a:off x="0" y="5921714"/>
            <a:ext cx="10737669" cy="574880"/>
          </a:xfrm>
          <a:custGeom>
            <a:avLst/>
            <a:gdLst>
              <a:gd name="connsiteX0" fmla="*/ 0 w 10737669"/>
              <a:gd name="connsiteY0" fmla="*/ 574880 h 574880"/>
              <a:gd name="connsiteX1" fmla="*/ 1236617 w 10737669"/>
              <a:gd name="connsiteY1" fmla="*/ 115 h 574880"/>
              <a:gd name="connsiteX2" fmla="*/ 3657600 w 10737669"/>
              <a:gd name="connsiteY2" fmla="*/ 522629 h 574880"/>
              <a:gd name="connsiteX3" fmla="*/ 8029303 w 10737669"/>
              <a:gd name="connsiteY3" fmla="*/ 278789 h 574880"/>
              <a:gd name="connsiteX4" fmla="*/ 10737669 w 10737669"/>
              <a:gd name="connsiteY4" fmla="*/ 139452 h 5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7669" h="574880">
                <a:moveTo>
                  <a:pt x="0" y="574880"/>
                </a:moveTo>
                <a:cubicBezTo>
                  <a:pt x="313508" y="291851"/>
                  <a:pt x="627017" y="8823"/>
                  <a:pt x="1236617" y="115"/>
                </a:cubicBezTo>
                <a:cubicBezTo>
                  <a:pt x="1846217" y="-8593"/>
                  <a:pt x="2525486" y="476183"/>
                  <a:pt x="3657600" y="522629"/>
                </a:cubicBezTo>
                <a:cubicBezTo>
                  <a:pt x="4789714" y="569075"/>
                  <a:pt x="8029303" y="278789"/>
                  <a:pt x="8029303" y="278789"/>
                </a:cubicBezTo>
                <a:lnTo>
                  <a:pt x="10737669" y="13945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3">
            <a:extLst>
              <a:ext uri="{FF2B5EF4-FFF2-40B4-BE49-F238E27FC236}">
                <a16:creationId xmlns="" xmlns:a16="http://schemas.microsoft.com/office/drawing/2014/main" id="{C6B8AB36-82AB-413B-96F0-4F9CB3159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288" y="6114881"/>
            <a:ext cx="531028" cy="525213"/>
          </a:xfrm>
          <a:prstGeom prst="rect">
            <a:avLst/>
          </a:prstGeom>
        </p:spPr>
      </p:pic>
      <p:pic>
        <p:nvPicPr>
          <p:cNvPr id="54" name="图片 3">
            <a:extLst>
              <a:ext uri="{FF2B5EF4-FFF2-40B4-BE49-F238E27FC236}">
                <a16:creationId xmlns="" xmlns:a16="http://schemas.microsoft.com/office/drawing/2014/main" id="{197F9D10-399B-488A-BDD8-9946BE7B8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220" y="6168189"/>
            <a:ext cx="531028" cy="525213"/>
          </a:xfrm>
          <a:prstGeom prst="rect">
            <a:avLst/>
          </a:prstGeom>
        </p:spPr>
      </p:pic>
      <p:pic>
        <p:nvPicPr>
          <p:cNvPr id="55" name="图片 3">
            <a:extLst>
              <a:ext uri="{FF2B5EF4-FFF2-40B4-BE49-F238E27FC236}">
                <a16:creationId xmlns="" xmlns:a16="http://schemas.microsoft.com/office/drawing/2014/main" id="{55044ED7-519E-4623-AD10-BE2E1CE10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6148" y="3015681"/>
            <a:ext cx="1808763" cy="3313533"/>
          </a:xfrm>
          <a:prstGeom prst="rect">
            <a:avLst/>
          </a:prstGeom>
        </p:spPr>
      </p:pic>
      <p:pic>
        <p:nvPicPr>
          <p:cNvPr id="57" name="图片 3">
            <a:extLst>
              <a:ext uri="{FF2B5EF4-FFF2-40B4-BE49-F238E27FC236}">
                <a16:creationId xmlns="" xmlns:a16="http://schemas.microsoft.com/office/drawing/2014/main" id="{BA70332E-62CD-440A-9200-CE49F75CA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382" y="5945204"/>
            <a:ext cx="531028" cy="525213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0ED8AEAF-88A7-4AE4-8045-2E347E649367}"/>
              </a:ext>
            </a:extLst>
          </p:cNvPr>
          <p:cNvGrpSpPr/>
          <p:nvPr/>
        </p:nvGrpSpPr>
        <p:grpSpPr>
          <a:xfrm>
            <a:off x="923925" y="2184245"/>
            <a:ext cx="9804679" cy="1392908"/>
            <a:chOff x="1198086" y="4331998"/>
            <a:chExt cx="9047426" cy="1392908"/>
          </a:xfrm>
        </p:grpSpPr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204092FF-8646-40D3-BBF5-254D550AB935}"/>
                </a:ext>
              </a:extLst>
            </p:cNvPr>
            <p:cNvGrpSpPr/>
            <p:nvPr/>
          </p:nvGrpSpPr>
          <p:grpSpPr>
            <a:xfrm rot="10800000">
              <a:off x="1198086" y="4331998"/>
              <a:ext cx="9047426" cy="1392908"/>
              <a:chOff x="2159706" y="4823879"/>
              <a:chExt cx="9047426" cy="1392908"/>
            </a:xfrm>
          </p:grpSpPr>
          <p:pic>
            <p:nvPicPr>
              <p:cNvPr id="42" name="Picture 12">
                <a:extLst>
                  <a:ext uri="{FF2B5EF4-FFF2-40B4-BE49-F238E27FC236}">
                    <a16:creationId xmlns="" xmlns:a16="http://schemas.microsoft.com/office/drawing/2014/main" id="{7F5E9055-4278-4C06-86D8-472590641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0800000">
                <a:off x="2196919" y="4823879"/>
                <a:ext cx="9010213" cy="1392908"/>
              </a:xfrm>
              <a:prstGeom prst="rect">
                <a:avLst/>
              </a:prstGeom>
            </p:spPr>
          </p:pic>
          <p:pic>
            <p:nvPicPr>
              <p:cNvPr id="41" name="图片 3">
                <a:extLst>
                  <a:ext uri="{FF2B5EF4-FFF2-40B4-BE49-F238E27FC236}">
                    <a16:creationId xmlns="" xmlns:a16="http://schemas.microsoft.com/office/drawing/2014/main" id="{6ECF98B3-8CF9-49D2-83F2-C61B2848F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9706" y="4947788"/>
                <a:ext cx="736118" cy="728058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00345827-40C8-4714-8A30-0786E873527F}"/>
                </a:ext>
              </a:extLst>
            </p:cNvPr>
            <p:cNvSpPr txBox="1"/>
            <p:nvPr/>
          </p:nvSpPr>
          <p:spPr>
            <a:xfrm>
              <a:off x="1547514" y="4537817"/>
              <a:ext cx="75434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Giọt nước mưa, dòng suối, bãi cỏ, đồi, sông, biển…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2" name="图片 1">
            <a:extLst>
              <a:ext uri="{FF2B5EF4-FFF2-40B4-BE49-F238E27FC236}">
                <a16:creationId xmlns="" xmlns:a16="http://schemas.microsoft.com/office/drawing/2014/main" id="{903FF0B2-2F23-42D8-83AF-30BEEE6C0C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331" y="5340044"/>
            <a:ext cx="1738220" cy="17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7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-0.05578 L 0.00039 -0.05555 C 0.00104 -0.05625 0.00339 -0.05763 0.0043 -0.05833 C 0.0043 -0.0581 0.00586 -0.06041 0.00612 -0.06111 C 0.00625 -0.06134 0.00638 -0.06203 0.00664 -0.0625 C 0.00677 -0.06296 0.0069 -0.06319 0.00716 -0.06365 C 0.00756 -0.06481 0.00847 -0.06921 0.00899 -0.0699 C 0.01185 -0.0743 0.00782 -0.06805 0.01016 -0.07199 C 0.01042 -0.07245 0.01055 -0.07268 0.01094 -0.07291 C 0.01133 -0.07384 0.01185 -0.075 0.01237 -0.07592 C 0.01276 -0.07662 0.01315 -0.07731 0.01328 -0.07801 C 0.01368 -0.07847 0.01381 -0.0787 0.01407 -0.07916 C 0.01433 -0.07939 0.01472 -0.07963 0.01485 -0.07986 C 0.01563 -0.08078 0.01615 -0.08171 0.01667 -0.08287 C 0.01693 -0.0831 0.01706 -0.08356 0.01706 -0.08379 C 0.01745 -0.08402 0.01784 -0.08402 0.01797 -0.08449 C 0.0181 -0.08495 0.01836 -0.08518 0.01849 -0.08564 C 0.01875 -0.08588 0.01888 -0.08588 0.01901 -0.08611 C 0.0194 -0.08634 0.01966 -0.08657 0.01993 -0.0868 C 0.02123 -0.09027 0.01993 -0.08773 0.02162 -0.08935 C 0.02175 -0.08981 0.02201 -0.09027 0.02227 -0.09074 C 0.02266 -0.09097 0.02292 -0.09097 0.02305 -0.09143 C 0.02344 -0.09189 0.02344 -0.09213 0.0237 -0.09259 C 0.02396 -0.09305 0.02435 -0.09305 0.02461 -0.09328 C 0.02552 -0.09421 0.02552 -0.09467 0.02604 -0.09583 C 0.02748 -0.09814 0.02696 -0.09699 0.02891 -0.09953 C 0.02969 -0.10046 0.0293 -0.1 0.03021 -0.10069 C 0.03073 -0.10138 0.03099 -0.10162 0.03138 -0.10231 C 0.03151 -0.10277 0.0319 -0.10301 0.03203 -0.10347 C 0.03256 -0.10416 0.03321 -0.10463 0.03373 -0.10486 C 0.03451 -0.10555 0.03503 -0.10578 0.03581 -0.10648 C 0.03633 -0.10671 0.03659 -0.1074 0.03685 -0.10763 C 0.03737 -0.1081 0.03789 -0.1081 0.03815 -0.10833 C 0.03894 -0.10879 0.03946 -0.10949 0.03998 -0.10995 C 0.03998 -0.11018 0.04024 -0.11064 0.0405 -0.11088 C 0.04076 -0.11088 0.04089 -0.11088 0.04115 -0.11111 C 0.04141 -0.11134 0.0418 -0.1118 0.04206 -0.11203 C 0.04232 -0.11226 0.04271 -0.11226 0.0431 -0.11226 C 0.04506 -0.11481 0.04414 -0.11412 0.04545 -0.11481 C 0.04558 -0.11527 0.04584 -0.11597 0.04597 -0.1162 C 0.04649 -0.11643 0.04688 -0.11666 0.04727 -0.11689 L 0.04779 -0.11736 L 0.04831 -0.11759 L 0.0487 -0.11805 C 0.04961 -0.11967 0.0487 -0.11828 0.05078 -0.11921 C 0.05105 -0.11921 0.05131 -0.1199 0.05144 -0.12013 C 0.05157 -0.12013 0.05196 -0.12037 0.05235 -0.12037 C 0.05365 -0.12083 0.05391 -0.12083 0.0556 -0.12106 L 0.05651 -0.12152 C 0.05756 -0.12176 0.05743 -0.12176 0.05847 -0.12222 C 0.06172 -0.12384 0.05743 -0.12176 0.0599 -0.12291 C 0.06029 -0.12314 0.06042 -0.12338 0.06068 -0.12338 C 0.06341 -0.1243 0.06368 -0.1243 0.06589 -0.12453 C 0.06628 -0.12476 0.06641 -0.12476 0.0668 -0.125 C 0.06719 -0.12523 0.06758 -0.12569 0.0681 -0.12569 C 0.06836 -0.12592 0.06927 -0.12615 0.06993 -0.12662 C 0.07071 -0.12708 0.07097 -0.12708 0.07188 -0.12731 C 0.0724 -0.12731 0.07279 -0.12754 0.07331 -0.12777 C 0.07383 -0.12801 0.07435 -0.12824 0.07487 -0.12824 C 0.07526 -0.12824 0.08164 -0.12801 0.08308 -0.12777 C 0.0836 -0.12754 0.08438 -0.12708 0.08464 -0.12708 C 0.08516 -0.12685 0.08555 -0.12662 0.08607 -0.12662 C 0.08672 -0.12615 0.08724 -0.12569 0.08815 -0.12546 C 0.0892 -0.125 0.08959 -0.125 0.0905 -0.12453 C 0.09349 -0.12314 0.0905 -0.12407 0.0948 -0.12338 C 0.09493 -0.12314 0.09558 -0.12314 0.09571 -0.12291 C 0.09727 -0.12245 0.09896 -0.12222 0.10052 -0.12176 C 0.10326 -0.12037 0.10052 -0.12152 0.10547 -0.1206 C 0.10586 -0.1206 0.10599 -0.12037 0.10612 -0.12037 C 0.10677 -0.12013 0.10703 -0.1199 0.10756 -0.11967 C 0.10782 -0.11921 0.10821 -0.11898 0.10847 -0.11898 C 0.10964 -0.11805 0.10964 -0.11782 0.11055 -0.11759 C 0.11068 -0.11759 0.11081 -0.11713 0.1112 -0.11689 C 0.11172 -0.11643 0.11211 -0.1162 0.11289 -0.1162 C 0.11315 -0.11597 0.11381 -0.11551 0.11407 -0.11527 C 0.11433 -0.11504 0.11446 -0.11504 0.11485 -0.11481 C 0.11849 -0.1125 0.11667 -0.11365 0.11862 -0.1125 C 0.11901 -0.11226 0.11953 -0.11203 0.11993 -0.11157 C 0.12032 -0.11088 0.12084 -0.11041 0.12123 -0.10995 C 0.1224 -0.10879 0.1237 -0.10856 0.12513 -0.1081 C 0.12552 -0.10763 0.12605 -0.10717 0.12644 -0.10671 C 0.12683 -0.10671 0.1293 -0.10601 0.1293 -0.10578 C 0.12982 -0.10578 0.13021 -0.10555 0.1306 -0.10532 C 0.13073 -0.10532 0.13112 -0.10509 0.13125 -0.10486 C 0.13151 -0.10463 0.13164 -0.10416 0.13177 -0.10416 C 0.13243 -0.10393 0.13347 -0.10347 0.13386 -0.10347 C 0.13438 -0.10301 0.1349 -0.10277 0.13529 -0.10277 C 0.13555 -0.10231 0.13581 -0.10162 0.1362 -0.10138 C 0.13633 -0.10138 0.13672 -0.10138 0.13685 -0.10115 C 0.13711 -0.10092 0.13724 -0.10092 0.13737 -0.10069 C 0.13907 -0.09838 0.13737 -0.10046 0.1392 -0.09884 C 0.1392 -0.09861 0.13946 -0.09814 0.13972 -0.09791 C 0.13998 -0.09768 0.14011 -0.09768 0.14037 -0.09745 C 0.14102 -0.09699 0.1418 -0.09606 0.14271 -0.09583 C 0.14297 -0.09537 0.14362 -0.09513 0.14388 -0.0949 C 0.14701 -0.09282 0.14336 -0.09513 0.14532 -0.09328 C 0.14597 -0.09305 0.1461 -0.09305 0.14662 -0.09259 C 0.14753 -0.09166 0.14701 -0.09189 0.14831 -0.09143 C 0.14844 -0.0912 0.14857 -0.09097 0.14896 -0.09074 C 0.15065 -0.08865 0.15091 -0.08773 0.15274 -0.08657 C 0.15313 -0.08611 0.15391 -0.08588 0.15443 -0.08564 C 0.15586 -0.08426 0.15743 -0.08333 0.15886 -0.08171 C 0.15964 -0.08101 0.16042 -0.07986 0.1612 -0.07963 C 0.16198 -0.07916 0.16276 -0.0787 0.16341 -0.07847 C 0.16433 -0.07777 0.16511 -0.07708 0.16602 -0.07638 C 0.16667 -0.07592 0.16719 -0.07592 0.16758 -0.07569 C 0.1681 -0.07546 0.16849 -0.075 0.16901 -0.07476 C 0.17045 -0.0743 0.1724 -0.0743 0.1737 -0.07407 C 0.17878 -0.07291 0.17032 -0.07476 0.1819 -0.07291 C 0.18282 -0.07291 0.18243 -0.07245 0.18308 -0.07199 C 0.18438 -0.07176 0.18542 -0.07129 0.18672 -0.07106 C 0.1875 -0.07037 0.18802 -0.06967 0.18868 -0.06944 C 0.18946 -0.06921 0.18998 -0.06921 0.19076 -0.06921 C 0.19167 -0.06875 0.19245 -0.06851 0.19362 -0.06782 C 0.19401 -0.06782 0.19453 -0.06736 0.1948 -0.06713 C 0.19545 -0.06689 0.19597 -0.06689 0.19662 -0.06666 L 0.19805 -0.06643 C 0.20039 -0.06458 0.19883 -0.06551 0.20157 -0.06481 C 0.20287 -0.06458 0.20404 -0.06388 0.20547 -0.06365 C 0.20599 -0.06365 0.20847 -0.06296 0.20912 -0.06296 C 0.20964 -0.0625 0.21055 -0.06203 0.21133 -0.0618 C 0.21185 -0.06157 0.21224 -0.06134 0.21276 -0.06134 L 0.23008 -0.06064 C 0.23203 -0.05972 0.23086 -0.06018 0.23412 -0.06018 L 0.23412 -0.05995 " pathEditMode="relative" rAng="0" ptsTypes="AAAAAAAAAAAAAAAAAAAAAAAAAAAAAAAAAAAAAAAAAAAAAAAAAAAAAAAAAAAAAAAAAAAAAAAAAAAAAAAAAAAAAAAAAAAAAAAAAAAAAAAAAAAAAAAAAAAAAAAAAAAAA">
                                          <p:cBhvr>
                                            <p:cTn id="48" dur="2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680" y="-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32" presetClass="emph" presetSubtype="0" repeatCount="10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-0.05578 L 0.00039 -0.05555 C 0.00104 -0.05625 0.00339 -0.05763 0.0043 -0.05833 C 0.0043 -0.0581 0.00586 -0.06041 0.00612 -0.06111 C 0.00625 -0.06134 0.00638 -0.06203 0.00664 -0.0625 C 0.00677 -0.06296 0.0069 -0.06319 0.00716 -0.06365 C 0.00756 -0.06481 0.00847 -0.06921 0.00899 -0.0699 C 0.01185 -0.0743 0.00782 -0.06805 0.01016 -0.07199 C 0.01042 -0.07245 0.01055 -0.07268 0.01094 -0.07291 C 0.01133 -0.07384 0.01185 -0.075 0.01237 -0.07592 C 0.01276 -0.07662 0.01315 -0.07731 0.01328 -0.07801 C 0.01368 -0.07847 0.01381 -0.0787 0.01407 -0.07916 C 0.01433 -0.07939 0.01472 -0.07963 0.01485 -0.07986 C 0.01563 -0.08078 0.01615 -0.08171 0.01667 -0.08287 C 0.01693 -0.0831 0.01706 -0.08356 0.01706 -0.08379 C 0.01745 -0.08402 0.01784 -0.08402 0.01797 -0.08449 C 0.0181 -0.08495 0.01836 -0.08518 0.01849 -0.08564 C 0.01875 -0.08588 0.01888 -0.08588 0.01901 -0.08611 C 0.0194 -0.08634 0.01966 -0.08657 0.01993 -0.0868 C 0.02123 -0.09027 0.01993 -0.08773 0.02162 -0.08935 C 0.02175 -0.08981 0.02201 -0.09027 0.02227 -0.09074 C 0.02266 -0.09097 0.02292 -0.09097 0.02305 -0.09143 C 0.02344 -0.09189 0.02344 -0.09213 0.0237 -0.09259 C 0.02396 -0.09305 0.02435 -0.09305 0.02461 -0.09328 C 0.02552 -0.09421 0.02552 -0.09467 0.02604 -0.09583 C 0.02748 -0.09814 0.02696 -0.09699 0.02891 -0.09953 C 0.02969 -0.10046 0.0293 -0.1 0.03021 -0.10069 C 0.03073 -0.10138 0.03099 -0.10162 0.03138 -0.10231 C 0.03151 -0.10277 0.0319 -0.10301 0.03203 -0.10347 C 0.03256 -0.10416 0.03321 -0.10463 0.03373 -0.10486 C 0.03451 -0.10555 0.03503 -0.10578 0.03581 -0.10648 C 0.03633 -0.10671 0.03659 -0.1074 0.03685 -0.10763 C 0.03737 -0.1081 0.03789 -0.1081 0.03815 -0.10833 C 0.03894 -0.10879 0.03946 -0.10949 0.03998 -0.10995 C 0.03998 -0.11018 0.04024 -0.11064 0.0405 -0.11088 C 0.04076 -0.11088 0.04089 -0.11088 0.04115 -0.11111 C 0.04141 -0.11134 0.0418 -0.1118 0.04206 -0.11203 C 0.04232 -0.11226 0.04271 -0.11226 0.0431 -0.11226 C 0.04506 -0.11481 0.04414 -0.11412 0.04545 -0.11481 C 0.04558 -0.11527 0.04584 -0.11597 0.04597 -0.1162 C 0.04649 -0.11643 0.04688 -0.11666 0.04727 -0.11689 L 0.04779 -0.11736 L 0.04831 -0.11759 L 0.0487 -0.11805 C 0.04961 -0.11967 0.0487 -0.11828 0.05078 -0.11921 C 0.05105 -0.11921 0.05131 -0.1199 0.05144 -0.12013 C 0.05157 -0.12013 0.05196 -0.12037 0.05235 -0.12037 C 0.05365 -0.12083 0.05391 -0.12083 0.0556 -0.12106 L 0.05651 -0.12152 C 0.05756 -0.12176 0.05743 -0.12176 0.05847 -0.12222 C 0.06172 -0.12384 0.05743 -0.12176 0.0599 -0.12291 C 0.06029 -0.12314 0.06042 -0.12338 0.06068 -0.12338 C 0.06341 -0.1243 0.06368 -0.1243 0.06589 -0.12453 C 0.06628 -0.12476 0.06641 -0.12476 0.0668 -0.125 C 0.06719 -0.12523 0.06758 -0.12569 0.0681 -0.12569 C 0.06836 -0.12592 0.06927 -0.12615 0.06993 -0.12662 C 0.07071 -0.12708 0.07097 -0.12708 0.07188 -0.12731 C 0.0724 -0.12731 0.07279 -0.12754 0.07331 -0.12777 C 0.07383 -0.12801 0.07435 -0.12824 0.07487 -0.12824 C 0.07526 -0.12824 0.08164 -0.12801 0.08308 -0.12777 C 0.0836 -0.12754 0.08438 -0.12708 0.08464 -0.12708 C 0.08516 -0.12685 0.08555 -0.12662 0.08607 -0.12662 C 0.08672 -0.12615 0.08724 -0.12569 0.08815 -0.12546 C 0.0892 -0.125 0.08959 -0.125 0.0905 -0.12453 C 0.09349 -0.12314 0.0905 -0.12407 0.0948 -0.12338 C 0.09493 -0.12314 0.09558 -0.12314 0.09571 -0.12291 C 0.09727 -0.12245 0.09896 -0.12222 0.10052 -0.12176 C 0.10326 -0.12037 0.10052 -0.12152 0.10547 -0.1206 C 0.10586 -0.1206 0.10599 -0.12037 0.10612 -0.12037 C 0.10677 -0.12013 0.10703 -0.1199 0.10756 -0.11967 C 0.10782 -0.11921 0.10821 -0.11898 0.10847 -0.11898 C 0.10964 -0.11805 0.10964 -0.11782 0.11055 -0.11759 C 0.11068 -0.11759 0.11081 -0.11713 0.1112 -0.11689 C 0.11172 -0.11643 0.11211 -0.1162 0.11289 -0.1162 C 0.11315 -0.11597 0.11381 -0.11551 0.11407 -0.11527 C 0.11433 -0.11504 0.11446 -0.11504 0.11485 -0.11481 C 0.11849 -0.1125 0.11667 -0.11365 0.11862 -0.1125 C 0.11901 -0.11226 0.11953 -0.11203 0.11993 -0.11157 C 0.12032 -0.11088 0.12084 -0.11041 0.12123 -0.10995 C 0.1224 -0.10879 0.1237 -0.10856 0.12513 -0.1081 C 0.12552 -0.10763 0.12605 -0.10717 0.12644 -0.10671 C 0.12683 -0.10671 0.1293 -0.10601 0.1293 -0.10578 C 0.12982 -0.10578 0.13021 -0.10555 0.1306 -0.10532 C 0.13073 -0.10532 0.13112 -0.10509 0.13125 -0.10486 C 0.13151 -0.10463 0.13164 -0.10416 0.13177 -0.10416 C 0.13243 -0.10393 0.13347 -0.10347 0.13386 -0.10347 C 0.13438 -0.10301 0.1349 -0.10277 0.13529 -0.10277 C 0.13555 -0.10231 0.13581 -0.10162 0.1362 -0.10138 C 0.13633 -0.10138 0.13672 -0.10138 0.13685 -0.10115 C 0.13711 -0.10092 0.13724 -0.10092 0.13737 -0.10069 C 0.13907 -0.09838 0.13737 -0.10046 0.1392 -0.09884 C 0.1392 -0.09861 0.13946 -0.09814 0.13972 -0.09791 C 0.13998 -0.09768 0.14011 -0.09768 0.14037 -0.09745 C 0.14102 -0.09699 0.1418 -0.09606 0.14271 -0.09583 C 0.14297 -0.09537 0.14362 -0.09513 0.14388 -0.0949 C 0.14701 -0.09282 0.14336 -0.09513 0.14532 -0.09328 C 0.14597 -0.09305 0.1461 -0.09305 0.14662 -0.09259 C 0.14753 -0.09166 0.14701 -0.09189 0.14831 -0.09143 C 0.14844 -0.0912 0.14857 -0.09097 0.14896 -0.09074 C 0.15065 -0.08865 0.15091 -0.08773 0.15274 -0.08657 C 0.15313 -0.08611 0.15391 -0.08588 0.15443 -0.08564 C 0.15586 -0.08426 0.15743 -0.08333 0.15886 -0.08171 C 0.15964 -0.08101 0.16042 -0.07986 0.1612 -0.07963 C 0.16198 -0.07916 0.16276 -0.0787 0.16341 -0.07847 C 0.16433 -0.07777 0.16511 -0.07708 0.16602 -0.07638 C 0.16667 -0.07592 0.16719 -0.07592 0.16758 -0.07569 C 0.1681 -0.07546 0.16849 -0.075 0.16901 -0.07476 C 0.17045 -0.0743 0.1724 -0.0743 0.1737 -0.07407 C 0.17878 -0.07291 0.17032 -0.07476 0.1819 -0.07291 C 0.18282 -0.07291 0.18243 -0.07245 0.18308 -0.07199 C 0.18438 -0.07176 0.18542 -0.07129 0.18672 -0.07106 C 0.1875 -0.07037 0.18802 -0.06967 0.18868 -0.06944 C 0.18946 -0.06921 0.18998 -0.06921 0.19076 -0.06921 C 0.19167 -0.06875 0.19245 -0.06851 0.19362 -0.06782 C 0.19401 -0.06782 0.19453 -0.06736 0.1948 -0.06713 C 0.19545 -0.06689 0.19597 -0.06689 0.19662 -0.06666 L 0.19805 -0.06643 C 0.20039 -0.06458 0.19883 -0.06551 0.20157 -0.06481 C 0.20287 -0.06458 0.20404 -0.06388 0.20547 -0.06365 C 0.20599 -0.06365 0.20847 -0.06296 0.20912 -0.06296 C 0.20964 -0.0625 0.21055 -0.06203 0.21133 -0.0618 C 0.21185 -0.06157 0.21224 -0.06134 0.21276 -0.06134 L 0.23008 -0.06064 C 0.23203 -0.05972 0.23086 -0.06018 0.23412 -0.06018 L 0.23412 -0.05995 " pathEditMode="relative" rAng="0" ptsTypes="AAAAAAAAAAAAAAAAAAAAAAAAAAAAAAAAAAAAAAAAAAAAAAAAAAAAAAAAAAAAAAAAAAAAAAAAAAAAAAAAAAAAAAAAAAAAAAAAAAAAAAAAAAAAAAAAAAAAAAAAAAAAA">
                                          <p:cBhvr>
                                            <p:cTn id="48" dur="2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680" y="-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32" presetClass="emph" presetSubtype="0" repeatCount="10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A0FDAB-01ED-45E6-964A-5EC0D95B8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3" y="76220"/>
            <a:ext cx="3005588" cy="798645"/>
          </a:xfrm>
          <a:prstGeom prst="rect">
            <a:avLst/>
          </a:prstGeom>
        </p:spPr>
      </p:pic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316CBE9C-102C-4483-AE4C-1A795397C4EE}"/>
              </a:ext>
            </a:extLst>
          </p:cNvPr>
          <p:cNvSpPr/>
          <p:nvPr/>
        </p:nvSpPr>
        <p:spPr>
          <a:xfrm>
            <a:off x="0" y="5921714"/>
            <a:ext cx="10737669" cy="574880"/>
          </a:xfrm>
          <a:custGeom>
            <a:avLst/>
            <a:gdLst>
              <a:gd name="connsiteX0" fmla="*/ 0 w 10737669"/>
              <a:gd name="connsiteY0" fmla="*/ 574880 h 574880"/>
              <a:gd name="connsiteX1" fmla="*/ 1236617 w 10737669"/>
              <a:gd name="connsiteY1" fmla="*/ 115 h 574880"/>
              <a:gd name="connsiteX2" fmla="*/ 3657600 w 10737669"/>
              <a:gd name="connsiteY2" fmla="*/ 522629 h 574880"/>
              <a:gd name="connsiteX3" fmla="*/ 8029303 w 10737669"/>
              <a:gd name="connsiteY3" fmla="*/ 278789 h 574880"/>
              <a:gd name="connsiteX4" fmla="*/ 10737669 w 10737669"/>
              <a:gd name="connsiteY4" fmla="*/ 139452 h 5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7669" h="574880">
                <a:moveTo>
                  <a:pt x="0" y="574880"/>
                </a:moveTo>
                <a:cubicBezTo>
                  <a:pt x="313508" y="291851"/>
                  <a:pt x="627017" y="8823"/>
                  <a:pt x="1236617" y="115"/>
                </a:cubicBezTo>
                <a:cubicBezTo>
                  <a:pt x="1846217" y="-8593"/>
                  <a:pt x="2525486" y="476183"/>
                  <a:pt x="3657600" y="522629"/>
                </a:cubicBezTo>
                <a:cubicBezTo>
                  <a:pt x="4789714" y="569075"/>
                  <a:pt x="8029303" y="278789"/>
                  <a:pt x="8029303" y="278789"/>
                </a:cubicBezTo>
                <a:lnTo>
                  <a:pt x="10737669" y="13945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3">
            <a:extLst>
              <a:ext uri="{FF2B5EF4-FFF2-40B4-BE49-F238E27FC236}">
                <a16:creationId xmlns="" xmlns:a16="http://schemas.microsoft.com/office/drawing/2014/main" id="{C6B8AB36-82AB-413B-96F0-4F9CB3159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288" y="6114881"/>
            <a:ext cx="531028" cy="525213"/>
          </a:xfrm>
          <a:prstGeom prst="rect">
            <a:avLst/>
          </a:prstGeom>
        </p:spPr>
      </p:pic>
      <p:pic>
        <p:nvPicPr>
          <p:cNvPr id="54" name="图片 3">
            <a:extLst>
              <a:ext uri="{FF2B5EF4-FFF2-40B4-BE49-F238E27FC236}">
                <a16:creationId xmlns="" xmlns:a16="http://schemas.microsoft.com/office/drawing/2014/main" id="{197F9D10-399B-488A-BDD8-9946BE7B8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220" y="6168189"/>
            <a:ext cx="531028" cy="525213"/>
          </a:xfrm>
          <a:prstGeom prst="rect">
            <a:avLst/>
          </a:prstGeom>
        </p:spPr>
      </p:pic>
      <p:pic>
        <p:nvPicPr>
          <p:cNvPr id="55" name="图片 3">
            <a:extLst>
              <a:ext uri="{FF2B5EF4-FFF2-40B4-BE49-F238E27FC236}">
                <a16:creationId xmlns="" xmlns:a16="http://schemas.microsoft.com/office/drawing/2014/main" id="{55044ED7-519E-4623-AD10-BE2E1CE10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6148" y="3015681"/>
            <a:ext cx="1808763" cy="3313533"/>
          </a:xfrm>
          <a:prstGeom prst="rect">
            <a:avLst/>
          </a:prstGeom>
        </p:spPr>
      </p:pic>
      <p:pic>
        <p:nvPicPr>
          <p:cNvPr id="57" name="图片 3">
            <a:extLst>
              <a:ext uri="{FF2B5EF4-FFF2-40B4-BE49-F238E27FC236}">
                <a16:creationId xmlns="" xmlns:a16="http://schemas.microsoft.com/office/drawing/2014/main" id="{BA70332E-62CD-440A-9200-CE49F75CA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382" y="5945204"/>
            <a:ext cx="531028" cy="525213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0ED8AEAF-88A7-4AE4-8045-2E347E649367}"/>
              </a:ext>
            </a:extLst>
          </p:cNvPr>
          <p:cNvGrpSpPr/>
          <p:nvPr/>
        </p:nvGrpSpPr>
        <p:grpSpPr>
          <a:xfrm>
            <a:off x="1029870" y="2084087"/>
            <a:ext cx="8645675" cy="1392908"/>
            <a:chOff x="1599837" y="4331998"/>
            <a:chExt cx="8645675" cy="1392908"/>
          </a:xfrm>
        </p:grpSpPr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204092FF-8646-40D3-BBF5-254D550AB935}"/>
                </a:ext>
              </a:extLst>
            </p:cNvPr>
            <p:cNvGrpSpPr/>
            <p:nvPr/>
          </p:nvGrpSpPr>
          <p:grpSpPr>
            <a:xfrm rot="10800000">
              <a:off x="1599837" y="4331998"/>
              <a:ext cx="8645675" cy="1392908"/>
              <a:chOff x="2159706" y="4823879"/>
              <a:chExt cx="8645675" cy="1392908"/>
            </a:xfrm>
          </p:grpSpPr>
          <p:pic>
            <p:nvPicPr>
              <p:cNvPr id="42" name="Picture 12">
                <a:extLst>
                  <a:ext uri="{FF2B5EF4-FFF2-40B4-BE49-F238E27FC236}">
                    <a16:creationId xmlns="" xmlns:a16="http://schemas.microsoft.com/office/drawing/2014/main" id="{7F5E9055-4278-4C06-86D8-472590641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0800000">
                <a:off x="2196919" y="4823879"/>
                <a:ext cx="8608462" cy="1392908"/>
              </a:xfrm>
              <a:prstGeom prst="rect">
                <a:avLst/>
              </a:prstGeom>
            </p:spPr>
          </p:pic>
          <p:pic>
            <p:nvPicPr>
              <p:cNvPr id="41" name="图片 3">
                <a:extLst>
                  <a:ext uri="{FF2B5EF4-FFF2-40B4-BE49-F238E27FC236}">
                    <a16:creationId xmlns="" xmlns:a16="http://schemas.microsoft.com/office/drawing/2014/main" id="{6ECF98B3-8CF9-49D2-83F2-C61B2848F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9706" y="4947788"/>
                <a:ext cx="736118" cy="728058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00345827-40C8-4714-8A30-0786E873527F}"/>
                </a:ext>
              </a:extLst>
            </p:cNvPr>
            <p:cNvSpPr txBox="1"/>
            <p:nvPr/>
          </p:nvSpPr>
          <p:spPr>
            <a:xfrm>
              <a:off x="1983701" y="4429784"/>
              <a:ext cx="71508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giọt mưa góp lại bao ngày tạo nên dòng suối nhỏ.</a:t>
              </a:r>
            </a:p>
          </p:txBody>
        </p:sp>
      </p:grpSp>
      <p:pic>
        <p:nvPicPr>
          <p:cNvPr id="52" name="图片 1">
            <a:extLst>
              <a:ext uri="{FF2B5EF4-FFF2-40B4-BE49-F238E27FC236}">
                <a16:creationId xmlns="" xmlns:a16="http://schemas.microsoft.com/office/drawing/2014/main" id="{903FF0B2-2F23-42D8-83AF-30BEEE6C0C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20" y="5010265"/>
            <a:ext cx="1738220" cy="17382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B77A71C-4132-4C5C-8EFD-8E84D50E93DB}"/>
              </a:ext>
            </a:extLst>
          </p:cNvPr>
          <p:cNvGrpSpPr/>
          <p:nvPr/>
        </p:nvGrpSpPr>
        <p:grpSpPr>
          <a:xfrm>
            <a:off x="188300" y="756873"/>
            <a:ext cx="12130973" cy="786942"/>
            <a:chOff x="1563939" y="771353"/>
            <a:chExt cx="12130973" cy="786942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6569417-CB8D-4526-B81F-1135F177A89F}"/>
                </a:ext>
              </a:extLst>
            </p:cNvPr>
            <p:cNvSpPr txBox="1"/>
            <p:nvPr/>
          </p:nvSpPr>
          <p:spPr>
            <a:xfrm>
              <a:off x="2367955" y="973520"/>
              <a:ext cx="11326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gì góp phần tạo nên dòng suối nhỏ?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C9FA1782-11A1-42CA-9423-0475DC441CE7}"/>
                </a:ext>
              </a:extLst>
            </p:cNvPr>
            <p:cNvGrpSpPr/>
            <p:nvPr/>
          </p:nvGrpSpPr>
          <p:grpSpPr>
            <a:xfrm>
              <a:off x="1563939" y="771353"/>
              <a:ext cx="828387" cy="737953"/>
              <a:chOff x="1833014" y="2061054"/>
              <a:chExt cx="828387" cy="737953"/>
            </a:xfrm>
          </p:grpSpPr>
          <p:pic>
            <p:nvPicPr>
              <p:cNvPr id="39" name="图片 12">
                <a:extLst>
                  <a:ext uri="{FF2B5EF4-FFF2-40B4-BE49-F238E27FC236}">
                    <a16:creationId xmlns="" xmlns:a16="http://schemas.microsoft.com/office/drawing/2014/main" id="{9B91C6A3-BC0A-49B7-B665-73E9300A87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94178" y="2061054"/>
                <a:ext cx="667223" cy="69899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="" xmlns:a16="http://schemas.microsoft.com/office/drawing/2014/main" id="{40ED37A8-34F0-4E01-B952-1BB080994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33014" y="2326856"/>
                <a:ext cx="394456" cy="4721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393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10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44 0.01435 L -0.00144 0.01435 C -0.00065 0.00995 3.33333E-6 0.00555 0.00117 0.00162 C 0.00221 -0.00162 0.00494 -0.0044 0.00651 -0.00649 C 0.00716 -0.00857 0.00742 -0.01112 0.00833 -0.01274 C 0.00898 -0.01389 0.01015 -0.01343 0.01093 -0.01436 C 0.02096 -0.02616 0.0026 -0.01112 0.01992 -0.02246 C 0.02929 -0.02848 0.01627 -0.02269 0.0289 -0.02871 C 0.03151 -0.02987 0.03424 -0.03079 0.03685 -0.03195 C 0.03984 -0.03311 0.04583 -0.03496 0.04583 -0.03496 C 0.06093 -0.03449 0.07617 -0.03519 0.09127 -0.03357 C 0.09557 -0.03311 0.09961 -0.02963 0.10377 -0.02871 L 0.11093 -0.02709 C 0.11276 -0.02616 0.11458 -0.025 0.11627 -0.02385 C 0.11784 -0.02292 0.11927 -0.02176 0.12083 -0.02084 C 0.12343 -0.01899 0.1263 -0.01829 0.12877 -0.01598 C 0.13346 -0.01181 0.13112 -0.01343 0.13593 -0.01112 C 0.13685 -0.01019 0.13763 -0.0088 0.13867 -0.00811 C 0.13971 -0.00718 0.14583 -0.0051 0.14661 -0.00487 C 0.14778 -0.00371 0.14896 -0.00232 0.15026 -0.00162 C 0.15781 0.00185 0.1638 0.00208 0.17161 0.00301 C 0.17278 0.0037 0.17409 0.00416 0.17526 0.00463 C 0.17617 0.00509 0.17695 0.00601 0.17786 0.00625 C 0.20273 0.01319 0.21093 0.00949 0.24401 0.00949 L 0.24401 0.00949 " pathEditMode="relative" ptsTypes="AAAAAAAAAAAAAAAAAAAAAAAAA">
                                          <p:cBhvr>
                                            <p:cTn id="39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32" presetClass="emph" presetSubtype="0" repeatCount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10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44 0.01435 L -0.00144 0.01435 C -0.00065 0.00995 3.33333E-6 0.00555 0.00117 0.00162 C 0.00221 -0.00162 0.00494 -0.0044 0.00651 -0.00649 C 0.00716 -0.00857 0.00742 -0.01112 0.00833 -0.01274 C 0.00898 -0.01389 0.01015 -0.01343 0.01093 -0.01436 C 0.02096 -0.02616 0.0026 -0.01112 0.01992 -0.02246 C 0.02929 -0.02848 0.01627 -0.02269 0.0289 -0.02871 C 0.03151 -0.02987 0.03424 -0.03079 0.03685 -0.03195 C 0.03984 -0.03311 0.04583 -0.03496 0.04583 -0.03496 C 0.06093 -0.03449 0.07617 -0.03519 0.09127 -0.03357 C 0.09557 -0.03311 0.09961 -0.02963 0.10377 -0.02871 L 0.11093 -0.02709 C 0.11276 -0.02616 0.11458 -0.025 0.11627 -0.02385 C 0.11784 -0.02292 0.11927 -0.02176 0.12083 -0.02084 C 0.12343 -0.01899 0.1263 -0.01829 0.12877 -0.01598 C 0.13346 -0.01181 0.13112 -0.01343 0.13593 -0.01112 C 0.13685 -0.01019 0.13763 -0.0088 0.13867 -0.00811 C 0.13971 -0.00718 0.14583 -0.0051 0.14661 -0.00487 C 0.14778 -0.00371 0.14896 -0.00232 0.15026 -0.00162 C 0.15781 0.00185 0.1638 0.00208 0.17161 0.00301 C 0.17278 0.0037 0.17409 0.00416 0.17526 0.00463 C 0.17617 0.00509 0.17695 0.00601 0.17786 0.00625 C 0.20273 0.01319 0.21093 0.00949 0.24401 0.00949 L 0.24401 0.00949 " pathEditMode="relative" ptsTypes="AAAAAAAAAAAAAAAAAAAAAAAAA">
                                          <p:cBhvr>
                                            <p:cTn id="54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repeatCount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A0FDAB-01ED-45E6-964A-5EC0D95B8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3" y="76220"/>
            <a:ext cx="3005588" cy="798645"/>
          </a:xfrm>
          <a:prstGeom prst="rect">
            <a:avLst/>
          </a:prstGeom>
        </p:spPr>
      </p:pic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316CBE9C-102C-4483-AE4C-1A795397C4EE}"/>
              </a:ext>
            </a:extLst>
          </p:cNvPr>
          <p:cNvSpPr/>
          <p:nvPr/>
        </p:nvSpPr>
        <p:spPr>
          <a:xfrm>
            <a:off x="0" y="5921714"/>
            <a:ext cx="10737669" cy="574880"/>
          </a:xfrm>
          <a:custGeom>
            <a:avLst/>
            <a:gdLst>
              <a:gd name="connsiteX0" fmla="*/ 0 w 10737669"/>
              <a:gd name="connsiteY0" fmla="*/ 574880 h 574880"/>
              <a:gd name="connsiteX1" fmla="*/ 1236617 w 10737669"/>
              <a:gd name="connsiteY1" fmla="*/ 115 h 574880"/>
              <a:gd name="connsiteX2" fmla="*/ 3657600 w 10737669"/>
              <a:gd name="connsiteY2" fmla="*/ 522629 h 574880"/>
              <a:gd name="connsiteX3" fmla="*/ 8029303 w 10737669"/>
              <a:gd name="connsiteY3" fmla="*/ 278789 h 574880"/>
              <a:gd name="connsiteX4" fmla="*/ 10737669 w 10737669"/>
              <a:gd name="connsiteY4" fmla="*/ 139452 h 5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7669" h="574880">
                <a:moveTo>
                  <a:pt x="0" y="574880"/>
                </a:moveTo>
                <a:cubicBezTo>
                  <a:pt x="313508" y="291851"/>
                  <a:pt x="627017" y="8823"/>
                  <a:pt x="1236617" y="115"/>
                </a:cubicBezTo>
                <a:cubicBezTo>
                  <a:pt x="1846217" y="-8593"/>
                  <a:pt x="2525486" y="476183"/>
                  <a:pt x="3657600" y="522629"/>
                </a:cubicBezTo>
                <a:cubicBezTo>
                  <a:pt x="4789714" y="569075"/>
                  <a:pt x="8029303" y="278789"/>
                  <a:pt x="8029303" y="278789"/>
                </a:cubicBezTo>
                <a:lnTo>
                  <a:pt x="10737669" y="13945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3">
            <a:extLst>
              <a:ext uri="{FF2B5EF4-FFF2-40B4-BE49-F238E27FC236}">
                <a16:creationId xmlns="" xmlns:a16="http://schemas.microsoft.com/office/drawing/2014/main" id="{C6B8AB36-82AB-413B-96F0-4F9CB3159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288" y="6114881"/>
            <a:ext cx="531028" cy="525213"/>
          </a:xfrm>
          <a:prstGeom prst="rect">
            <a:avLst/>
          </a:prstGeom>
        </p:spPr>
      </p:pic>
      <p:pic>
        <p:nvPicPr>
          <p:cNvPr id="54" name="图片 3">
            <a:extLst>
              <a:ext uri="{FF2B5EF4-FFF2-40B4-BE49-F238E27FC236}">
                <a16:creationId xmlns="" xmlns:a16="http://schemas.microsoft.com/office/drawing/2014/main" id="{197F9D10-399B-488A-BDD8-9946BE7B8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220" y="6168189"/>
            <a:ext cx="531028" cy="525213"/>
          </a:xfrm>
          <a:prstGeom prst="rect">
            <a:avLst/>
          </a:prstGeom>
        </p:spPr>
      </p:pic>
      <p:pic>
        <p:nvPicPr>
          <p:cNvPr id="55" name="图片 3">
            <a:extLst>
              <a:ext uri="{FF2B5EF4-FFF2-40B4-BE49-F238E27FC236}">
                <a16:creationId xmlns="" xmlns:a16="http://schemas.microsoft.com/office/drawing/2014/main" id="{55044ED7-519E-4623-AD10-BE2E1CE10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6148" y="3015681"/>
            <a:ext cx="1808763" cy="3313533"/>
          </a:xfrm>
          <a:prstGeom prst="rect">
            <a:avLst/>
          </a:prstGeom>
        </p:spPr>
      </p:pic>
      <p:pic>
        <p:nvPicPr>
          <p:cNvPr id="57" name="图片 3">
            <a:extLst>
              <a:ext uri="{FF2B5EF4-FFF2-40B4-BE49-F238E27FC236}">
                <a16:creationId xmlns="" xmlns:a16="http://schemas.microsoft.com/office/drawing/2014/main" id="{BA70332E-62CD-440A-9200-CE49F75CA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382" y="5945204"/>
            <a:ext cx="531028" cy="525213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0ED8AEAF-88A7-4AE4-8045-2E347E649367}"/>
              </a:ext>
            </a:extLst>
          </p:cNvPr>
          <p:cNvGrpSpPr/>
          <p:nvPr/>
        </p:nvGrpSpPr>
        <p:grpSpPr>
          <a:xfrm>
            <a:off x="565716" y="2148147"/>
            <a:ext cx="10400248" cy="2871929"/>
            <a:chOff x="1574979" y="4190429"/>
            <a:chExt cx="8670533" cy="1410568"/>
          </a:xfrm>
        </p:grpSpPr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204092FF-8646-40D3-BBF5-254D550AB935}"/>
                </a:ext>
              </a:extLst>
            </p:cNvPr>
            <p:cNvGrpSpPr/>
            <p:nvPr/>
          </p:nvGrpSpPr>
          <p:grpSpPr>
            <a:xfrm rot="10800000">
              <a:off x="1574979" y="4190429"/>
              <a:ext cx="8670533" cy="1410568"/>
              <a:chOff x="2159706" y="4947788"/>
              <a:chExt cx="8670533" cy="1410568"/>
            </a:xfrm>
          </p:grpSpPr>
          <p:pic>
            <p:nvPicPr>
              <p:cNvPr id="42" name="Picture 12">
                <a:extLst>
                  <a:ext uri="{FF2B5EF4-FFF2-40B4-BE49-F238E27FC236}">
                    <a16:creationId xmlns="" xmlns:a16="http://schemas.microsoft.com/office/drawing/2014/main" id="{7F5E9055-4278-4C06-86D8-472590641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0800000">
                <a:off x="2221777" y="4965448"/>
                <a:ext cx="8608462" cy="1392908"/>
              </a:xfrm>
              <a:prstGeom prst="rect">
                <a:avLst/>
              </a:prstGeom>
            </p:spPr>
          </p:pic>
          <p:pic>
            <p:nvPicPr>
              <p:cNvPr id="41" name="图片 3">
                <a:extLst>
                  <a:ext uri="{FF2B5EF4-FFF2-40B4-BE49-F238E27FC236}">
                    <a16:creationId xmlns="" xmlns:a16="http://schemas.microsoft.com/office/drawing/2014/main" id="{6ECF98B3-8CF9-49D2-83F2-C61B2848F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9706" y="4947788"/>
                <a:ext cx="736118" cy="728058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00345827-40C8-4714-8A30-0786E873527F}"/>
                </a:ext>
              </a:extLst>
            </p:cNvPr>
            <p:cNvSpPr txBox="1"/>
            <p:nvPr/>
          </p:nvSpPr>
          <p:spPr>
            <a:xfrm>
              <a:off x="1893453" y="4558005"/>
              <a:ext cx="6647545" cy="710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dòng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góp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sông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52" name="图片 1">
            <a:extLst>
              <a:ext uri="{FF2B5EF4-FFF2-40B4-BE49-F238E27FC236}">
                <a16:creationId xmlns="" xmlns:a16="http://schemas.microsoft.com/office/drawing/2014/main" id="{903FF0B2-2F23-42D8-83AF-30BEEE6C0C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92" y="4901874"/>
            <a:ext cx="1738220" cy="17382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C3BC09C-C5C2-43BB-A5EB-1D55A0C86DAB}"/>
              </a:ext>
            </a:extLst>
          </p:cNvPr>
          <p:cNvGrpSpPr/>
          <p:nvPr/>
        </p:nvGrpSpPr>
        <p:grpSpPr>
          <a:xfrm>
            <a:off x="2666414" y="612356"/>
            <a:ext cx="11665536" cy="746337"/>
            <a:chOff x="1193023" y="2540038"/>
            <a:chExt cx="11665536" cy="746337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C51547F-B4AF-45F4-B667-0B226842AA0E}"/>
                </a:ext>
              </a:extLst>
            </p:cNvPr>
            <p:cNvSpPr txBox="1"/>
            <p:nvPr/>
          </p:nvSpPr>
          <p:spPr>
            <a:xfrm>
              <a:off x="1860082" y="2697107"/>
              <a:ext cx="109984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dòng sông từ đâu mà có?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51C9C0AE-6628-4AA7-BD09-4A9297497367}"/>
                </a:ext>
              </a:extLst>
            </p:cNvPr>
            <p:cNvGrpSpPr/>
            <p:nvPr/>
          </p:nvGrpSpPr>
          <p:grpSpPr>
            <a:xfrm>
              <a:off x="1193023" y="2540038"/>
              <a:ext cx="667223" cy="746337"/>
              <a:chOff x="2403430" y="2614714"/>
              <a:chExt cx="667223" cy="746337"/>
            </a:xfrm>
          </p:grpSpPr>
          <p:pic>
            <p:nvPicPr>
              <p:cNvPr id="31" name="图片 12">
                <a:extLst>
                  <a:ext uri="{FF2B5EF4-FFF2-40B4-BE49-F238E27FC236}">
                    <a16:creationId xmlns="" xmlns:a16="http://schemas.microsoft.com/office/drawing/2014/main" id="{95D8A403-E909-498B-9F03-8356D4617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3430" y="2614714"/>
                <a:ext cx="667223" cy="69899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="" xmlns:a16="http://schemas.microsoft.com/office/drawing/2014/main" id="{AFBEAEAD-DF90-4E64-9D24-93EDD31A8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3861" y="2837830"/>
                <a:ext cx="431081" cy="5232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751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07 0.03148 L 0.00807 0.03148 C 0.01093 0.02916 0.01393 0.02731 0.01692 0.025 C 0.01809 0.02407 0.01914 0.02222 0.02057 0.02199 C 0.02461 0.02083 0.0289 0.02083 0.03307 0.02037 C 0.10755 0.02175 0.10976 0.02314 0.175 0.02037 C 0.18398 0.0199 0.19856 0.01828 0.20807 0.01712 C 0.21692 0.01087 0.2108 0.01412 0.22682 0.01412 L 0.22682 0.01412 " pathEditMode="relative" ptsTypes="AAAAAAAAA">
                                          <p:cBhvr>
                                            <p:cTn id="24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repeatCount="10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07 0.03148 L 0.00807 0.03148 C 0.01093 0.02916 0.01393 0.02731 0.01692 0.025 C 0.01809 0.02407 0.01914 0.02222 0.02057 0.02199 C 0.02461 0.02083 0.0289 0.02083 0.03307 0.02037 C 0.10755 0.02175 0.10976 0.02314 0.175 0.02037 C 0.18398 0.0199 0.19856 0.01828 0.20807 0.01712 C 0.21692 0.01087 0.2108 0.01412 0.22682 0.01412 L 0.22682 0.01412 " pathEditMode="relative" ptsTypes="AAAAAAAAA">
                                          <p:cBhvr>
                                            <p:cTn id="39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32" presetClass="emph" presetSubtype="0" repeatCount="10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A0FDAB-01ED-45E6-964A-5EC0D95B8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3" y="76220"/>
            <a:ext cx="3005588" cy="798645"/>
          </a:xfrm>
          <a:prstGeom prst="rect">
            <a:avLst/>
          </a:prstGeom>
        </p:spPr>
      </p:pic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316CBE9C-102C-4483-AE4C-1A795397C4EE}"/>
              </a:ext>
            </a:extLst>
          </p:cNvPr>
          <p:cNvSpPr/>
          <p:nvPr/>
        </p:nvSpPr>
        <p:spPr>
          <a:xfrm>
            <a:off x="0" y="5921714"/>
            <a:ext cx="10737669" cy="574880"/>
          </a:xfrm>
          <a:custGeom>
            <a:avLst/>
            <a:gdLst>
              <a:gd name="connsiteX0" fmla="*/ 0 w 10737669"/>
              <a:gd name="connsiteY0" fmla="*/ 574880 h 574880"/>
              <a:gd name="connsiteX1" fmla="*/ 1236617 w 10737669"/>
              <a:gd name="connsiteY1" fmla="*/ 115 h 574880"/>
              <a:gd name="connsiteX2" fmla="*/ 3657600 w 10737669"/>
              <a:gd name="connsiteY2" fmla="*/ 522629 h 574880"/>
              <a:gd name="connsiteX3" fmla="*/ 8029303 w 10737669"/>
              <a:gd name="connsiteY3" fmla="*/ 278789 h 574880"/>
              <a:gd name="connsiteX4" fmla="*/ 10737669 w 10737669"/>
              <a:gd name="connsiteY4" fmla="*/ 139452 h 5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7669" h="574880">
                <a:moveTo>
                  <a:pt x="0" y="574880"/>
                </a:moveTo>
                <a:cubicBezTo>
                  <a:pt x="313508" y="291851"/>
                  <a:pt x="627017" y="8823"/>
                  <a:pt x="1236617" y="115"/>
                </a:cubicBezTo>
                <a:cubicBezTo>
                  <a:pt x="1846217" y="-8593"/>
                  <a:pt x="2525486" y="476183"/>
                  <a:pt x="3657600" y="522629"/>
                </a:cubicBezTo>
                <a:cubicBezTo>
                  <a:pt x="4789714" y="569075"/>
                  <a:pt x="8029303" y="278789"/>
                  <a:pt x="8029303" y="278789"/>
                </a:cubicBezTo>
                <a:lnTo>
                  <a:pt x="10737669" y="13945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3" name="图片 3">
            <a:extLst>
              <a:ext uri="{FF2B5EF4-FFF2-40B4-BE49-F238E27FC236}">
                <a16:creationId xmlns="" xmlns:a16="http://schemas.microsoft.com/office/drawing/2014/main" id="{C6B8AB36-82AB-413B-96F0-4F9CB3159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288" y="6114881"/>
            <a:ext cx="531028" cy="525213"/>
          </a:xfrm>
          <a:prstGeom prst="rect">
            <a:avLst/>
          </a:prstGeom>
        </p:spPr>
      </p:pic>
      <p:pic>
        <p:nvPicPr>
          <p:cNvPr id="54" name="图片 3">
            <a:extLst>
              <a:ext uri="{FF2B5EF4-FFF2-40B4-BE49-F238E27FC236}">
                <a16:creationId xmlns="" xmlns:a16="http://schemas.microsoft.com/office/drawing/2014/main" id="{197F9D10-399B-488A-BDD8-9946BE7B8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220" y="6168189"/>
            <a:ext cx="531028" cy="525213"/>
          </a:xfrm>
          <a:prstGeom prst="rect">
            <a:avLst/>
          </a:prstGeom>
        </p:spPr>
      </p:pic>
      <p:pic>
        <p:nvPicPr>
          <p:cNvPr id="55" name="图片 3">
            <a:extLst>
              <a:ext uri="{FF2B5EF4-FFF2-40B4-BE49-F238E27FC236}">
                <a16:creationId xmlns="" xmlns:a16="http://schemas.microsoft.com/office/drawing/2014/main" id="{55044ED7-519E-4623-AD10-BE2E1CE10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6148" y="3015681"/>
            <a:ext cx="1808763" cy="3313533"/>
          </a:xfrm>
          <a:prstGeom prst="rect">
            <a:avLst/>
          </a:prstGeom>
        </p:spPr>
      </p:pic>
      <p:pic>
        <p:nvPicPr>
          <p:cNvPr id="57" name="图片 3">
            <a:extLst>
              <a:ext uri="{FF2B5EF4-FFF2-40B4-BE49-F238E27FC236}">
                <a16:creationId xmlns="" xmlns:a16="http://schemas.microsoft.com/office/drawing/2014/main" id="{BA70332E-62CD-440A-9200-CE49F75CA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382" y="5945204"/>
            <a:ext cx="531028" cy="5252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169D2AA-CB26-4FB1-A4F3-1BB98E3566F7}"/>
              </a:ext>
            </a:extLst>
          </p:cNvPr>
          <p:cNvGrpSpPr/>
          <p:nvPr/>
        </p:nvGrpSpPr>
        <p:grpSpPr>
          <a:xfrm>
            <a:off x="1412201" y="702460"/>
            <a:ext cx="10532603" cy="772156"/>
            <a:chOff x="564250" y="3667836"/>
            <a:chExt cx="9163631" cy="772156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CC812287-5498-4A13-804A-09BB2238DF04}"/>
                </a:ext>
              </a:extLst>
            </p:cNvPr>
            <p:cNvSpPr txBox="1"/>
            <p:nvPr/>
          </p:nvSpPr>
          <p:spPr>
            <a:xfrm>
              <a:off x="1367742" y="3761723"/>
              <a:ext cx="8360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Nói về hành trình giọt nước đi ra biển.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1D65935F-CD9F-4C02-8343-08BFDA1E5AB5}"/>
                </a:ext>
              </a:extLst>
            </p:cNvPr>
            <p:cNvGrpSpPr/>
            <p:nvPr/>
          </p:nvGrpSpPr>
          <p:grpSpPr>
            <a:xfrm>
              <a:off x="564250" y="3667836"/>
              <a:ext cx="803492" cy="772156"/>
              <a:chOff x="2254348" y="2498439"/>
              <a:chExt cx="803492" cy="772156"/>
            </a:xfrm>
          </p:grpSpPr>
          <p:pic>
            <p:nvPicPr>
              <p:cNvPr id="35" name="图片 12">
                <a:extLst>
                  <a:ext uri="{FF2B5EF4-FFF2-40B4-BE49-F238E27FC236}">
                    <a16:creationId xmlns="" xmlns:a16="http://schemas.microsoft.com/office/drawing/2014/main" id="{47F1B379-A1A4-4A8F-A580-D4034AE718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0617" y="2498439"/>
                <a:ext cx="667223" cy="69899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="" xmlns:a16="http://schemas.microsoft.com/office/drawing/2014/main" id="{491DDD8B-9A9C-4DFA-9E1B-D5989CE3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54348" y="2747374"/>
                <a:ext cx="437122" cy="523221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496472A-1C74-411A-A2E4-7E63C9798391}"/>
              </a:ext>
            </a:extLst>
          </p:cNvPr>
          <p:cNvGrpSpPr/>
          <p:nvPr/>
        </p:nvGrpSpPr>
        <p:grpSpPr>
          <a:xfrm rot="10800000">
            <a:off x="152400" y="1381124"/>
            <a:ext cx="10753724" cy="5476875"/>
            <a:chOff x="2159706" y="4105790"/>
            <a:chExt cx="9310978" cy="1852112"/>
          </a:xfrm>
        </p:grpSpPr>
        <p:pic>
          <p:nvPicPr>
            <p:cNvPr id="26" name="Picture 12">
              <a:extLst>
                <a:ext uri="{FF2B5EF4-FFF2-40B4-BE49-F238E27FC236}">
                  <a16:creationId xmlns="" xmlns:a16="http://schemas.microsoft.com/office/drawing/2014/main" id="{A15C4A3A-E7E1-4AB0-978C-0F6B6C4A3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2178313" y="4105790"/>
              <a:ext cx="9292371" cy="1852112"/>
            </a:xfrm>
            <a:prstGeom prst="rect">
              <a:avLst/>
            </a:prstGeom>
          </p:spPr>
        </p:pic>
        <p:pic>
          <p:nvPicPr>
            <p:cNvPr id="27" name="图片 3">
              <a:extLst>
                <a:ext uri="{FF2B5EF4-FFF2-40B4-BE49-F238E27FC236}">
                  <a16:creationId xmlns="" xmlns:a16="http://schemas.microsoft.com/office/drawing/2014/main" id="{A41B1715-1ACB-4594-A35B-B6FE29DB1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9706" y="4947788"/>
              <a:ext cx="736118" cy="728058"/>
            </a:xfrm>
            <a:prstGeom prst="rect">
              <a:avLst/>
            </a:prstGeom>
          </p:spPr>
        </p:pic>
      </p:grpSp>
      <p:pic>
        <p:nvPicPr>
          <p:cNvPr id="28" name="图片 1">
            <a:extLst>
              <a:ext uri="{FF2B5EF4-FFF2-40B4-BE49-F238E27FC236}">
                <a16:creationId xmlns="" xmlns:a16="http://schemas.microsoft.com/office/drawing/2014/main" id="{C4D46875-18F3-4060-84DA-407172D265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01" y="4901874"/>
            <a:ext cx="1738220" cy="17382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51AA7A90-AFE1-49B3-BFAB-89D92BCBC37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8941" y="1856522"/>
            <a:ext cx="1046458" cy="207239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69A17EDC-4F3E-4C84-BFC0-EA9B313739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4135" y="1856522"/>
            <a:ext cx="1477283" cy="2072396"/>
          </a:xfrm>
          <a:prstGeom prst="round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8900239C-CD59-4773-85AD-7B5CD5587E1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4647210" y="1875378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636CE5D0-14BE-4313-97D6-5667F292AC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8744" y="1875378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56" name="Right Arrow 16">
            <a:extLst>
              <a:ext uri="{FF2B5EF4-FFF2-40B4-BE49-F238E27FC236}">
                <a16:creationId xmlns="" xmlns:a16="http://schemas.microsoft.com/office/drawing/2014/main" id="{E45ABBE3-494C-444A-8353-F3A8D37D017E}"/>
              </a:ext>
            </a:extLst>
          </p:cNvPr>
          <p:cNvSpPr/>
          <p:nvPr/>
        </p:nvSpPr>
        <p:spPr>
          <a:xfrm>
            <a:off x="2592659" y="2850300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Right Arrow 17">
            <a:extLst>
              <a:ext uri="{FF2B5EF4-FFF2-40B4-BE49-F238E27FC236}">
                <a16:creationId xmlns="" xmlns:a16="http://schemas.microsoft.com/office/drawing/2014/main" id="{FD899B11-0551-48FC-A1E9-110BD76ED376}"/>
              </a:ext>
            </a:extLst>
          </p:cNvPr>
          <p:cNvSpPr/>
          <p:nvPr/>
        </p:nvSpPr>
        <p:spPr>
          <a:xfrm>
            <a:off x="4355817" y="2850300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Right Arrow 18">
            <a:extLst>
              <a:ext uri="{FF2B5EF4-FFF2-40B4-BE49-F238E27FC236}">
                <a16:creationId xmlns="" xmlns:a16="http://schemas.microsoft.com/office/drawing/2014/main" id="{56D4457C-962E-42BD-B109-9A67539E7A1E}"/>
              </a:ext>
            </a:extLst>
          </p:cNvPr>
          <p:cNvSpPr/>
          <p:nvPr/>
        </p:nvSpPr>
        <p:spPr>
          <a:xfrm>
            <a:off x="6100115" y="2844882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B314F7F-B6E3-4BCD-9095-B4E0A34A0B86}"/>
              </a:ext>
            </a:extLst>
          </p:cNvPr>
          <p:cNvSpPr txBox="1"/>
          <p:nvPr/>
        </p:nvSpPr>
        <p:spPr>
          <a:xfrm>
            <a:off x="2813600" y="4101902"/>
            <a:ext cx="8926384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 giọt mưa góp thành suối.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 dòng suối góp thành sông.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 dòng sông 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9499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07 0.03148 L 0.00807 0.03171 C 0.01094 0.02916 0.01393 0.02731 0.01693 0.025 C 0.0181 0.02407 0.01914 0.02222 0.02057 0.02199 C 0.02461 0.02083 0.0289 0.02083 0.03307 0.02037 C 0.10755 0.02175 0.10976 0.02314 0.175 0.02037 C 0.18398 0.0199 0.19857 0.01828 0.20807 0.01712 C 0.21693 0.01087 0.21081 0.01412 0.22682 0.01412 L 0.22682 0.01435 " pathEditMode="relative" rAng="0" ptsTypes="AAAAAAAAA">
                                          <p:cBhvr>
                                            <p:cTn id="6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38" y="-9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32" presetClass="emph" presetSubtype="0" repeatCount="10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8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9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0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2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58" grpId="0" animBg="1"/>
          <p:bldP spid="59" grpId="0" animBg="1"/>
          <p:bldP spid="60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07 0.03148 L 0.00807 0.03171 C 0.01094 0.02916 0.01393 0.02731 0.01693 0.025 C 0.0181 0.02407 0.01914 0.02222 0.02057 0.02199 C 0.02461 0.02083 0.0289 0.02083 0.03307 0.02037 C 0.10755 0.02175 0.10976 0.02314 0.175 0.02037 C 0.18398 0.0199 0.19857 0.01828 0.20807 0.01712 C 0.21693 0.01087 0.21081 0.01412 0.22682 0.01412 L 0.22682 0.01435 " pathEditMode="relative" rAng="0" ptsTypes="AAAAAAAAA">
                                          <p:cBhvr>
                                            <p:cTn id="6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38" y="-9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32" presetClass="emph" presetSubtype="0" repeatCount="10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8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9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0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2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58" grpId="0" animBg="1"/>
          <p:bldP spid="59" grpId="0" animBg="1"/>
          <p:bldP spid="60" grpId="0" build="p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83" name="Khung">
            <a:extLst>
              <a:ext uri="{FF2B5EF4-FFF2-40B4-BE49-F238E27FC236}">
                <a16:creationId xmlns="" xmlns:a16="http://schemas.microsoft.com/office/drawing/2014/main" id="{9B899E7D-A5C5-4E4D-AAFD-B6E13C0001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14200" r="24063" b="15477"/>
          <a:stretch>
            <a:fillRect/>
          </a:stretch>
        </p:blipFill>
        <p:spPr>
          <a:xfrm>
            <a:off x="2017283" y="1112111"/>
            <a:ext cx="7430105" cy="3590242"/>
          </a:xfrm>
          <a:prstGeom prst="rect">
            <a:avLst/>
          </a:prstGeom>
        </p:spPr>
      </p:pic>
      <p:pic>
        <p:nvPicPr>
          <p:cNvPr id="85" name="Cá voi">
            <a:extLst>
              <a:ext uri="{FF2B5EF4-FFF2-40B4-BE49-F238E27FC236}">
                <a16:creationId xmlns="" xmlns:a16="http://schemas.microsoft.com/office/drawing/2014/main" id="{23CDD1DF-3B73-41F8-9B47-17FC56781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9" y="6137548"/>
            <a:ext cx="732754" cy="73275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="" xmlns:a16="http://schemas.microsoft.com/office/drawing/2014/main" id="{3739CCE7-291D-4E87-94C1-40AED3A9F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95" y="1864307"/>
            <a:ext cx="5713670" cy="1629310"/>
          </a:xfrm>
          <a:prstGeom prst="rect">
            <a:avLst/>
          </a:prstGeom>
        </p:spPr>
      </p:pic>
      <p:pic>
        <p:nvPicPr>
          <p:cNvPr id="89" name="图片 3">
            <a:extLst>
              <a:ext uri="{FF2B5EF4-FFF2-40B4-BE49-F238E27FC236}">
                <a16:creationId xmlns="" xmlns:a16="http://schemas.microsoft.com/office/drawing/2014/main" id="{550FA8FB-4168-49BC-BE3C-D325034E3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6567" y="2895621"/>
            <a:ext cx="1808763" cy="3313533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="" xmlns:a16="http://schemas.microsoft.com/office/drawing/2014/main" id="{083687D2-0B97-46D7-B43E-44B87DD981F6}"/>
              </a:ext>
            </a:extLst>
          </p:cNvPr>
          <p:cNvSpPr/>
          <p:nvPr/>
        </p:nvSpPr>
        <p:spPr>
          <a:xfrm>
            <a:off x="0" y="5921714"/>
            <a:ext cx="10737669" cy="574880"/>
          </a:xfrm>
          <a:custGeom>
            <a:avLst/>
            <a:gdLst>
              <a:gd name="connsiteX0" fmla="*/ 0 w 10737669"/>
              <a:gd name="connsiteY0" fmla="*/ 574880 h 574880"/>
              <a:gd name="connsiteX1" fmla="*/ 1236617 w 10737669"/>
              <a:gd name="connsiteY1" fmla="*/ 115 h 574880"/>
              <a:gd name="connsiteX2" fmla="*/ 3657600 w 10737669"/>
              <a:gd name="connsiteY2" fmla="*/ 522629 h 574880"/>
              <a:gd name="connsiteX3" fmla="*/ 8029303 w 10737669"/>
              <a:gd name="connsiteY3" fmla="*/ 278789 h 574880"/>
              <a:gd name="connsiteX4" fmla="*/ 10737669 w 10737669"/>
              <a:gd name="connsiteY4" fmla="*/ 139452 h 5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7669" h="574880">
                <a:moveTo>
                  <a:pt x="0" y="574880"/>
                </a:moveTo>
                <a:cubicBezTo>
                  <a:pt x="313508" y="291851"/>
                  <a:pt x="627017" y="8823"/>
                  <a:pt x="1236617" y="115"/>
                </a:cubicBezTo>
                <a:cubicBezTo>
                  <a:pt x="1846217" y="-8593"/>
                  <a:pt x="2525486" y="476183"/>
                  <a:pt x="3657600" y="522629"/>
                </a:cubicBezTo>
                <a:cubicBezTo>
                  <a:pt x="4789714" y="569075"/>
                  <a:pt x="8029303" y="278789"/>
                  <a:pt x="8029303" y="278789"/>
                </a:cubicBezTo>
                <a:lnTo>
                  <a:pt x="10737669" y="13945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4" name="图片 3">
            <a:extLst>
              <a:ext uri="{FF2B5EF4-FFF2-40B4-BE49-F238E27FC236}">
                <a16:creationId xmlns="" xmlns:a16="http://schemas.microsoft.com/office/drawing/2014/main" id="{A0C70390-930A-4172-87FB-ACB23244A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815" y="6179299"/>
            <a:ext cx="531028" cy="525213"/>
          </a:xfrm>
          <a:prstGeom prst="rect">
            <a:avLst/>
          </a:prstGeom>
        </p:spPr>
      </p:pic>
      <p:pic>
        <p:nvPicPr>
          <p:cNvPr id="95" name="图片 3">
            <a:extLst>
              <a:ext uri="{FF2B5EF4-FFF2-40B4-BE49-F238E27FC236}">
                <a16:creationId xmlns="" xmlns:a16="http://schemas.microsoft.com/office/drawing/2014/main" id="{E9FD8CA2-A4D9-4B48-BE21-B83F74F3D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0285" y="5946547"/>
            <a:ext cx="531028" cy="5252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31" y="4476856"/>
            <a:ext cx="1916793" cy="1916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E00923-559C-4F9B-9F5A-44E34794592B}"/>
              </a:ext>
            </a:extLst>
          </p:cNvPr>
          <p:cNvSpPr txBox="1"/>
          <p:nvPr/>
        </p:nvSpPr>
        <p:spPr>
          <a:xfrm>
            <a:off x="2826722" y="2996601"/>
            <a:ext cx="5808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7" name="图片 3">
            <a:extLst>
              <a:ext uri="{FF2B5EF4-FFF2-40B4-BE49-F238E27FC236}">
                <a16:creationId xmlns="" xmlns:a16="http://schemas.microsoft.com/office/drawing/2014/main" id="{7EE0A53B-EF3D-42B2-893B-94EE3E6A3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2224" y="6015281"/>
            <a:ext cx="531028" cy="52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3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421</Words>
  <Application>Microsoft Office PowerPoint</Application>
  <PresentationFormat>Widescreen</PresentationFormat>
  <Paragraphs>53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宋体</vt:lpstr>
      <vt:lpstr>Arial</vt:lpstr>
      <vt:lpstr>Arial-Rounded</vt:lpstr>
      <vt:lpstr>Calibri</vt:lpstr>
      <vt:lpstr>Calibri Light</vt:lpstr>
      <vt:lpstr>Cambria</vt:lpstr>
      <vt:lpstr>Segoe UI Black</vt:lpstr>
      <vt:lpstr>黑体</vt:lpstr>
      <vt:lpstr>SVN-Cookies</vt:lpstr>
      <vt:lpstr>等线</vt:lpstr>
      <vt:lpstr>等线 Light</vt:lpstr>
      <vt:lpstr>胡晓波男神体</vt:lpstr>
      <vt:lpstr>阿里巴巴普惠体 Light</vt:lpstr>
      <vt:lpstr>3_Office 主题​​</vt:lpstr>
      <vt:lpstr>Office 主题</vt:lpstr>
      <vt:lpstr>2_Office 主题</vt:lpstr>
      <vt:lpstr>Custom Design</vt:lpstr>
      <vt:lpstr>2_Custom Design</vt:lpstr>
      <vt:lpstr>1_Custom Design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ACER</cp:lastModifiedBy>
  <cp:revision>37</cp:revision>
  <dcterms:created xsi:type="dcterms:W3CDTF">2021-08-01T02:14:29Z</dcterms:created>
  <dcterms:modified xsi:type="dcterms:W3CDTF">2026-01-28T01:42:33Z</dcterms:modified>
</cp:coreProperties>
</file>