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  <p:sldMasterId id="2147483724" r:id="rId3"/>
    <p:sldMasterId id="2147483736" r:id="rId4"/>
    <p:sldMasterId id="2147483748" r:id="rId5"/>
    <p:sldMasterId id="2147483760" r:id="rId6"/>
    <p:sldMasterId id="2147483768" r:id="rId7"/>
    <p:sldMasterId id="2147483792" r:id="rId8"/>
    <p:sldMasterId id="2147483804" r:id="rId9"/>
  </p:sldMasterIdLst>
  <p:notesMasterIdLst>
    <p:notesMasterId r:id="rId27"/>
  </p:notesMasterIdLst>
  <p:sldIdLst>
    <p:sldId id="7341" r:id="rId10"/>
    <p:sldId id="258" r:id="rId11"/>
    <p:sldId id="264" r:id="rId12"/>
    <p:sldId id="286" r:id="rId13"/>
    <p:sldId id="296" r:id="rId14"/>
    <p:sldId id="2007577179" r:id="rId15"/>
    <p:sldId id="2007577165" r:id="rId16"/>
    <p:sldId id="269" r:id="rId17"/>
    <p:sldId id="271" r:id="rId18"/>
    <p:sldId id="2007577169" r:id="rId19"/>
    <p:sldId id="2007577139" r:id="rId20"/>
    <p:sldId id="2007577166" r:id="rId21"/>
    <p:sldId id="299" r:id="rId22"/>
    <p:sldId id="2007577167" r:id="rId23"/>
    <p:sldId id="300" r:id="rId24"/>
    <p:sldId id="2007577168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68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5C78-3DD0-4759-9B11-C1ECDDA34F6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27ED8-52C0-4CAC-BEF9-AB4319E9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9428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340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05222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5313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3782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50775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3724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0171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627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841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609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71619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30904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12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0109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68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6091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95943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6768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52907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38164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0820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38427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3620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9493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901172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97095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099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959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072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3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221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34464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08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46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687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113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094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46E506-AAC5-4D02-9AF1-9B14FD34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B864578-3E75-4431-ACDC-5291A668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A79566-4422-4D6B-AE8C-875E0CC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6BA6543-DC10-48F3-8403-2F5D4816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E15E68A-9DBA-4450-B3B0-4976E20C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5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CD34C6-78E8-481A-917F-542C0D8E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976538-1A22-423C-85BE-B7DA295B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A64A65-2615-4467-89CF-5F18D7F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9A7B5DC-56AB-4BDA-9139-985CF17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5C7CA5-0768-4910-83A0-2C7E1EE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6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ED1E0A-158D-4472-BA0D-A23CE068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A4EC316-8A33-42A9-858B-3C73BD98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E4FAE95-E613-497C-BF89-2F752AEA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F17859-89D0-437E-8B9F-F697764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18337E-9AE5-41A9-8A05-DC4ED2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D47080-D745-44AC-A4C9-636146C7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42D562F-8AE0-4279-AED3-3D87A2A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538E115-AEB3-4128-ADA1-BC85B225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F343F9D-0244-4F63-9075-9FD92C42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1BE7F9-1D29-40EF-97C6-267A5169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4231F47-C942-4C93-BC7C-82A5C14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5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5D9BDA-868F-4FC0-AE08-3438E0C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4A769A9-A3FF-43AB-89D3-3317A37F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FBAD61F-6A99-4EC1-87CB-3881D605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44434C-4BC3-41F7-BB7E-5BF42B02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1EF8A04-C4CB-44EB-BD35-DADF389A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B14E7A-A63F-412C-B093-35EBF0B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022162B-ADA4-43C8-B021-784C4C3B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E36F13-1993-4C67-852C-5B88CAE8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4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16963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6CBBE3-7F38-4079-98A9-E7F76013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FCA3A99-73BB-43EE-AAE7-4C961F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D7E105C-21FF-483E-B2E4-F4C246E8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71B006F-AC9C-4432-AEF0-783097ED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5BC7430-9B5E-4C3F-88F1-32C5F4C2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DD0DB72-B8F1-46B1-B260-A925AA74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AE68D83-2FCC-486D-B1C3-60CDE40E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1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929D08-8C39-413A-8AE2-161E426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32050CA-214C-4A65-9A3F-47F7F18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E6F97B-3272-44F8-87F4-08DBDEDE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99466E-4D0C-4234-B85E-F90EDA50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8E6D5B1-859D-434A-8F73-35A0A911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6689B41-7592-4D15-9BC8-151CB9BC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2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8BF344-C18F-4ACB-84F3-A25361F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A17B132-12F9-4444-A7B6-9FB44FAA5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67B1DCE-8E58-4271-8221-08EFFCEB5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085989A-6D77-4586-9AFC-D81A7D4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1D5714-93EC-4EF3-9028-A563438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64CF3B-2222-4446-880B-54313DF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3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3CB745-AA0F-4A3B-86B6-E16C3430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51DE1B5-B902-4C2E-AC78-BE91115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9F6701-E33B-4581-893D-5544A696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2FC9A6-C710-44CE-921C-6D03FCB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BB3F8A-CC78-4B03-BD3A-13F8B140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A7A83A8-FFAC-4E13-871D-AC10C05EF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42A6EAC-3198-4409-A2CF-C58B47AE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4F594A-89CA-417E-BA01-D62EBE41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7DDEBF-52DE-40EB-92E1-5ADA856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72C9512-8D19-405C-9EDA-C52725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48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94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2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65348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3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64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43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10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219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919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2347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590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42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90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1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305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90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28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05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9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2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73075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12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28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007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03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674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2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71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92548"/>
      </p:ext>
    </p:extLst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0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8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3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0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8.gi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9.gi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FB9B9B3-3D8A-49AB-0DA3-A5CF0C03324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5224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xmlns="" id="{F40E57A0-A60B-4BD0-A7BF-AD48DE2A7F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424F5BA-B8BE-9F26-86B9-120BC2CFF5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1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AA20727-07CA-4ED6-858B-7CD6682C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BA218-97F1-4AFC-B3C8-95B2F582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9F4B28-D1F6-428D-B786-B9D5CD45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18C797-6F25-426E-949D-8DAE81F6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21B767-9E9F-48C3-B2AC-E58E7CE3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B14ECB-B6E5-42D0-8EED-96AD35CA2C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952" y="228600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3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7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AE91AC1-3FFF-961F-E500-E139336464D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2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6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microsoft.com/office/2007/relationships/hdphoto" Target="../media/hdphoto4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5.sv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53.sv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3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2ECFF84-9237-0429-1B6F-2448DC0BB7E2}"/>
              </a:ext>
            </a:extLst>
          </p:cNvPr>
          <p:cNvGrpSpPr/>
          <p:nvPr/>
        </p:nvGrpSpPr>
        <p:grpSpPr>
          <a:xfrm>
            <a:off x="2446161" y="1158705"/>
            <a:ext cx="7431899" cy="4178376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xmlns="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E0086DAA-FA01-B648-E485-B48AFC66FE8D}"/>
                </a:ext>
              </a:extLst>
            </p:cNvPr>
            <p:cNvSpPr txBox="1"/>
            <p:nvPr/>
          </p:nvSpPr>
          <p:spPr>
            <a:xfrm>
              <a:off x="2531917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KHỞI 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7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69" y="848095"/>
            <a:ext cx="10266533" cy="5618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D12B83-A8E5-4518-9AF2-2063E2A56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98" y="273956"/>
            <a:ext cx="3749901" cy="98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D24A81-A1C0-48B8-8C67-CCC15348B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48" y="3261138"/>
            <a:ext cx="688813" cy="792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A480D9-72FE-417E-9D7D-B5EFED1BF8B5}"/>
              </a:ext>
            </a:extLst>
          </p:cNvPr>
          <p:cNvSpPr txBox="1"/>
          <p:nvPr/>
        </p:nvSpPr>
        <p:spPr>
          <a:xfrm>
            <a:off x="3028949" y="3091335"/>
            <a:ext cx="4684229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CF93B1E-F079-4C32-AED2-96BC9E622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8"/>
            <a:ext cx="12125325" cy="6820495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2416F4F-8341-4A30-8667-7F6B6766350C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A1D0806-B05B-422C-AE7E-6C96D9026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89D20E8-8303-4EF3-992B-0AB00C02E8F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3F7D38B-2031-42EA-9BF0-98CD7A7AE076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DDADED3-6C01-4ABC-B172-BD7CE83A9AC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6AB7073-6B89-46E6-95CD-721F8D8C187D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4CCB13-EB75-408A-9060-7D7B553E531E}"/>
              </a:ext>
            </a:extLst>
          </p:cNvPr>
          <p:cNvSpPr txBox="1"/>
          <p:nvPr/>
        </p:nvSpPr>
        <p:spPr>
          <a:xfrm>
            <a:off x="8199751" y="524625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589614C-8E63-461B-9A4E-E01EE0BE1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0" y="1019408"/>
            <a:ext cx="515742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2350AEC-B42B-4E21-A642-7C4DDF7FD4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4" y="3425719"/>
            <a:ext cx="490644" cy="4906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B1621CE-B2B6-48BA-A1EF-E996626C2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9" y="912798"/>
            <a:ext cx="487364" cy="487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ACED599-24C0-43EB-91E4-7BFCB8C2CB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882" y="2720508"/>
            <a:ext cx="1022353" cy="1317263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70304CC-B07B-4524-BAD4-0F57184494EC}"/>
              </a:ext>
            </a:extLst>
          </p:cNvPr>
          <p:cNvSpPr/>
          <p:nvPr/>
        </p:nvSpPr>
        <p:spPr>
          <a:xfrm>
            <a:off x="882015" y="5687032"/>
            <a:ext cx="4156710" cy="640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2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59473B1-4D68-4FCF-8A85-FC5B6A2CB752}"/>
              </a:ext>
            </a:extLst>
          </p:cNvPr>
          <p:cNvGrpSpPr/>
          <p:nvPr/>
        </p:nvGrpSpPr>
        <p:grpSpPr>
          <a:xfrm>
            <a:off x="6214020" y="1681602"/>
            <a:ext cx="5158854" cy="2613541"/>
            <a:chOff x="6138355" y="864494"/>
            <a:chExt cx="5158854" cy="2613541"/>
          </a:xfrm>
        </p:grpSpPr>
        <p:sp>
          <p:nvSpPr>
            <p:cNvPr id="3" name="Rounded Rectangle 40">
              <a:extLst>
                <a:ext uri="{FF2B5EF4-FFF2-40B4-BE49-F238E27FC236}">
                  <a16:creationId xmlns:a16="http://schemas.microsoft.com/office/drawing/2014/main" xmlns="" id="{DF35B047-2FAA-4F91-B2A2-9F7AF289B02C}"/>
                </a:ext>
              </a:extLst>
            </p:cNvPr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99AB054-E603-4AC0-A01E-A90C3EAD5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7251EA-5046-463A-A7CB-A2949D531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0" y="1681602"/>
            <a:ext cx="476138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6D1E64-1B70-4576-A903-DD4A3C33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104" y="364325"/>
            <a:ext cx="4054191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5ECEB0-6EE4-4DE4-865A-C44E9641C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4522000"/>
            <a:ext cx="5191125" cy="197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CB552F-D2DD-4275-B943-63E6465E3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11987" y="4466199"/>
            <a:ext cx="918316" cy="71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833A80-E56E-44A6-8FA2-275F4C4937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18512" y="4466199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</p:spTree>
    <p:extLst>
      <p:ext uri="{BB962C8B-B14F-4D97-AF65-F5344CB8AC3E}">
        <p14:creationId xmlns:p14="http://schemas.microsoft.com/office/powerpoint/2010/main" val="2130009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CCC6A9-AD64-4CFF-BBE1-AF1A80A51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833682"/>
            <a:ext cx="5334618" cy="2683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46F97D-3925-490A-9748-39F6BAEA2B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535023" y="2855835"/>
            <a:ext cx="5215744" cy="3466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1883C-E209-4271-94D9-633C552F8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519" y="535383"/>
            <a:ext cx="4462659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</p:spTree>
    <p:extLst>
      <p:ext uri="{BB962C8B-B14F-4D97-AF65-F5344CB8AC3E}">
        <p14:creationId xmlns:p14="http://schemas.microsoft.com/office/powerpoint/2010/main" val="418868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4018" y="328491"/>
            <a:ext cx="8362151" cy="45189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1495290"/>
            <a:ext cx="732754" cy="732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BABD60-B709-4FDD-81D8-C35F3B18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926" y="700802"/>
            <a:ext cx="7130147" cy="345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1162051" y="1109403"/>
            <a:ext cx="10239374" cy="4376997"/>
          </a:xfrm>
          <a:prstGeom prst="rect">
            <a:avLst/>
          </a:prstGeom>
        </p:spPr>
      </p:pic>
      <p:pic>
        <p:nvPicPr>
          <p:cNvPr id="8" name="Cá vo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2266028"/>
            <a:ext cx="732754" cy="7327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4033607-ABE0-49F3-9EB0-948F2B28451E}"/>
              </a:ext>
            </a:extLst>
          </p:cNvPr>
          <p:cNvGrpSpPr/>
          <p:nvPr/>
        </p:nvGrpSpPr>
        <p:grpSpPr>
          <a:xfrm>
            <a:off x="2866962" y="339913"/>
            <a:ext cx="6843940" cy="715765"/>
            <a:chOff x="2873170" y="343910"/>
            <a:chExt cx="4312010" cy="1280575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xmlns="" id="{B66ED036-63CF-4B1F-BBB4-5B4CF5F4DC4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xmlns="" id="{DB0265AF-5285-494A-9A21-79A2541D9BB6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E55AD715-3022-4090-842D-672CA76C2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54" y="1664864"/>
            <a:ext cx="2359956" cy="7971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6EF286-055F-4A75-9117-B18B595CF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270" y="2810549"/>
            <a:ext cx="7358510" cy="201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ABCD36-2465-4EA8-954E-8F3E7DA48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698" y="2326870"/>
            <a:ext cx="1299678" cy="55700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BF51853-2E4B-2BB1-2D7B-854FC606C7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092779" y="485775"/>
            <a:ext cx="10069739" cy="58568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C0F387-2B1E-484B-8A38-F5135AD017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644" y="893103"/>
            <a:ext cx="927752" cy="488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FDA36E-0748-4C86-AA98-56BA9B882C2E}"/>
              </a:ext>
            </a:extLst>
          </p:cNvPr>
          <p:cNvSpPr txBox="1"/>
          <p:nvPr/>
        </p:nvSpPr>
        <p:spPr>
          <a:xfrm>
            <a:off x="2562225" y="657548"/>
            <a:ext cx="8115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D70D9B-3084-4AC6-8CF7-FAF6D5C89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9304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D3C756EF-6E06-4536-9FA9-DF47049A7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0" t="20759" r="22245" b="20097"/>
          <a:stretch/>
        </p:blipFill>
        <p:spPr>
          <a:xfrm>
            <a:off x="3801150" y="2062690"/>
            <a:ext cx="7217643" cy="2767279"/>
          </a:xfrm>
          <a:prstGeom prst="rect">
            <a:avLst/>
          </a:prstGeom>
        </p:spPr>
      </p:pic>
      <p:grpSp>
        <p:nvGrpSpPr>
          <p:cNvPr id="85" name="组合 21">
            <a:extLst>
              <a:ext uri="{FF2B5EF4-FFF2-40B4-BE49-F238E27FC236}">
                <a16:creationId xmlns:a16="http://schemas.microsoft.com/office/drawing/2014/main" xmlns="" id="{2857177E-CD1F-46FC-B1C6-91271CE4AE79}"/>
              </a:ext>
            </a:extLst>
          </p:cNvPr>
          <p:cNvGrpSpPr/>
          <p:nvPr/>
        </p:nvGrpSpPr>
        <p:grpSpPr>
          <a:xfrm>
            <a:off x="3781395" y="1540715"/>
            <a:ext cx="982365" cy="982365"/>
            <a:chOff x="1671394" y="1576373"/>
            <a:chExt cx="2091016" cy="2091016"/>
          </a:xfrm>
          <a:solidFill>
            <a:schemeClr val="bg1"/>
          </a:solidFill>
        </p:grpSpPr>
        <p:sp>
          <p:nvSpPr>
            <p:cNvPr id="87" name="椭圆 22">
              <a:extLst>
                <a:ext uri="{FF2B5EF4-FFF2-40B4-BE49-F238E27FC236}">
                  <a16:creationId xmlns:a16="http://schemas.microsoft.com/office/drawing/2014/main" xmlns="" id="{3E0BAFA1-D053-4445-982B-669EDBAF25F1}"/>
                </a:ext>
              </a:extLst>
            </p:cNvPr>
            <p:cNvSpPr/>
            <p:nvPr/>
          </p:nvSpPr>
          <p:spPr>
            <a:xfrm>
              <a:off x="1764402" y="1669381"/>
              <a:ext cx="1905000" cy="1905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椭圆 23">
              <a:extLst>
                <a:ext uri="{FF2B5EF4-FFF2-40B4-BE49-F238E27FC236}">
                  <a16:creationId xmlns:a16="http://schemas.microsoft.com/office/drawing/2014/main" xmlns="" id="{4121D451-59A4-48C5-9116-F4302F26CA40}"/>
                </a:ext>
              </a:extLst>
            </p:cNvPr>
            <p:cNvSpPr/>
            <p:nvPr/>
          </p:nvSpPr>
          <p:spPr>
            <a:xfrm>
              <a:off x="1671394" y="1576373"/>
              <a:ext cx="2091016" cy="2091016"/>
            </a:xfrm>
            <a:prstGeom prst="ellipse">
              <a:avLst/>
            </a:prstGeom>
            <a:grpFill/>
            <a:ln w="25400">
              <a:solidFill>
                <a:srgbClr val="54823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A41D4F5A-6C07-4CD8-AC87-8857B57B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2" t="30541" r="74673" b="28883"/>
          <a:stretch/>
        </p:blipFill>
        <p:spPr>
          <a:xfrm>
            <a:off x="3933119" y="1540715"/>
            <a:ext cx="738742" cy="1113172"/>
          </a:xfrm>
          <a:prstGeom prst="rect">
            <a:avLst/>
          </a:prstGeom>
        </p:spPr>
      </p:pic>
      <p:pic>
        <p:nvPicPr>
          <p:cNvPr id="84" name="Picture 83" descr="A picture containing text, headdress, helmet, vector graphics&#10;&#10;Description automatically generated">
            <a:extLst>
              <a:ext uri="{FF2B5EF4-FFF2-40B4-BE49-F238E27FC236}">
                <a16:creationId xmlns:a16="http://schemas.microsoft.com/office/drawing/2014/main" xmlns="" id="{15BEA74C-7805-4803-BAC7-7043A262A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3" y="1354776"/>
            <a:ext cx="4362865" cy="436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0511F0-0500-40B7-B092-C284C3696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06" y="353052"/>
            <a:ext cx="4773319" cy="983873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F4766A76-C667-43D2-9DA9-EF46F7C7E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99" y="3638177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0CD7F0A5-CDD7-4D31-AAE7-3947DD7DF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25" y="1524616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xmlns="" id="{E1996AFD-9D12-4714-9B68-3346B093FB7B}"/>
              </a:ext>
            </a:extLst>
          </p:cNvPr>
          <p:cNvSpPr txBox="1"/>
          <p:nvPr/>
        </p:nvSpPr>
        <p:spPr>
          <a:xfrm>
            <a:off x="4384259" y="5687734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xmlns="" id="{D90373E3-E620-437B-80FA-BCBA4B78F6BF}"/>
              </a:ext>
            </a:extLst>
          </p:cNvPr>
          <p:cNvSpPr txBox="1"/>
          <p:nvPr/>
        </p:nvSpPr>
        <p:spPr>
          <a:xfrm>
            <a:off x="8107925" y="2360862"/>
            <a:ext cx="3566160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xmlns="" id="{5C7E7B85-7026-4758-8220-DDAE1290DD38}"/>
              </a:ext>
            </a:extLst>
          </p:cNvPr>
          <p:cNvSpPr txBox="1"/>
          <p:nvPr/>
        </p:nvSpPr>
        <p:spPr>
          <a:xfrm>
            <a:off x="892366" y="2523432"/>
            <a:ext cx="2922167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BAD44231-12A8-4142-9A21-C8AFB410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62168" y="48452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ADF5DB87-F586-4B81-AC7E-2900C7D8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3474" y="259443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7AC45C54-221F-4E77-BC5E-AA59FEDC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8557" y="258153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792586A-0175-4330-9970-FE3433E3E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331" y="5980128"/>
            <a:ext cx="943835" cy="94383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xmlns="" id="{F76BF8E2-761A-432A-89B9-436106D69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2585" y="5707754"/>
            <a:ext cx="943835" cy="943835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xmlns="" id="{0FF63DBA-7EE6-4114-9409-263787C48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876" y="6160214"/>
            <a:ext cx="943835" cy="943835"/>
          </a:xfrm>
          <a:prstGeom prst="rect">
            <a:avLst/>
          </a:prstGeom>
        </p:spPr>
      </p:pic>
      <p:pic>
        <p:nvPicPr>
          <p:cNvPr id="22" name="图片 31">
            <a:extLst>
              <a:ext uri="{FF2B5EF4-FFF2-40B4-BE49-F238E27FC236}">
                <a16:creationId xmlns:a16="http://schemas.microsoft.com/office/drawing/2014/main" xmlns="" id="{E9F66D3C-0E76-478D-851E-B3501647F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59" y="5279048"/>
            <a:ext cx="1029150" cy="10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ọt nước và biển lớn - Tiếng Việt 2 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9BED900F-7B17-3940-A05C-D558343D01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11" end="29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F3976FAB-3596-4FFE-A6AA-0AB4755AD813}"/>
              </a:ext>
            </a:extLst>
          </p:cNvPr>
          <p:cNvSpPr/>
          <p:nvPr/>
        </p:nvSpPr>
        <p:spPr>
          <a:xfrm>
            <a:off x="8657591" y="40544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xmlns="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xmlns="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xmlns="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cute bird PNG image with transparent background | TOPpng">
            <a:extLst>
              <a:ext uri="{FF2B5EF4-FFF2-40B4-BE49-F238E27FC236}">
                <a16:creationId xmlns:a16="http://schemas.microsoft.com/office/drawing/2014/main" xmlns="" id="{795C2590-5E3A-4BA4-B6CD-F57C51E3B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36" b="92782" l="3214" r="99524">
                        <a14:foregroundMark x1="12976" y1="41560" x2="8452" y2="52736"/>
                        <a14:foregroundMark x1="8452" y1="52736" x2="4643" y2="52969"/>
                        <a14:foregroundMark x1="7857" y1="43306" x2="6429" y2="38184"/>
                        <a14:foregroundMark x1="87381" y1="68219" x2="93452" y2="63912"/>
                        <a14:foregroundMark x1="90000" y1="73690" x2="99167" y2="72759"/>
                        <a14:foregroundMark x1="99167" y1="72759" x2="99524" y2="72759"/>
                        <a14:foregroundMark x1="3571" y1="21769" x2="4762" y2="19558"/>
                        <a14:foregroundMark x1="19048" y1="6868" x2="22024" y2="6868"/>
                        <a14:foregroundMark x1="23214" y1="16647" x2="24524" y2="16065"/>
                        <a14:foregroundMark x1="14405" y1="18859" x2="15833" y2="17462"/>
                        <a14:foregroundMark x1="15833" y1="17462" x2="16190" y2="14901"/>
                        <a14:foregroundMark x1="16786" y1="14086" x2="16429" y2="7218"/>
                        <a14:foregroundMark x1="34524" y1="6636" x2="35714" y2="7218"/>
                        <a14:foregroundMark x1="9048" y1="37485" x2="3214" y2="36321"/>
                        <a14:foregroundMark x1="41905" y1="87893" x2="43095" y2="92782"/>
                        <a14:foregroundMark x1="21905" y1="49243" x2="30119" y2="3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8282" y="1636223"/>
            <a:ext cx="1243390" cy="12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8881AE5-78C4-40B4-9323-E34217B16513}"/>
              </a:ext>
            </a:extLst>
          </p:cNvPr>
          <p:cNvGrpSpPr/>
          <p:nvPr/>
        </p:nvGrpSpPr>
        <p:grpSpPr>
          <a:xfrm>
            <a:off x="1791981" y="1925317"/>
            <a:ext cx="3696358" cy="1706531"/>
            <a:chOff x="456545" y="1944464"/>
            <a:chExt cx="5769876" cy="266383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896517ED-1F3C-4B77-89E6-1E727397669D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26" name="Rectangle: Rounded Corners 49">
                <a:extLst>
                  <a:ext uri="{FF2B5EF4-FFF2-40B4-BE49-F238E27FC236}">
                    <a16:creationId xmlns:a16="http://schemas.microsoft.com/office/drawing/2014/main" xmlns="" id="{E72F653C-22B3-47A6-AE6E-94B27C036859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12700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F28A900-2380-45DA-BE9A-4450266F84A0}"/>
                  </a:ext>
                </a:extLst>
              </p:cNvPr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488A6367-6849-450E-9EEB-343F1DA3A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F63979B-AD20-4472-8DCC-9B8EAA6D7B72}"/>
              </a:ext>
            </a:extLst>
          </p:cNvPr>
          <p:cNvGrpSpPr/>
          <p:nvPr/>
        </p:nvGrpSpPr>
        <p:grpSpPr>
          <a:xfrm>
            <a:off x="5564925" y="1941199"/>
            <a:ext cx="3696358" cy="1706531"/>
            <a:chOff x="456545" y="1944464"/>
            <a:chExt cx="5769876" cy="266383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B3BF31F5-E871-416B-843D-4998811F230B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40" name="Rectangle: Rounded Corners 49">
                <a:extLst>
                  <a:ext uri="{FF2B5EF4-FFF2-40B4-BE49-F238E27FC236}">
                    <a16:creationId xmlns:a16="http://schemas.microsoft.com/office/drawing/2014/main" xmlns="" id="{75F73C32-E6CE-496D-8FD5-80B81651A6E8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DECCA94-0553-431D-8BD9-F57D96F5897C}"/>
                  </a:ext>
                </a:extLst>
              </p:cNvPr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mưa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A8E3E176-FA0A-4E50-BBA0-F87E33662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CBCF547-A3D9-457A-BADF-2D52156333AF}"/>
              </a:ext>
            </a:extLst>
          </p:cNvPr>
          <p:cNvGrpSpPr/>
          <p:nvPr/>
        </p:nvGrpSpPr>
        <p:grpSpPr>
          <a:xfrm>
            <a:off x="1910056" y="3702626"/>
            <a:ext cx="3696358" cy="1706531"/>
            <a:chOff x="456545" y="1944464"/>
            <a:chExt cx="5769876" cy="26638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77FA55E4-B182-4A15-AEC2-DBA2155C2578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45" name="Rectangle: Rounded Corners 49">
                <a:extLst>
                  <a:ext uri="{FF2B5EF4-FFF2-40B4-BE49-F238E27FC236}">
                    <a16:creationId xmlns:a16="http://schemas.microsoft.com/office/drawing/2014/main" xmlns="" id="{D7085EA8-4DE6-4153-8319-F094BCA3299D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64FBDC1C-3D45-46DF-A1AA-B6418F79F470}"/>
                  </a:ext>
                </a:extLst>
              </p:cNvPr>
              <p:cNvSpPr txBox="1"/>
              <p:nvPr/>
            </p:nvSpPr>
            <p:spPr>
              <a:xfrm>
                <a:off x="3008384" y="3309693"/>
                <a:ext cx="4558631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dòng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suối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3655CB3A-F96F-405C-8ABC-A1DEA9F65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BDE4C47-9663-43FE-8D1F-B49792801FB7}"/>
              </a:ext>
            </a:extLst>
          </p:cNvPr>
          <p:cNvGrpSpPr/>
          <p:nvPr/>
        </p:nvGrpSpPr>
        <p:grpSpPr>
          <a:xfrm>
            <a:off x="5572159" y="3764526"/>
            <a:ext cx="5158701" cy="1706531"/>
            <a:chOff x="456545" y="1944464"/>
            <a:chExt cx="8052539" cy="266383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4DC907D4-D9B2-4B09-B300-EC9DF2E01786}"/>
                </a:ext>
              </a:extLst>
            </p:cNvPr>
            <p:cNvGrpSpPr/>
            <p:nvPr/>
          </p:nvGrpSpPr>
          <p:grpSpPr>
            <a:xfrm>
              <a:off x="1262322" y="2677464"/>
              <a:ext cx="7246762" cy="1930831"/>
              <a:chOff x="2692128" y="2809461"/>
              <a:chExt cx="7246762" cy="1930831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xmlns="" id="{0BB1A589-AE14-425F-A382-819381F898B8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7045129" cy="1930831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30BD3380-EF5E-413E-B434-2797E92FA00E}"/>
                  </a:ext>
                </a:extLst>
              </p:cNvPr>
              <p:cNvSpPr txBox="1"/>
              <p:nvPr/>
            </p:nvSpPr>
            <p:spPr>
              <a:xfrm>
                <a:off x="2982238" y="2979623"/>
                <a:ext cx="6956652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mênh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E63C267A-28B1-46CE-A3A3-7AD88E4D9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56F2A910-8ECC-443D-A7CC-EB2DEED910F0}"/>
              </a:ext>
            </a:extLst>
          </p:cNvPr>
          <p:cNvSpPr/>
          <p:nvPr/>
        </p:nvSpPr>
        <p:spPr>
          <a:xfrm>
            <a:off x="3166342" y="838189"/>
            <a:ext cx="5587133" cy="800112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1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xmlns="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xmlns="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xmlns="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308F8D-51DC-4DB9-81A7-BC0BEE4388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795" y="855052"/>
            <a:ext cx="957155" cy="762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83DD8B0-355C-408F-8E17-FB5F9FB0959F}"/>
              </a:ext>
            </a:extLst>
          </p:cNvPr>
          <p:cNvSpPr txBox="1"/>
          <p:nvPr/>
        </p:nvSpPr>
        <p:spPr>
          <a:xfrm>
            <a:off x="1833378" y="891091"/>
            <a:ext cx="3900672" cy="71508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8ACA6F8-957B-4AE4-BCB4-3EA6081FCA55}"/>
              </a:ext>
            </a:extLst>
          </p:cNvPr>
          <p:cNvSpPr txBox="1"/>
          <p:nvPr/>
        </p:nvSpPr>
        <p:spPr>
          <a:xfrm>
            <a:off x="4091337" y="1852859"/>
            <a:ext cx="4538313" cy="2207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dòng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suối nhỏ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Lượn trên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bãi cỏ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Chảy xuống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 đồi</a:t>
            </a:r>
          </a:p>
        </p:txBody>
      </p:sp>
    </p:spTree>
    <p:extLst>
      <p:ext uri="{BB962C8B-B14F-4D97-AF65-F5344CB8AC3E}">
        <p14:creationId xmlns:p14="http://schemas.microsoft.com/office/powerpoint/2010/main" val="3929895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378</Words>
  <Application>Microsoft Office PowerPoint</Application>
  <PresentationFormat>Widescreen</PresentationFormat>
  <Paragraphs>99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宋体</vt:lpstr>
      <vt:lpstr>#9Slide03 AmpleSoft Bold</vt:lpstr>
      <vt:lpstr>Arial</vt:lpstr>
      <vt:lpstr>Arial-Rounded</vt:lpstr>
      <vt:lpstr>Calibri</vt:lpstr>
      <vt:lpstr>Calibri Light</vt:lpstr>
      <vt:lpstr>Gloria Hallelujah</vt:lpstr>
      <vt:lpstr>inpin heiti</vt:lpstr>
      <vt:lpstr>Segoe UI Black</vt:lpstr>
      <vt:lpstr>黑体</vt:lpstr>
      <vt:lpstr>SVN-Cookies</vt:lpstr>
      <vt:lpstr>Times New Roman</vt:lpstr>
      <vt:lpstr>等线</vt:lpstr>
      <vt:lpstr>等线 Light</vt:lpstr>
      <vt:lpstr>胡晓波男神体</vt:lpstr>
      <vt:lpstr>千图网拥有20W+精美PPT模板 更多PPT模板下载至：www.58pic.com/office/ppt​​</vt:lpstr>
      <vt:lpstr>3_Office 主题​​</vt:lpstr>
      <vt:lpstr>Office 主题</vt:lpstr>
      <vt:lpstr>2_Office 主题</vt:lpstr>
      <vt:lpstr>Office 主题​​</vt:lpstr>
      <vt:lpstr>Custom Design</vt:lpstr>
      <vt:lpstr>2_Custom Design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37</cp:revision>
  <dcterms:created xsi:type="dcterms:W3CDTF">2021-08-01T02:14:29Z</dcterms:created>
  <dcterms:modified xsi:type="dcterms:W3CDTF">2026-01-28T01:40:23Z</dcterms:modified>
</cp:coreProperties>
</file>