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78" r:id="rId2"/>
    <p:sldMasterId id="2147483690" r:id="rId3"/>
    <p:sldMasterId id="2147483702" r:id="rId4"/>
    <p:sldMasterId id="2147483729" r:id="rId5"/>
    <p:sldMasterId id="2147483741" r:id="rId6"/>
    <p:sldMasterId id="2147483759" r:id="rId7"/>
  </p:sldMasterIdLst>
  <p:notesMasterIdLst>
    <p:notesMasterId r:id="rId23"/>
  </p:notesMasterIdLst>
  <p:sldIdLst>
    <p:sldId id="293" r:id="rId8"/>
    <p:sldId id="266" r:id="rId9"/>
    <p:sldId id="347" r:id="rId10"/>
    <p:sldId id="2007577153" r:id="rId11"/>
    <p:sldId id="2007577154" r:id="rId12"/>
    <p:sldId id="2007577157" r:id="rId13"/>
    <p:sldId id="298" r:id="rId14"/>
    <p:sldId id="2007577148" r:id="rId15"/>
    <p:sldId id="2007577152" r:id="rId16"/>
    <p:sldId id="2007577156" r:id="rId17"/>
    <p:sldId id="2007577158" r:id="rId18"/>
    <p:sldId id="2007577159" r:id="rId19"/>
    <p:sldId id="2007577160" r:id="rId20"/>
    <p:sldId id="275" r:id="rId21"/>
    <p:sldId id="31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447" autoAdjust="0"/>
  </p:normalViewPr>
  <p:slideViewPr>
    <p:cSldViewPr snapToGrid="0">
      <p:cViewPr varScale="1">
        <p:scale>
          <a:sx n="93" d="100"/>
          <a:sy n="93" d="100"/>
        </p:scale>
        <p:origin x="27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CA48E-5A2A-4B47-8989-3F2D58696C83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3F982-1669-48EF-9513-0E350C3DF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32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32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pic>
        <p:nvPicPr>
          <p:cNvPr id="3" name="Picture 2" descr="A picture containing bedclothes&#10;&#10;Description automatically generated">
            <a:extLst>
              <a:ext uri="{FF2B5EF4-FFF2-40B4-BE49-F238E27FC236}">
                <a16:creationId xmlns:a16="http://schemas.microsoft.com/office/drawing/2014/main" xmlns="" id="{0B57BDD2-E619-DA9F-B00D-57272099C8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5">
            <a:extLst>
              <a:ext uri="{FF2B5EF4-FFF2-40B4-BE49-F238E27FC236}">
                <a16:creationId xmlns:a16="http://schemas.microsoft.com/office/drawing/2014/main" xmlns="" id="{E786E4B7-71BC-ECC0-73B3-7F6BB35C369D}"/>
              </a:ext>
            </a:extLst>
          </p:cNvPr>
          <p:cNvSpPr/>
          <p:nvPr userDrawn="1"/>
        </p:nvSpPr>
        <p:spPr>
          <a:xfrm>
            <a:off x="516000" y="85725"/>
            <a:ext cx="11160000" cy="6559623"/>
          </a:xfrm>
          <a:custGeom>
            <a:avLst/>
            <a:gdLst>
              <a:gd name="connsiteX0" fmla="*/ 0 w 11160000"/>
              <a:gd name="connsiteY0" fmla="*/ 334738 h 6559623"/>
              <a:gd name="connsiteX1" fmla="*/ 334738 w 11160000"/>
              <a:gd name="connsiteY1" fmla="*/ 0 h 6559623"/>
              <a:gd name="connsiteX2" fmla="*/ 1139012 w 11160000"/>
              <a:gd name="connsiteY2" fmla="*/ 0 h 6559623"/>
              <a:gd name="connsiteX3" fmla="*/ 2048190 w 11160000"/>
              <a:gd name="connsiteY3" fmla="*/ 0 h 6559623"/>
              <a:gd name="connsiteX4" fmla="*/ 2432843 w 11160000"/>
              <a:gd name="connsiteY4" fmla="*/ 0 h 6559623"/>
              <a:gd name="connsiteX5" fmla="*/ 2817495 w 11160000"/>
              <a:gd name="connsiteY5" fmla="*/ 0 h 6559623"/>
              <a:gd name="connsiteX6" fmla="*/ 3307053 w 11160000"/>
              <a:gd name="connsiteY6" fmla="*/ 0 h 6559623"/>
              <a:gd name="connsiteX7" fmla="*/ 4006421 w 11160000"/>
              <a:gd name="connsiteY7" fmla="*/ 0 h 6559623"/>
              <a:gd name="connsiteX8" fmla="*/ 4600884 w 11160000"/>
              <a:gd name="connsiteY8" fmla="*/ 0 h 6559623"/>
              <a:gd name="connsiteX9" fmla="*/ 5300253 w 11160000"/>
              <a:gd name="connsiteY9" fmla="*/ 0 h 6559623"/>
              <a:gd name="connsiteX10" fmla="*/ 6104526 w 11160000"/>
              <a:gd name="connsiteY10" fmla="*/ 0 h 6559623"/>
              <a:gd name="connsiteX11" fmla="*/ 6908800 w 11160000"/>
              <a:gd name="connsiteY11" fmla="*/ 0 h 6559623"/>
              <a:gd name="connsiteX12" fmla="*/ 7503263 w 11160000"/>
              <a:gd name="connsiteY12" fmla="*/ 0 h 6559623"/>
              <a:gd name="connsiteX13" fmla="*/ 8307536 w 11160000"/>
              <a:gd name="connsiteY13" fmla="*/ 0 h 6559623"/>
              <a:gd name="connsiteX14" fmla="*/ 9216715 w 11160000"/>
              <a:gd name="connsiteY14" fmla="*/ 0 h 6559623"/>
              <a:gd name="connsiteX15" fmla="*/ 10125894 w 11160000"/>
              <a:gd name="connsiteY15" fmla="*/ 0 h 6559623"/>
              <a:gd name="connsiteX16" fmla="*/ 10825262 w 11160000"/>
              <a:gd name="connsiteY16" fmla="*/ 0 h 6559623"/>
              <a:gd name="connsiteX17" fmla="*/ 11160000 w 11160000"/>
              <a:gd name="connsiteY17" fmla="*/ 334738 h 6559623"/>
              <a:gd name="connsiteX18" fmla="*/ 11160000 w 11160000"/>
              <a:gd name="connsiteY18" fmla="*/ 871396 h 6559623"/>
              <a:gd name="connsiteX19" fmla="*/ 11160000 w 11160000"/>
              <a:gd name="connsiteY19" fmla="*/ 1349152 h 6559623"/>
              <a:gd name="connsiteX20" fmla="*/ 11160000 w 11160000"/>
              <a:gd name="connsiteY20" fmla="*/ 2121416 h 6559623"/>
              <a:gd name="connsiteX21" fmla="*/ 11160000 w 11160000"/>
              <a:gd name="connsiteY21" fmla="*/ 2893680 h 6559623"/>
              <a:gd name="connsiteX22" fmla="*/ 11160000 w 11160000"/>
              <a:gd name="connsiteY22" fmla="*/ 3665943 h 6559623"/>
              <a:gd name="connsiteX23" fmla="*/ 11160000 w 11160000"/>
              <a:gd name="connsiteY23" fmla="*/ 4202601 h 6559623"/>
              <a:gd name="connsiteX24" fmla="*/ 11160000 w 11160000"/>
              <a:gd name="connsiteY24" fmla="*/ 4798161 h 6559623"/>
              <a:gd name="connsiteX25" fmla="*/ 11160000 w 11160000"/>
              <a:gd name="connsiteY25" fmla="*/ 5452621 h 6559623"/>
              <a:gd name="connsiteX26" fmla="*/ 11160000 w 11160000"/>
              <a:gd name="connsiteY26" fmla="*/ 6224885 h 6559623"/>
              <a:gd name="connsiteX27" fmla="*/ 10825262 w 11160000"/>
              <a:gd name="connsiteY27" fmla="*/ 6559623 h 6559623"/>
              <a:gd name="connsiteX28" fmla="*/ 10440609 w 11160000"/>
              <a:gd name="connsiteY28" fmla="*/ 6559623 h 6559623"/>
              <a:gd name="connsiteX29" fmla="*/ 9636336 w 11160000"/>
              <a:gd name="connsiteY29" fmla="*/ 6559623 h 6559623"/>
              <a:gd name="connsiteX30" fmla="*/ 8936968 w 11160000"/>
              <a:gd name="connsiteY30" fmla="*/ 6559623 h 6559623"/>
              <a:gd name="connsiteX31" fmla="*/ 8132694 w 11160000"/>
              <a:gd name="connsiteY31" fmla="*/ 6559623 h 6559623"/>
              <a:gd name="connsiteX32" fmla="*/ 7328421 w 11160000"/>
              <a:gd name="connsiteY32" fmla="*/ 6559623 h 6559623"/>
              <a:gd name="connsiteX33" fmla="*/ 6419242 w 11160000"/>
              <a:gd name="connsiteY33" fmla="*/ 6559623 h 6559623"/>
              <a:gd name="connsiteX34" fmla="*/ 5510063 w 11160000"/>
              <a:gd name="connsiteY34" fmla="*/ 6559623 h 6559623"/>
              <a:gd name="connsiteX35" fmla="*/ 4915600 w 11160000"/>
              <a:gd name="connsiteY35" fmla="*/ 6559623 h 6559623"/>
              <a:gd name="connsiteX36" fmla="*/ 4006421 w 11160000"/>
              <a:gd name="connsiteY36" fmla="*/ 6559623 h 6559623"/>
              <a:gd name="connsiteX37" fmla="*/ 3411958 w 11160000"/>
              <a:gd name="connsiteY37" fmla="*/ 6559623 h 6559623"/>
              <a:gd name="connsiteX38" fmla="*/ 2607685 w 11160000"/>
              <a:gd name="connsiteY38" fmla="*/ 6559623 h 6559623"/>
              <a:gd name="connsiteX39" fmla="*/ 1908317 w 11160000"/>
              <a:gd name="connsiteY39" fmla="*/ 6559623 h 6559623"/>
              <a:gd name="connsiteX40" fmla="*/ 1523664 w 11160000"/>
              <a:gd name="connsiteY40" fmla="*/ 6559623 h 6559623"/>
              <a:gd name="connsiteX41" fmla="*/ 1139012 w 11160000"/>
              <a:gd name="connsiteY41" fmla="*/ 6559623 h 6559623"/>
              <a:gd name="connsiteX42" fmla="*/ 334738 w 11160000"/>
              <a:gd name="connsiteY42" fmla="*/ 6559623 h 6559623"/>
              <a:gd name="connsiteX43" fmla="*/ 0 w 11160000"/>
              <a:gd name="connsiteY43" fmla="*/ 6224885 h 6559623"/>
              <a:gd name="connsiteX44" fmla="*/ 0 w 11160000"/>
              <a:gd name="connsiteY44" fmla="*/ 5747129 h 6559623"/>
              <a:gd name="connsiteX45" fmla="*/ 0 w 11160000"/>
              <a:gd name="connsiteY45" fmla="*/ 5151569 h 6559623"/>
              <a:gd name="connsiteX46" fmla="*/ 0 w 11160000"/>
              <a:gd name="connsiteY46" fmla="*/ 4614911 h 6559623"/>
              <a:gd name="connsiteX47" fmla="*/ 0 w 11160000"/>
              <a:gd name="connsiteY47" fmla="*/ 3901549 h 6559623"/>
              <a:gd name="connsiteX48" fmla="*/ 0 w 11160000"/>
              <a:gd name="connsiteY48" fmla="*/ 3188187 h 6559623"/>
              <a:gd name="connsiteX49" fmla="*/ 0 w 11160000"/>
              <a:gd name="connsiteY49" fmla="*/ 2651529 h 6559623"/>
              <a:gd name="connsiteX50" fmla="*/ 0 w 11160000"/>
              <a:gd name="connsiteY50" fmla="*/ 1938167 h 6559623"/>
              <a:gd name="connsiteX51" fmla="*/ 0 w 11160000"/>
              <a:gd name="connsiteY51" fmla="*/ 1283706 h 6559623"/>
              <a:gd name="connsiteX52" fmla="*/ 0 w 11160000"/>
              <a:gd name="connsiteY52" fmla="*/ 334738 h 6559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60000" h="6559623" fill="none" extrusionOk="0">
                <a:moveTo>
                  <a:pt x="0" y="334738"/>
                </a:moveTo>
                <a:cubicBezTo>
                  <a:pt x="1023" y="139854"/>
                  <a:pt x="180751" y="-6993"/>
                  <a:pt x="334738" y="0"/>
                </a:cubicBezTo>
                <a:cubicBezTo>
                  <a:pt x="723438" y="7319"/>
                  <a:pt x="813102" y="-35489"/>
                  <a:pt x="1139012" y="0"/>
                </a:cubicBezTo>
                <a:cubicBezTo>
                  <a:pt x="1464922" y="35489"/>
                  <a:pt x="1754177" y="4963"/>
                  <a:pt x="2048190" y="0"/>
                </a:cubicBezTo>
                <a:cubicBezTo>
                  <a:pt x="2342203" y="-4963"/>
                  <a:pt x="2300196" y="10018"/>
                  <a:pt x="2432843" y="0"/>
                </a:cubicBezTo>
                <a:cubicBezTo>
                  <a:pt x="2565490" y="-10018"/>
                  <a:pt x="2634579" y="-113"/>
                  <a:pt x="2817495" y="0"/>
                </a:cubicBezTo>
                <a:cubicBezTo>
                  <a:pt x="3000411" y="113"/>
                  <a:pt x="3177111" y="1177"/>
                  <a:pt x="3307053" y="0"/>
                </a:cubicBezTo>
                <a:cubicBezTo>
                  <a:pt x="3436995" y="-1177"/>
                  <a:pt x="3836152" y="-29214"/>
                  <a:pt x="4006421" y="0"/>
                </a:cubicBezTo>
                <a:cubicBezTo>
                  <a:pt x="4176690" y="29214"/>
                  <a:pt x="4406470" y="-28636"/>
                  <a:pt x="4600884" y="0"/>
                </a:cubicBezTo>
                <a:cubicBezTo>
                  <a:pt x="4795298" y="28636"/>
                  <a:pt x="5149920" y="-7046"/>
                  <a:pt x="5300253" y="0"/>
                </a:cubicBezTo>
                <a:cubicBezTo>
                  <a:pt x="5450586" y="7046"/>
                  <a:pt x="5895509" y="-30357"/>
                  <a:pt x="6104526" y="0"/>
                </a:cubicBezTo>
                <a:cubicBezTo>
                  <a:pt x="6313543" y="30357"/>
                  <a:pt x="6636188" y="-5528"/>
                  <a:pt x="6908800" y="0"/>
                </a:cubicBezTo>
                <a:cubicBezTo>
                  <a:pt x="7181412" y="5528"/>
                  <a:pt x="7242996" y="23661"/>
                  <a:pt x="7503263" y="0"/>
                </a:cubicBezTo>
                <a:cubicBezTo>
                  <a:pt x="7763530" y="-23661"/>
                  <a:pt x="7932420" y="22185"/>
                  <a:pt x="8307536" y="0"/>
                </a:cubicBezTo>
                <a:cubicBezTo>
                  <a:pt x="8682652" y="-22185"/>
                  <a:pt x="9020718" y="30553"/>
                  <a:pt x="9216715" y="0"/>
                </a:cubicBezTo>
                <a:cubicBezTo>
                  <a:pt x="9412712" y="-30553"/>
                  <a:pt x="9761768" y="-25462"/>
                  <a:pt x="10125894" y="0"/>
                </a:cubicBezTo>
                <a:cubicBezTo>
                  <a:pt x="10490020" y="25462"/>
                  <a:pt x="10614930" y="-19057"/>
                  <a:pt x="10825262" y="0"/>
                </a:cubicBezTo>
                <a:cubicBezTo>
                  <a:pt x="10982981" y="31953"/>
                  <a:pt x="11140356" y="124580"/>
                  <a:pt x="11160000" y="334738"/>
                </a:cubicBezTo>
                <a:cubicBezTo>
                  <a:pt x="11143057" y="481948"/>
                  <a:pt x="11185125" y="737152"/>
                  <a:pt x="11160000" y="871396"/>
                </a:cubicBezTo>
                <a:cubicBezTo>
                  <a:pt x="11134875" y="1005640"/>
                  <a:pt x="11137562" y="1151098"/>
                  <a:pt x="11160000" y="1349152"/>
                </a:cubicBezTo>
                <a:cubicBezTo>
                  <a:pt x="11182438" y="1547206"/>
                  <a:pt x="11147285" y="1929798"/>
                  <a:pt x="11160000" y="2121416"/>
                </a:cubicBezTo>
                <a:cubicBezTo>
                  <a:pt x="11172715" y="2313034"/>
                  <a:pt x="11186840" y="2546737"/>
                  <a:pt x="11160000" y="2893680"/>
                </a:cubicBezTo>
                <a:cubicBezTo>
                  <a:pt x="11133160" y="3240623"/>
                  <a:pt x="11177853" y="3312742"/>
                  <a:pt x="11160000" y="3665943"/>
                </a:cubicBezTo>
                <a:cubicBezTo>
                  <a:pt x="11142147" y="4019144"/>
                  <a:pt x="11154885" y="4070090"/>
                  <a:pt x="11160000" y="4202601"/>
                </a:cubicBezTo>
                <a:cubicBezTo>
                  <a:pt x="11165115" y="4335112"/>
                  <a:pt x="11166873" y="4559375"/>
                  <a:pt x="11160000" y="4798161"/>
                </a:cubicBezTo>
                <a:cubicBezTo>
                  <a:pt x="11153127" y="5036947"/>
                  <a:pt x="11147021" y="5179856"/>
                  <a:pt x="11160000" y="5452621"/>
                </a:cubicBezTo>
                <a:cubicBezTo>
                  <a:pt x="11172979" y="5725386"/>
                  <a:pt x="11188287" y="5936841"/>
                  <a:pt x="11160000" y="6224885"/>
                </a:cubicBezTo>
                <a:cubicBezTo>
                  <a:pt x="11157638" y="6397573"/>
                  <a:pt x="10998180" y="6537819"/>
                  <a:pt x="10825262" y="6559623"/>
                </a:cubicBezTo>
                <a:cubicBezTo>
                  <a:pt x="10641331" y="6552874"/>
                  <a:pt x="10578790" y="6548054"/>
                  <a:pt x="10440609" y="6559623"/>
                </a:cubicBezTo>
                <a:cubicBezTo>
                  <a:pt x="10302428" y="6571192"/>
                  <a:pt x="9815398" y="6560113"/>
                  <a:pt x="9636336" y="6559623"/>
                </a:cubicBezTo>
                <a:cubicBezTo>
                  <a:pt x="9457274" y="6559133"/>
                  <a:pt x="9199610" y="6589538"/>
                  <a:pt x="8936968" y="6559623"/>
                </a:cubicBezTo>
                <a:cubicBezTo>
                  <a:pt x="8674326" y="6529708"/>
                  <a:pt x="8423595" y="6532434"/>
                  <a:pt x="8132694" y="6559623"/>
                </a:cubicBezTo>
                <a:cubicBezTo>
                  <a:pt x="7841793" y="6586812"/>
                  <a:pt x="7641745" y="6590238"/>
                  <a:pt x="7328421" y="6559623"/>
                </a:cubicBezTo>
                <a:cubicBezTo>
                  <a:pt x="7015097" y="6529008"/>
                  <a:pt x="6629154" y="6516518"/>
                  <a:pt x="6419242" y="6559623"/>
                </a:cubicBezTo>
                <a:cubicBezTo>
                  <a:pt x="6209330" y="6602728"/>
                  <a:pt x="5864328" y="6573367"/>
                  <a:pt x="5510063" y="6559623"/>
                </a:cubicBezTo>
                <a:cubicBezTo>
                  <a:pt x="5155798" y="6545879"/>
                  <a:pt x="5048411" y="6559442"/>
                  <a:pt x="4915600" y="6559623"/>
                </a:cubicBezTo>
                <a:cubicBezTo>
                  <a:pt x="4782789" y="6559804"/>
                  <a:pt x="4264690" y="6539467"/>
                  <a:pt x="4006421" y="6559623"/>
                </a:cubicBezTo>
                <a:cubicBezTo>
                  <a:pt x="3748152" y="6579779"/>
                  <a:pt x="3668212" y="6548995"/>
                  <a:pt x="3411958" y="6559623"/>
                </a:cubicBezTo>
                <a:cubicBezTo>
                  <a:pt x="3155704" y="6570251"/>
                  <a:pt x="2874012" y="6539629"/>
                  <a:pt x="2607685" y="6559623"/>
                </a:cubicBezTo>
                <a:cubicBezTo>
                  <a:pt x="2341358" y="6579617"/>
                  <a:pt x="2117766" y="6531288"/>
                  <a:pt x="1908317" y="6559623"/>
                </a:cubicBezTo>
                <a:cubicBezTo>
                  <a:pt x="1698868" y="6587958"/>
                  <a:pt x="1622368" y="6576646"/>
                  <a:pt x="1523664" y="6559623"/>
                </a:cubicBezTo>
                <a:cubicBezTo>
                  <a:pt x="1424960" y="6542600"/>
                  <a:pt x="1327061" y="6540922"/>
                  <a:pt x="1139012" y="6559623"/>
                </a:cubicBezTo>
                <a:cubicBezTo>
                  <a:pt x="950963" y="6578324"/>
                  <a:pt x="640972" y="6543848"/>
                  <a:pt x="334738" y="6559623"/>
                </a:cubicBezTo>
                <a:cubicBezTo>
                  <a:pt x="142875" y="6571343"/>
                  <a:pt x="26792" y="6416301"/>
                  <a:pt x="0" y="6224885"/>
                </a:cubicBezTo>
                <a:cubicBezTo>
                  <a:pt x="-20319" y="6124340"/>
                  <a:pt x="4136" y="5867682"/>
                  <a:pt x="0" y="5747129"/>
                </a:cubicBezTo>
                <a:cubicBezTo>
                  <a:pt x="-4136" y="5626576"/>
                  <a:pt x="-14887" y="5295417"/>
                  <a:pt x="0" y="5151569"/>
                </a:cubicBezTo>
                <a:cubicBezTo>
                  <a:pt x="14887" y="5007721"/>
                  <a:pt x="-18593" y="4864889"/>
                  <a:pt x="0" y="4614911"/>
                </a:cubicBezTo>
                <a:cubicBezTo>
                  <a:pt x="18593" y="4364933"/>
                  <a:pt x="-716" y="4248194"/>
                  <a:pt x="0" y="3901549"/>
                </a:cubicBezTo>
                <a:cubicBezTo>
                  <a:pt x="716" y="3554904"/>
                  <a:pt x="22488" y="3376293"/>
                  <a:pt x="0" y="3188187"/>
                </a:cubicBezTo>
                <a:cubicBezTo>
                  <a:pt x="-22488" y="3000081"/>
                  <a:pt x="-14143" y="2813919"/>
                  <a:pt x="0" y="2651529"/>
                </a:cubicBezTo>
                <a:cubicBezTo>
                  <a:pt x="14143" y="2489139"/>
                  <a:pt x="-4569" y="2260091"/>
                  <a:pt x="0" y="1938167"/>
                </a:cubicBezTo>
                <a:cubicBezTo>
                  <a:pt x="4569" y="1616243"/>
                  <a:pt x="-23952" y="1557979"/>
                  <a:pt x="0" y="1283706"/>
                </a:cubicBezTo>
                <a:cubicBezTo>
                  <a:pt x="23952" y="1009433"/>
                  <a:pt x="-33665" y="632168"/>
                  <a:pt x="0" y="334738"/>
                </a:cubicBezTo>
                <a:close/>
              </a:path>
              <a:path w="11160000" h="6559623" stroke="0" extrusionOk="0">
                <a:moveTo>
                  <a:pt x="0" y="334738"/>
                </a:moveTo>
                <a:cubicBezTo>
                  <a:pt x="-9224" y="169243"/>
                  <a:pt x="163953" y="3572"/>
                  <a:pt x="334738" y="0"/>
                </a:cubicBezTo>
                <a:cubicBezTo>
                  <a:pt x="505726" y="-5840"/>
                  <a:pt x="592344" y="24269"/>
                  <a:pt x="824296" y="0"/>
                </a:cubicBezTo>
                <a:cubicBezTo>
                  <a:pt x="1056248" y="-24269"/>
                  <a:pt x="1125357" y="-22803"/>
                  <a:pt x="1418759" y="0"/>
                </a:cubicBezTo>
                <a:cubicBezTo>
                  <a:pt x="1712161" y="22803"/>
                  <a:pt x="2099942" y="13468"/>
                  <a:pt x="2327938" y="0"/>
                </a:cubicBezTo>
                <a:cubicBezTo>
                  <a:pt x="2555934" y="-13468"/>
                  <a:pt x="2866811" y="24338"/>
                  <a:pt x="3132211" y="0"/>
                </a:cubicBezTo>
                <a:cubicBezTo>
                  <a:pt x="3397611" y="-24338"/>
                  <a:pt x="3792541" y="41948"/>
                  <a:pt x="4041390" y="0"/>
                </a:cubicBezTo>
                <a:cubicBezTo>
                  <a:pt x="4290239" y="-41948"/>
                  <a:pt x="4352438" y="-10465"/>
                  <a:pt x="4530948" y="0"/>
                </a:cubicBezTo>
                <a:cubicBezTo>
                  <a:pt x="4709458" y="10465"/>
                  <a:pt x="4917174" y="-23731"/>
                  <a:pt x="5125411" y="0"/>
                </a:cubicBezTo>
                <a:cubicBezTo>
                  <a:pt x="5333648" y="23731"/>
                  <a:pt x="5720769" y="13820"/>
                  <a:pt x="5929684" y="0"/>
                </a:cubicBezTo>
                <a:cubicBezTo>
                  <a:pt x="6138599" y="-13820"/>
                  <a:pt x="6190543" y="-7607"/>
                  <a:pt x="6314337" y="0"/>
                </a:cubicBezTo>
                <a:cubicBezTo>
                  <a:pt x="6438131" y="7607"/>
                  <a:pt x="6619102" y="18748"/>
                  <a:pt x="6803894" y="0"/>
                </a:cubicBezTo>
                <a:cubicBezTo>
                  <a:pt x="6988686" y="-18748"/>
                  <a:pt x="7294681" y="-26981"/>
                  <a:pt x="7713073" y="0"/>
                </a:cubicBezTo>
                <a:cubicBezTo>
                  <a:pt x="8131465" y="26981"/>
                  <a:pt x="7992275" y="654"/>
                  <a:pt x="8097726" y="0"/>
                </a:cubicBezTo>
                <a:cubicBezTo>
                  <a:pt x="8203177" y="-654"/>
                  <a:pt x="8612118" y="21580"/>
                  <a:pt x="8797094" y="0"/>
                </a:cubicBezTo>
                <a:cubicBezTo>
                  <a:pt x="8982070" y="-21580"/>
                  <a:pt x="9082568" y="11108"/>
                  <a:pt x="9286652" y="0"/>
                </a:cubicBezTo>
                <a:cubicBezTo>
                  <a:pt x="9490736" y="-11108"/>
                  <a:pt x="9875076" y="20915"/>
                  <a:pt x="10090925" y="0"/>
                </a:cubicBezTo>
                <a:cubicBezTo>
                  <a:pt x="10306774" y="-20915"/>
                  <a:pt x="10612224" y="19082"/>
                  <a:pt x="10825262" y="0"/>
                </a:cubicBezTo>
                <a:cubicBezTo>
                  <a:pt x="11009280" y="31260"/>
                  <a:pt x="11167631" y="184471"/>
                  <a:pt x="11160000" y="334738"/>
                </a:cubicBezTo>
                <a:cubicBezTo>
                  <a:pt x="11162233" y="530245"/>
                  <a:pt x="11174301" y="785661"/>
                  <a:pt x="11160000" y="1048100"/>
                </a:cubicBezTo>
                <a:cubicBezTo>
                  <a:pt x="11145699" y="1310539"/>
                  <a:pt x="11189685" y="1407818"/>
                  <a:pt x="11160000" y="1643660"/>
                </a:cubicBezTo>
                <a:cubicBezTo>
                  <a:pt x="11130315" y="1879502"/>
                  <a:pt x="11139212" y="1968900"/>
                  <a:pt x="11160000" y="2180317"/>
                </a:cubicBezTo>
                <a:cubicBezTo>
                  <a:pt x="11180788" y="2391734"/>
                  <a:pt x="11158119" y="2544832"/>
                  <a:pt x="11160000" y="2716975"/>
                </a:cubicBezTo>
                <a:cubicBezTo>
                  <a:pt x="11161881" y="2889118"/>
                  <a:pt x="11154593" y="3086564"/>
                  <a:pt x="11160000" y="3253633"/>
                </a:cubicBezTo>
                <a:cubicBezTo>
                  <a:pt x="11165407" y="3420702"/>
                  <a:pt x="11142758" y="3650569"/>
                  <a:pt x="11160000" y="3849192"/>
                </a:cubicBezTo>
                <a:cubicBezTo>
                  <a:pt x="11177242" y="4047815"/>
                  <a:pt x="11175210" y="4198746"/>
                  <a:pt x="11160000" y="4444752"/>
                </a:cubicBezTo>
                <a:cubicBezTo>
                  <a:pt x="11144790" y="4690758"/>
                  <a:pt x="11139953" y="4801240"/>
                  <a:pt x="11160000" y="5040311"/>
                </a:cubicBezTo>
                <a:cubicBezTo>
                  <a:pt x="11180047" y="5279382"/>
                  <a:pt x="11162536" y="5642764"/>
                  <a:pt x="11160000" y="6224885"/>
                </a:cubicBezTo>
                <a:cubicBezTo>
                  <a:pt x="11163078" y="6454711"/>
                  <a:pt x="11037054" y="6526695"/>
                  <a:pt x="10825262" y="6559623"/>
                </a:cubicBezTo>
                <a:cubicBezTo>
                  <a:pt x="10721274" y="6571416"/>
                  <a:pt x="10595881" y="6541598"/>
                  <a:pt x="10440609" y="6559623"/>
                </a:cubicBezTo>
                <a:cubicBezTo>
                  <a:pt x="10285337" y="6577648"/>
                  <a:pt x="9949089" y="6597393"/>
                  <a:pt x="9531431" y="6559623"/>
                </a:cubicBezTo>
                <a:cubicBezTo>
                  <a:pt x="9113773" y="6521853"/>
                  <a:pt x="9230828" y="6567482"/>
                  <a:pt x="9146778" y="6559623"/>
                </a:cubicBezTo>
                <a:cubicBezTo>
                  <a:pt x="9062728" y="6551764"/>
                  <a:pt x="8512628" y="6585330"/>
                  <a:pt x="8342505" y="6559623"/>
                </a:cubicBezTo>
                <a:cubicBezTo>
                  <a:pt x="8172382" y="6533916"/>
                  <a:pt x="7770460" y="6555248"/>
                  <a:pt x="7538231" y="6559623"/>
                </a:cubicBezTo>
                <a:cubicBezTo>
                  <a:pt x="7306002" y="6563998"/>
                  <a:pt x="7033461" y="6520528"/>
                  <a:pt x="6733958" y="6559623"/>
                </a:cubicBezTo>
                <a:cubicBezTo>
                  <a:pt x="6434455" y="6598718"/>
                  <a:pt x="6401272" y="6587119"/>
                  <a:pt x="6139495" y="6559623"/>
                </a:cubicBezTo>
                <a:cubicBezTo>
                  <a:pt x="5877718" y="6532127"/>
                  <a:pt x="5718194" y="6561414"/>
                  <a:pt x="5440126" y="6559623"/>
                </a:cubicBezTo>
                <a:cubicBezTo>
                  <a:pt x="5162058" y="6557832"/>
                  <a:pt x="5133071" y="6554541"/>
                  <a:pt x="5055474" y="6559623"/>
                </a:cubicBezTo>
                <a:cubicBezTo>
                  <a:pt x="4977877" y="6564705"/>
                  <a:pt x="4782423" y="6543018"/>
                  <a:pt x="4670821" y="6559623"/>
                </a:cubicBezTo>
                <a:cubicBezTo>
                  <a:pt x="4559219" y="6576228"/>
                  <a:pt x="4212038" y="6548450"/>
                  <a:pt x="3761643" y="6559623"/>
                </a:cubicBezTo>
                <a:cubicBezTo>
                  <a:pt x="3311248" y="6570796"/>
                  <a:pt x="3368369" y="6538469"/>
                  <a:pt x="3167179" y="6559623"/>
                </a:cubicBezTo>
                <a:cubicBezTo>
                  <a:pt x="2965989" y="6580777"/>
                  <a:pt x="2508851" y="6516031"/>
                  <a:pt x="2258001" y="6559623"/>
                </a:cubicBezTo>
                <a:cubicBezTo>
                  <a:pt x="2007151" y="6603215"/>
                  <a:pt x="1744469" y="6570409"/>
                  <a:pt x="1348822" y="6559623"/>
                </a:cubicBezTo>
                <a:cubicBezTo>
                  <a:pt x="953175" y="6548837"/>
                  <a:pt x="708655" y="6576752"/>
                  <a:pt x="334738" y="6559623"/>
                </a:cubicBezTo>
                <a:cubicBezTo>
                  <a:pt x="152492" y="6595418"/>
                  <a:pt x="-14925" y="6446825"/>
                  <a:pt x="0" y="6224885"/>
                </a:cubicBezTo>
                <a:cubicBezTo>
                  <a:pt x="-21355" y="6014110"/>
                  <a:pt x="21292" y="5953199"/>
                  <a:pt x="0" y="5688227"/>
                </a:cubicBezTo>
                <a:cubicBezTo>
                  <a:pt x="-21292" y="5423255"/>
                  <a:pt x="13196" y="5171654"/>
                  <a:pt x="0" y="4974865"/>
                </a:cubicBezTo>
                <a:cubicBezTo>
                  <a:pt x="-13196" y="4778076"/>
                  <a:pt x="14933" y="4454530"/>
                  <a:pt x="0" y="4261503"/>
                </a:cubicBezTo>
                <a:cubicBezTo>
                  <a:pt x="-14933" y="4068476"/>
                  <a:pt x="-15246" y="3818823"/>
                  <a:pt x="0" y="3607042"/>
                </a:cubicBezTo>
                <a:cubicBezTo>
                  <a:pt x="15246" y="3395261"/>
                  <a:pt x="-34480" y="3125959"/>
                  <a:pt x="0" y="2893680"/>
                </a:cubicBezTo>
                <a:cubicBezTo>
                  <a:pt x="34480" y="2661401"/>
                  <a:pt x="-14058" y="2304444"/>
                  <a:pt x="0" y="2121416"/>
                </a:cubicBezTo>
                <a:cubicBezTo>
                  <a:pt x="14058" y="1938388"/>
                  <a:pt x="4056" y="1659206"/>
                  <a:pt x="0" y="1349152"/>
                </a:cubicBezTo>
                <a:cubicBezTo>
                  <a:pt x="-4056" y="1039098"/>
                  <a:pt x="-7278" y="542757"/>
                  <a:pt x="0" y="33473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381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6890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720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0022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47824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342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712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6865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015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4573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817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2" name="Picture 1" descr="A picture containing bedclothes&#10;&#10;Description automatically generated">
            <a:extLst>
              <a:ext uri="{FF2B5EF4-FFF2-40B4-BE49-F238E27FC236}">
                <a16:creationId xmlns:a16="http://schemas.microsoft.com/office/drawing/2014/main" xmlns="" id="{1B0FE371-6BA2-51B3-6830-518DB03203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5">
            <a:extLst>
              <a:ext uri="{FF2B5EF4-FFF2-40B4-BE49-F238E27FC236}">
                <a16:creationId xmlns:a16="http://schemas.microsoft.com/office/drawing/2014/main" xmlns="" id="{D8497B3F-1FD2-545C-6C8F-11AE8204AC34}"/>
              </a:ext>
            </a:extLst>
          </p:cNvPr>
          <p:cNvSpPr/>
          <p:nvPr userDrawn="1"/>
        </p:nvSpPr>
        <p:spPr>
          <a:xfrm>
            <a:off x="516000" y="85725"/>
            <a:ext cx="11160000" cy="6559623"/>
          </a:xfrm>
          <a:custGeom>
            <a:avLst/>
            <a:gdLst>
              <a:gd name="connsiteX0" fmla="*/ 0 w 11160000"/>
              <a:gd name="connsiteY0" fmla="*/ 334738 h 6559623"/>
              <a:gd name="connsiteX1" fmla="*/ 334738 w 11160000"/>
              <a:gd name="connsiteY1" fmla="*/ 0 h 6559623"/>
              <a:gd name="connsiteX2" fmla="*/ 1139012 w 11160000"/>
              <a:gd name="connsiteY2" fmla="*/ 0 h 6559623"/>
              <a:gd name="connsiteX3" fmla="*/ 2048190 w 11160000"/>
              <a:gd name="connsiteY3" fmla="*/ 0 h 6559623"/>
              <a:gd name="connsiteX4" fmla="*/ 2432843 w 11160000"/>
              <a:gd name="connsiteY4" fmla="*/ 0 h 6559623"/>
              <a:gd name="connsiteX5" fmla="*/ 2817495 w 11160000"/>
              <a:gd name="connsiteY5" fmla="*/ 0 h 6559623"/>
              <a:gd name="connsiteX6" fmla="*/ 3307053 w 11160000"/>
              <a:gd name="connsiteY6" fmla="*/ 0 h 6559623"/>
              <a:gd name="connsiteX7" fmla="*/ 4006421 w 11160000"/>
              <a:gd name="connsiteY7" fmla="*/ 0 h 6559623"/>
              <a:gd name="connsiteX8" fmla="*/ 4600884 w 11160000"/>
              <a:gd name="connsiteY8" fmla="*/ 0 h 6559623"/>
              <a:gd name="connsiteX9" fmla="*/ 5300253 w 11160000"/>
              <a:gd name="connsiteY9" fmla="*/ 0 h 6559623"/>
              <a:gd name="connsiteX10" fmla="*/ 6104526 w 11160000"/>
              <a:gd name="connsiteY10" fmla="*/ 0 h 6559623"/>
              <a:gd name="connsiteX11" fmla="*/ 6908800 w 11160000"/>
              <a:gd name="connsiteY11" fmla="*/ 0 h 6559623"/>
              <a:gd name="connsiteX12" fmla="*/ 7503263 w 11160000"/>
              <a:gd name="connsiteY12" fmla="*/ 0 h 6559623"/>
              <a:gd name="connsiteX13" fmla="*/ 8307536 w 11160000"/>
              <a:gd name="connsiteY13" fmla="*/ 0 h 6559623"/>
              <a:gd name="connsiteX14" fmla="*/ 9216715 w 11160000"/>
              <a:gd name="connsiteY14" fmla="*/ 0 h 6559623"/>
              <a:gd name="connsiteX15" fmla="*/ 10125894 w 11160000"/>
              <a:gd name="connsiteY15" fmla="*/ 0 h 6559623"/>
              <a:gd name="connsiteX16" fmla="*/ 10825262 w 11160000"/>
              <a:gd name="connsiteY16" fmla="*/ 0 h 6559623"/>
              <a:gd name="connsiteX17" fmla="*/ 11160000 w 11160000"/>
              <a:gd name="connsiteY17" fmla="*/ 334738 h 6559623"/>
              <a:gd name="connsiteX18" fmla="*/ 11160000 w 11160000"/>
              <a:gd name="connsiteY18" fmla="*/ 871396 h 6559623"/>
              <a:gd name="connsiteX19" fmla="*/ 11160000 w 11160000"/>
              <a:gd name="connsiteY19" fmla="*/ 1349152 h 6559623"/>
              <a:gd name="connsiteX20" fmla="*/ 11160000 w 11160000"/>
              <a:gd name="connsiteY20" fmla="*/ 2121416 h 6559623"/>
              <a:gd name="connsiteX21" fmla="*/ 11160000 w 11160000"/>
              <a:gd name="connsiteY21" fmla="*/ 2893680 h 6559623"/>
              <a:gd name="connsiteX22" fmla="*/ 11160000 w 11160000"/>
              <a:gd name="connsiteY22" fmla="*/ 3665943 h 6559623"/>
              <a:gd name="connsiteX23" fmla="*/ 11160000 w 11160000"/>
              <a:gd name="connsiteY23" fmla="*/ 4202601 h 6559623"/>
              <a:gd name="connsiteX24" fmla="*/ 11160000 w 11160000"/>
              <a:gd name="connsiteY24" fmla="*/ 4798161 h 6559623"/>
              <a:gd name="connsiteX25" fmla="*/ 11160000 w 11160000"/>
              <a:gd name="connsiteY25" fmla="*/ 5452621 h 6559623"/>
              <a:gd name="connsiteX26" fmla="*/ 11160000 w 11160000"/>
              <a:gd name="connsiteY26" fmla="*/ 6224885 h 6559623"/>
              <a:gd name="connsiteX27" fmla="*/ 10825262 w 11160000"/>
              <a:gd name="connsiteY27" fmla="*/ 6559623 h 6559623"/>
              <a:gd name="connsiteX28" fmla="*/ 10440609 w 11160000"/>
              <a:gd name="connsiteY28" fmla="*/ 6559623 h 6559623"/>
              <a:gd name="connsiteX29" fmla="*/ 9636336 w 11160000"/>
              <a:gd name="connsiteY29" fmla="*/ 6559623 h 6559623"/>
              <a:gd name="connsiteX30" fmla="*/ 8936968 w 11160000"/>
              <a:gd name="connsiteY30" fmla="*/ 6559623 h 6559623"/>
              <a:gd name="connsiteX31" fmla="*/ 8132694 w 11160000"/>
              <a:gd name="connsiteY31" fmla="*/ 6559623 h 6559623"/>
              <a:gd name="connsiteX32" fmla="*/ 7328421 w 11160000"/>
              <a:gd name="connsiteY32" fmla="*/ 6559623 h 6559623"/>
              <a:gd name="connsiteX33" fmla="*/ 6419242 w 11160000"/>
              <a:gd name="connsiteY33" fmla="*/ 6559623 h 6559623"/>
              <a:gd name="connsiteX34" fmla="*/ 5510063 w 11160000"/>
              <a:gd name="connsiteY34" fmla="*/ 6559623 h 6559623"/>
              <a:gd name="connsiteX35" fmla="*/ 4915600 w 11160000"/>
              <a:gd name="connsiteY35" fmla="*/ 6559623 h 6559623"/>
              <a:gd name="connsiteX36" fmla="*/ 4006421 w 11160000"/>
              <a:gd name="connsiteY36" fmla="*/ 6559623 h 6559623"/>
              <a:gd name="connsiteX37" fmla="*/ 3411958 w 11160000"/>
              <a:gd name="connsiteY37" fmla="*/ 6559623 h 6559623"/>
              <a:gd name="connsiteX38" fmla="*/ 2607685 w 11160000"/>
              <a:gd name="connsiteY38" fmla="*/ 6559623 h 6559623"/>
              <a:gd name="connsiteX39" fmla="*/ 1908317 w 11160000"/>
              <a:gd name="connsiteY39" fmla="*/ 6559623 h 6559623"/>
              <a:gd name="connsiteX40" fmla="*/ 1523664 w 11160000"/>
              <a:gd name="connsiteY40" fmla="*/ 6559623 h 6559623"/>
              <a:gd name="connsiteX41" fmla="*/ 1139012 w 11160000"/>
              <a:gd name="connsiteY41" fmla="*/ 6559623 h 6559623"/>
              <a:gd name="connsiteX42" fmla="*/ 334738 w 11160000"/>
              <a:gd name="connsiteY42" fmla="*/ 6559623 h 6559623"/>
              <a:gd name="connsiteX43" fmla="*/ 0 w 11160000"/>
              <a:gd name="connsiteY43" fmla="*/ 6224885 h 6559623"/>
              <a:gd name="connsiteX44" fmla="*/ 0 w 11160000"/>
              <a:gd name="connsiteY44" fmla="*/ 5747129 h 6559623"/>
              <a:gd name="connsiteX45" fmla="*/ 0 w 11160000"/>
              <a:gd name="connsiteY45" fmla="*/ 5151569 h 6559623"/>
              <a:gd name="connsiteX46" fmla="*/ 0 w 11160000"/>
              <a:gd name="connsiteY46" fmla="*/ 4614911 h 6559623"/>
              <a:gd name="connsiteX47" fmla="*/ 0 w 11160000"/>
              <a:gd name="connsiteY47" fmla="*/ 3901549 h 6559623"/>
              <a:gd name="connsiteX48" fmla="*/ 0 w 11160000"/>
              <a:gd name="connsiteY48" fmla="*/ 3188187 h 6559623"/>
              <a:gd name="connsiteX49" fmla="*/ 0 w 11160000"/>
              <a:gd name="connsiteY49" fmla="*/ 2651529 h 6559623"/>
              <a:gd name="connsiteX50" fmla="*/ 0 w 11160000"/>
              <a:gd name="connsiteY50" fmla="*/ 1938167 h 6559623"/>
              <a:gd name="connsiteX51" fmla="*/ 0 w 11160000"/>
              <a:gd name="connsiteY51" fmla="*/ 1283706 h 6559623"/>
              <a:gd name="connsiteX52" fmla="*/ 0 w 11160000"/>
              <a:gd name="connsiteY52" fmla="*/ 334738 h 6559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60000" h="6559623" fill="none" extrusionOk="0">
                <a:moveTo>
                  <a:pt x="0" y="334738"/>
                </a:moveTo>
                <a:cubicBezTo>
                  <a:pt x="1023" y="139854"/>
                  <a:pt x="180751" y="-6993"/>
                  <a:pt x="334738" y="0"/>
                </a:cubicBezTo>
                <a:cubicBezTo>
                  <a:pt x="723438" y="7319"/>
                  <a:pt x="813102" y="-35489"/>
                  <a:pt x="1139012" y="0"/>
                </a:cubicBezTo>
                <a:cubicBezTo>
                  <a:pt x="1464922" y="35489"/>
                  <a:pt x="1754177" y="4963"/>
                  <a:pt x="2048190" y="0"/>
                </a:cubicBezTo>
                <a:cubicBezTo>
                  <a:pt x="2342203" y="-4963"/>
                  <a:pt x="2300196" y="10018"/>
                  <a:pt x="2432843" y="0"/>
                </a:cubicBezTo>
                <a:cubicBezTo>
                  <a:pt x="2565490" y="-10018"/>
                  <a:pt x="2634579" y="-113"/>
                  <a:pt x="2817495" y="0"/>
                </a:cubicBezTo>
                <a:cubicBezTo>
                  <a:pt x="3000411" y="113"/>
                  <a:pt x="3177111" y="1177"/>
                  <a:pt x="3307053" y="0"/>
                </a:cubicBezTo>
                <a:cubicBezTo>
                  <a:pt x="3436995" y="-1177"/>
                  <a:pt x="3836152" y="-29214"/>
                  <a:pt x="4006421" y="0"/>
                </a:cubicBezTo>
                <a:cubicBezTo>
                  <a:pt x="4176690" y="29214"/>
                  <a:pt x="4406470" y="-28636"/>
                  <a:pt x="4600884" y="0"/>
                </a:cubicBezTo>
                <a:cubicBezTo>
                  <a:pt x="4795298" y="28636"/>
                  <a:pt x="5149920" y="-7046"/>
                  <a:pt x="5300253" y="0"/>
                </a:cubicBezTo>
                <a:cubicBezTo>
                  <a:pt x="5450586" y="7046"/>
                  <a:pt x="5895509" y="-30357"/>
                  <a:pt x="6104526" y="0"/>
                </a:cubicBezTo>
                <a:cubicBezTo>
                  <a:pt x="6313543" y="30357"/>
                  <a:pt x="6636188" y="-5528"/>
                  <a:pt x="6908800" y="0"/>
                </a:cubicBezTo>
                <a:cubicBezTo>
                  <a:pt x="7181412" y="5528"/>
                  <a:pt x="7242996" y="23661"/>
                  <a:pt x="7503263" y="0"/>
                </a:cubicBezTo>
                <a:cubicBezTo>
                  <a:pt x="7763530" y="-23661"/>
                  <a:pt x="7932420" y="22185"/>
                  <a:pt x="8307536" y="0"/>
                </a:cubicBezTo>
                <a:cubicBezTo>
                  <a:pt x="8682652" y="-22185"/>
                  <a:pt x="9020718" y="30553"/>
                  <a:pt x="9216715" y="0"/>
                </a:cubicBezTo>
                <a:cubicBezTo>
                  <a:pt x="9412712" y="-30553"/>
                  <a:pt x="9761768" y="-25462"/>
                  <a:pt x="10125894" y="0"/>
                </a:cubicBezTo>
                <a:cubicBezTo>
                  <a:pt x="10490020" y="25462"/>
                  <a:pt x="10614930" y="-19057"/>
                  <a:pt x="10825262" y="0"/>
                </a:cubicBezTo>
                <a:cubicBezTo>
                  <a:pt x="10982981" y="31953"/>
                  <a:pt x="11140356" y="124580"/>
                  <a:pt x="11160000" y="334738"/>
                </a:cubicBezTo>
                <a:cubicBezTo>
                  <a:pt x="11143057" y="481948"/>
                  <a:pt x="11185125" y="737152"/>
                  <a:pt x="11160000" y="871396"/>
                </a:cubicBezTo>
                <a:cubicBezTo>
                  <a:pt x="11134875" y="1005640"/>
                  <a:pt x="11137562" y="1151098"/>
                  <a:pt x="11160000" y="1349152"/>
                </a:cubicBezTo>
                <a:cubicBezTo>
                  <a:pt x="11182438" y="1547206"/>
                  <a:pt x="11147285" y="1929798"/>
                  <a:pt x="11160000" y="2121416"/>
                </a:cubicBezTo>
                <a:cubicBezTo>
                  <a:pt x="11172715" y="2313034"/>
                  <a:pt x="11186840" y="2546737"/>
                  <a:pt x="11160000" y="2893680"/>
                </a:cubicBezTo>
                <a:cubicBezTo>
                  <a:pt x="11133160" y="3240623"/>
                  <a:pt x="11177853" y="3312742"/>
                  <a:pt x="11160000" y="3665943"/>
                </a:cubicBezTo>
                <a:cubicBezTo>
                  <a:pt x="11142147" y="4019144"/>
                  <a:pt x="11154885" y="4070090"/>
                  <a:pt x="11160000" y="4202601"/>
                </a:cubicBezTo>
                <a:cubicBezTo>
                  <a:pt x="11165115" y="4335112"/>
                  <a:pt x="11166873" y="4559375"/>
                  <a:pt x="11160000" y="4798161"/>
                </a:cubicBezTo>
                <a:cubicBezTo>
                  <a:pt x="11153127" y="5036947"/>
                  <a:pt x="11147021" y="5179856"/>
                  <a:pt x="11160000" y="5452621"/>
                </a:cubicBezTo>
                <a:cubicBezTo>
                  <a:pt x="11172979" y="5725386"/>
                  <a:pt x="11188287" y="5936841"/>
                  <a:pt x="11160000" y="6224885"/>
                </a:cubicBezTo>
                <a:cubicBezTo>
                  <a:pt x="11157638" y="6397573"/>
                  <a:pt x="10998180" y="6537819"/>
                  <a:pt x="10825262" y="6559623"/>
                </a:cubicBezTo>
                <a:cubicBezTo>
                  <a:pt x="10641331" y="6552874"/>
                  <a:pt x="10578790" y="6548054"/>
                  <a:pt x="10440609" y="6559623"/>
                </a:cubicBezTo>
                <a:cubicBezTo>
                  <a:pt x="10302428" y="6571192"/>
                  <a:pt x="9815398" y="6560113"/>
                  <a:pt x="9636336" y="6559623"/>
                </a:cubicBezTo>
                <a:cubicBezTo>
                  <a:pt x="9457274" y="6559133"/>
                  <a:pt x="9199610" y="6589538"/>
                  <a:pt x="8936968" y="6559623"/>
                </a:cubicBezTo>
                <a:cubicBezTo>
                  <a:pt x="8674326" y="6529708"/>
                  <a:pt x="8423595" y="6532434"/>
                  <a:pt x="8132694" y="6559623"/>
                </a:cubicBezTo>
                <a:cubicBezTo>
                  <a:pt x="7841793" y="6586812"/>
                  <a:pt x="7641745" y="6590238"/>
                  <a:pt x="7328421" y="6559623"/>
                </a:cubicBezTo>
                <a:cubicBezTo>
                  <a:pt x="7015097" y="6529008"/>
                  <a:pt x="6629154" y="6516518"/>
                  <a:pt x="6419242" y="6559623"/>
                </a:cubicBezTo>
                <a:cubicBezTo>
                  <a:pt x="6209330" y="6602728"/>
                  <a:pt x="5864328" y="6573367"/>
                  <a:pt x="5510063" y="6559623"/>
                </a:cubicBezTo>
                <a:cubicBezTo>
                  <a:pt x="5155798" y="6545879"/>
                  <a:pt x="5048411" y="6559442"/>
                  <a:pt x="4915600" y="6559623"/>
                </a:cubicBezTo>
                <a:cubicBezTo>
                  <a:pt x="4782789" y="6559804"/>
                  <a:pt x="4264690" y="6539467"/>
                  <a:pt x="4006421" y="6559623"/>
                </a:cubicBezTo>
                <a:cubicBezTo>
                  <a:pt x="3748152" y="6579779"/>
                  <a:pt x="3668212" y="6548995"/>
                  <a:pt x="3411958" y="6559623"/>
                </a:cubicBezTo>
                <a:cubicBezTo>
                  <a:pt x="3155704" y="6570251"/>
                  <a:pt x="2874012" y="6539629"/>
                  <a:pt x="2607685" y="6559623"/>
                </a:cubicBezTo>
                <a:cubicBezTo>
                  <a:pt x="2341358" y="6579617"/>
                  <a:pt x="2117766" y="6531288"/>
                  <a:pt x="1908317" y="6559623"/>
                </a:cubicBezTo>
                <a:cubicBezTo>
                  <a:pt x="1698868" y="6587958"/>
                  <a:pt x="1622368" y="6576646"/>
                  <a:pt x="1523664" y="6559623"/>
                </a:cubicBezTo>
                <a:cubicBezTo>
                  <a:pt x="1424960" y="6542600"/>
                  <a:pt x="1327061" y="6540922"/>
                  <a:pt x="1139012" y="6559623"/>
                </a:cubicBezTo>
                <a:cubicBezTo>
                  <a:pt x="950963" y="6578324"/>
                  <a:pt x="640972" y="6543848"/>
                  <a:pt x="334738" y="6559623"/>
                </a:cubicBezTo>
                <a:cubicBezTo>
                  <a:pt x="142875" y="6571343"/>
                  <a:pt x="26792" y="6416301"/>
                  <a:pt x="0" y="6224885"/>
                </a:cubicBezTo>
                <a:cubicBezTo>
                  <a:pt x="-20319" y="6124340"/>
                  <a:pt x="4136" y="5867682"/>
                  <a:pt x="0" y="5747129"/>
                </a:cubicBezTo>
                <a:cubicBezTo>
                  <a:pt x="-4136" y="5626576"/>
                  <a:pt x="-14887" y="5295417"/>
                  <a:pt x="0" y="5151569"/>
                </a:cubicBezTo>
                <a:cubicBezTo>
                  <a:pt x="14887" y="5007721"/>
                  <a:pt x="-18593" y="4864889"/>
                  <a:pt x="0" y="4614911"/>
                </a:cubicBezTo>
                <a:cubicBezTo>
                  <a:pt x="18593" y="4364933"/>
                  <a:pt x="-716" y="4248194"/>
                  <a:pt x="0" y="3901549"/>
                </a:cubicBezTo>
                <a:cubicBezTo>
                  <a:pt x="716" y="3554904"/>
                  <a:pt x="22488" y="3376293"/>
                  <a:pt x="0" y="3188187"/>
                </a:cubicBezTo>
                <a:cubicBezTo>
                  <a:pt x="-22488" y="3000081"/>
                  <a:pt x="-14143" y="2813919"/>
                  <a:pt x="0" y="2651529"/>
                </a:cubicBezTo>
                <a:cubicBezTo>
                  <a:pt x="14143" y="2489139"/>
                  <a:pt x="-4569" y="2260091"/>
                  <a:pt x="0" y="1938167"/>
                </a:cubicBezTo>
                <a:cubicBezTo>
                  <a:pt x="4569" y="1616243"/>
                  <a:pt x="-23952" y="1557979"/>
                  <a:pt x="0" y="1283706"/>
                </a:cubicBezTo>
                <a:cubicBezTo>
                  <a:pt x="23952" y="1009433"/>
                  <a:pt x="-33665" y="632168"/>
                  <a:pt x="0" y="334738"/>
                </a:cubicBezTo>
                <a:close/>
              </a:path>
              <a:path w="11160000" h="6559623" stroke="0" extrusionOk="0">
                <a:moveTo>
                  <a:pt x="0" y="334738"/>
                </a:moveTo>
                <a:cubicBezTo>
                  <a:pt x="-9224" y="169243"/>
                  <a:pt x="163953" y="3572"/>
                  <a:pt x="334738" y="0"/>
                </a:cubicBezTo>
                <a:cubicBezTo>
                  <a:pt x="505726" y="-5840"/>
                  <a:pt x="592344" y="24269"/>
                  <a:pt x="824296" y="0"/>
                </a:cubicBezTo>
                <a:cubicBezTo>
                  <a:pt x="1056248" y="-24269"/>
                  <a:pt x="1125357" y="-22803"/>
                  <a:pt x="1418759" y="0"/>
                </a:cubicBezTo>
                <a:cubicBezTo>
                  <a:pt x="1712161" y="22803"/>
                  <a:pt x="2099942" y="13468"/>
                  <a:pt x="2327938" y="0"/>
                </a:cubicBezTo>
                <a:cubicBezTo>
                  <a:pt x="2555934" y="-13468"/>
                  <a:pt x="2866811" y="24338"/>
                  <a:pt x="3132211" y="0"/>
                </a:cubicBezTo>
                <a:cubicBezTo>
                  <a:pt x="3397611" y="-24338"/>
                  <a:pt x="3792541" y="41948"/>
                  <a:pt x="4041390" y="0"/>
                </a:cubicBezTo>
                <a:cubicBezTo>
                  <a:pt x="4290239" y="-41948"/>
                  <a:pt x="4352438" y="-10465"/>
                  <a:pt x="4530948" y="0"/>
                </a:cubicBezTo>
                <a:cubicBezTo>
                  <a:pt x="4709458" y="10465"/>
                  <a:pt x="4917174" y="-23731"/>
                  <a:pt x="5125411" y="0"/>
                </a:cubicBezTo>
                <a:cubicBezTo>
                  <a:pt x="5333648" y="23731"/>
                  <a:pt x="5720769" y="13820"/>
                  <a:pt x="5929684" y="0"/>
                </a:cubicBezTo>
                <a:cubicBezTo>
                  <a:pt x="6138599" y="-13820"/>
                  <a:pt x="6190543" y="-7607"/>
                  <a:pt x="6314337" y="0"/>
                </a:cubicBezTo>
                <a:cubicBezTo>
                  <a:pt x="6438131" y="7607"/>
                  <a:pt x="6619102" y="18748"/>
                  <a:pt x="6803894" y="0"/>
                </a:cubicBezTo>
                <a:cubicBezTo>
                  <a:pt x="6988686" y="-18748"/>
                  <a:pt x="7294681" y="-26981"/>
                  <a:pt x="7713073" y="0"/>
                </a:cubicBezTo>
                <a:cubicBezTo>
                  <a:pt x="8131465" y="26981"/>
                  <a:pt x="7992275" y="654"/>
                  <a:pt x="8097726" y="0"/>
                </a:cubicBezTo>
                <a:cubicBezTo>
                  <a:pt x="8203177" y="-654"/>
                  <a:pt x="8612118" y="21580"/>
                  <a:pt x="8797094" y="0"/>
                </a:cubicBezTo>
                <a:cubicBezTo>
                  <a:pt x="8982070" y="-21580"/>
                  <a:pt x="9082568" y="11108"/>
                  <a:pt x="9286652" y="0"/>
                </a:cubicBezTo>
                <a:cubicBezTo>
                  <a:pt x="9490736" y="-11108"/>
                  <a:pt x="9875076" y="20915"/>
                  <a:pt x="10090925" y="0"/>
                </a:cubicBezTo>
                <a:cubicBezTo>
                  <a:pt x="10306774" y="-20915"/>
                  <a:pt x="10612224" y="19082"/>
                  <a:pt x="10825262" y="0"/>
                </a:cubicBezTo>
                <a:cubicBezTo>
                  <a:pt x="11009280" y="31260"/>
                  <a:pt x="11167631" y="184471"/>
                  <a:pt x="11160000" y="334738"/>
                </a:cubicBezTo>
                <a:cubicBezTo>
                  <a:pt x="11162233" y="530245"/>
                  <a:pt x="11174301" y="785661"/>
                  <a:pt x="11160000" y="1048100"/>
                </a:cubicBezTo>
                <a:cubicBezTo>
                  <a:pt x="11145699" y="1310539"/>
                  <a:pt x="11189685" y="1407818"/>
                  <a:pt x="11160000" y="1643660"/>
                </a:cubicBezTo>
                <a:cubicBezTo>
                  <a:pt x="11130315" y="1879502"/>
                  <a:pt x="11139212" y="1968900"/>
                  <a:pt x="11160000" y="2180317"/>
                </a:cubicBezTo>
                <a:cubicBezTo>
                  <a:pt x="11180788" y="2391734"/>
                  <a:pt x="11158119" y="2544832"/>
                  <a:pt x="11160000" y="2716975"/>
                </a:cubicBezTo>
                <a:cubicBezTo>
                  <a:pt x="11161881" y="2889118"/>
                  <a:pt x="11154593" y="3086564"/>
                  <a:pt x="11160000" y="3253633"/>
                </a:cubicBezTo>
                <a:cubicBezTo>
                  <a:pt x="11165407" y="3420702"/>
                  <a:pt x="11142758" y="3650569"/>
                  <a:pt x="11160000" y="3849192"/>
                </a:cubicBezTo>
                <a:cubicBezTo>
                  <a:pt x="11177242" y="4047815"/>
                  <a:pt x="11175210" y="4198746"/>
                  <a:pt x="11160000" y="4444752"/>
                </a:cubicBezTo>
                <a:cubicBezTo>
                  <a:pt x="11144790" y="4690758"/>
                  <a:pt x="11139953" y="4801240"/>
                  <a:pt x="11160000" y="5040311"/>
                </a:cubicBezTo>
                <a:cubicBezTo>
                  <a:pt x="11180047" y="5279382"/>
                  <a:pt x="11162536" y="5642764"/>
                  <a:pt x="11160000" y="6224885"/>
                </a:cubicBezTo>
                <a:cubicBezTo>
                  <a:pt x="11163078" y="6454711"/>
                  <a:pt x="11037054" y="6526695"/>
                  <a:pt x="10825262" y="6559623"/>
                </a:cubicBezTo>
                <a:cubicBezTo>
                  <a:pt x="10721274" y="6571416"/>
                  <a:pt x="10595881" y="6541598"/>
                  <a:pt x="10440609" y="6559623"/>
                </a:cubicBezTo>
                <a:cubicBezTo>
                  <a:pt x="10285337" y="6577648"/>
                  <a:pt x="9949089" y="6597393"/>
                  <a:pt x="9531431" y="6559623"/>
                </a:cubicBezTo>
                <a:cubicBezTo>
                  <a:pt x="9113773" y="6521853"/>
                  <a:pt x="9230828" y="6567482"/>
                  <a:pt x="9146778" y="6559623"/>
                </a:cubicBezTo>
                <a:cubicBezTo>
                  <a:pt x="9062728" y="6551764"/>
                  <a:pt x="8512628" y="6585330"/>
                  <a:pt x="8342505" y="6559623"/>
                </a:cubicBezTo>
                <a:cubicBezTo>
                  <a:pt x="8172382" y="6533916"/>
                  <a:pt x="7770460" y="6555248"/>
                  <a:pt x="7538231" y="6559623"/>
                </a:cubicBezTo>
                <a:cubicBezTo>
                  <a:pt x="7306002" y="6563998"/>
                  <a:pt x="7033461" y="6520528"/>
                  <a:pt x="6733958" y="6559623"/>
                </a:cubicBezTo>
                <a:cubicBezTo>
                  <a:pt x="6434455" y="6598718"/>
                  <a:pt x="6401272" y="6587119"/>
                  <a:pt x="6139495" y="6559623"/>
                </a:cubicBezTo>
                <a:cubicBezTo>
                  <a:pt x="5877718" y="6532127"/>
                  <a:pt x="5718194" y="6561414"/>
                  <a:pt x="5440126" y="6559623"/>
                </a:cubicBezTo>
                <a:cubicBezTo>
                  <a:pt x="5162058" y="6557832"/>
                  <a:pt x="5133071" y="6554541"/>
                  <a:pt x="5055474" y="6559623"/>
                </a:cubicBezTo>
                <a:cubicBezTo>
                  <a:pt x="4977877" y="6564705"/>
                  <a:pt x="4782423" y="6543018"/>
                  <a:pt x="4670821" y="6559623"/>
                </a:cubicBezTo>
                <a:cubicBezTo>
                  <a:pt x="4559219" y="6576228"/>
                  <a:pt x="4212038" y="6548450"/>
                  <a:pt x="3761643" y="6559623"/>
                </a:cubicBezTo>
                <a:cubicBezTo>
                  <a:pt x="3311248" y="6570796"/>
                  <a:pt x="3368369" y="6538469"/>
                  <a:pt x="3167179" y="6559623"/>
                </a:cubicBezTo>
                <a:cubicBezTo>
                  <a:pt x="2965989" y="6580777"/>
                  <a:pt x="2508851" y="6516031"/>
                  <a:pt x="2258001" y="6559623"/>
                </a:cubicBezTo>
                <a:cubicBezTo>
                  <a:pt x="2007151" y="6603215"/>
                  <a:pt x="1744469" y="6570409"/>
                  <a:pt x="1348822" y="6559623"/>
                </a:cubicBezTo>
                <a:cubicBezTo>
                  <a:pt x="953175" y="6548837"/>
                  <a:pt x="708655" y="6576752"/>
                  <a:pt x="334738" y="6559623"/>
                </a:cubicBezTo>
                <a:cubicBezTo>
                  <a:pt x="152492" y="6595418"/>
                  <a:pt x="-14925" y="6446825"/>
                  <a:pt x="0" y="6224885"/>
                </a:cubicBezTo>
                <a:cubicBezTo>
                  <a:pt x="-21355" y="6014110"/>
                  <a:pt x="21292" y="5953199"/>
                  <a:pt x="0" y="5688227"/>
                </a:cubicBezTo>
                <a:cubicBezTo>
                  <a:pt x="-21292" y="5423255"/>
                  <a:pt x="13196" y="5171654"/>
                  <a:pt x="0" y="4974865"/>
                </a:cubicBezTo>
                <a:cubicBezTo>
                  <a:pt x="-13196" y="4778076"/>
                  <a:pt x="14933" y="4454530"/>
                  <a:pt x="0" y="4261503"/>
                </a:cubicBezTo>
                <a:cubicBezTo>
                  <a:pt x="-14933" y="4068476"/>
                  <a:pt x="-15246" y="3818823"/>
                  <a:pt x="0" y="3607042"/>
                </a:cubicBezTo>
                <a:cubicBezTo>
                  <a:pt x="15246" y="3395261"/>
                  <a:pt x="-34480" y="3125959"/>
                  <a:pt x="0" y="2893680"/>
                </a:cubicBezTo>
                <a:cubicBezTo>
                  <a:pt x="34480" y="2661401"/>
                  <a:pt x="-14058" y="2304444"/>
                  <a:pt x="0" y="2121416"/>
                </a:cubicBezTo>
                <a:cubicBezTo>
                  <a:pt x="14058" y="1938388"/>
                  <a:pt x="4056" y="1659206"/>
                  <a:pt x="0" y="1349152"/>
                </a:cubicBezTo>
                <a:cubicBezTo>
                  <a:pt x="-4056" y="1039098"/>
                  <a:pt x="-7278" y="542757"/>
                  <a:pt x="0" y="33473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1410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90017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853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86080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237074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6935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53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6443B11E-E954-4E97-BB4A-21CF3B067AAF}"/>
              </a:ext>
            </a:extLst>
          </p:cNvPr>
          <p:cNvSpPr/>
          <p:nvPr userDrawn="1"/>
        </p:nvSpPr>
        <p:spPr>
          <a:xfrm>
            <a:off x="156928" y="170508"/>
            <a:ext cx="11769505" cy="6432516"/>
          </a:xfrm>
          <a:custGeom>
            <a:avLst/>
            <a:gdLst>
              <a:gd name="connsiteX0" fmla="*/ 0 w 11769505"/>
              <a:gd name="connsiteY0" fmla="*/ 726552 h 6432516"/>
              <a:gd name="connsiteX1" fmla="*/ 736093 w 11769505"/>
              <a:gd name="connsiteY1" fmla="*/ 0 h 6432516"/>
              <a:gd name="connsiteX2" fmla="*/ 1322247 w 11769505"/>
              <a:gd name="connsiteY2" fmla="*/ 0 h 6432516"/>
              <a:gd name="connsiteX3" fmla="*/ 2217322 w 11769505"/>
              <a:gd name="connsiteY3" fmla="*/ 0 h 6432516"/>
              <a:gd name="connsiteX4" fmla="*/ 3009423 w 11769505"/>
              <a:gd name="connsiteY4" fmla="*/ 0 h 6432516"/>
              <a:gd name="connsiteX5" fmla="*/ 4007471 w 11769505"/>
              <a:gd name="connsiteY5" fmla="*/ 0 h 6432516"/>
              <a:gd name="connsiteX6" fmla="*/ 4490654 w 11769505"/>
              <a:gd name="connsiteY6" fmla="*/ 0 h 6432516"/>
              <a:gd name="connsiteX7" fmla="*/ 4973835 w 11769505"/>
              <a:gd name="connsiteY7" fmla="*/ 0 h 6432516"/>
              <a:gd name="connsiteX8" fmla="*/ 5971883 w 11769505"/>
              <a:gd name="connsiteY8" fmla="*/ 0 h 6432516"/>
              <a:gd name="connsiteX9" fmla="*/ 6558038 w 11769505"/>
              <a:gd name="connsiteY9" fmla="*/ 0 h 6432516"/>
              <a:gd name="connsiteX10" fmla="*/ 7556086 w 11769505"/>
              <a:gd name="connsiteY10" fmla="*/ 0 h 6432516"/>
              <a:gd name="connsiteX11" fmla="*/ 8348187 w 11769505"/>
              <a:gd name="connsiteY11" fmla="*/ 0 h 6432516"/>
              <a:gd name="connsiteX12" fmla="*/ 9243262 w 11769505"/>
              <a:gd name="connsiteY12" fmla="*/ 0 h 6432516"/>
              <a:gd name="connsiteX13" fmla="*/ 10035363 w 11769505"/>
              <a:gd name="connsiteY13" fmla="*/ 0 h 6432516"/>
              <a:gd name="connsiteX14" fmla="*/ 11033411 w 11769505"/>
              <a:gd name="connsiteY14" fmla="*/ 0 h 6432516"/>
              <a:gd name="connsiteX15" fmla="*/ 11769505 w 11769505"/>
              <a:gd name="connsiteY15" fmla="*/ 726552 h 6432516"/>
              <a:gd name="connsiteX16" fmla="*/ 11769505 w 11769505"/>
              <a:gd name="connsiteY16" fmla="*/ 1487690 h 6432516"/>
              <a:gd name="connsiteX17" fmla="*/ 11769505 w 11769505"/>
              <a:gd name="connsiteY17" fmla="*/ 2149241 h 6432516"/>
              <a:gd name="connsiteX18" fmla="*/ 11769505 w 11769505"/>
              <a:gd name="connsiteY18" fmla="*/ 2960174 h 6432516"/>
              <a:gd name="connsiteX19" fmla="*/ 11769505 w 11769505"/>
              <a:gd name="connsiteY19" fmla="*/ 3721312 h 6432516"/>
              <a:gd name="connsiteX20" fmla="*/ 11769505 w 11769505"/>
              <a:gd name="connsiteY20" fmla="*/ 4532244 h 6432516"/>
              <a:gd name="connsiteX21" fmla="*/ 11769505 w 11769505"/>
              <a:gd name="connsiteY21" fmla="*/ 5094207 h 6432516"/>
              <a:gd name="connsiteX22" fmla="*/ 11769505 w 11769505"/>
              <a:gd name="connsiteY22" fmla="*/ 5705963 h 6432516"/>
              <a:gd name="connsiteX23" fmla="*/ 11033411 w 11769505"/>
              <a:gd name="connsiteY23" fmla="*/ 6432516 h 6432516"/>
              <a:gd name="connsiteX24" fmla="*/ 10447257 w 11769505"/>
              <a:gd name="connsiteY24" fmla="*/ 6432516 h 6432516"/>
              <a:gd name="connsiteX25" fmla="*/ 9964074 w 11769505"/>
              <a:gd name="connsiteY25" fmla="*/ 6432516 h 6432516"/>
              <a:gd name="connsiteX26" fmla="*/ 9274946 w 11769505"/>
              <a:gd name="connsiteY26" fmla="*/ 6432516 h 6432516"/>
              <a:gd name="connsiteX27" fmla="*/ 8585818 w 11769505"/>
              <a:gd name="connsiteY27" fmla="*/ 6432516 h 6432516"/>
              <a:gd name="connsiteX28" fmla="*/ 7999663 w 11769505"/>
              <a:gd name="connsiteY28" fmla="*/ 6432516 h 6432516"/>
              <a:gd name="connsiteX29" fmla="*/ 7310534 w 11769505"/>
              <a:gd name="connsiteY29" fmla="*/ 6432516 h 6432516"/>
              <a:gd name="connsiteX30" fmla="*/ 6621406 w 11769505"/>
              <a:gd name="connsiteY30" fmla="*/ 6432516 h 6432516"/>
              <a:gd name="connsiteX31" fmla="*/ 5726331 w 11769505"/>
              <a:gd name="connsiteY31" fmla="*/ 6432516 h 6432516"/>
              <a:gd name="connsiteX32" fmla="*/ 5037203 w 11769505"/>
              <a:gd name="connsiteY32" fmla="*/ 6432516 h 6432516"/>
              <a:gd name="connsiteX33" fmla="*/ 4245102 w 11769505"/>
              <a:gd name="connsiteY33" fmla="*/ 6432516 h 6432516"/>
              <a:gd name="connsiteX34" fmla="*/ 3453001 w 11769505"/>
              <a:gd name="connsiteY34" fmla="*/ 6432516 h 6432516"/>
              <a:gd name="connsiteX35" fmla="*/ 2557926 w 11769505"/>
              <a:gd name="connsiteY35" fmla="*/ 6432516 h 6432516"/>
              <a:gd name="connsiteX36" fmla="*/ 2074745 w 11769505"/>
              <a:gd name="connsiteY36" fmla="*/ 6432516 h 6432516"/>
              <a:gd name="connsiteX37" fmla="*/ 1591562 w 11769505"/>
              <a:gd name="connsiteY37" fmla="*/ 6432516 h 6432516"/>
              <a:gd name="connsiteX38" fmla="*/ 736093 w 11769505"/>
              <a:gd name="connsiteY38" fmla="*/ 6432516 h 6432516"/>
              <a:gd name="connsiteX39" fmla="*/ 0 w 11769505"/>
              <a:gd name="connsiteY39" fmla="*/ 5705963 h 6432516"/>
              <a:gd name="connsiteX40" fmla="*/ 0 w 11769505"/>
              <a:gd name="connsiteY40" fmla="*/ 5044413 h 6432516"/>
              <a:gd name="connsiteX41" fmla="*/ 0 w 11769505"/>
              <a:gd name="connsiteY41" fmla="*/ 4333068 h 6432516"/>
              <a:gd name="connsiteX42" fmla="*/ 0 w 11769505"/>
              <a:gd name="connsiteY42" fmla="*/ 3571930 h 6432516"/>
              <a:gd name="connsiteX43" fmla="*/ 0 w 11769505"/>
              <a:gd name="connsiteY43" fmla="*/ 2860585 h 6432516"/>
              <a:gd name="connsiteX44" fmla="*/ 0 w 11769505"/>
              <a:gd name="connsiteY44" fmla="*/ 2049653 h 6432516"/>
              <a:gd name="connsiteX45" fmla="*/ 0 w 11769505"/>
              <a:gd name="connsiteY45" fmla="*/ 1338308 h 6432516"/>
              <a:gd name="connsiteX46" fmla="*/ 0 w 11769505"/>
              <a:gd name="connsiteY46" fmla="*/ 726552 h 6432516"/>
              <a:gd name="connsiteX0" fmla="*/ 0 w 11769505"/>
              <a:gd name="connsiteY0" fmla="*/ 726552 h 6432516"/>
              <a:gd name="connsiteX1" fmla="*/ 736093 w 11769505"/>
              <a:gd name="connsiteY1" fmla="*/ 0 h 6432516"/>
              <a:gd name="connsiteX2" fmla="*/ 1528194 w 11769505"/>
              <a:gd name="connsiteY2" fmla="*/ 0 h 6432516"/>
              <a:gd name="connsiteX3" fmla="*/ 2423269 w 11769505"/>
              <a:gd name="connsiteY3" fmla="*/ 0 h 6432516"/>
              <a:gd name="connsiteX4" fmla="*/ 3215370 w 11769505"/>
              <a:gd name="connsiteY4" fmla="*/ 0 h 6432516"/>
              <a:gd name="connsiteX5" fmla="*/ 4110445 w 11769505"/>
              <a:gd name="connsiteY5" fmla="*/ 0 h 6432516"/>
              <a:gd name="connsiteX6" fmla="*/ 5108493 w 11769505"/>
              <a:gd name="connsiteY6" fmla="*/ 0 h 6432516"/>
              <a:gd name="connsiteX7" fmla="*/ 5797621 w 11769505"/>
              <a:gd name="connsiteY7" fmla="*/ 0 h 6432516"/>
              <a:gd name="connsiteX8" fmla="*/ 6486749 w 11769505"/>
              <a:gd name="connsiteY8" fmla="*/ 0 h 6432516"/>
              <a:gd name="connsiteX9" fmla="*/ 6866957 w 11769505"/>
              <a:gd name="connsiteY9" fmla="*/ 0 h 6432516"/>
              <a:gd name="connsiteX10" fmla="*/ 7278850 w 11769505"/>
              <a:gd name="connsiteY10" fmla="*/ 0 h 6432516"/>
              <a:gd name="connsiteX11" fmla="*/ 8276898 w 11769505"/>
              <a:gd name="connsiteY11" fmla="*/ 0 h 6432516"/>
              <a:gd name="connsiteX12" fmla="*/ 9171973 w 11769505"/>
              <a:gd name="connsiteY12" fmla="*/ 0 h 6432516"/>
              <a:gd name="connsiteX13" fmla="*/ 10170021 w 11769505"/>
              <a:gd name="connsiteY13" fmla="*/ 0 h 6432516"/>
              <a:gd name="connsiteX14" fmla="*/ 11033411 w 11769505"/>
              <a:gd name="connsiteY14" fmla="*/ 0 h 6432516"/>
              <a:gd name="connsiteX15" fmla="*/ 11769505 w 11769505"/>
              <a:gd name="connsiteY15" fmla="*/ 726552 h 6432516"/>
              <a:gd name="connsiteX16" fmla="*/ 11769505 w 11769505"/>
              <a:gd name="connsiteY16" fmla="*/ 1388102 h 6432516"/>
              <a:gd name="connsiteX17" fmla="*/ 11769505 w 11769505"/>
              <a:gd name="connsiteY17" fmla="*/ 2149241 h 6432516"/>
              <a:gd name="connsiteX18" fmla="*/ 11769505 w 11769505"/>
              <a:gd name="connsiteY18" fmla="*/ 2760997 h 6432516"/>
              <a:gd name="connsiteX19" fmla="*/ 11769505 w 11769505"/>
              <a:gd name="connsiteY19" fmla="*/ 3472341 h 6432516"/>
              <a:gd name="connsiteX20" fmla="*/ 11769505 w 11769505"/>
              <a:gd name="connsiteY20" fmla="*/ 4034303 h 6432516"/>
              <a:gd name="connsiteX21" fmla="*/ 11769505 w 11769505"/>
              <a:gd name="connsiteY21" fmla="*/ 4646060 h 6432516"/>
              <a:gd name="connsiteX22" fmla="*/ 11769505 w 11769505"/>
              <a:gd name="connsiteY22" fmla="*/ 5705963 h 6432516"/>
              <a:gd name="connsiteX23" fmla="*/ 11033411 w 11769505"/>
              <a:gd name="connsiteY23" fmla="*/ 6432516 h 6432516"/>
              <a:gd name="connsiteX24" fmla="*/ 10550230 w 11769505"/>
              <a:gd name="connsiteY24" fmla="*/ 6432516 h 6432516"/>
              <a:gd name="connsiteX25" fmla="*/ 9861101 w 11769505"/>
              <a:gd name="connsiteY25" fmla="*/ 6432516 h 6432516"/>
              <a:gd name="connsiteX26" fmla="*/ 9377919 w 11769505"/>
              <a:gd name="connsiteY26" fmla="*/ 6432516 h 6432516"/>
              <a:gd name="connsiteX27" fmla="*/ 8482845 w 11769505"/>
              <a:gd name="connsiteY27" fmla="*/ 6432516 h 6432516"/>
              <a:gd name="connsiteX28" fmla="*/ 7690743 w 11769505"/>
              <a:gd name="connsiteY28" fmla="*/ 6432516 h 6432516"/>
              <a:gd name="connsiteX29" fmla="*/ 7207562 w 11769505"/>
              <a:gd name="connsiteY29" fmla="*/ 6432516 h 6432516"/>
              <a:gd name="connsiteX30" fmla="*/ 6415459 w 11769505"/>
              <a:gd name="connsiteY30" fmla="*/ 6432516 h 6432516"/>
              <a:gd name="connsiteX31" fmla="*/ 5726331 w 11769505"/>
              <a:gd name="connsiteY31" fmla="*/ 6432516 h 6432516"/>
              <a:gd name="connsiteX32" fmla="*/ 4831257 w 11769505"/>
              <a:gd name="connsiteY32" fmla="*/ 6432516 h 6432516"/>
              <a:gd name="connsiteX33" fmla="*/ 4245102 w 11769505"/>
              <a:gd name="connsiteY33" fmla="*/ 6432516 h 6432516"/>
              <a:gd name="connsiteX34" fmla="*/ 3247054 w 11769505"/>
              <a:gd name="connsiteY34" fmla="*/ 6432516 h 6432516"/>
              <a:gd name="connsiteX35" fmla="*/ 2454953 w 11769505"/>
              <a:gd name="connsiteY35" fmla="*/ 6432516 h 6432516"/>
              <a:gd name="connsiteX36" fmla="*/ 1662851 w 11769505"/>
              <a:gd name="connsiteY36" fmla="*/ 6432516 h 6432516"/>
              <a:gd name="connsiteX37" fmla="*/ 736093 w 11769505"/>
              <a:gd name="connsiteY37" fmla="*/ 6432516 h 6432516"/>
              <a:gd name="connsiteX38" fmla="*/ 0 w 11769505"/>
              <a:gd name="connsiteY38" fmla="*/ 5705963 h 6432516"/>
              <a:gd name="connsiteX39" fmla="*/ 0 w 11769505"/>
              <a:gd name="connsiteY39" fmla="*/ 4895031 h 6432516"/>
              <a:gd name="connsiteX40" fmla="*/ 0 w 11769505"/>
              <a:gd name="connsiteY40" fmla="*/ 4283274 h 6432516"/>
              <a:gd name="connsiteX41" fmla="*/ 0 w 11769505"/>
              <a:gd name="connsiteY41" fmla="*/ 3671518 h 6432516"/>
              <a:gd name="connsiteX42" fmla="*/ 0 w 11769505"/>
              <a:gd name="connsiteY42" fmla="*/ 3009968 h 6432516"/>
              <a:gd name="connsiteX43" fmla="*/ 0 w 11769505"/>
              <a:gd name="connsiteY43" fmla="*/ 2348418 h 6432516"/>
              <a:gd name="connsiteX44" fmla="*/ 0 w 11769505"/>
              <a:gd name="connsiteY44" fmla="*/ 1686867 h 6432516"/>
              <a:gd name="connsiteX45" fmla="*/ 0 w 11769505"/>
              <a:gd name="connsiteY45" fmla="*/ 726552 h 6432516"/>
              <a:gd name="connsiteX0" fmla="*/ 0 w 11769505"/>
              <a:gd name="connsiteY0" fmla="*/ 726552 h 6432516"/>
              <a:gd name="connsiteX1" fmla="*/ 736093 w 11769505"/>
              <a:gd name="connsiteY1" fmla="*/ 0 h 6432516"/>
              <a:gd name="connsiteX2" fmla="*/ 1322247 w 11769505"/>
              <a:gd name="connsiteY2" fmla="*/ 0 h 6432516"/>
              <a:gd name="connsiteX3" fmla="*/ 2217322 w 11769505"/>
              <a:gd name="connsiteY3" fmla="*/ 0 h 6432516"/>
              <a:gd name="connsiteX4" fmla="*/ 3009423 w 11769505"/>
              <a:gd name="connsiteY4" fmla="*/ 0 h 6432516"/>
              <a:gd name="connsiteX5" fmla="*/ 4007471 w 11769505"/>
              <a:gd name="connsiteY5" fmla="*/ 0 h 6432516"/>
              <a:gd name="connsiteX6" fmla="*/ 4490654 w 11769505"/>
              <a:gd name="connsiteY6" fmla="*/ 0 h 6432516"/>
              <a:gd name="connsiteX7" fmla="*/ 4973835 w 11769505"/>
              <a:gd name="connsiteY7" fmla="*/ 0 h 6432516"/>
              <a:gd name="connsiteX8" fmla="*/ 5971883 w 11769505"/>
              <a:gd name="connsiteY8" fmla="*/ 0 h 6432516"/>
              <a:gd name="connsiteX9" fmla="*/ 6558038 w 11769505"/>
              <a:gd name="connsiteY9" fmla="*/ 0 h 6432516"/>
              <a:gd name="connsiteX10" fmla="*/ 7556086 w 11769505"/>
              <a:gd name="connsiteY10" fmla="*/ 0 h 6432516"/>
              <a:gd name="connsiteX11" fmla="*/ 8348187 w 11769505"/>
              <a:gd name="connsiteY11" fmla="*/ 0 h 6432516"/>
              <a:gd name="connsiteX12" fmla="*/ 9243262 w 11769505"/>
              <a:gd name="connsiteY12" fmla="*/ 0 h 6432516"/>
              <a:gd name="connsiteX13" fmla="*/ 10035363 w 11769505"/>
              <a:gd name="connsiteY13" fmla="*/ 0 h 6432516"/>
              <a:gd name="connsiteX14" fmla="*/ 11033411 w 11769505"/>
              <a:gd name="connsiteY14" fmla="*/ 0 h 6432516"/>
              <a:gd name="connsiteX15" fmla="*/ 11769505 w 11769505"/>
              <a:gd name="connsiteY15" fmla="*/ 726552 h 6432516"/>
              <a:gd name="connsiteX16" fmla="*/ 11769505 w 11769505"/>
              <a:gd name="connsiteY16" fmla="*/ 1487690 h 6432516"/>
              <a:gd name="connsiteX17" fmla="*/ 11769505 w 11769505"/>
              <a:gd name="connsiteY17" fmla="*/ 2149241 h 6432516"/>
              <a:gd name="connsiteX18" fmla="*/ 11769505 w 11769505"/>
              <a:gd name="connsiteY18" fmla="*/ 2960174 h 6432516"/>
              <a:gd name="connsiteX19" fmla="*/ 11769505 w 11769505"/>
              <a:gd name="connsiteY19" fmla="*/ 3721312 h 6432516"/>
              <a:gd name="connsiteX20" fmla="*/ 11769505 w 11769505"/>
              <a:gd name="connsiteY20" fmla="*/ 4532244 h 6432516"/>
              <a:gd name="connsiteX21" fmla="*/ 11769505 w 11769505"/>
              <a:gd name="connsiteY21" fmla="*/ 5094207 h 6432516"/>
              <a:gd name="connsiteX22" fmla="*/ 11769505 w 11769505"/>
              <a:gd name="connsiteY22" fmla="*/ 5705963 h 6432516"/>
              <a:gd name="connsiteX23" fmla="*/ 11033411 w 11769505"/>
              <a:gd name="connsiteY23" fmla="*/ 6432516 h 6432516"/>
              <a:gd name="connsiteX24" fmla="*/ 10447257 w 11769505"/>
              <a:gd name="connsiteY24" fmla="*/ 6432516 h 6432516"/>
              <a:gd name="connsiteX25" fmla="*/ 9964074 w 11769505"/>
              <a:gd name="connsiteY25" fmla="*/ 6432516 h 6432516"/>
              <a:gd name="connsiteX26" fmla="*/ 9274946 w 11769505"/>
              <a:gd name="connsiteY26" fmla="*/ 6432516 h 6432516"/>
              <a:gd name="connsiteX27" fmla="*/ 8585818 w 11769505"/>
              <a:gd name="connsiteY27" fmla="*/ 6432516 h 6432516"/>
              <a:gd name="connsiteX28" fmla="*/ 7999663 w 11769505"/>
              <a:gd name="connsiteY28" fmla="*/ 6432516 h 6432516"/>
              <a:gd name="connsiteX29" fmla="*/ 7310534 w 11769505"/>
              <a:gd name="connsiteY29" fmla="*/ 6432516 h 6432516"/>
              <a:gd name="connsiteX30" fmla="*/ 6621406 w 11769505"/>
              <a:gd name="connsiteY30" fmla="*/ 6432516 h 6432516"/>
              <a:gd name="connsiteX31" fmla="*/ 5726331 w 11769505"/>
              <a:gd name="connsiteY31" fmla="*/ 6432516 h 6432516"/>
              <a:gd name="connsiteX32" fmla="*/ 5037203 w 11769505"/>
              <a:gd name="connsiteY32" fmla="*/ 6432516 h 6432516"/>
              <a:gd name="connsiteX33" fmla="*/ 4245102 w 11769505"/>
              <a:gd name="connsiteY33" fmla="*/ 6432516 h 6432516"/>
              <a:gd name="connsiteX34" fmla="*/ 3453001 w 11769505"/>
              <a:gd name="connsiteY34" fmla="*/ 6432516 h 6432516"/>
              <a:gd name="connsiteX35" fmla="*/ 2557926 w 11769505"/>
              <a:gd name="connsiteY35" fmla="*/ 6432516 h 6432516"/>
              <a:gd name="connsiteX36" fmla="*/ 2074745 w 11769505"/>
              <a:gd name="connsiteY36" fmla="*/ 6432516 h 6432516"/>
              <a:gd name="connsiteX37" fmla="*/ 1591562 w 11769505"/>
              <a:gd name="connsiteY37" fmla="*/ 6432516 h 6432516"/>
              <a:gd name="connsiteX38" fmla="*/ 736093 w 11769505"/>
              <a:gd name="connsiteY38" fmla="*/ 6432516 h 6432516"/>
              <a:gd name="connsiteX39" fmla="*/ 0 w 11769505"/>
              <a:gd name="connsiteY39" fmla="*/ 5705963 h 6432516"/>
              <a:gd name="connsiteX40" fmla="*/ 0 w 11769505"/>
              <a:gd name="connsiteY40" fmla="*/ 5044413 h 6432516"/>
              <a:gd name="connsiteX41" fmla="*/ 0 w 11769505"/>
              <a:gd name="connsiteY41" fmla="*/ 4333068 h 6432516"/>
              <a:gd name="connsiteX42" fmla="*/ 0 w 11769505"/>
              <a:gd name="connsiteY42" fmla="*/ 3571930 h 6432516"/>
              <a:gd name="connsiteX43" fmla="*/ 0 w 11769505"/>
              <a:gd name="connsiteY43" fmla="*/ 2860585 h 6432516"/>
              <a:gd name="connsiteX44" fmla="*/ 0 w 11769505"/>
              <a:gd name="connsiteY44" fmla="*/ 2049653 h 6432516"/>
              <a:gd name="connsiteX45" fmla="*/ 0 w 11769505"/>
              <a:gd name="connsiteY45" fmla="*/ 1338308 h 6432516"/>
              <a:gd name="connsiteX46" fmla="*/ 0 w 11769505"/>
              <a:gd name="connsiteY46" fmla="*/ 726552 h 6432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769505" h="6432516" fill="none" extrusionOk="0">
                <a:moveTo>
                  <a:pt x="0" y="726552"/>
                </a:moveTo>
                <a:cubicBezTo>
                  <a:pt x="-84350" y="522773"/>
                  <a:pt x="427778" y="2002"/>
                  <a:pt x="736093" y="0"/>
                </a:cubicBezTo>
                <a:cubicBezTo>
                  <a:pt x="943415" y="-86955"/>
                  <a:pt x="1096339" y="71203"/>
                  <a:pt x="1322247" y="0"/>
                </a:cubicBezTo>
                <a:cubicBezTo>
                  <a:pt x="1441125" y="15151"/>
                  <a:pt x="1999149" y="43368"/>
                  <a:pt x="2217322" y="0"/>
                </a:cubicBezTo>
                <a:cubicBezTo>
                  <a:pt x="2461099" y="-144100"/>
                  <a:pt x="2605748" y="70669"/>
                  <a:pt x="3009423" y="0"/>
                </a:cubicBezTo>
                <a:cubicBezTo>
                  <a:pt x="3438308" y="-50776"/>
                  <a:pt x="3592058" y="78262"/>
                  <a:pt x="4007471" y="0"/>
                </a:cubicBezTo>
                <a:cubicBezTo>
                  <a:pt x="4475025" y="-62866"/>
                  <a:pt x="4319320" y="109583"/>
                  <a:pt x="4490654" y="0"/>
                </a:cubicBezTo>
                <a:cubicBezTo>
                  <a:pt x="4656213" y="-39558"/>
                  <a:pt x="4906764" y="64"/>
                  <a:pt x="4973835" y="0"/>
                </a:cubicBezTo>
                <a:cubicBezTo>
                  <a:pt x="5020991" y="-147073"/>
                  <a:pt x="5549839" y="53678"/>
                  <a:pt x="5971883" y="0"/>
                </a:cubicBezTo>
                <a:cubicBezTo>
                  <a:pt x="6234247" y="31278"/>
                  <a:pt x="6374281" y="46701"/>
                  <a:pt x="6558038" y="0"/>
                </a:cubicBezTo>
                <a:cubicBezTo>
                  <a:pt x="6833029" y="-55674"/>
                  <a:pt x="7285324" y="17642"/>
                  <a:pt x="7556086" y="0"/>
                </a:cubicBezTo>
                <a:cubicBezTo>
                  <a:pt x="7938245" y="70958"/>
                  <a:pt x="8120684" y="19904"/>
                  <a:pt x="8348187" y="0"/>
                </a:cubicBezTo>
                <a:cubicBezTo>
                  <a:pt x="8458157" y="-168624"/>
                  <a:pt x="8859349" y="211549"/>
                  <a:pt x="9243262" y="0"/>
                </a:cubicBezTo>
                <a:cubicBezTo>
                  <a:pt x="9459085" y="-180240"/>
                  <a:pt x="9719206" y="55270"/>
                  <a:pt x="10035363" y="0"/>
                </a:cubicBezTo>
                <a:cubicBezTo>
                  <a:pt x="10254531" y="-185103"/>
                  <a:pt x="10872594" y="99252"/>
                  <a:pt x="11033411" y="0"/>
                </a:cubicBezTo>
                <a:cubicBezTo>
                  <a:pt x="11475290" y="105098"/>
                  <a:pt x="11943598" y="227917"/>
                  <a:pt x="11769505" y="726552"/>
                </a:cubicBezTo>
                <a:cubicBezTo>
                  <a:pt x="11804832" y="1112819"/>
                  <a:pt x="11736869" y="1106727"/>
                  <a:pt x="11769505" y="1487690"/>
                </a:cubicBezTo>
                <a:cubicBezTo>
                  <a:pt x="11787700" y="1823333"/>
                  <a:pt x="11635741" y="2026260"/>
                  <a:pt x="11769505" y="2149241"/>
                </a:cubicBezTo>
                <a:cubicBezTo>
                  <a:pt x="11807762" y="2167554"/>
                  <a:pt x="11768579" y="2721936"/>
                  <a:pt x="11769505" y="2960174"/>
                </a:cubicBezTo>
                <a:cubicBezTo>
                  <a:pt x="11819525" y="3240349"/>
                  <a:pt x="11756976" y="3519952"/>
                  <a:pt x="11769505" y="3721312"/>
                </a:cubicBezTo>
                <a:cubicBezTo>
                  <a:pt x="11743839" y="3891078"/>
                  <a:pt x="11844307" y="4241137"/>
                  <a:pt x="11769505" y="4532244"/>
                </a:cubicBezTo>
                <a:cubicBezTo>
                  <a:pt x="11803074" y="4759197"/>
                  <a:pt x="11749972" y="4860104"/>
                  <a:pt x="11769505" y="5094207"/>
                </a:cubicBezTo>
                <a:cubicBezTo>
                  <a:pt x="11764821" y="5299829"/>
                  <a:pt x="11757066" y="5439994"/>
                  <a:pt x="11769505" y="5705963"/>
                </a:cubicBezTo>
                <a:cubicBezTo>
                  <a:pt x="11791659" y="6065539"/>
                  <a:pt x="11303845" y="6374776"/>
                  <a:pt x="11033411" y="6432516"/>
                </a:cubicBezTo>
                <a:cubicBezTo>
                  <a:pt x="10842715" y="6516110"/>
                  <a:pt x="10649794" y="6398968"/>
                  <a:pt x="10447257" y="6432516"/>
                </a:cubicBezTo>
                <a:cubicBezTo>
                  <a:pt x="10261559" y="6445369"/>
                  <a:pt x="10205366" y="6410744"/>
                  <a:pt x="9964074" y="6432516"/>
                </a:cubicBezTo>
                <a:cubicBezTo>
                  <a:pt x="9716001" y="6490988"/>
                  <a:pt x="9498556" y="6418836"/>
                  <a:pt x="9274946" y="6432516"/>
                </a:cubicBezTo>
                <a:cubicBezTo>
                  <a:pt x="9141857" y="6462617"/>
                  <a:pt x="8821146" y="6452494"/>
                  <a:pt x="8585818" y="6432516"/>
                </a:cubicBezTo>
                <a:cubicBezTo>
                  <a:pt x="8336702" y="6488632"/>
                  <a:pt x="8292298" y="6403796"/>
                  <a:pt x="7999663" y="6432516"/>
                </a:cubicBezTo>
                <a:cubicBezTo>
                  <a:pt x="7661989" y="6512468"/>
                  <a:pt x="7423166" y="6455301"/>
                  <a:pt x="7310534" y="6432516"/>
                </a:cubicBezTo>
                <a:cubicBezTo>
                  <a:pt x="7082985" y="6360633"/>
                  <a:pt x="6833137" y="6443563"/>
                  <a:pt x="6621406" y="6432516"/>
                </a:cubicBezTo>
                <a:cubicBezTo>
                  <a:pt x="6457263" y="6605387"/>
                  <a:pt x="6023363" y="6390026"/>
                  <a:pt x="5726331" y="6432516"/>
                </a:cubicBezTo>
                <a:cubicBezTo>
                  <a:pt x="5422963" y="6506218"/>
                  <a:pt x="5322286" y="6373244"/>
                  <a:pt x="5037203" y="6432516"/>
                </a:cubicBezTo>
                <a:cubicBezTo>
                  <a:pt x="4848642" y="6436913"/>
                  <a:pt x="4620765" y="6321536"/>
                  <a:pt x="4245102" y="6432516"/>
                </a:cubicBezTo>
                <a:cubicBezTo>
                  <a:pt x="3886119" y="6499907"/>
                  <a:pt x="3618675" y="6286534"/>
                  <a:pt x="3453001" y="6432516"/>
                </a:cubicBezTo>
                <a:cubicBezTo>
                  <a:pt x="3259606" y="6433719"/>
                  <a:pt x="2995772" y="6487124"/>
                  <a:pt x="2557926" y="6432516"/>
                </a:cubicBezTo>
                <a:cubicBezTo>
                  <a:pt x="2212979" y="6430883"/>
                  <a:pt x="2280537" y="6421917"/>
                  <a:pt x="2074745" y="6432516"/>
                </a:cubicBezTo>
                <a:cubicBezTo>
                  <a:pt x="1905421" y="6443214"/>
                  <a:pt x="1829355" y="6363846"/>
                  <a:pt x="1591562" y="6432516"/>
                </a:cubicBezTo>
                <a:cubicBezTo>
                  <a:pt x="1293786" y="6425068"/>
                  <a:pt x="991213" y="6514381"/>
                  <a:pt x="736093" y="6432516"/>
                </a:cubicBezTo>
                <a:cubicBezTo>
                  <a:pt x="345970" y="6569333"/>
                  <a:pt x="-85853" y="6084827"/>
                  <a:pt x="0" y="5705963"/>
                </a:cubicBezTo>
                <a:cubicBezTo>
                  <a:pt x="5110" y="5455536"/>
                  <a:pt x="30126" y="5356422"/>
                  <a:pt x="0" y="5044413"/>
                </a:cubicBezTo>
                <a:cubicBezTo>
                  <a:pt x="21730" y="4724822"/>
                  <a:pt x="-31774" y="4526976"/>
                  <a:pt x="0" y="4333068"/>
                </a:cubicBezTo>
                <a:cubicBezTo>
                  <a:pt x="-31509" y="4196198"/>
                  <a:pt x="129063" y="3852979"/>
                  <a:pt x="0" y="3571930"/>
                </a:cubicBezTo>
                <a:cubicBezTo>
                  <a:pt x="-96639" y="3272022"/>
                  <a:pt x="-27894" y="2996966"/>
                  <a:pt x="0" y="2860585"/>
                </a:cubicBezTo>
                <a:cubicBezTo>
                  <a:pt x="-72187" y="2729933"/>
                  <a:pt x="133751" y="2317022"/>
                  <a:pt x="0" y="2049653"/>
                </a:cubicBezTo>
                <a:cubicBezTo>
                  <a:pt x="-46977" y="1691960"/>
                  <a:pt x="82887" y="1620609"/>
                  <a:pt x="0" y="1338308"/>
                </a:cubicBezTo>
                <a:cubicBezTo>
                  <a:pt x="-24378" y="1016704"/>
                  <a:pt x="9275" y="812054"/>
                  <a:pt x="0" y="726552"/>
                </a:cubicBezTo>
                <a:close/>
              </a:path>
              <a:path w="11769505" h="6432516" stroke="0" extrusionOk="0">
                <a:moveTo>
                  <a:pt x="0" y="726552"/>
                </a:moveTo>
                <a:cubicBezTo>
                  <a:pt x="-181258" y="289444"/>
                  <a:pt x="431050" y="-112036"/>
                  <a:pt x="736093" y="0"/>
                </a:cubicBezTo>
                <a:cubicBezTo>
                  <a:pt x="1063091" y="-72310"/>
                  <a:pt x="1350919" y="97388"/>
                  <a:pt x="1528194" y="0"/>
                </a:cubicBezTo>
                <a:cubicBezTo>
                  <a:pt x="1719146" y="-30507"/>
                  <a:pt x="2182071" y="31753"/>
                  <a:pt x="2423269" y="0"/>
                </a:cubicBezTo>
                <a:cubicBezTo>
                  <a:pt x="2787192" y="-32448"/>
                  <a:pt x="3070046" y="56921"/>
                  <a:pt x="3215370" y="0"/>
                </a:cubicBezTo>
                <a:cubicBezTo>
                  <a:pt x="3336652" y="41655"/>
                  <a:pt x="3787072" y="176169"/>
                  <a:pt x="4110445" y="0"/>
                </a:cubicBezTo>
                <a:cubicBezTo>
                  <a:pt x="4365832" y="-14906"/>
                  <a:pt x="4739891" y="58935"/>
                  <a:pt x="5108493" y="0"/>
                </a:cubicBezTo>
                <a:cubicBezTo>
                  <a:pt x="5472992" y="-58798"/>
                  <a:pt x="5620927" y="-27861"/>
                  <a:pt x="5797621" y="0"/>
                </a:cubicBezTo>
                <a:cubicBezTo>
                  <a:pt x="5890471" y="42782"/>
                  <a:pt x="6227651" y="-92146"/>
                  <a:pt x="6486749" y="0"/>
                </a:cubicBezTo>
                <a:cubicBezTo>
                  <a:pt x="6597419" y="-11066"/>
                  <a:pt x="6668684" y="29389"/>
                  <a:pt x="6866957" y="0"/>
                </a:cubicBezTo>
                <a:cubicBezTo>
                  <a:pt x="7043951" y="-32687"/>
                  <a:pt x="7086824" y="-4177"/>
                  <a:pt x="7278850" y="0"/>
                </a:cubicBezTo>
                <a:cubicBezTo>
                  <a:pt x="7412025" y="-40968"/>
                  <a:pt x="8007260" y="209071"/>
                  <a:pt x="8276898" y="0"/>
                </a:cubicBezTo>
                <a:cubicBezTo>
                  <a:pt x="8618533" y="-67338"/>
                  <a:pt x="8880644" y="15249"/>
                  <a:pt x="9171973" y="0"/>
                </a:cubicBezTo>
                <a:cubicBezTo>
                  <a:pt x="9363087" y="-3972"/>
                  <a:pt x="9779356" y="153955"/>
                  <a:pt x="10170021" y="0"/>
                </a:cubicBezTo>
                <a:cubicBezTo>
                  <a:pt x="10482091" y="14"/>
                  <a:pt x="10704483" y="11913"/>
                  <a:pt x="11033411" y="0"/>
                </a:cubicBezTo>
                <a:cubicBezTo>
                  <a:pt x="11587074" y="6621"/>
                  <a:pt x="11785203" y="217353"/>
                  <a:pt x="11769505" y="726552"/>
                </a:cubicBezTo>
                <a:cubicBezTo>
                  <a:pt x="11909717" y="807835"/>
                  <a:pt x="11784913" y="1129398"/>
                  <a:pt x="11769505" y="1388102"/>
                </a:cubicBezTo>
                <a:cubicBezTo>
                  <a:pt x="11858480" y="1660534"/>
                  <a:pt x="11724792" y="1844172"/>
                  <a:pt x="11769505" y="2149241"/>
                </a:cubicBezTo>
                <a:cubicBezTo>
                  <a:pt x="11836871" y="2545104"/>
                  <a:pt x="11697754" y="2610900"/>
                  <a:pt x="11769505" y="2760997"/>
                </a:cubicBezTo>
                <a:cubicBezTo>
                  <a:pt x="11790552" y="2921736"/>
                  <a:pt x="11652421" y="3379916"/>
                  <a:pt x="11769505" y="3472341"/>
                </a:cubicBezTo>
                <a:cubicBezTo>
                  <a:pt x="11863697" y="3702183"/>
                  <a:pt x="11634629" y="3774342"/>
                  <a:pt x="11769505" y="4034303"/>
                </a:cubicBezTo>
                <a:cubicBezTo>
                  <a:pt x="11801483" y="4230102"/>
                  <a:pt x="11681694" y="4510672"/>
                  <a:pt x="11769505" y="4646060"/>
                </a:cubicBezTo>
                <a:cubicBezTo>
                  <a:pt x="11893482" y="4819407"/>
                  <a:pt x="11606454" y="5396302"/>
                  <a:pt x="11769505" y="5705963"/>
                </a:cubicBezTo>
                <a:cubicBezTo>
                  <a:pt x="11747730" y="6215750"/>
                  <a:pt x="11500151" y="6320739"/>
                  <a:pt x="11033411" y="6432516"/>
                </a:cubicBezTo>
                <a:cubicBezTo>
                  <a:pt x="10829699" y="6494455"/>
                  <a:pt x="10656221" y="6381722"/>
                  <a:pt x="10550230" y="6432516"/>
                </a:cubicBezTo>
                <a:cubicBezTo>
                  <a:pt x="10369231" y="6567825"/>
                  <a:pt x="10057292" y="6449499"/>
                  <a:pt x="9861101" y="6432516"/>
                </a:cubicBezTo>
                <a:cubicBezTo>
                  <a:pt x="9598090" y="6441337"/>
                  <a:pt x="9469972" y="6389897"/>
                  <a:pt x="9377919" y="6432516"/>
                </a:cubicBezTo>
                <a:cubicBezTo>
                  <a:pt x="9179708" y="6500730"/>
                  <a:pt x="8963716" y="6356442"/>
                  <a:pt x="8482845" y="6432516"/>
                </a:cubicBezTo>
                <a:cubicBezTo>
                  <a:pt x="8118785" y="6588226"/>
                  <a:pt x="7998022" y="6419061"/>
                  <a:pt x="7690743" y="6432516"/>
                </a:cubicBezTo>
                <a:cubicBezTo>
                  <a:pt x="7345565" y="6450602"/>
                  <a:pt x="7350269" y="6394811"/>
                  <a:pt x="7207562" y="6432516"/>
                </a:cubicBezTo>
                <a:cubicBezTo>
                  <a:pt x="7025615" y="6414938"/>
                  <a:pt x="6561788" y="6458478"/>
                  <a:pt x="6415459" y="6432516"/>
                </a:cubicBezTo>
                <a:cubicBezTo>
                  <a:pt x="6192989" y="6431154"/>
                  <a:pt x="5837126" y="6432968"/>
                  <a:pt x="5726331" y="6432516"/>
                </a:cubicBezTo>
                <a:cubicBezTo>
                  <a:pt x="5484667" y="6457720"/>
                  <a:pt x="4977780" y="6407886"/>
                  <a:pt x="4831257" y="6432516"/>
                </a:cubicBezTo>
                <a:cubicBezTo>
                  <a:pt x="4633567" y="6523660"/>
                  <a:pt x="4370328" y="6386238"/>
                  <a:pt x="4245102" y="6432516"/>
                </a:cubicBezTo>
                <a:cubicBezTo>
                  <a:pt x="4278165" y="6545179"/>
                  <a:pt x="3621680" y="6485962"/>
                  <a:pt x="3247054" y="6432516"/>
                </a:cubicBezTo>
                <a:cubicBezTo>
                  <a:pt x="2814534" y="6426117"/>
                  <a:pt x="2825951" y="6333673"/>
                  <a:pt x="2454953" y="6432516"/>
                </a:cubicBezTo>
                <a:cubicBezTo>
                  <a:pt x="2067648" y="6534099"/>
                  <a:pt x="1836075" y="6384480"/>
                  <a:pt x="1662851" y="6432516"/>
                </a:cubicBezTo>
                <a:cubicBezTo>
                  <a:pt x="1422590" y="6602941"/>
                  <a:pt x="1225658" y="6403359"/>
                  <a:pt x="736093" y="6432516"/>
                </a:cubicBezTo>
                <a:cubicBezTo>
                  <a:pt x="501587" y="6481737"/>
                  <a:pt x="23144" y="6171663"/>
                  <a:pt x="0" y="5705963"/>
                </a:cubicBezTo>
                <a:cubicBezTo>
                  <a:pt x="-72849" y="5387483"/>
                  <a:pt x="35674" y="5260451"/>
                  <a:pt x="0" y="4895031"/>
                </a:cubicBezTo>
                <a:cubicBezTo>
                  <a:pt x="-50390" y="4605305"/>
                  <a:pt x="76177" y="4490624"/>
                  <a:pt x="0" y="4283274"/>
                </a:cubicBezTo>
                <a:cubicBezTo>
                  <a:pt x="-74771" y="4111335"/>
                  <a:pt x="-26399" y="3978566"/>
                  <a:pt x="0" y="3671518"/>
                </a:cubicBezTo>
                <a:cubicBezTo>
                  <a:pt x="-33518" y="3376543"/>
                  <a:pt x="98885" y="3291975"/>
                  <a:pt x="0" y="3009968"/>
                </a:cubicBezTo>
                <a:cubicBezTo>
                  <a:pt x="-17233" y="2753495"/>
                  <a:pt x="79582" y="2572323"/>
                  <a:pt x="0" y="2348418"/>
                </a:cubicBezTo>
                <a:cubicBezTo>
                  <a:pt x="-18820" y="2135205"/>
                  <a:pt x="21480" y="1881740"/>
                  <a:pt x="0" y="1686867"/>
                </a:cubicBezTo>
                <a:cubicBezTo>
                  <a:pt x="60462" y="1479174"/>
                  <a:pt x="148219" y="1238324"/>
                  <a:pt x="0" y="726552"/>
                </a:cubicBezTo>
                <a:close/>
              </a:path>
              <a:path w="11769505" h="6432516" fill="none" stroke="0" extrusionOk="0">
                <a:moveTo>
                  <a:pt x="0" y="726552"/>
                </a:moveTo>
                <a:cubicBezTo>
                  <a:pt x="12695" y="443136"/>
                  <a:pt x="195569" y="-103057"/>
                  <a:pt x="736093" y="0"/>
                </a:cubicBezTo>
                <a:cubicBezTo>
                  <a:pt x="947390" y="22531"/>
                  <a:pt x="1119121" y="22169"/>
                  <a:pt x="1322247" y="0"/>
                </a:cubicBezTo>
                <a:cubicBezTo>
                  <a:pt x="1529758" y="-40122"/>
                  <a:pt x="2036968" y="30160"/>
                  <a:pt x="2217322" y="0"/>
                </a:cubicBezTo>
                <a:cubicBezTo>
                  <a:pt x="2522078" y="-37870"/>
                  <a:pt x="2650258" y="39897"/>
                  <a:pt x="3009423" y="0"/>
                </a:cubicBezTo>
                <a:cubicBezTo>
                  <a:pt x="3373107" y="-17937"/>
                  <a:pt x="3492480" y="149344"/>
                  <a:pt x="4007471" y="0"/>
                </a:cubicBezTo>
                <a:cubicBezTo>
                  <a:pt x="4381258" y="-131778"/>
                  <a:pt x="4290534" y="43902"/>
                  <a:pt x="4490654" y="0"/>
                </a:cubicBezTo>
                <a:cubicBezTo>
                  <a:pt x="4656995" y="-62809"/>
                  <a:pt x="4880183" y="-9544"/>
                  <a:pt x="4973835" y="0"/>
                </a:cubicBezTo>
                <a:cubicBezTo>
                  <a:pt x="5047478" y="47121"/>
                  <a:pt x="5716759" y="87647"/>
                  <a:pt x="5971883" y="0"/>
                </a:cubicBezTo>
                <a:cubicBezTo>
                  <a:pt x="6276355" y="-64232"/>
                  <a:pt x="6424806" y="16590"/>
                  <a:pt x="6558038" y="0"/>
                </a:cubicBezTo>
                <a:cubicBezTo>
                  <a:pt x="6766033" y="-159444"/>
                  <a:pt x="7312097" y="-23699"/>
                  <a:pt x="7556086" y="0"/>
                </a:cubicBezTo>
                <a:cubicBezTo>
                  <a:pt x="7892952" y="-51331"/>
                  <a:pt x="8159014" y="104076"/>
                  <a:pt x="8348187" y="0"/>
                </a:cubicBezTo>
                <a:cubicBezTo>
                  <a:pt x="8553609" y="-16699"/>
                  <a:pt x="8924057" y="39524"/>
                  <a:pt x="9243262" y="0"/>
                </a:cubicBezTo>
                <a:cubicBezTo>
                  <a:pt x="9489745" y="-83776"/>
                  <a:pt x="9817222" y="10779"/>
                  <a:pt x="10035363" y="0"/>
                </a:cubicBezTo>
                <a:cubicBezTo>
                  <a:pt x="10289486" y="-30295"/>
                  <a:pt x="10793891" y="50384"/>
                  <a:pt x="11033411" y="0"/>
                </a:cubicBezTo>
                <a:cubicBezTo>
                  <a:pt x="11383921" y="-138693"/>
                  <a:pt x="11906318" y="165624"/>
                  <a:pt x="11769505" y="726552"/>
                </a:cubicBezTo>
                <a:cubicBezTo>
                  <a:pt x="11848331" y="1089852"/>
                  <a:pt x="11755971" y="1118179"/>
                  <a:pt x="11769505" y="1487690"/>
                </a:cubicBezTo>
                <a:cubicBezTo>
                  <a:pt x="11793172" y="1889170"/>
                  <a:pt x="11739202" y="2006254"/>
                  <a:pt x="11769505" y="2149241"/>
                </a:cubicBezTo>
                <a:cubicBezTo>
                  <a:pt x="11848836" y="2301740"/>
                  <a:pt x="11759679" y="2781394"/>
                  <a:pt x="11769505" y="2960174"/>
                </a:cubicBezTo>
                <a:cubicBezTo>
                  <a:pt x="11854472" y="3292187"/>
                  <a:pt x="11766834" y="3552974"/>
                  <a:pt x="11769505" y="3721312"/>
                </a:cubicBezTo>
                <a:cubicBezTo>
                  <a:pt x="11839599" y="3890058"/>
                  <a:pt x="11851512" y="4354898"/>
                  <a:pt x="11769505" y="4532244"/>
                </a:cubicBezTo>
                <a:cubicBezTo>
                  <a:pt x="11786311" y="4786464"/>
                  <a:pt x="11774206" y="4863901"/>
                  <a:pt x="11769505" y="5094207"/>
                </a:cubicBezTo>
                <a:cubicBezTo>
                  <a:pt x="11759896" y="5357535"/>
                  <a:pt x="11762213" y="5462362"/>
                  <a:pt x="11769505" y="5705963"/>
                </a:cubicBezTo>
                <a:cubicBezTo>
                  <a:pt x="11740274" y="6200317"/>
                  <a:pt x="11413007" y="6439272"/>
                  <a:pt x="11033411" y="6432516"/>
                </a:cubicBezTo>
                <a:cubicBezTo>
                  <a:pt x="10901200" y="6522665"/>
                  <a:pt x="10619592" y="6433884"/>
                  <a:pt x="10447257" y="6432516"/>
                </a:cubicBezTo>
                <a:cubicBezTo>
                  <a:pt x="10288651" y="6437660"/>
                  <a:pt x="10217345" y="6385439"/>
                  <a:pt x="9964074" y="6432516"/>
                </a:cubicBezTo>
                <a:cubicBezTo>
                  <a:pt x="9665846" y="6462320"/>
                  <a:pt x="9509991" y="6365090"/>
                  <a:pt x="9274946" y="6432516"/>
                </a:cubicBezTo>
                <a:cubicBezTo>
                  <a:pt x="9085013" y="6513527"/>
                  <a:pt x="8847822" y="6348953"/>
                  <a:pt x="8585818" y="6432516"/>
                </a:cubicBezTo>
                <a:cubicBezTo>
                  <a:pt x="8322595" y="6477676"/>
                  <a:pt x="8308291" y="6379227"/>
                  <a:pt x="7999663" y="6432516"/>
                </a:cubicBezTo>
                <a:cubicBezTo>
                  <a:pt x="7731735" y="6442879"/>
                  <a:pt x="7452125" y="6382231"/>
                  <a:pt x="7310534" y="6432516"/>
                </a:cubicBezTo>
                <a:cubicBezTo>
                  <a:pt x="7168331" y="6428453"/>
                  <a:pt x="6883215" y="6363178"/>
                  <a:pt x="6621406" y="6432516"/>
                </a:cubicBezTo>
                <a:cubicBezTo>
                  <a:pt x="6343835" y="6545579"/>
                  <a:pt x="6016092" y="6468922"/>
                  <a:pt x="5726331" y="6432516"/>
                </a:cubicBezTo>
                <a:cubicBezTo>
                  <a:pt x="5392629" y="6476756"/>
                  <a:pt x="5290320" y="6432913"/>
                  <a:pt x="5037203" y="6432516"/>
                </a:cubicBezTo>
                <a:cubicBezTo>
                  <a:pt x="4823163" y="6481939"/>
                  <a:pt x="4543106" y="6389300"/>
                  <a:pt x="4245102" y="6432516"/>
                </a:cubicBezTo>
                <a:cubicBezTo>
                  <a:pt x="3930316" y="6492568"/>
                  <a:pt x="3665252" y="6319465"/>
                  <a:pt x="3453001" y="6432516"/>
                </a:cubicBezTo>
                <a:cubicBezTo>
                  <a:pt x="3229533" y="6485853"/>
                  <a:pt x="2947619" y="6332463"/>
                  <a:pt x="2557926" y="6432516"/>
                </a:cubicBezTo>
                <a:cubicBezTo>
                  <a:pt x="2218836" y="6457935"/>
                  <a:pt x="2267964" y="6436091"/>
                  <a:pt x="2074745" y="6432516"/>
                </a:cubicBezTo>
                <a:cubicBezTo>
                  <a:pt x="1888713" y="6436591"/>
                  <a:pt x="1829686" y="6416988"/>
                  <a:pt x="1591562" y="6432516"/>
                </a:cubicBezTo>
                <a:cubicBezTo>
                  <a:pt x="1360172" y="6576134"/>
                  <a:pt x="1020913" y="6352743"/>
                  <a:pt x="736093" y="6432516"/>
                </a:cubicBezTo>
                <a:cubicBezTo>
                  <a:pt x="377763" y="6523452"/>
                  <a:pt x="-20124" y="6051340"/>
                  <a:pt x="0" y="5705963"/>
                </a:cubicBezTo>
                <a:cubicBezTo>
                  <a:pt x="-12606" y="5452763"/>
                  <a:pt x="-3313" y="5377796"/>
                  <a:pt x="0" y="5044413"/>
                </a:cubicBezTo>
                <a:cubicBezTo>
                  <a:pt x="3665" y="4715231"/>
                  <a:pt x="43552" y="4580843"/>
                  <a:pt x="0" y="4333068"/>
                </a:cubicBezTo>
                <a:cubicBezTo>
                  <a:pt x="27683" y="4132193"/>
                  <a:pt x="54750" y="3889767"/>
                  <a:pt x="0" y="3571930"/>
                </a:cubicBezTo>
                <a:cubicBezTo>
                  <a:pt x="-119330" y="3320799"/>
                  <a:pt x="57880" y="3021574"/>
                  <a:pt x="0" y="2860585"/>
                </a:cubicBezTo>
                <a:cubicBezTo>
                  <a:pt x="-66007" y="2654490"/>
                  <a:pt x="42932" y="2303221"/>
                  <a:pt x="0" y="2049653"/>
                </a:cubicBezTo>
                <a:cubicBezTo>
                  <a:pt x="-23164" y="1741003"/>
                  <a:pt x="19152" y="1600308"/>
                  <a:pt x="0" y="1338308"/>
                </a:cubicBezTo>
                <a:cubicBezTo>
                  <a:pt x="-25436" y="1034226"/>
                  <a:pt x="23126" y="913176"/>
                  <a:pt x="0" y="726552"/>
                </a:cubicBezTo>
                <a:close/>
              </a:path>
              <a:path w="11769505" h="6432516" fill="none" stroke="0" extrusionOk="0">
                <a:moveTo>
                  <a:pt x="0" y="726552"/>
                </a:moveTo>
                <a:cubicBezTo>
                  <a:pt x="-137392" y="468171"/>
                  <a:pt x="236948" y="16186"/>
                  <a:pt x="736093" y="0"/>
                </a:cubicBezTo>
                <a:cubicBezTo>
                  <a:pt x="947937" y="-18038"/>
                  <a:pt x="1093296" y="14557"/>
                  <a:pt x="1322247" y="0"/>
                </a:cubicBezTo>
                <a:cubicBezTo>
                  <a:pt x="1488806" y="-1115"/>
                  <a:pt x="2000557" y="47086"/>
                  <a:pt x="2217322" y="0"/>
                </a:cubicBezTo>
                <a:cubicBezTo>
                  <a:pt x="2524577" y="-85144"/>
                  <a:pt x="2673420" y="45214"/>
                  <a:pt x="3009423" y="0"/>
                </a:cubicBezTo>
                <a:cubicBezTo>
                  <a:pt x="3444978" y="-54999"/>
                  <a:pt x="3554743" y="138108"/>
                  <a:pt x="4007471" y="0"/>
                </a:cubicBezTo>
                <a:cubicBezTo>
                  <a:pt x="4440130" y="-90757"/>
                  <a:pt x="4306790" y="94552"/>
                  <a:pt x="4490654" y="0"/>
                </a:cubicBezTo>
                <a:cubicBezTo>
                  <a:pt x="4649728" y="-43340"/>
                  <a:pt x="4904429" y="-3897"/>
                  <a:pt x="4973835" y="0"/>
                </a:cubicBezTo>
                <a:cubicBezTo>
                  <a:pt x="4973870" y="-10084"/>
                  <a:pt x="5648334" y="86353"/>
                  <a:pt x="5971883" y="0"/>
                </a:cubicBezTo>
                <a:cubicBezTo>
                  <a:pt x="6258107" y="-12675"/>
                  <a:pt x="6408252" y="30579"/>
                  <a:pt x="6558038" y="0"/>
                </a:cubicBezTo>
                <a:cubicBezTo>
                  <a:pt x="6852057" y="-105340"/>
                  <a:pt x="7283705" y="5074"/>
                  <a:pt x="7556086" y="0"/>
                </a:cubicBezTo>
                <a:cubicBezTo>
                  <a:pt x="7909872" y="36919"/>
                  <a:pt x="8186439" y="64507"/>
                  <a:pt x="8348187" y="0"/>
                </a:cubicBezTo>
                <a:cubicBezTo>
                  <a:pt x="8475405" y="-100449"/>
                  <a:pt x="8945704" y="105010"/>
                  <a:pt x="9243262" y="0"/>
                </a:cubicBezTo>
                <a:cubicBezTo>
                  <a:pt x="9553205" y="-164509"/>
                  <a:pt x="9787810" y="3081"/>
                  <a:pt x="10035363" y="0"/>
                </a:cubicBezTo>
                <a:cubicBezTo>
                  <a:pt x="10252780" y="-81975"/>
                  <a:pt x="10873977" y="43284"/>
                  <a:pt x="11033411" y="0"/>
                </a:cubicBezTo>
                <a:cubicBezTo>
                  <a:pt x="11430923" y="366"/>
                  <a:pt x="11846194" y="182343"/>
                  <a:pt x="11769505" y="726552"/>
                </a:cubicBezTo>
                <a:cubicBezTo>
                  <a:pt x="11817803" y="1111006"/>
                  <a:pt x="11761816" y="1120215"/>
                  <a:pt x="11769505" y="1487690"/>
                </a:cubicBezTo>
                <a:cubicBezTo>
                  <a:pt x="11806414" y="1863329"/>
                  <a:pt x="11726271" y="2025680"/>
                  <a:pt x="11769505" y="2149241"/>
                </a:cubicBezTo>
                <a:cubicBezTo>
                  <a:pt x="11771315" y="2269832"/>
                  <a:pt x="11748105" y="2720494"/>
                  <a:pt x="11769505" y="2960174"/>
                </a:cubicBezTo>
                <a:cubicBezTo>
                  <a:pt x="11806060" y="3279074"/>
                  <a:pt x="11776876" y="3531500"/>
                  <a:pt x="11769505" y="3721312"/>
                </a:cubicBezTo>
                <a:cubicBezTo>
                  <a:pt x="11791230" y="3857576"/>
                  <a:pt x="11868549" y="4275224"/>
                  <a:pt x="11769505" y="4532244"/>
                </a:cubicBezTo>
                <a:cubicBezTo>
                  <a:pt x="11798864" y="4771746"/>
                  <a:pt x="11759396" y="4862463"/>
                  <a:pt x="11769505" y="5094207"/>
                </a:cubicBezTo>
                <a:cubicBezTo>
                  <a:pt x="11753834" y="5308026"/>
                  <a:pt x="11765499" y="5462574"/>
                  <a:pt x="11769505" y="5705963"/>
                </a:cubicBezTo>
                <a:cubicBezTo>
                  <a:pt x="11815748" y="6087779"/>
                  <a:pt x="11274522" y="6343232"/>
                  <a:pt x="11033411" y="6432516"/>
                </a:cubicBezTo>
                <a:cubicBezTo>
                  <a:pt x="10852975" y="6500169"/>
                  <a:pt x="10640822" y="6431104"/>
                  <a:pt x="10447257" y="6432516"/>
                </a:cubicBezTo>
                <a:cubicBezTo>
                  <a:pt x="10271180" y="6423255"/>
                  <a:pt x="10206606" y="6397444"/>
                  <a:pt x="9964074" y="6432516"/>
                </a:cubicBezTo>
                <a:cubicBezTo>
                  <a:pt x="9705048" y="6483306"/>
                  <a:pt x="9500450" y="6406543"/>
                  <a:pt x="9274946" y="6432516"/>
                </a:cubicBezTo>
                <a:cubicBezTo>
                  <a:pt x="9064315" y="6510824"/>
                  <a:pt x="8851063" y="6393553"/>
                  <a:pt x="8585818" y="6432516"/>
                </a:cubicBezTo>
                <a:cubicBezTo>
                  <a:pt x="8344758" y="6484190"/>
                  <a:pt x="8292866" y="6390534"/>
                  <a:pt x="7999663" y="6432516"/>
                </a:cubicBezTo>
                <a:cubicBezTo>
                  <a:pt x="7683286" y="6493251"/>
                  <a:pt x="7432600" y="6416293"/>
                  <a:pt x="7310534" y="6432516"/>
                </a:cubicBezTo>
                <a:cubicBezTo>
                  <a:pt x="7142420" y="6399597"/>
                  <a:pt x="6862617" y="6459746"/>
                  <a:pt x="6621406" y="6432516"/>
                </a:cubicBezTo>
                <a:cubicBezTo>
                  <a:pt x="6433168" y="6579616"/>
                  <a:pt x="5958498" y="6350530"/>
                  <a:pt x="5726331" y="6432516"/>
                </a:cubicBezTo>
                <a:cubicBezTo>
                  <a:pt x="5434769" y="6528856"/>
                  <a:pt x="5336785" y="6417307"/>
                  <a:pt x="5037203" y="6432516"/>
                </a:cubicBezTo>
                <a:cubicBezTo>
                  <a:pt x="4861512" y="6399830"/>
                  <a:pt x="4500106" y="6376784"/>
                  <a:pt x="4245102" y="6432516"/>
                </a:cubicBezTo>
                <a:cubicBezTo>
                  <a:pt x="3859309" y="6514336"/>
                  <a:pt x="3607004" y="6272719"/>
                  <a:pt x="3453001" y="6432516"/>
                </a:cubicBezTo>
                <a:cubicBezTo>
                  <a:pt x="3207816" y="6412805"/>
                  <a:pt x="2986399" y="6453720"/>
                  <a:pt x="2557926" y="6432516"/>
                </a:cubicBezTo>
                <a:cubicBezTo>
                  <a:pt x="2215623" y="6437242"/>
                  <a:pt x="2266247" y="6422479"/>
                  <a:pt x="2074745" y="6432516"/>
                </a:cubicBezTo>
                <a:cubicBezTo>
                  <a:pt x="1897271" y="6469479"/>
                  <a:pt x="1810303" y="6405350"/>
                  <a:pt x="1591562" y="6432516"/>
                </a:cubicBezTo>
                <a:cubicBezTo>
                  <a:pt x="1308760" y="6513954"/>
                  <a:pt x="991662" y="6419223"/>
                  <a:pt x="736093" y="6432516"/>
                </a:cubicBezTo>
                <a:cubicBezTo>
                  <a:pt x="423057" y="6459157"/>
                  <a:pt x="-48723" y="6060784"/>
                  <a:pt x="0" y="5705963"/>
                </a:cubicBezTo>
                <a:cubicBezTo>
                  <a:pt x="-4013" y="5468030"/>
                  <a:pt x="-10019" y="5371914"/>
                  <a:pt x="0" y="5044413"/>
                </a:cubicBezTo>
                <a:cubicBezTo>
                  <a:pt x="5424" y="4764132"/>
                  <a:pt x="3755" y="4580453"/>
                  <a:pt x="0" y="4333068"/>
                </a:cubicBezTo>
                <a:cubicBezTo>
                  <a:pt x="32135" y="4145659"/>
                  <a:pt x="90158" y="3896234"/>
                  <a:pt x="0" y="3571930"/>
                </a:cubicBezTo>
                <a:cubicBezTo>
                  <a:pt x="-94406" y="3309629"/>
                  <a:pt x="24145" y="2992867"/>
                  <a:pt x="0" y="2860585"/>
                </a:cubicBezTo>
                <a:cubicBezTo>
                  <a:pt x="-75269" y="2689978"/>
                  <a:pt x="168573" y="2341516"/>
                  <a:pt x="0" y="2049653"/>
                </a:cubicBezTo>
                <a:cubicBezTo>
                  <a:pt x="-55731" y="1718587"/>
                  <a:pt x="27608" y="1611200"/>
                  <a:pt x="0" y="1338308"/>
                </a:cubicBezTo>
                <a:cubicBezTo>
                  <a:pt x="-31238" y="1029240"/>
                  <a:pt x="5903" y="833345"/>
                  <a:pt x="0" y="726552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4">
                <a:lumMod val="9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833128947">
                  <a:custGeom>
                    <a:avLst/>
                    <a:gdLst>
                      <a:gd name="connsiteX0" fmla="*/ 0 w 11769505"/>
                      <a:gd name="connsiteY0" fmla="*/ 726552 h 6432516"/>
                      <a:gd name="connsiteX1" fmla="*/ 736093 w 11769505"/>
                      <a:gd name="connsiteY1" fmla="*/ 0 h 6432516"/>
                      <a:gd name="connsiteX2" fmla="*/ 1322247 w 11769505"/>
                      <a:gd name="connsiteY2" fmla="*/ 0 h 6432516"/>
                      <a:gd name="connsiteX3" fmla="*/ 2217322 w 11769505"/>
                      <a:gd name="connsiteY3" fmla="*/ 0 h 6432516"/>
                      <a:gd name="connsiteX4" fmla="*/ 3009423 w 11769505"/>
                      <a:gd name="connsiteY4" fmla="*/ 0 h 6432516"/>
                      <a:gd name="connsiteX5" fmla="*/ 4007471 w 11769505"/>
                      <a:gd name="connsiteY5" fmla="*/ 0 h 6432516"/>
                      <a:gd name="connsiteX6" fmla="*/ 4490654 w 11769505"/>
                      <a:gd name="connsiteY6" fmla="*/ 0 h 6432516"/>
                      <a:gd name="connsiteX7" fmla="*/ 4973835 w 11769505"/>
                      <a:gd name="connsiteY7" fmla="*/ 0 h 6432516"/>
                      <a:gd name="connsiteX8" fmla="*/ 5971883 w 11769505"/>
                      <a:gd name="connsiteY8" fmla="*/ 0 h 6432516"/>
                      <a:gd name="connsiteX9" fmla="*/ 6558038 w 11769505"/>
                      <a:gd name="connsiteY9" fmla="*/ 0 h 6432516"/>
                      <a:gd name="connsiteX10" fmla="*/ 7556086 w 11769505"/>
                      <a:gd name="connsiteY10" fmla="*/ 0 h 6432516"/>
                      <a:gd name="connsiteX11" fmla="*/ 8348187 w 11769505"/>
                      <a:gd name="connsiteY11" fmla="*/ 0 h 6432516"/>
                      <a:gd name="connsiteX12" fmla="*/ 9243262 w 11769505"/>
                      <a:gd name="connsiteY12" fmla="*/ 0 h 6432516"/>
                      <a:gd name="connsiteX13" fmla="*/ 10035363 w 11769505"/>
                      <a:gd name="connsiteY13" fmla="*/ 0 h 6432516"/>
                      <a:gd name="connsiteX14" fmla="*/ 11033411 w 11769505"/>
                      <a:gd name="connsiteY14" fmla="*/ 0 h 6432516"/>
                      <a:gd name="connsiteX15" fmla="*/ 11769505 w 11769505"/>
                      <a:gd name="connsiteY15" fmla="*/ 726552 h 6432516"/>
                      <a:gd name="connsiteX16" fmla="*/ 11769505 w 11769505"/>
                      <a:gd name="connsiteY16" fmla="*/ 1487690 h 6432516"/>
                      <a:gd name="connsiteX17" fmla="*/ 11769505 w 11769505"/>
                      <a:gd name="connsiteY17" fmla="*/ 2149241 h 6432516"/>
                      <a:gd name="connsiteX18" fmla="*/ 11769505 w 11769505"/>
                      <a:gd name="connsiteY18" fmla="*/ 2960174 h 6432516"/>
                      <a:gd name="connsiteX19" fmla="*/ 11769505 w 11769505"/>
                      <a:gd name="connsiteY19" fmla="*/ 3721312 h 6432516"/>
                      <a:gd name="connsiteX20" fmla="*/ 11769505 w 11769505"/>
                      <a:gd name="connsiteY20" fmla="*/ 4532244 h 6432516"/>
                      <a:gd name="connsiteX21" fmla="*/ 11769505 w 11769505"/>
                      <a:gd name="connsiteY21" fmla="*/ 5094207 h 6432516"/>
                      <a:gd name="connsiteX22" fmla="*/ 11769505 w 11769505"/>
                      <a:gd name="connsiteY22" fmla="*/ 5705963 h 6432516"/>
                      <a:gd name="connsiteX23" fmla="*/ 11033411 w 11769505"/>
                      <a:gd name="connsiteY23" fmla="*/ 6432516 h 6432516"/>
                      <a:gd name="connsiteX24" fmla="*/ 10447257 w 11769505"/>
                      <a:gd name="connsiteY24" fmla="*/ 6432516 h 6432516"/>
                      <a:gd name="connsiteX25" fmla="*/ 9964074 w 11769505"/>
                      <a:gd name="connsiteY25" fmla="*/ 6432516 h 6432516"/>
                      <a:gd name="connsiteX26" fmla="*/ 9274946 w 11769505"/>
                      <a:gd name="connsiteY26" fmla="*/ 6432516 h 6432516"/>
                      <a:gd name="connsiteX27" fmla="*/ 8585818 w 11769505"/>
                      <a:gd name="connsiteY27" fmla="*/ 6432516 h 6432516"/>
                      <a:gd name="connsiteX28" fmla="*/ 7999663 w 11769505"/>
                      <a:gd name="connsiteY28" fmla="*/ 6432516 h 6432516"/>
                      <a:gd name="connsiteX29" fmla="*/ 7310534 w 11769505"/>
                      <a:gd name="connsiteY29" fmla="*/ 6432516 h 6432516"/>
                      <a:gd name="connsiteX30" fmla="*/ 6621406 w 11769505"/>
                      <a:gd name="connsiteY30" fmla="*/ 6432516 h 6432516"/>
                      <a:gd name="connsiteX31" fmla="*/ 5726331 w 11769505"/>
                      <a:gd name="connsiteY31" fmla="*/ 6432516 h 6432516"/>
                      <a:gd name="connsiteX32" fmla="*/ 5037203 w 11769505"/>
                      <a:gd name="connsiteY32" fmla="*/ 6432516 h 6432516"/>
                      <a:gd name="connsiteX33" fmla="*/ 4245102 w 11769505"/>
                      <a:gd name="connsiteY33" fmla="*/ 6432516 h 6432516"/>
                      <a:gd name="connsiteX34" fmla="*/ 3453001 w 11769505"/>
                      <a:gd name="connsiteY34" fmla="*/ 6432516 h 6432516"/>
                      <a:gd name="connsiteX35" fmla="*/ 2557926 w 11769505"/>
                      <a:gd name="connsiteY35" fmla="*/ 6432516 h 6432516"/>
                      <a:gd name="connsiteX36" fmla="*/ 2074745 w 11769505"/>
                      <a:gd name="connsiteY36" fmla="*/ 6432516 h 6432516"/>
                      <a:gd name="connsiteX37" fmla="*/ 1591562 w 11769505"/>
                      <a:gd name="connsiteY37" fmla="*/ 6432516 h 6432516"/>
                      <a:gd name="connsiteX38" fmla="*/ 736093 w 11769505"/>
                      <a:gd name="connsiteY38" fmla="*/ 6432516 h 6432516"/>
                      <a:gd name="connsiteX39" fmla="*/ 0 w 11769505"/>
                      <a:gd name="connsiteY39" fmla="*/ 5705963 h 6432516"/>
                      <a:gd name="connsiteX40" fmla="*/ 0 w 11769505"/>
                      <a:gd name="connsiteY40" fmla="*/ 5044413 h 6432516"/>
                      <a:gd name="connsiteX41" fmla="*/ 0 w 11769505"/>
                      <a:gd name="connsiteY41" fmla="*/ 4333068 h 6432516"/>
                      <a:gd name="connsiteX42" fmla="*/ 0 w 11769505"/>
                      <a:gd name="connsiteY42" fmla="*/ 3571930 h 6432516"/>
                      <a:gd name="connsiteX43" fmla="*/ 0 w 11769505"/>
                      <a:gd name="connsiteY43" fmla="*/ 2860585 h 6432516"/>
                      <a:gd name="connsiteX44" fmla="*/ 0 w 11769505"/>
                      <a:gd name="connsiteY44" fmla="*/ 2049653 h 6432516"/>
                      <a:gd name="connsiteX45" fmla="*/ 0 w 11769505"/>
                      <a:gd name="connsiteY45" fmla="*/ 1338308 h 6432516"/>
                      <a:gd name="connsiteX46" fmla="*/ 0 w 11769505"/>
                      <a:gd name="connsiteY46" fmla="*/ 726552 h 6432516"/>
                      <a:gd name="connsiteX0" fmla="*/ 0 w 11769505"/>
                      <a:gd name="connsiteY0" fmla="*/ 726552 h 6432516"/>
                      <a:gd name="connsiteX1" fmla="*/ 736093 w 11769505"/>
                      <a:gd name="connsiteY1" fmla="*/ 0 h 6432516"/>
                      <a:gd name="connsiteX2" fmla="*/ 1528194 w 11769505"/>
                      <a:gd name="connsiteY2" fmla="*/ 0 h 6432516"/>
                      <a:gd name="connsiteX3" fmla="*/ 2423269 w 11769505"/>
                      <a:gd name="connsiteY3" fmla="*/ 0 h 6432516"/>
                      <a:gd name="connsiteX4" fmla="*/ 3215370 w 11769505"/>
                      <a:gd name="connsiteY4" fmla="*/ 0 h 6432516"/>
                      <a:gd name="connsiteX5" fmla="*/ 4110445 w 11769505"/>
                      <a:gd name="connsiteY5" fmla="*/ 0 h 6432516"/>
                      <a:gd name="connsiteX6" fmla="*/ 5108493 w 11769505"/>
                      <a:gd name="connsiteY6" fmla="*/ 0 h 6432516"/>
                      <a:gd name="connsiteX7" fmla="*/ 5797621 w 11769505"/>
                      <a:gd name="connsiteY7" fmla="*/ 0 h 6432516"/>
                      <a:gd name="connsiteX8" fmla="*/ 6486749 w 11769505"/>
                      <a:gd name="connsiteY8" fmla="*/ 0 h 6432516"/>
                      <a:gd name="connsiteX9" fmla="*/ 6866957 w 11769505"/>
                      <a:gd name="connsiteY9" fmla="*/ 0 h 6432516"/>
                      <a:gd name="connsiteX10" fmla="*/ 7278850 w 11769505"/>
                      <a:gd name="connsiteY10" fmla="*/ 0 h 6432516"/>
                      <a:gd name="connsiteX11" fmla="*/ 8276898 w 11769505"/>
                      <a:gd name="connsiteY11" fmla="*/ 0 h 6432516"/>
                      <a:gd name="connsiteX12" fmla="*/ 9171973 w 11769505"/>
                      <a:gd name="connsiteY12" fmla="*/ 0 h 6432516"/>
                      <a:gd name="connsiteX13" fmla="*/ 10170021 w 11769505"/>
                      <a:gd name="connsiteY13" fmla="*/ 0 h 6432516"/>
                      <a:gd name="connsiteX14" fmla="*/ 11033411 w 11769505"/>
                      <a:gd name="connsiteY14" fmla="*/ 0 h 6432516"/>
                      <a:gd name="connsiteX15" fmla="*/ 11769505 w 11769505"/>
                      <a:gd name="connsiteY15" fmla="*/ 726552 h 6432516"/>
                      <a:gd name="connsiteX16" fmla="*/ 11769505 w 11769505"/>
                      <a:gd name="connsiteY16" fmla="*/ 1388102 h 6432516"/>
                      <a:gd name="connsiteX17" fmla="*/ 11769505 w 11769505"/>
                      <a:gd name="connsiteY17" fmla="*/ 2149241 h 6432516"/>
                      <a:gd name="connsiteX18" fmla="*/ 11769505 w 11769505"/>
                      <a:gd name="connsiteY18" fmla="*/ 2760997 h 6432516"/>
                      <a:gd name="connsiteX19" fmla="*/ 11769505 w 11769505"/>
                      <a:gd name="connsiteY19" fmla="*/ 3472341 h 6432516"/>
                      <a:gd name="connsiteX20" fmla="*/ 11769505 w 11769505"/>
                      <a:gd name="connsiteY20" fmla="*/ 4034303 h 6432516"/>
                      <a:gd name="connsiteX21" fmla="*/ 11769505 w 11769505"/>
                      <a:gd name="connsiteY21" fmla="*/ 4646060 h 6432516"/>
                      <a:gd name="connsiteX22" fmla="*/ 11769505 w 11769505"/>
                      <a:gd name="connsiteY22" fmla="*/ 5705963 h 6432516"/>
                      <a:gd name="connsiteX23" fmla="*/ 11033411 w 11769505"/>
                      <a:gd name="connsiteY23" fmla="*/ 6432516 h 6432516"/>
                      <a:gd name="connsiteX24" fmla="*/ 10550230 w 11769505"/>
                      <a:gd name="connsiteY24" fmla="*/ 6432516 h 6432516"/>
                      <a:gd name="connsiteX25" fmla="*/ 9861101 w 11769505"/>
                      <a:gd name="connsiteY25" fmla="*/ 6432516 h 6432516"/>
                      <a:gd name="connsiteX26" fmla="*/ 9377919 w 11769505"/>
                      <a:gd name="connsiteY26" fmla="*/ 6432516 h 6432516"/>
                      <a:gd name="connsiteX27" fmla="*/ 8482845 w 11769505"/>
                      <a:gd name="connsiteY27" fmla="*/ 6432516 h 6432516"/>
                      <a:gd name="connsiteX28" fmla="*/ 7690743 w 11769505"/>
                      <a:gd name="connsiteY28" fmla="*/ 6432516 h 6432516"/>
                      <a:gd name="connsiteX29" fmla="*/ 7207562 w 11769505"/>
                      <a:gd name="connsiteY29" fmla="*/ 6432516 h 6432516"/>
                      <a:gd name="connsiteX30" fmla="*/ 6415459 w 11769505"/>
                      <a:gd name="connsiteY30" fmla="*/ 6432516 h 6432516"/>
                      <a:gd name="connsiteX31" fmla="*/ 5726331 w 11769505"/>
                      <a:gd name="connsiteY31" fmla="*/ 6432516 h 6432516"/>
                      <a:gd name="connsiteX32" fmla="*/ 4831257 w 11769505"/>
                      <a:gd name="connsiteY32" fmla="*/ 6432516 h 6432516"/>
                      <a:gd name="connsiteX33" fmla="*/ 4245102 w 11769505"/>
                      <a:gd name="connsiteY33" fmla="*/ 6432516 h 6432516"/>
                      <a:gd name="connsiteX34" fmla="*/ 3247054 w 11769505"/>
                      <a:gd name="connsiteY34" fmla="*/ 6432516 h 6432516"/>
                      <a:gd name="connsiteX35" fmla="*/ 2454953 w 11769505"/>
                      <a:gd name="connsiteY35" fmla="*/ 6432516 h 6432516"/>
                      <a:gd name="connsiteX36" fmla="*/ 1662851 w 11769505"/>
                      <a:gd name="connsiteY36" fmla="*/ 6432516 h 6432516"/>
                      <a:gd name="connsiteX37" fmla="*/ 736093 w 11769505"/>
                      <a:gd name="connsiteY37" fmla="*/ 6432516 h 6432516"/>
                      <a:gd name="connsiteX38" fmla="*/ 0 w 11769505"/>
                      <a:gd name="connsiteY38" fmla="*/ 5705963 h 6432516"/>
                      <a:gd name="connsiteX39" fmla="*/ 0 w 11769505"/>
                      <a:gd name="connsiteY39" fmla="*/ 4895031 h 6432516"/>
                      <a:gd name="connsiteX40" fmla="*/ 0 w 11769505"/>
                      <a:gd name="connsiteY40" fmla="*/ 4283274 h 6432516"/>
                      <a:gd name="connsiteX41" fmla="*/ 0 w 11769505"/>
                      <a:gd name="connsiteY41" fmla="*/ 3671518 h 6432516"/>
                      <a:gd name="connsiteX42" fmla="*/ 0 w 11769505"/>
                      <a:gd name="connsiteY42" fmla="*/ 3009968 h 6432516"/>
                      <a:gd name="connsiteX43" fmla="*/ 0 w 11769505"/>
                      <a:gd name="connsiteY43" fmla="*/ 2348418 h 6432516"/>
                      <a:gd name="connsiteX44" fmla="*/ 0 w 11769505"/>
                      <a:gd name="connsiteY44" fmla="*/ 1686867 h 6432516"/>
                      <a:gd name="connsiteX45" fmla="*/ 0 w 11769505"/>
                      <a:gd name="connsiteY45" fmla="*/ 726552 h 64325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</a:cxnLst>
                    <a:rect l="l" t="t" r="r" b="b"/>
                    <a:pathLst>
                      <a:path w="11769505" h="6432516" fill="none" extrusionOk="0">
                        <a:moveTo>
                          <a:pt x="0" y="726552"/>
                        </a:moveTo>
                        <a:cubicBezTo>
                          <a:pt x="-28955" y="415446"/>
                          <a:pt x="323304" y="66815"/>
                          <a:pt x="736093" y="0"/>
                        </a:cubicBezTo>
                        <a:cubicBezTo>
                          <a:pt x="933600" y="-37354"/>
                          <a:pt x="1132078" y="54962"/>
                          <a:pt x="1322247" y="0"/>
                        </a:cubicBezTo>
                        <a:cubicBezTo>
                          <a:pt x="1462589" y="-12478"/>
                          <a:pt x="1987271" y="50314"/>
                          <a:pt x="2217322" y="0"/>
                        </a:cubicBezTo>
                        <a:cubicBezTo>
                          <a:pt x="2489776" y="-97927"/>
                          <a:pt x="2618267" y="58627"/>
                          <a:pt x="3009423" y="0"/>
                        </a:cubicBezTo>
                        <a:cubicBezTo>
                          <a:pt x="3431381" y="-50109"/>
                          <a:pt x="3556840" y="93895"/>
                          <a:pt x="4007471" y="0"/>
                        </a:cubicBezTo>
                        <a:cubicBezTo>
                          <a:pt x="4472457" y="-93652"/>
                          <a:pt x="4317323" y="96759"/>
                          <a:pt x="4490654" y="0"/>
                        </a:cubicBezTo>
                        <a:cubicBezTo>
                          <a:pt x="4659158" y="-40050"/>
                          <a:pt x="4900038" y="619"/>
                          <a:pt x="4973835" y="0"/>
                        </a:cubicBezTo>
                        <a:cubicBezTo>
                          <a:pt x="5062754" y="-37207"/>
                          <a:pt x="5579980" y="50214"/>
                          <a:pt x="5971883" y="0"/>
                        </a:cubicBezTo>
                        <a:cubicBezTo>
                          <a:pt x="6254051" y="-1352"/>
                          <a:pt x="6386094" y="44803"/>
                          <a:pt x="6558038" y="0"/>
                        </a:cubicBezTo>
                        <a:cubicBezTo>
                          <a:pt x="6794214" y="-51203"/>
                          <a:pt x="7269786" y="15042"/>
                          <a:pt x="7556086" y="0"/>
                        </a:cubicBezTo>
                        <a:cubicBezTo>
                          <a:pt x="7894192" y="26747"/>
                          <a:pt x="8129719" y="34869"/>
                          <a:pt x="8348187" y="0"/>
                        </a:cubicBezTo>
                        <a:cubicBezTo>
                          <a:pt x="8515326" y="-103513"/>
                          <a:pt x="8913350" y="142633"/>
                          <a:pt x="9243262" y="0"/>
                        </a:cubicBezTo>
                        <a:cubicBezTo>
                          <a:pt x="9488827" y="-134819"/>
                          <a:pt x="9774168" y="60761"/>
                          <a:pt x="10035363" y="0"/>
                        </a:cubicBezTo>
                        <a:cubicBezTo>
                          <a:pt x="10251620" y="-134930"/>
                          <a:pt x="10843629" y="86685"/>
                          <a:pt x="11033411" y="0"/>
                        </a:cubicBezTo>
                        <a:cubicBezTo>
                          <a:pt x="11442412" y="30073"/>
                          <a:pt x="11858094" y="262101"/>
                          <a:pt x="11769505" y="726552"/>
                        </a:cubicBezTo>
                        <a:cubicBezTo>
                          <a:pt x="11814922" y="1108512"/>
                          <a:pt x="11745319" y="1111221"/>
                          <a:pt x="11769505" y="1487690"/>
                        </a:cubicBezTo>
                        <a:cubicBezTo>
                          <a:pt x="11788273" y="1830255"/>
                          <a:pt x="11679732" y="2017025"/>
                          <a:pt x="11769505" y="2149241"/>
                        </a:cubicBezTo>
                        <a:cubicBezTo>
                          <a:pt x="11823933" y="2235028"/>
                          <a:pt x="11733029" y="2714538"/>
                          <a:pt x="11769505" y="2960174"/>
                        </a:cubicBezTo>
                        <a:cubicBezTo>
                          <a:pt x="11832717" y="3232927"/>
                          <a:pt x="11748226" y="3537578"/>
                          <a:pt x="11769505" y="3721312"/>
                        </a:cubicBezTo>
                        <a:cubicBezTo>
                          <a:pt x="11755796" y="3888931"/>
                          <a:pt x="11832584" y="4246547"/>
                          <a:pt x="11769505" y="4532244"/>
                        </a:cubicBezTo>
                        <a:cubicBezTo>
                          <a:pt x="11789872" y="4771899"/>
                          <a:pt x="11753433" y="4859397"/>
                          <a:pt x="11769505" y="5094207"/>
                        </a:cubicBezTo>
                        <a:cubicBezTo>
                          <a:pt x="11770709" y="5309540"/>
                          <a:pt x="11742582" y="5433279"/>
                          <a:pt x="11769505" y="5705963"/>
                        </a:cubicBezTo>
                        <a:cubicBezTo>
                          <a:pt x="11769819" y="6103510"/>
                          <a:pt x="11322040" y="6393228"/>
                          <a:pt x="11033411" y="6432516"/>
                        </a:cubicBezTo>
                        <a:cubicBezTo>
                          <a:pt x="10824978" y="6506390"/>
                          <a:pt x="10628036" y="6424235"/>
                          <a:pt x="10447257" y="6432516"/>
                        </a:cubicBezTo>
                        <a:cubicBezTo>
                          <a:pt x="10265183" y="6441545"/>
                          <a:pt x="10204020" y="6398845"/>
                          <a:pt x="9964074" y="6432516"/>
                        </a:cubicBezTo>
                        <a:cubicBezTo>
                          <a:pt x="9719345" y="6482461"/>
                          <a:pt x="9492293" y="6415724"/>
                          <a:pt x="9274946" y="6432516"/>
                        </a:cubicBezTo>
                        <a:cubicBezTo>
                          <a:pt x="9098430" y="6458217"/>
                          <a:pt x="8842088" y="6417578"/>
                          <a:pt x="8585818" y="6432516"/>
                        </a:cubicBezTo>
                        <a:cubicBezTo>
                          <a:pt x="8326029" y="6468617"/>
                          <a:pt x="8289461" y="6389383"/>
                          <a:pt x="7999663" y="6432516"/>
                        </a:cubicBezTo>
                        <a:cubicBezTo>
                          <a:pt x="7683477" y="6500116"/>
                          <a:pt x="7448100" y="6434833"/>
                          <a:pt x="7310534" y="6432516"/>
                        </a:cubicBezTo>
                        <a:cubicBezTo>
                          <a:pt x="7123691" y="6404231"/>
                          <a:pt x="6833427" y="6405179"/>
                          <a:pt x="6621406" y="6432516"/>
                        </a:cubicBezTo>
                        <a:cubicBezTo>
                          <a:pt x="6434159" y="6545499"/>
                          <a:pt x="6032413" y="6388633"/>
                          <a:pt x="5726331" y="6432516"/>
                        </a:cubicBezTo>
                        <a:cubicBezTo>
                          <a:pt x="5409283" y="6494993"/>
                          <a:pt x="5312195" y="6391096"/>
                          <a:pt x="5037203" y="6432516"/>
                        </a:cubicBezTo>
                        <a:cubicBezTo>
                          <a:pt x="4839367" y="6438299"/>
                          <a:pt x="4557374" y="6373460"/>
                          <a:pt x="4245102" y="6432516"/>
                        </a:cubicBezTo>
                        <a:cubicBezTo>
                          <a:pt x="3898967" y="6496173"/>
                          <a:pt x="3640965" y="6325306"/>
                          <a:pt x="3453001" y="6432516"/>
                        </a:cubicBezTo>
                        <a:cubicBezTo>
                          <a:pt x="3250982" y="6459178"/>
                          <a:pt x="2976016" y="6464116"/>
                          <a:pt x="2557926" y="6432516"/>
                        </a:cubicBezTo>
                        <a:cubicBezTo>
                          <a:pt x="2197120" y="6446687"/>
                          <a:pt x="2276431" y="6418490"/>
                          <a:pt x="2074745" y="6432516"/>
                        </a:cubicBezTo>
                        <a:cubicBezTo>
                          <a:pt x="1886990" y="6447817"/>
                          <a:pt x="1814280" y="6385976"/>
                          <a:pt x="1591562" y="6432516"/>
                        </a:cubicBezTo>
                        <a:cubicBezTo>
                          <a:pt x="1311706" y="6437184"/>
                          <a:pt x="1010622" y="6450041"/>
                          <a:pt x="736093" y="6432516"/>
                        </a:cubicBezTo>
                        <a:cubicBezTo>
                          <a:pt x="366438" y="6544217"/>
                          <a:pt x="-65493" y="6102316"/>
                          <a:pt x="0" y="5705963"/>
                        </a:cubicBezTo>
                        <a:cubicBezTo>
                          <a:pt x="-768" y="5466872"/>
                          <a:pt x="7720" y="5366401"/>
                          <a:pt x="0" y="5044413"/>
                        </a:cubicBezTo>
                        <a:cubicBezTo>
                          <a:pt x="4374" y="4720925"/>
                          <a:pt x="-10165" y="4555916"/>
                          <a:pt x="0" y="4333068"/>
                        </a:cubicBezTo>
                        <a:cubicBezTo>
                          <a:pt x="-15373" y="4139981"/>
                          <a:pt x="85550" y="3832147"/>
                          <a:pt x="0" y="3571930"/>
                        </a:cubicBezTo>
                        <a:cubicBezTo>
                          <a:pt x="-82581" y="3301839"/>
                          <a:pt x="-15713" y="3008070"/>
                          <a:pt x="0" y="2860585"/>
                        </a:cubicBezTo>
                        <a:cubicBezTo>
                          <a:pt x="-35599" y="2709188"/>
                          <a:pt x="97099" y="2333729"/>
                          <a:pt x="0" y="2049653"/>
                        </a:cubicBezTo>
                        <a:cubicBezTo>
                          <a:pt x="-31870" y="1707468"/>
                          <a:pt x="47956" y="1619179"/>
                          <a:pt x="0" y="1338308"/>
                        </a:cubicBezTo>
                        <a:cubicBezTo>
                          <a:pt x="-26101" y="1021798"/>
                          <a:pt x="6129" y="829713"/>
                          <a:pt x="0" y="726552"/>
                        </a:cubicBezTo>
                        <a:close/>
                      </a:path>
                      <a:path w="11769505" h="6432516" stroke="0" extrusionOk="0">
                        <a:moveTo>
                          <a:pt x="0" y="726552"/>
                        </a:moveTo>
                        <a:cubicBezTo>
                          <a:pt x="-86908" y="349378"/>
                          <a:pt x="353340" y="-73479"/>
                          <a:pt x="736093" y="0"/>
                        </a:cubicBezTo>
                        <a:cubicBezTo>
                          <a:pt x="1066950" y="-64403"/>
                          <a:pt x="1342787" y="86450"/>
                          <a:pt x="1528194" y="0"/>
                        </a:cubicBezTo>
                        <a:cubicBezTo>
                          <a:pt x="1724940" y="-36354"/>
                          <a:pt x="2134849" y="49734"/>
                          <a:pt x="2423269" y="0"/>
                        </a:cubicBezTo>
                        <a:cubicBezTo>
                          <a:pt x="2775582" y="-49477"/>
                          <a:pt x="3041933" y="74094"/>
                          <a:pt x="3215370" y="0"/>
                        </a:cubicBezTo>
                        <a:cubicBezTo>
                          <a:pt x="3372058" y="-28422"/>
                          <a:pt x="3759618" y="108035"/>
                          <a:pt x="4110445" y="0"/>
                        </a:cubicBezTo>
                        <a:cubicBezTo>
                          <a:pt x="4438852" y="-61782"/>
                          <a:pt x="4752954" y="50038"/>
                          <a:pt x="5108493" y="0"/>
                        </a:cubicBezTo>
                        <a:cubicBezTo>
                          <a:pt x="5467621" y="-54744"/>
                          <a:pt x="5627660" y="-2409"/>
                          <a:pt x="5797621" y="0"/>
                        </a:cubicBezTo>
                        <a:cubicBezTo>
                          <a:pt x="5940316" y="3305"/>
                          <a:pt x="6247140" y="-45761"/>
                          <a:pt x="6486749" y="0"/>
                        </a:cubicBezTo>
                        <a:cubicBezTo>
                          <a:pt x="6580986" y="-8605"/>
                          <a:pt x="6683564" y="37353"/>
                          <a:pt x="6866957" y="0"/>
                        </a:cubicBezTo>
                        <a:cubicBezTo>
                          <a:pt x="7050350" y="-37353"/>
                          <a:pt x="7087433" y="1583"/>
                          <a:pt x="7278850" y="0"/>
                        </a:cubicBezTo>
                        <a:cubicBezTo>
                          <a:pt x="7424026" y="-32991"/>
                          <a:pt x="8001459" y="166081"/>
                          <a:pt x="8276898" y="0"/>
                        </a:cubicBezTo>
                        <a:cubicBezTo>
                          <a:pt x="8564813" y="-110873"/>
                          <a:pt x="8906764" y="30143"/>
                          <a:pt x="9171973" y="0"/>
                        </a:cubicBezTo>
                        <a:cubicBezTo>
                          <a:pt x="9380682" y="-12735"/>
                          <a:pt x="9823755" y="92030"/>
                          <a:pt x="10170021" y="0"/>
                        </a:cubicBezTo>
                        <a:cubicBezTo>
                          <a:pt x="10479518" y="-9593"/>
                          <a:pt x="10724188" y="38526"/>
                          <a:pt x="11033411" y="0"/>
                        </a:cubicBezTo>
                        <a:cubicBezTo>
                          <a:pt x="11552131" y="6944"/>
                          <a:pt x="11747158" y="286828"/>
                          <a:pt x="11769505" y="726552"/>
                        </a:cubicBezTo>
                        <a:cubicBezTo>
                          <a:pt x="11851705" y="841858"/>
                          <a:pt x="11768669" y="1113585"/>
                          <a:pt x="11769505" y="1388102"/>
                        </a:cubicBezTo>
                        <a:cubicBezTo>
                          <a:pt x="11828024" y="1683921"/>
                          <a:pt x="11724926" y="1829131"/>
                          <a:pt x="11769505" y="2149241"/>
                        </a:cubicBezTo>
                        <a:cubicBezTo>
                          <a:pt x="11831272" y="2534317"/>
                          <a:pt x="11715134" y="2599822"/>
                          <a:pt x="11769505" y="2760997"/>
                        </a:cubicBezTo>
                        <a:cubicBezTo>
                          <a:pt x="11802042" y="2924942"/>
                          <a:pt x="11663566" y="3362617"/>
                          <a:pt x="11769505" y="3472341"/>
                        </a:cubicBezTo>
                        <a:cubicBezTo>
                          <a:pt x="11857099" y="3648705"/>
                          <a:pt x="11665343" y="3784727"/>
                          <a:pt x="11769505" y="4034303"/>
                        </a:cubicBezTo>
                        <a:cubicBezTo>
                          <a:pt x="11804019" y="4237220"/>
                          <a:pt x="11723890" y="4505323"/>
                          <a:pt x="11769505" y="4646060"/>
                        </a:cubicBezTo>
                        <a:cubicBezTo>
                          <a:pt x="11852403" y="4808465"/>
                          <a:pt x="11627191" y="5381150"/>
                          <a:pt x="11769505" y="5705963"/>
                        </a:cubicBezTo>
                        <a:cubicBezTo>
                          <a:pt x="11691881" y="6145040"/>
                          <a:pt x="11485340" y="6371219"/>
                          <a:pt x="11033411" y="6432516"/>
                        </a:cubicBezTo>
                        <a:cubicBezTo>
                          <a:pt x="10830776" y="6478479"/>
                          <a:pt x="10691811" y="6378889"/>
                          <a:pt x="10550230" y="6432516"/>
                        </a:cubicBezTo>
                        <a:cubicBezTo>
                          <a:pt x="10372153" y="6554899"/>
                          <a:pt x="10075196" y="6431974"/>
                          <a:pt x="9861101" y="6432516"/>
                        </a:cubicBezTo>
                        <a:cubicBezTo>
                          <a:pt x="9609764" y="6449768"/>
                          <a:pt x="9472985" y="6392589"/>
                          <a:pt x="9377919" y="6432516"/>
                        </a:cubicBezTo>
                        <a:cubicBezTo>
                          <a:pt x="9243777" y="6468323"/>
                          <a:pt x="8957080" y="6355651"/>
                          <a:pt x="8482845" y="6432516"/>
                        </a:cubicBezTo>
                        <a:cubicBezTo>
                          <a:pt x="8101799" y="6548181"/>
                          <a:pt x="8029975" y="6415476"/>
                          <a:pt x="7690743" y="6432516"/>
                        </a:cubicBezTo>
                        <a:cubicBezTo>
                          <a:pt x="7331054" y="6451910"/>
                          <a:pt x="7339770" y="6402799"/>
                          <a:pt x="7207562" y="6432516"/>
                        </a:cubicBezTo>
                        <a:cubicBezTo>
                          <a:pt x="7046448" y="6432046"/>
                          <a:pt x="6596283" y="6420577"/>
                          <a:pt x="6415459" y="6432516"/>
                        </a:cubicBezTo>
                        <a:cubicBezTo>
                          <a:pt x="6207478" y="6444010"/>
                          <a:pt x="5856760" y="6427213"/>
                          <a:pt x="5726331" y="6432516"/>
                        </a:cubicBezTo>
                        <a:cubicBezTo>
                          <a:pt x="5504345" y="6455113"/>
                          <a:pt x="5001540" y="6379872"/>
                          <a:pt x="4831257" y="6432516"/>
                        </a:cubicBezTo>
                        <a:cubicBezTo>
                          <a:pt x="4636392" y="6517511"/>
                          <a:pt x="4381717" y="6381712"/>
                          <a:pt x="4245102" y="6432516"/>
                        </a:cubicBezTo>
                        <a:cubicBezTo>
                          <a:pt x="4191531" y="6519708"/>
                          <a:pt x="3631919" y="6470177"/>
                          <a:pt x="3247054" y="6432516"/>
                        </a:cubicBezTo>
                        <a:cubicBezTo>
                          <a:pt x="2817222" y="6436444"/>
                          <a:pt x="2815996" y="6341395"/>
                          <a:pt x="2454953" y="6432516"/>
                        </a:cubicBezTo>
                        <a:cubicBezTo>
                          <a:pt x="2087459" y="6524393"/>
                          <a:pt x="1855817" y="6384924"/>
                          <a:pt x="1662851" y="6432516"/>
                        </a:cubicBezTo>
                        <a:cubicBezTo>
                          <a:pt x="1437625" y="6551983"/>
                          <a:pt x="1188491" y="6383896"/>
                          <a:pt x="736093" y="6432516"/>
                        </a:cubicBezTo>
                        <a:cubicBezTo>
                          <a:pt x="406857" y="6412543"/>
                          <a:pt x="11478" y="6130355"/>
                          <a:pt x="0" y="5705963"/>
                        </a:cubicBezTo>
                        <a:cubicBezTo>
                          <a:pt x="-74100" y="5459110"/>
                          <a:pt x="40244" y="5230715"/>
                          <a:pt x="0" y="4895031"/>
                        </a:cubicBezTo>
                        <a:cubicBezTo>
                          <a:pt x="-50620" y="4610558"/>
                          <a:pt x="54960" y="4508247"/>
                          <a:pt x="0" y="4283274"/>
                        </a:cubicBezTo>
                        <a:cubicBezTo>
                          <a:pt x="-61111" y="4082625"/>
                          <a:pt x="-3387" y="3946960"/>
                          <a:pt x="0" y="3671518"/>
                        </a:cubicBezTo>
                        <a:cubicBezTo>
                          <a:pt x="-25061" y="3382887"/>
                          <a:pt x="89303" y="3286668"/>
                          <a:pt x="0" y="3009968"/>
                        </a:cubicBezTo>
                        <a:cubicBezTo>
                          <a:pt x="-36686" y="2751343"/>
                          <a:pt x="79514" y="2520461"/>
                          <a:pt x="0" y="2348418"/>
                        </a:cubicBezTo>
                        <a:cubicBezTo>
                          <a:pt x="-42475" y="2158181"/>
                          <a:pt x="53598" y="1880271"/>
                          <a:pt x="0" y="1686867"/>
                        </a:cubicBezTo>
                        <a:cubicBezTo>
                          <a:pt x="8563" y="1485027"/>
                          <a:pt x="76893" y="1177052"/>
                          <a:pt x="0" y="726552"/>
                        </a:cubicBezTo>
                        <a:close/>
                      </a:path>
                      <a:path w="11769505" h="6432516" fill="none" stroke="0" extrusionOk="0">
                        <a:moveTo>
                          <a:pt x="0" y="726552"/>
                        </a:moveTo>
                        <a:cubicBezTo>
                          <a:pt x="-46776" y="369786"/>
                          <a:pt x="219235" y="16384"/>
                          <a:pt x="736093" y="0"/>
                        </a:cubicBezTo>
                        <a:cubicBezTo>
                          <a:pt x="950108" y="29419"/>
                          <a:pt x="1150914" y="35678"/>
                          <a:pt x="1322247" y="0"/>
                        </a:cubicBezTo>
                        <a:cubicBezTo>
                          <a:pt x="1512346" y="-31906"/>
                          <a:pt x="1984928" y="68930"/>
                          <a:pt x="2217322" y="0"/>
                        </a:cubicBezTo>
                        <a:cubicBezTo>
                          <a:pt x="2523841" y="-72494"/>
                          <a:pt x="2635429" y="44917"/>
                          <a:pt x="3009423" y="0"/>
                        </a:cubicBezTo>
                        <a:cubicBezTo>
                          <a:pt x="3405855" y="-52533"/>
                          <a:pt x="3541245" y="137419"/>
                          <a:pt x="4007471" y="0"/>
                        </a:cubicBezTo>
                        <a:cubicBezTo>
                          <a:pt x="4430471" y="-96319"/>
                          <a:pt x="4275005" y="35181"/>
                          <a:pt x="4490654" y="0"/>
                        </a:cubicBezTo>
                        <a:cubicBezTo>
                          <a:pt x="4662796" y="-45647"/>
                          <a:pt x="4892054" y="-17798"/>
                          <a:pt x="4973835" y="0"/>
                        </a:cubicBezTo>
                        <a:cubicBezTo>
                          <a:pt x="5052584" y="4137"/>
                          <a:pt x="5747172" y="83204"/>
                          <a:pt x="5971883" y="0"/>
                        </a:cubicBezTo>
                        <a:cubicBezTo>
                          <a:pt x="6286931" y="-66082"/>
                          <a:pt x="6412530" y="38395"/>
                          <a:pt x="6558038" y="0"/>
                        </a:cubicBezTo>
                        <a:cubicBezTo>
                          <a:pt x="6767809" y="-97222"/>
                          <a:pt x="7319291" y="-31190"/>
                          <a:pt x="7556086" y="0"/>
                        </a:cubicBezTo>
                        <a:cubicBezTo>
                          <a:pt x="7859865" y="-9577"/>
                          <a:pt x="8156725" y="71291"/>
                          <a:pt x="8348187" y="0"/>
                        </a:cubicBezTo>
                        <a:cubicBezTo>
                          <a:pt x="8514809" y="-64994"/>
                          <a:pt x="8983089" y="56013"/>
                          <a:pt x="9243262" y="0"/>
                        </a:cubicBezTo>
                        <a:cubicBezTo>
                          <a:pt x="9548175" y="-91384"/>
                          <a:pt x="9837805" y="3588"/>
                          <a:pt x="10035363" y="0"/>
                        </a:cubicBezTo>
                        <a:cubicBezTo>
                          <a:pt x="10248491" y="-25017"/>
                          <a:pt x="10796709" y="30363"/>
                          <a:pt x="11033411" y="0"/>
                        </a:cubicBezTo>
                        <a:cubicBezTo>
                          <a:pt x="11398668" y="-77878"/>
                          <a:pt x="11825836" y="146266"/>
                          <a:pt x="11769505" y="726552"/>
                        </a:cubicBezTo>
                        <a:cubicBezTo>
                          <a:pt x="11834590" y="1102808"/>
                          <a:pt x="11755172" y="1116556"/>
                          <a:pt x="11769505" y="1487690"/>
                        </a:cubicBezTo>
                        <a:cubicBezTo>
                          <a:pt x="11807791" y="1893393"/>
                          <a:pt x="11708359" y="2013221"/>
                          <a:pt x="11769505" y="2149241"/>
                        </a:cubicBezTo>
                        <a:cubicBezTo>
                          <a:pt x="11824214" y="2294240"/>
                          <a:pt x="11727839" y="2722714"/>
                          <a:pt x="11769505" y="2960174"/>
                        </a:cubicBezTo>
                        <a:cubicBezTo>
                          <a:pt x="11841090" y="3251113"/>
                          <a:pt x="11758002" y="3557504"/>
                          <a:pt x="11769505" y="3721312"/>
                        </a:cubicBezTo>
                        <a:cubicBezTo>
                          <a:pt x="11851953" y="3837130"/>
                          <a:pt x="11817965" y="4320994"/>
                          <a:pt x="11769505" y="4532244"/>
                        </a:cubicBezTo>
                        <a:cubicBezTo>
                          <a:pt x="11777965" y="4786325"/>
                          <a:pt x="11769990" y="4865957"/>
                          <a:pt x="11769505" y="5094207"/>
                        </a:cubicBezTo>
                        <a:cubicBezTo>
                          <a:pt x="11768864" y="5328317"/>
                          <a:pt x="11735644" y="5442949"/>
                          <a:pt x="11769505" y="5705963"/>
                        </a:cubicBezTo>
                        <a:cubicBezTo>
                          <a:pt x="11775443" y="6141438"/>
                          <a:pt x="11344607" y="6415091"/>
                          <a:pt x="11033411" y="6432516"/>
                        </a:cubicBezTo>
                        <a:cubicBezTo>
                          <a:pt x="10858725" y="6488457"/>
                          <a:pt x="10636015" y="6438409"/>
                          <a:pt x="10447257" y="6432516"/>
                        </a:cubicBezTo>
                        <a:cubicBezTo>
                          <a:pt x="10275987" y="6422784"/>
                          <a:pt x="10212765" y="6390746"/>
                          <a:pt x="9964074" y="6432516"/>
                        </a:cubicBezTo>
                        <a:cubicBezTo>
                          <a:pt x="9692372" y="6471249"/>
                          <a:pt x="9486766" y="6402367"/>
                          <a:pt x="9274946" y="6432516"/>
                        </a:cubicBezTo>
                        <a:cubicBezTo>
                          <a:pt x="9043288" y="6495979"/>
                          <a:pt x="8866419" y="6360360"/>
                          <a:pt x="8585818" y="6432516"/>
                        </a:cubicBezTo>
                        <a:cubicBezTo>
                          <a:pt x="8328725" y="6466352"/>
                          <a:pt x="8301656" y="6385707"/>
                          <a:pt x="7999663" y="6432516"/>
                        </a:cubicBezTo>
                        <a:cubicBezTo>
                          <a:pt x="7710756" y="6456881"/>
                          <a:pt x="7436823" y="6392760"/>
                          <a:pt x="7310534" y="6432516"/>
                        </a:cubicBezTo>
                        <a:cubicBezTo>
                          <a:pt x="7204468" y="6430531"/>
                          <a:pt x="6850563" y="6415899"/>
                          <a:pt x="6621406" y="6432516"/>
                        </a:cubicBezTo>
                        <a:cubicBezTo>
                          <a:pt x="6407214" y="6550101"/>
                          <a:pt x="6049655" y="6378565"/>
                          <a:pt x="5726331" y="6432516"/>
                        </a:cubicBezTo>
                        <a:cubicBezTo>
                          <a:pt x="5403326" y="6495894"/>
                          <a:pt x="5301590" y="6421989"/>
                          <a:pt x="5037203" y="6432516"/>
                        </a:cubicBezTo>
                        <a:cubicBezTo>
                          <a:pt x="4781930" y="6439203"/>
                          <a:pt x="4501906" y="6384224"/>
                          <a:pt x="4245102" y="6432516"/>
                        </a:cubicBezTo>
                        <a:cubicBezTo>
                          <a:pt x="3893269" y="6506110"/>
                          <a:pt x="3639145" y="6327456"/>
                          <a:pt x="3453001" y="6432516"/>
                        </a:cubicBezTo>
                        <a:cubicBezTo>
                          <a:pt x="3217858" y="6471738"/>
                          <a:pt x="2951075" y="6386006"/>
                          <a:pt x="2557926" y="6432516"/>
                        </a:cubicBezTo>
                        <a:cubicBezTo>
                          <a:pt x="2208497" y="6445590"/>
                          <a:pt x="2268495" y="6416220"/>
                          <a:pt x="2074745" y="6432516"/>
                        </a:cubicBezTo>
                        <a:cubicBezTo>
                          <a:pt x="1881052" y="6457802"/>
                          <a:pt x="1810046" y="6401462"/>
                          <a:pt x="1591562" y="6432516"/>
                        </a:cubicBezTo>
                        <a:cubicBezTo>
                          <a:pt x="1369112" y="6509223"/>
                          <a:pt x="985775" y="6363795"/>
                          <a:pt x="736093" y="6432516"/>
                        </a:cubicBezTo>
                        <a:cubicBezTo>
                          <a:pt x="396747" y="6503099"/>
                          <a:pt x="-7870" y="6053718"/>
                          <a:pt x="0" y="5705963"/>
                        </a:cubicBezTo>
                        <a:cubicBezTo>
                          <a:pt x="-19392" y="5482232"/>
                          <a:pt x="-9822" y="5372700"/>
                          <a:pt x="0" y="5044413"/>
                        </a:cubicBezTo>
                        <a:cubicBezTo>
                          <a:pt x="-1222" y="4728078"/>
                          <a:pt x="12976" y="4591508"/>
                          <a:pt x="0" y="4333068"/>
                        </a:cubicBezTo>
                        <a:cubicBezTo>
                          <a:pt x="63040" y="4101566"/>
                          <a:pt x="76858" y="3843509"/>
                          <a:pt x="0" y="3571930"/>
                        </a:cubicBezTo>
                        <a:cubicBezTo>
                          <a:pt x="-99080" y="3331827"/>
                          <a:pt x="51240" y="3011396"/>
                          <a:pt x="0" y="2860585"/>
                        </a:cubicBezTo>
                        <a:cubicBezTo>
                          <a:pt x="-15592" y="2688403"/>
                          <a:pt x="61296" y="2377479"/>
                          <a:pt x="0" y="2049653"/>
                        </a:cubicBezTo>
                        <a:cubicBezTo>
                          <a:pt x="-28187" y="1734323"/>
                          <a:pt x="16047" y="1610062"/>
                          <a:pt x="0" y="1338308"/>
                        </a:cubicBezTo>
                        <a:cubicBezTo>
                          <a:pt x="-48216" y="1072214"/>
                          <a:pt x="368" y="875155"/>
                          <a:pt x="0" y="726552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8204561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169145" y="87801"/>
            <a:ext cx="11873947" cy="1682943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48908" y="1762125"/>
            <a:ext cx="11968880" cy="4858484"/>
            <a:chOff x="215297" y="1331119"/>
            <a:chExt cx="6488273" cy="3606267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15297" y="1331119"/>
              <a:ext cx="6488273" cy="3606267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25694757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F8A84C-BC24-DB07-236C-201126ADB9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E4504AC-4FAF-6147-6F51-D26622B177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2F1094-7563-B548-0F00-A2FEA42C9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6918EA-E3CD-BC54-229D-FBB8474B6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7ABF89-82A6-3395-F96C-1385AEF40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903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00BF16-A07D-86D9-5BBF-0D698D1A1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A04B75-0160-AD7B-AA52-1569767B9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DB61B5-2CA6-226E-B69A-F2A6BC48D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49E125-33DC-DEAE-CD8A-8912FEB58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D6803C-3F8F-5E25-A9ED-773ED6ADB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793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xmlns="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2" y="-82063"/>
            <a:ext cx="11973172" cy="672904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pic>
        <p:nvPicPr>
          <p:cNvPr id="3" name="Picture 2" descr="A picture containing bedclothes&#10;&#10;Description automatically generated">
            <a:extLst>
              <a:ext uri="{FF2B5EF4-FFF2-40B4-BE49-F238E27FC236}">
                <a16:creationId xmlns:a16="http://schemas.microsoft.com/office/drawing/2014/main" xmlns="" id="{88C8161D-B7E9-524A-55AD-BD455AA32A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5">
            <a:extLst>
              <a:ext uri="{FF2B5EF4-FFF2-40B4-BE49-F238E27FC236}">
                <a16:creationId xmlns:a16="http://schemas.microsoft.com/office/drawing/2014/main" xmlns="" id="{EF3A9EF1-6081-B828-B7E0-AA23ABF0D6AF}"/>
              </a:ext>
            </a:extLst>
          </p:cNvPr>
          <p:cNvSpPr/>
          <p:nvPr userDrawn="1"/>
        </p:nvSpPr>
        <p:spPr>
          <a:xfrm>
            <a:off x="516000" y="85725"/>
            <a:ext cx="11160000" cy="6559623"/>
          </a:xfrm>
          <a:custGeom>
            <a:avLst/>
            <a:gdLst>
              <a:gd name="connsiteX0" fmla="*/ 0 w 11160000"/>
              <a:gd name="connsiteY0" fmla="*/ 334738 h 6559623"/>
              <a:gd name="connsiteX1" fmla="*/ 334738 w 11160000"/>
              <a:gd name="connsiteY1" fmla="*/ 0 h 6559623"/>
              <a:gd name="connsiteX2" fmla="*/ 1139012 w 11160000"/>
              <a:gd name="connsiteY2" fmla="*/ 0 h 6559623"/>
              <a:gd name="connsiteX3" fmla="*/ 2048190 w 11160000"/>
              <a:gd name="connsiteY3" fmla="*/ 0 h 6559623"/>
              <a:gd name="connsiteX4" fmla="*/ 2432843 w 11160000"/>
              <a:gd name="connsiteY4" fmla="*/ 0 h 6559623"/>
              <a:gd name="connsiteX5" fmla="*/ 2817495 w 11160000"/>
              <a:gd name="connsiteY5" fmla="*/ 0 h 6559623"/>
              <a:gd name="connsiteX6" fmla="*/ 3307053 w 11160000"/>
              <a:gd name="connsiteY6" fmla="*/ 0 h 6559623"/>
              <a:gd name="connsiteX7" fmla="*/ 4006421 w 11160000"/>
              <a:gd name="connsiteY7" fmla="*/ 0 h 6559623"/>
              <a:gd name="connsiteX8" fmla="*/ 4600884 w 11160000"/>
              <a:gd name="connsiteY8" fmla="*/ 0 h 6559623"/>
              <a:gd name="connsiteX9" fmla="*/ 5300253 w 11160000"/>
              <a:gd name="connsiteY9" fmla="*/ 0 h 6559623"/>
              <a:gd name="connsiteX10" fmla="*/ 6104526 w 11160000"/>
              <a:gd name="connsiteY10" fmla="*/ 0 h 6559623"/>
              <a:gd name="connsiteX11" fmla="*/ 6908800 w 11160000"/>
              <a:gd name="connsiteY11" fmla="*/ 0 h 6559623"/>
              <a:gd name="connsiteX12" fmla="*/ 7503263 w 11160000"/>
              <a:gd name="connsiteY12" fmla="*/ 0 h 6559623"/>
              <a:gd name="connsiteX13" fmla="*/ 8307536 w 11160000"/>
              <a:gd name="connsiteY13" fmla="*/ 0 h 6559623"/>
              <a:gd name="connsiteX14" fmla="*/ 9216715 w 11160000"/>
              <a:gd name="connsiteY14" fmla="*/ 0 h 6559623"/>
              <a:gd name="connsiteX15" fmla="*/ 10125894 w 11160000"/>
              <a:gd name="connsiteY15" fmla="*/ 0 h 6559623"/>
              <a:gd name="connsiteX16" fmla="*/ 10825262 w 11160000"/>
              <a:gd name="connsiteY16" fmla="*/ 0 h 6559623"/>
              <a:gd name="connsiteX17" fmla="*/ 11160000 w 11160000"/>
              <a:gd name="connsiteY17" fmla="*/ 334738 h 6559623"/>
              <a:gd name="connsiteX18" fmla="*/ 11160000 w 11160000"/>
              <a:gd name="connsiteY18" fmla="*/ 871396 h 6559623"/>
              <a:gd name="connsiteX19" fmla="*/ 11160000 w 11160000"/>
              <a:gd name="connsiteY19" fmla="*/ 1349152 h 6559623"/>
              <a:gd name="connsiteX20" fmla="*/ 11160000 w 11160000"/>
              <a:gd name="connsiteY20" fmla="*/ 2121416 h 6559623"/>
              <a:gd name="connsiteX21" fmla="*/ 11160000 w 11160000"/>
              <a:gd name="connsiteY21" fmla="*/ 2893680 h 6559623"/>
              <a:gd name="connsiteX22" fmla="*/ 11160000 w 11160000"/>
              <a:gd name="connsiteY22" fmla="*/ 3665943 h 6559623"/>
              <a:gd name="connsiteX23" fmla="*/ 11160000 w 11160000"/>
              <a:gd name="connsiteY23" fmla="*/ 4202601 h 6559623"/>
              <a:gd name="connsiteX24" fmla="*/ 11160000 w 11160000"/>
              <a:gd name="connsiteY24" fmla="*/ 4798161 h 6559623"/>
              <a:gd name="connsiteX25" fmla="*/ 11160000 w 11160000"/>
              <a:gd name="connsiteY25" fmla="*/ 5452621 h 6559623"/>
              <a:gd name="connsiteX26" fmla="*/ 11160000 w 11160000"/>
              <a:gd name="connsiteY26" fmla="*/ 6224885 h 6559623"/>
              <a:gd name="connsiteX27" fmla="*/ 10825262 w 11160000"/>
              <a:gd name="connsiteY27" fmla="*/ 6559623 h 6559623"/>
              <a:gd name="connsiteX28" fmla="*/ 10440609 w 11160000"/>
              <a:gd name="connsiteY28" fmla="*/ 6559623 h 6559623"/>
              <a:gd name="connsiteX29" fmla="*/ 9636336 w 11160000"/>
              <a:gd name="connsiteY29" fmla="*/ 6559623 h 6559623"/>
              <a:gd name="connsiteX30" fmla="*/ 8936968 w 11160000"/>
              <a:gd name="connsiteY30" fmla="*/ 6559623 h 6559623"/>
              <a:gd name="connsiteX31" fmla="*/ 8132694 w 11160000"/>
              <a:gd name="connsiteY31" fmla="*/ 6559623 h 6559623"/>
              <a:gd name="connsiteX32" fmla="*/ 7328421 w 11160000"/>
              <a:gd name="connsiteY32" fmla="*/ 6559623 h 6559623"/>
              <a:gd name="connsiteX33" fmla="*/ 6419242 w 11160000"/>
              <a:gd name="connsiteY33" fmla="*/ 6559623 h 6559623"/>
              <a:gd name="connsiteX34" fmla="*/ 5510063 w 11160000"/>
              <a:gd name="connsiteY34" fmla="*/ 6559623 h 6559623"/>
              <a:gd name="connsiteX35" fmla="*/ 4915600 w 11160000"/>
              <a:gd name="connsiteY35" fmla="*/ 6559623 h 6559623"/>
              <a:gd name="connsiteX36" fmla="*/ 4006421 w 11160000"/>
              <a:gd name="connsiteY36" fmla="*/ 6559623 h 6559623"/>
              <a:gd name="connsiteX37" fmla="*/ 3411958 w 11160000"/>
              <a:gd name="connsiteY37" fmla="*/ 6559623 h 6559623"/>
              <a:gd name="connsiteX38" fmla="*/ 2607685 w 11160000"/>
              <a:gd name="connsiteY38" fmla="*/ 6559623 h 6559623"/>
              <a:gd name="connsiteX39" fmla="*/ 1908317 w 11160000"/>
              <a:gd name="connsiteY39" fmla="*/ 6559623 h 6559623"/>
              <a:gd name="connsiteX40" fmla="*/ 1523664 w 11160000"/>
              <a:gd name="connsiteY40" fmla="*/ 6559623 h 6559623"/>
              <a:gd name="connsiteX41" fmla="*/ 1139012 w 11160000"/>
              <a:gd name="connsiteY41" fmla="*/ 6559623 h 6559623"/>
              <a:gd name="connsiteX42" fmla="*/ 334738 w 11160000"/>
              <a:gd name="connsiteY42" fmla="*/ 6559623 h 6559623"/>
              <a:gd name="connsiteX43" fmla="*/ 0 w 11160000"/>
              <a:gd name="connsiteY43" fmla="*/ 6224885 h 6559623"/>
              <a:gd name="connsiteX44" fmla="*/ 0 w 11160000"/>
              <a:gd name="connsiteY44" fmla="*/ 5747129 h 6559623"/>
              <a:gd name="connsiteX45" fmla="*/ 0 w 11160000"/>
              <a:gd name="connsiteY45" fmla="*/ 5151569 h 6559623"/>
              <a:gd name="connsiteX46" fmla="*/ 0 w 11160000"/>
              <a:gd name="connsiteY46" fmla="*/ 4614911 h 6559623"/>
              <a:gd name="connsiteX47" fmla="*/ 0 w 11160000"/>
              <a:gd name="connsiteY47" fmla="*/ 3901549 h 6559623"/>
              <a:gd name="connsiteX48" fmla="*/ 0 w 11160000"/>
              <a:gd name="connsiteY48" fmla="*/ 3188187 h 6559623"/>
              <a:gd name="connsiteX49" fmla="*/ 0 w 11160000"/>
              <a:gd name="connsiteY49" fmla="*/ 2651529 h 6559623"/>
              <a:gd name="connsiteX50" fmla="*/ 0 w 11160000"/>
              <a:gd name="connsiteY50" fmla="*/ 1938167 h 6559623"/>
              <a:gd name="connsiteX51" fmla="*/ 0 w 11160000"/>
              <a:gd name="connsiteY51" fmla="*/ 1283706 h 6559623"/>
              <a:gd name="connsiteX52" fmla="*/ 0 w 11160000"/>
              <a:gd name="connsiteY52" fmla="*/ 334738 h 6559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60000" h="6559623" fill="none" extrusionOk="0">
                <a:moveTo>
                  <a:pt x="0" y="334738"/>
                </a:moveTo>
                <a:cubicBezTo>
                  <a:pt x="1023" y="139854"/>
                  <a:pt x="180751" y="-6993"/>
                  <a:pt x="334738" y="0"/>
                </a:cubicBezTo>
                <a:cubicBezTo>
                  <a:pt x="723438" y="7319"/>
                  <a:pt x="813102" y="-35489"/>
                  <a:pt x="1139012" y="0"/>
                </a:cubicBezTo>
                <a:cubicBezTo>
                  <a:pt x="1464922" y="35489"/>
                  <a:pt x="1754177" y="4963"/>
                  <a:pt x="2048190" y="0"/>
                </a:cubicBezTo>
                <a:cubicBezTo>
                  <a:pt x="2342203" y="-4963"/>
                  <a:pt x="2300196" y="10018"/>
                  <a:pt x="2432843" y="0"/>
                </a:cubicBezTo>
                <a:cubicBezTo>
                  <a:pt x="2565490" y="-10018"/>
                  <a:pt x="2634579" y="-113"/>
                  <a:pt x="2817495" y="0"/>
                </a:cubicBezTo>
                <a:cubicBezTo>
                  <a:pt x="3000411" y="113"/>
                  <a:pt x="3177111" y="1177"/>
                  <a:pt x="3307053" y="0"/>
                </a:cubicBezTo>
                <a:cubicBezTo>
                  <a:pt x="3436995" y="-1177"/>
                  <a:pt x="3836152" y="-29214"/>
                  <a:pt x="4006421" y="0"/>
                </a:cubicBezTo>
                <a:cubicBezTo>
                  <a:pt x="4176690" y="29214"/>
                  <a:pt x="4406470" y="-28636"/>
                  <a:pt x="4600884" y="0"/>
                </a:cubicBezTo>
                <a:cubicBezTo>
                  <a:pt x="4795298" y="28636"/>
                  <a:pt x="5149920" y="-7046"/>
                  <a:pt x="5300253" y="0"/>
                </a:cubicBezTo>
                <a:cubicBezTo>
                  <a:pt x="5450586" y="7046"/>
                  <a:pt x="5895509" y="-30357"/>
                  <a:pt x="6104526" y="0"/>
                </a:cubicBezTo>
                <a:cubicBezTo>
                  <a:pt x="6313543" y="30357"/>
                  <a:pt x="6636188" y="-5528"/>
                  <a:pt x="6908800" y="0"/>
                </a:cubicBezTo>
                <a:cubicBezTo>
                  <a:pt x="7181412" y="5528"/>
                  <a:pt x="7242996" y="23661"/>
                  <a:pt x="7503263" y="0"/>
                </a:cubicBezTo>
                <a:cubicBezTo>
                  <a:pt x="7763530" y="-23661"/>
                  <a:pt x="7932420" y="22185"/>
                  <a:pt x="8307536" y="0"/>
                </a:cubicBezTo>
                <a:cubicBezTo>
                  <a:pt x="8682652" y="-22185"/>
                  <a:pt x="9020718" y="30553"/>
                  <a:pt x="9216715" y="0"/>
                </a:cubicBezTo>
                <a:cubicBezTo>
                  <a:pt x="9412712" y="-30553"/>
                  <a:pt x="9761768" y="-25462"/>
                  <a:pt x="10125894" y="0"/>
                </a:cubicBezTo>
                <a:cubicBezTo>
                  <a:pt x="10490020" y="25462"/>
                  <a:pt x="10614930" y="-19057"/>
                  <a:pt x="10825262" y="0"/>
                </a:cubicBezTo>
                <a:cubicBezTo>
                  <a:pt x="10982981" y="31953"/>
                  <a:pt x="11140356" y="124580"/>
                  <a:pt x="11160000" y="334738"/>
                </a:cubicBezTo>
                <a:cubicBezTo>
                  <a:pt x="11143057" y="481948"/>
                  <a:pt x="11185125" y="737152"/>
                  <a:pt x="11160000" y="871396"/>
                </a:cubicBezTo>
                <a:cubicBezTo>
                  <a:pt x="11134875" y="1005640"/>
                  <a:pt x="11137562" y="1151098"/>
                  <a:pt x="11160000" y="1349152"/>
                </a:cubicBezTo>
                <a:cubicBezTo>
                  <a:pt x="11182438" y="1547206"/>
                  <a:pt x="11147285" y="1929798"/>
                  <a:pt x="11160000" y="2121416"/>
                </a:cubicBezTo>
                <a:cubicBezTo>
                  <a:pt x="11172715" y="2313034"/>
                  <a:pt x="11186840" y="2546737"/>
                  <a:pt x="11160000" y="2893680"/>
                </a:cubicBezTo>
                <a:cubicBezTo>
                  <a:pt x="11133160" y="3240623"/>
                  <a:pt x="11177853" y="3312742"/>
                  <a:pt x="11160000" y="3665943"/>
                </a:cubicBezTo>
                <a:cubicBezTo>
                  <a:pt x="11142147" y="4019144"/>
                  <a:pt x="11154885" y="4070090"/>
                  <a:pt x="11160000" y="4202601"/>
                </a:cubicBezTo>
                <a:cubicBezTo>
                  <a:pt x="11165115" y="4335112"/>
                  <a:pt x="11166873" y="4559375"/>
                  <a:pt x="11160000" y="4798161"/>
                </a:cubicBezTo>
                <a:cubicBezTo>
                  <a:pt x="11153127" y="5036947"/>
                  <a:pt x="11147021" y="5179856"/>
                  <a:pt x="11160000" y="5452621"/>
                </a:cubicBezTo>
                <a:cubicBezTo>
                  <a:pt x="11172979" y="5725386"/>
                  <a:pt x="11188287" y="5936841"/>
                  <a:pt x="11160000" y="6224885"/>
                </a:cubicBezTo>
                <a:cubicBezTo>
                  <a:pt x="11157638" y="6397573"/>
                  <a:pt x="10998180" y="6537819"/>
                  <a:pt x="10825262" y="6559623"/>
                </a:cubicBezTo>
                <a:cubicBezTo>
                  <a:pt x="10641331" y="6552874"/>
                  <a:pt x="10578790" y="6548054"/>
                  <a:pt x="10440609" y="6559623"/>
                </a:cubicBezTo>
                <a:cubicBezTo>
                  <a:pt x="10302428" y="6571192"/>
                  <a:pt x="9815398" y="6560113"/>
                  <a:pt x="9636336" y="6559623"/>
                </a:cubicBezTo>
                <a:cubicBezTo>
                  <a:pt x="9457274" y="6559133"/>
                  <a:pt x="9199610" y="6589538"/>
                  <a:pt x="8936968" y="6559623"/>
                </a:cubicBezTo>
                <a:cubicBezTo>
                  <a:pt x="8674326" y="6529708"/>
                  <a:pt x="8423595" y="6532434"/>
                  <a:pt x="8132694" y="6559623"/>
                </a:cubicBezTo>
                <a:cubicBezTo>
                  <a:pt x="7841793" y="6586812"/>
                  <a:pt x="7641745" y="6590238"/>
                  <a:pt x="7328421" y="6559623"/>
                </a:cubicBezTo>
                <a:cubicBezTo>
                  <a:pt x="7015097" y="6529008"/>
                  <a:pt x="6629154" y="6516518"/>
                  <a:pt x="6419242" y="6559623"/>
                </a:cubicBezTo>
                <a:cubicBezTo>
                  <a:pt x="6209330" y="6602728"/>
                  <a:pt x="5864328" y="6573367"/>
                  <a:pt x="5510063" y="6559623"/>
                </a:cubicBezTo>
                <a:cubicBezTo>
                  <a:pt x="5155798" y="6545879"/>
                  <a:pt x="5048411" y="6559442"/>
                  <a:pt x="4915600" y="6559623"/>
                </a:cubicBezTo>
                <a:cubicBezTo>
                  <a:pt x="4782789" y="6559804"/>
                  <a:pt x="4264690" y="6539467"/>
                  <a:pt x="4006421" y="6559623"/>
                </a:cubicBezTo>
                <a:cubicBezTo>
                  <a:pt x="3748152" y="6579779"/>
                  <a:pt x="3668212" y="6548995"/>
                  <a:pt x="3411958" y="6559623"/>
                </a:cubicBezTo>
                <a:cubicBezTo>
                  <a:pt x="3155704" y="6570251"/>
                  <a:pt x="2874012" y="6539629"/>
                  <a:pt x="2607685" y="6559623"/>
                </a:cubicBezTo>
                <a:cubicBezTo>
                  <a:pt x="2341358" y="6579617"/>
                  <a:pt x="2117766" y="6531288"/>
                  <a:pt x="1908317" y="6559623"/>
                </a:cubicBezTo>
                <a:cubicBezTo>
                  <a:pt x="1698868" y="6587958"/>
                  <a:pt x="1622368" y="6576646"/>
                  <a:pt x="1523664" y="6559623"/>
                </a:cubicBezTo>
                <a:cubicBezTo>
                  <a:pt x="1424960" y="6542600"/>
                  <a:pt x="1327061" y="6540922"/>
                  <a:pt x="1139012" y="6559623"/>
                </a:cubicBezTo>
                <a:cubicBezTo>
                  <a:pt x="950963" y="6578324"/>
                  <a:pt x="640972" y="6543848"/>
                  <a:pt x="334738" y="6559623"/>
                </a:cubicBezTo>
                <a:cubicBezTo>
                  <a:pt x="142875" y="6571343"/>
                  <a:pt x="26792" y="6416301"/>
                  <a:pt x="0" y="6224885"/>
                </a:cubicBezTo>
                <a:cubicBezTo>
                  <a:pt x="-20319" y="6124340"/>
                  <a:pt x="4136" y="5867682"/>
                  <a:pt x="0" y="5747129"/>
                </a:cubicBezTo>
                <a:cubicBezTo>
                  <a:pt x="-4136" y="5626576"/>
                  <a:pt x="-14887" y="5295417"/>
                  <a:pt x="0" y="5151569"/>
                </a:cubicBezTo>
                <a:cubicBezTo>
                  <a:pt x="14887" y="5007721"/>
                  <a:pt x="-18593" y="4864889"/>
                  <a:pt x="0" y="4614911"/>
                </a:cubicBezTo>
                <a:cubicBezTo>
                  <a:pt x="18593" y="4364933"/>
                  <a:pt x="-716" y="4248194"/>
                  <a:pt x="0" y="3901549"/>
                </a:cubicBezTo>
                <a:cubicBezTo>
                  <a:pt x="716" y="3554904"/>
                  <a:pt x="22488" y="3376293"/>
                  <a:pt x="0" y="3188187"/>
                </a:cubicBezTo>
                <a:cubicBezTo>
                  <a:pt x="-22488" y="3000081"/>
                  <a:pt x="-14143" y="2813919"/>
                  <a:pt x="0" y="2651529"/>
                </a:cubicBezTo>
                <a:cubicBezTo>
                  <a:pt x="14143" y="2489139"/>
                  <a:pt x="-4569" y="2260091"/>
                  <a:pt x="0" y="1938167"/>
                </a:cubicBezTo>
                <a:cubicBezTo>
                  <a:pt x="4569" y="1616243"/>
                  <a:pt x="-23952" y="1557979"/>
                  <a:pt x="0" y="1283706"/>
                </a:cubicBezTo>
                <a:cubicBezTo>
                  <a:pt x="23952" y="1009433"/>
                  <a:pt x="-33665" y="632168"/>
                  <a:pt x="0" y="334738"/>
                </a:cubicBezTo>
                <a:close/>
              </a:path>
              <a:path w="11160000" h="6559623" stroke="0" extrusionOk="0">
                <a:moveTo>
                  <a:pt x="0" y="334738"/>
                </a:moveTo>
                <a:cubicBezTo>
                  <a:pt x="-9224" y="169243"/>
                  <a:pt x="163953" y="3572"/>
                  <a:pt x="334738" y="0"/>
                </a:cubicBezTo>
                <a:cubicBezTo>
                  <a:pt x="505726" y="-5840"/>
                  <a:pt x="592344" y="24269"/>
                  <a:pt x="824296" y="0"/>
                </a:cubicBezTo>
                <a:cubicBezTo>
                  <a:pt x="1056248" y="-24269"/>
                  <a:pt x="1125357" y="-22803"/>
                  <a:pt x="1418759" y="0"/>
                </a:cubicBezTo>
                <a:cubicBezTo>
                  <a:pt x="1712161" y="22803"/>
                  <a:pt x="2099942" y="13468"/>
                  <a:pt x="2327938" y="0"/>
                </a:cubicBezTo>
                <a:cubicBezTo>
                  <a:pt x="2555934" y="-13468"/>
                  <a:pt x="2866811" y="24338"/>
                  <a:pt x="3132211" y="0"/>
                </a:cubicBezTo>
                <a:cubicBezTo>
                  <a:pt x="3397611" y="-24338"/>
                  <a:pt x="3792541" y="41948"/>
                  <a:pt x="4041390" y="0"/>
                </a:cubicBezTo>
                <a:cubicBezTo>
                  <a:pt x="4290239" y="-41948"/>
                  <a:pt x="4352438" y="-10465"/>
                  <a:pt x="4530948" y="0"/>
                </a:cubicBezTo>
                <a:cubicBezTo>
                  <a:pt x="4709458" y="10465"/>
                  <a:pt x="4917174" y="-23731"/>
                  <a:pt x="5125411" y="0"/>
                </a:cubicBezTo>
                <a:cubicBezTo>
                  <a:pt x="5333648" y="23731"/>
                  <a:pt x="5720769" y="13820"/>
                  <a:pt x="5929684" y="0"/>
                </a:cubicBezTo>
                <a:cubicBezTo>
                  <a:pt x="6138599" y="-13820"/>
                  <a:pt x="6190543" y="-7607"/>
                  <a:pt x="6314337" y="0"/>
                </a:cubicBezTo>
                <a:cubicBezTo>
                  <a:pt x="6438131" y="7607"/>
                  <a:pt x="6619102" y="18748"/>
                  <a:pt x="6803894" y="0"/>
                </a:cubicBezTo>
                <a:cubicBezTo>
                  <a:pt x="6988686" y="-18748"/>
                  <a:pt x="7294681" y="-26981"/>
                  <a:pt x="7713073" y="0"/>
                </a:cubicBezTo>
                <a:cubicBezTo>
                  <a:pt x="8131465" y="26981"/>
                  <a:pt x="7992275" y="654"/>
                  <a:pt x="8097726" y="0"/>
                </a:cubicBezTo>
                <a:cubicBezTo>
                  <a:pt x="8203177" y="-654"/>
                  <a:pt x="8612118" y="21580"/>
                  <a:pt x="8797094" y="0"/>
                </a:cubicBezTo>
                <a:cubicBezTo>
                  <a:pt x="8982070" y="-21580"/>
                  <a:pt x="9082568" y="11108"/>
                  <a:pt x="9286652" y="0"/>
                </a:cubicBezTo>
                <a:cubicBezTo>
                  <a:pt x="9490736" y="-11108"/>
                  <a:pt x="9875076" y="20915"/>
                  <a:pt x="10090925" y="0"/>
                </a:cubicBezTo>
                <a:cubicBezTo>
                  <a:pt x="10306774" y="-20915"/>
                  <a:pt x="10612224" y="19082"/>
                  <a:pt x="10825262" y="0"/>
                </a:cubicBezTo>
                <a:cubicBezTo>
                  <a:pt x="11009280" y="31260"/>
                  <a:pt x="11167631" y="184471"/>
                  <a:pt x="11160000" y="334738"/>
                </a:cubicBezTo>
                <a:cubicBezTo>
                  <a:pt x="11162233" y="530245"/>
                  <a:pt x="11174301" y="785661"/>
                  <a:pt x="11160000" y="1048100"/>
                </a:cubicBezTo>
                <a:cubicBezTo>
                  <a:pt x="11145699" y="1310539"/>
                  <a:pt x="11189685" y="1407818"/>
                  <a:pt x="11160000" y="1643660"/>
                </a:cubicBezTo>
                <a:cubicBezTo>
                  <a:pt x="11130315" y="1879502"/>
                  <a:pt x="11139212" y="1968900"/>
                  <a:pt x="11160000" y="2180317"/>
                </a:cubicBezTo>
                <a:cubicBezTo>
                  <a:pt x="11180788" y="2391734"/>
                  <a:pt x="11158119" y="2544832"/>
                  <a:pt x="11160000" y="2716975"/>
                </a:cubicBezTo>
                <a:cubicBezTo>
                  <a:pt x="11161881" y="2889118"/>
                  <a:pt x="11154593" y="3086564"/>
                  <a:pt x="11160000" y="3253633"/>
                </a:cubicBezTo>
                <a:cubicBezTo>
                  <a:pt x="11165407" y="3420702"/>
                  <a:pt x="11142758" y="3650569"/>
                  <a:pt x="11160000" y="3849192"/>
                </a:cubicBezTo>
                <a:cubicBezTo>
                  <a:pt x="11177242" y="4047815"/>
                  <a:pt x="11175210" y="4198746"/>
                  <a:pt x="11160000" y="4444752"/>
                </a:cubicBezTo>
                <a:cubicBezTo>
                  <a:pt x="11144790" y="4690758"/>
                  <a:pt x="11139953" y="4801240"/>
                  <a:pt x="11160000" y="5040311"/>
                </a:cubicBezTo>
                <a:cubicBezTo>
                  <a:pt x="11180047" y="5279382"/>
                  <a:pt x="11162536" y="5642764"/>
                  <a:pt x="11160000" y="6224885"/>
                </a:cubicBezTo>
                <a:cubicBezTo>
                  <a:pt x="11163078" y="6454711"/>
                  <a:pt x="11037054" y="6526695"/>
                  <a:pt x="10825262" y="6559623"/>
                </a:cubicBezTo>
                <a:cubicBezTo>
                  <a:pt x="10721274" y="6571416"/>
                  <a:pt x="10595881" y="6541598"/>
                  <a:pt x="10440609" y="6559623"/>
                </a:cubicBezTo>
                <a:cubicBezTo>
                  <a:pt x="10285337" y="6577648"/>
                  <a:pt x="9949089" y="6597393"/>
                  <a:pt x="9531431" y="6559623"/>
                </a:cubicBezTo>
                <a:cubicBezTo>
                  <a:pt x="9113773" y="6521853"/>
                  <a:pt x="9230828" y="6567482"/>
                  <a:pt x="9146778" y="6559623"/>
                </a:cubicBezTo>
                <a:cubicBezTo>
                  <a:pt x="9062728" y="6551764"/>
                  <a:pt x="8512628" y="6585330"/>
                  <a:pt x="8342505" y="6559623"/>
                </a:cubicBezTo>
                <a:cubicBezTo>
                  <a:pt x="8172382" y="6533916"/>
                  <a:pt x="7770460" y="6555248"/>
                  <a:pt x="7538231" y="6559623"/>
                </a:cubicBezTo>
                <a:cubicBezTo>
                  <a:pt x="7306002" y="6563998"/>
                  <a:pt x="7033461" y="6520528"/>
                  <a:pt x="6733958" y="6559623"/>
                </a:cubicBezTo>
                <a:cubicBezTo>
                  <a:pt x="6434455" y="6598718"/>
                  <a:pt x="6401272" y="6587119"/>
                  <a:pt x="6139495" y="6559623"/>
                </a:cubicBezTo>
                <a:cubicBezTo>
                  <a:pt x="5877718" y="6532127"/>
                  <a:pt x="5718194" y="6561414"/>
                  <a:pt x="5440126" y="6559623"/>
                </a:cubicBezTo>
                <a:cubicBezTo>
                  <a:pt x="5162058" y="6557832"/>
                  <a:pt x="5133071" y="6554541"/>
                  <a:pt x="5055474" y="6559623"/>
                </a:cubicBezTo>
                <a:cubicBezTo>
                  <a:pt x="4977877" y="6564705"/>
                  <a:pt x="4782423" y="6543018"/>
                  <a:pt x="4670821" y="6559623"/>
                </a:cubicBezTo>
                <a:cubicBezTo>
                  <a:pt x="4559219" y="6576228"/>
                  <a:pt x="4212038" y="6548450"/>
                  <a:pt x="3761643" y="6559623"/>
                </a:cubicBezTo>
                <a:cubicBezTo>
                  <a:pt x="3311248" y="6570796"/>
                  <a:pt x="3368369" y="6538469"/>
                  <a:pt x="3167179" y="6559623"/>
                </a:cubicBezTo>
                <a:cubicBezTo>
                  <a:pt x="2965989" y="6580777"/>
                  <a:pt x="2508851" y="6516031"/>
                  <a:pt x="2258001" y="6559623"/>
                </a:cubicBezTo>
                <a:cubicBezTo>
                  <a:pt x="2007151" y="6603215"/>
                  <a:pt x="1744469" y="6570409"/>
                  <a:pt x="1348822" y="6559623"/>
                </a:cubicBezTo>
                <a:cubicBezTo>
                  <a:pt x="953175" y="6548837"/>
                  <a:pt x="708655" y="6576752"/>
                  <a:pt x="334738" y="6559623"/>
                </a:cubicBezTo>
                <a:cubicBezTo>
                  <a:pt x="152492" y="6595418"/>
                  <a:pt x="-14925" y="6446825"/>
                  <a:pt x="0" y="6224885"/>
                </a:cubicBezTo>
                <a:cubicBezTo>
                  <a:pt x="-21355" y="6014110"/>
                  <a:pt x="21292" y="5953199"/>
                  <a:pt x="0" y="5688227"/>
                </a:cubicBezTo>
                <a:cubicBezTo>
                  <a:pt x="-21292" y="5423255"/>
                  <a:pt x="13196" y="5171654"/>
                  <a:pt x="0" y="4974865"/>
                </a:cubicBezTo>
                <a:cubicBezTo>
                  <a:pt x="-13196" y="4778076"/>
                  <a:pt x="14933" y="4454530"/>
                  <a:pt x="0" y="4261503"/>
                </a:cubicBezTo>
                <a:cubicBezTo>
                  <a:pt x="-14933" y="4068476"/>
                  <a:pt x="-15246" y="3818823"/>
                  <a:pt x="0" y="3607042"/>
                </a:cubicBezTo>
                <a:cubicBezTo>
                  <a:pt x="15246" y="3395261"/>
                  <a:pt x="-34480" y="3125959"/>
                  <a:pt x="0" y="2893680"/>
                </a:cubicBezTo>
                <a:cubicBezTo>
                  <a:pt x="34480" y="2661401"/>
                  <a:pt x="-14058" y="2304444"/>
                  <a:pt x="0" y="2121416"/>
                </a:cubicBezTo>
                <a:cubicBezTo>
                  <a:pt x="14058" y="1938388"/>
                  <a:pt x="4056" y="1659206"/>
                  <a:pt x="0" y="1349152"/>
                </a:cubicBezTo>
                <a:cubicBezTo>
                  <a:pt x="-4056" y="1039098"/>
                  <a:pt x="-7278" y="542757"/>
                  <a:pt x="0" y="33473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8522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50FE91-543B-2B13-1319-2303C4870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90E039-027E-22F3-33C2-30122340F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10405D-EDF9-F0B5-4781-284409DD2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7DAAAB-9FB1-F54C-D80F-63DDA0344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D1F614-55E3-0D6D-DAD6-9B5212533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4439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E63836-3620-7C87-3A8C-0B8FDB433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43C52D8-9809-5B4D-DCBA-FB91976DEE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8D05EE-2636-F0CE-4CED-904705E55D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07619C-BBC9-0E62-027C-FC412D1E7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E8F0E9-F6B6-D4B8-CFEE-B11A2B421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A9BB67-BFEA-5C6A-7750-5B76E7DEE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13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D7DC62-C3B0-191D-3D69-EE1EC61B8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28B492B-8693-B68F-A31D-EB92866AB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842F72-0E0F-A1DC-E67D-7EC32DFC4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39FEB5A-029C-6D59-39E3-8648DE6EFA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1948D47-3B00-C5F8-6390-5B0ED2D022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F533B51-BD8C-ACB1-7C91-53649ABBF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C90876B-6BE6-91AA-6AE0-BDD5FCDBB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1FECDA3-99D8-48E9-4289-5C2766F31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937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2D18E8-B082-99A5-3BB8-150476324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B80EB6A-DA93-A75B-2DA2-8AB61F0B2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618B7EC-20AC-876F-A09F-27031127E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02A0CA0-4E7E-F5B3-AFE8-D579BBB42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454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27198FE-277B-F73D-898A-965E15DFE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C09A81C-564E-720C-A2E9-04D163C8F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3ADD84-8340-9C0D-29EE-2052AA2F8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7054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DEF16D-4055-9E47-F01A-8328F434F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315656-E539-3B5B-711C-EA705D7E6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FE7B511-25C4-0161-CB08-1467F68B4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A871096-B2C9-9D6A-E84A-B37C327BE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5B85287-0D4D-E44A-E1C6-997F511ED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E2CA1A1-3A99-51CE-D2D1-5CE540ACB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27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3D4F95-B689-DA8D-1DE2-FCD98ABB3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F12346F-9464-E6CD-8942-2F888C3868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E2473C7-6042-8C6B-AA58-B919AD26CF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2DA2C42-4BCE-31F0-586D-D9ABC8787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5746D43-396B-A93D-5752-05BB8C8E7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022581F-9073-EBEB-DAF9-531433DD3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325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8A9AA8-A74F-17A2-3703-1EC22C2CE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DC11477-083B-DC26-3A13-289BBE1D28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0F6069-47AB-2189-BB82-336D4F2DD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18411C-E5BD-BB5C-AEEA-DC436237E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595F67-D1A3-CDB1-9732-091CCF4DD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4496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2EF4CAB-D8B0-7A98-9313-0B9F40AA7E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5EE7E3-0317-B955-FCC6-873C066D90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9F1D33-EE77-CF61-3585-46A3717B3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EC2390-BC2B-F2BD-07A8-215D2761A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D8EFFE-A5C4-F8E9-D581-67DB5B927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7574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F8B4-777D-495B-90C5-2F75C5FE76AA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0710-1DBA-4B98-9C26-6346A72A0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8176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63687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F8B4-777D-495B-90C5-2F75C5FE76AA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0710-1DBA-4B98-9C26-6346A72A0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988934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F8B4-777D-495B-90C5-2F75C5FE76AA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0710-1DBA-4B98-9C26-6346A72A0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999604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F8B4-777D-495B-90C5-2F75C5FE76AA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0710-1DBA-4B98-9C26-6346A72A0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71662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F8B4-777D-495B-90C5-2F75C5FE76AA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0710-1DBA-4B98-9C26-6346A72A0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094239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F8B4-777D-495B-90C5-2F75C5FE76AA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0710-1DBA-4B98-9C26-6346A72A0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649066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F8B4-777D-495B-90C5-2F75C5FE76AA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0710-1DBA-4B98-9C26-6346A72A0FA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xmlns="" id="{B15BD0FE-4C96-4663-A67A-6235D60555B0}"/>
              </a:ext>
            </a:extLst>
          </p:cNvPr>
          <p:cNvSpPr/>
          <p:nvPr userDrawn="1"/>
        </p:nvSpPr>
        <p:spPr>
          <a:xfrm>
            <a:off x="156928" y="170507"/>
            <a:ext cx="11769505" cy="6516987"/>
          </a:xfrm>
          <a:custGeom>
            <a:avLst/>
            <a:gdLst>
              <a:gd name="connsiteX0" fmla="*/ 0 w 11769505"/>
              <a:gd name="connsiteY0" fmla="*/ 736094 h 6516987"/>
              <a:gd name="connsiteX1" fmla="*/ 736094 w 11769505"/>
              <a:gd name="connsiteY1" fmla="*/ 0 h 6516987"/>
              <a:gd name="connsiteX2" fmla="*/ 1411140 w 11769505"/>
              <a:gd name="connsiteY2" fmla="*/ 0 h 6516987"/>
              <a:gd name="connsiteX3" fmla="*/ 2086187 w 11769505"/>
              <a:gd name="connsiteY3" fmla="*/ 0 h 6516987"/>
              <a:gd name="connsiteX4" fmla="*/ 2555287 w 11769505"/>
              <a:gd name="connsiteY4" fmla="*/ 0 h 6516987"/>
              <a:gd name="connsiteX5" fmla="*/ 3333306 w 11769505"/>
              <a:gd name="connsiteY5" fmla="*/ 0 h 6516987"/>
              <a:gd name="connsiteX6" fmla="*/ 4008353 w 11769505"/>
              <a:gd name="connsiteY6" fmla="*/ 0 h 6516987"/>
              <a:gd name="connsiteX7" fmla="*/ 4786372 w 11769505"/>
              <a:gd name="connsiteY7" fmla="*/ 0 h 6516987"/>
              <a:gd name="connsiteX8" fmla="*/ 5049526 w 11769505"/>
              <a:gd name="connsiteY8" fmla="*/ 0 h 6516987"/>
              <a:gd name="connsiteX9" fmla="*/ 5415653 w 11769505"/>
              <a:gd name="connsiteY9" fmla="*/ 0 h 6516987"/>
              <a:gd name="connsiteX10" fmla="*/ 5884752 w 11769505"/>
              <a:gd name="connsiteY10" fmla="*/ 0 h 6516987"/>
              <a:gd name="connsiteX11" fmla="*/ 6456826 w 11769505"/>
              <a:gd name="connsiteY11" fmla="*/ 0 h 6516987"/>
              <a:gd name="connsiteX12" fmla="*/ 7131872 w 11769505"/>
              <a:gd name="connsiteY12" fmla="*/ 0 h 6516987"/>
              <a:gd name="connsiteX13" fmla="*/ 7395026 w 11769505"/>
              <a:gd name="connsiteY13" fmla="*/ 0 h 6516987"/>
              <a:gd name="connsiteX14" fmla="*/ 7864126 w 11769505"/>
              <a:gd name="connsiteY14" fmla="*/ 0 h 6516987"/>
              <a:gd name="connsiteX15" fmla="*/ 8333226 w 11769505"/>
              <a:gd name="connsiteY15" fmla="*/ 0 h 6516987"/>
              <a:gd name="connsiteX16" fmla="*/ 8699352 w 11769505"/>
              <a:gd name="connsiteY16" fmla="*/ 0 h 6516987"/>
              <a:gd name="connsiteX17" fmla="*/ 9168452 w 11769505"/>
              <a:gd name="connsiteY17" fmla="*/ 0 h 6516987"/>
              <a:gd name="connsiteX18" fmla="*/ 9637552 w 11769505"/>
              <a:gd name="connsiteY18" fmla="*/ 0 h 6516987"/>
              <a:gd name="connsiteX19" fmla="*/ 10312599 w 11769505"/>
              <a:gd name="connsiteY19" fmla="*/ 0 h 6516987"/>
              <a:gd name="connsiteX20" fmla="*/ 11033411 w 11769505"/>
              <a:gd name="connsiteY20" fmla="*/ 0 h 6516987"/>
              <a:gd name="connsiteX21" fmla="*/ 11769505 w 11769505"/>
              <a:gd name="connsiteY21" fmla="*/ 736094 h 6516987"/>
              <a:gd name="connsiteX22" fmla="*/ 11769505 w 11769505"/>
              <a:gd name="connsiteY22" fmla="*/ 1195731 h 6516987"/>
              <a:gd name="connsiteX23" fmla="*/ 11769505 w 11769505"/>
              <a:gd name="connsiteY23" fmla="*/ 1604920 h 6516987"/>
              <a:gd name="connsiteX24" fmla="*/ 11769505 w 11769505"/>
              <a:gd name="connsiteY24" fmla="*/ 2014110 h 6516987"/>
              <a:gd name="connsiteX25" fmla="*/ 11769505 w 11769505"/>
              <a:gd name="connsiteY25" fmla="*/ 2574643 h 6516987"/>
              <a:gd name="connsiteX26" fmla="*/ 11769505 w 11769505"/>
              <a:gd name="connsiteY26" fmla="*/ 3084728 h 6516987"/>
              <a:gd name="connsiteX27" fmla="*/ 11769505 w 11769505"/>
              <a:gd name="connsiteY27" fmla="*/ 3594813 h 6516987"/>
              <a:gd name="connsiteX28" fmla="*/ 11769505 w 11769505"/>
              <a:gd name="connsiteY28" fmla="*/ 4155347 h 6516987"/>
              <a:gd name="connsiteX29" fmla="*/ 11769505 w 11769505"/>
              <a:gd name="connsiteY29" fmla="*/ 4715880 h 6516987"/>
              <a:gd name="connsiteX30" fmla="*/ 11769505 w 11769505"/>
              <a:gd name="connsiteY30" fmla="*/ 5780893 h 6516987"/>
              <a:gd name="connsiteX31" fmla="*/ 11033411 w 11769505"/>
              <a:gd name="connsiteY31" fmla="*/ 6516987 h 6516987"/>
              <a:gd name="connsiteX32" fmla="*/ 10770257 w 11769505"/>
              <a:gd name="connsiteY32" fmla="*/ 6516987 h 6516987"/>
              <a:gd name="connsiteX33" fmla="*/ 10507104 w 11769505"/>
              <a:gd name="connsiteY33" fmla="*/ 6516987 h 6516987"/>
              <a:gd name="connsiteX34" fmla="*/ 10243950 w 11769505"/>
              <a:gd name="connsiteY34" fmla="*/ 6516987 h 6516987"/>
              <a:gd name="connsiteX35" fmla="*/ 9671877 w 11769505"/>
              <a:gd name="connsiteY35" fmla="*/ 6516987 h 6516987"/>
              <a:gd name="connsiteX36" fmla="*/ 9099804 w 11769505"/>
              <a:gd name="connsiteY36" fmla="*/ 6516987 h 6516987"/>
              <a:gd name="connsiteX37" fmla="*/ 8321784 w 11769505"/>
              <a:gd name="connsiteY37" fmla="*/ 6516987 h 6516987"/>
              <a:gd name="connsiteX38" fmla="*/ 8058631 w 11769505"/>
              <a:gd name="connsiteY38" fmla="*/ 6516987 h 6516987"/>
              <a:gd name="connsiteX39" fmla="*/ 7383584 w 11769505"/>
              <a:gd name="connsiteY39" fmla="*/ 6516987 h 6516987"/>
              <a:gd name="connsiteX40" fmla="*/ 6605565 w 11769505"/>
              <a:gd name="connsiteY40" fmla="*/ 6516987 h 6516987"/>
              <a:gd name="connsiteX41" fmla="*/ 6033492 w 11769505"/>
              <a:gd name="connsiteY41" fmla="*/ 6516987 h 6516987"/>
              <a:gd name="connsiteX42" fmla="*/ 5564392 w 11769505"/>
              <a:gd name="connsiteY42" fmla="*/ 6516987 h 6516987"/>
              <a:gd name="connsiteX43" fmla="*/ 4786372 w 11769505"/>
              <a:gd name="connsiteY43" fmla="*/ 6516987 h 6516987"/>
              <a:gd name="connsiteX44" fmla="*/ 4420245 w 11769505"/>
              <a:gd name="connsiteY44" fmla="*/ 6516987 h 6516987"/>
              <a:gd name="connsiteX45" fmla="*/ 4157092 w 11769505"/>
              <a:gd name="connsiteY45" fmla="*/ 6516987 h 6516987"/>
              <a:gd name="connsiteX46" fmla="*/ 3687992 w 11769505"/>
              <a:gd name="connsiteY46" fmla="*/ 6516987 h 6516987"/>
              <a:gd name="connsiteX47" fmla="*/ 3321865 w 11769505"/>
              <a:gd name="connsiteY47" fmla="*/ 6516987 h 6516987"/>
              <a:gd name="connsiteX48" fmla="*/ 2955738 w 11769505"/>
              <a:gd name="connsiteY48" fmla="*/ 6516987 h 6516987"/>
              <a:gd name="connsiteX49" fmla="*/ 2177718 w 11769505"/>
              <a:gd name="connsiteY49" fmla="*/ 6516987 h 6516987"/>
              <a:gd name="connsiteX50" fmla="*/ 1914565 w 11769505"/>
              <a:gd name="connsiteY50" fmla="*/ 6516987 h 6516987"/>
              <a:gd name="connsiteX51" fmla="*/ 1548438 w 11769505"/>
              <a:gd name="connsiteY51" fmla="*/ 6516987 h 6516987"/>
              <a:gd name="connsiteX52" fmla="*/ 736094 w 11769505"/>
              <a:gd name="connsiteY52" fmla="*/ 6516987 h 6516987"/>
              <a:gd name="connsiteX53" fmla="*/ 0 w 11769505"/>
              <a:gd name="connsiteY53" fmla="*/ 5780893 h 6516987"/>
              <a:gd name="connsiteX54" fmla="*/ 0 w 11769505"/>
              <a:gd name="connsiteY54" fmla="*/ 5270808 h 6516987"/>
              <a:gd name="connsiteX55" fmla="*/ 0 w 11769505"/>
              <a:gd name="connsiteY55" fmla="*/ 4609379 h 6516987"/>
              <a:gd name="connsiteX56" fmla="*/ 0 w 11769505"/>
              <a:gd name="connsiteY56" fmla="*/ 3947949 h 6516987"/>
              <a:gd name="connsiteX57" fmla="*/ 0 w 11769505"/>
              <a:gd name="connsiteY57" fmla="*/ 3437864 h 6516987"/>
              <a:gd name="connsiteX58" fmla="*/ 0 w 11769505"/>
              <a:gd name="connsiteY58" fmla="*/ 2978227 h 6516987"/>
              <a:gd name="connsiteX59" fmla="*/ 0 w 11769505"/>
              <a:gd name="connsiteY59" fmla="*/ 2417694 h 6516987"/>
              <a:gd name="connsiteX60" fmla="*/ 0 w 11769505"/>
              <a:gd name="connsiteY60" fmla="*/ 1907608 h 6516987"/>
              <a:gd name="connsiteX61" fmla="*/ 0 w 11769505"/>
              <a:gd name="connsiteY61" fmla="*/ 1498419 h 6516987"/>
              <a:gd name="connsiteX62" fmla="*/ 0 w 11769505"/>
              <a:gd name="connsiteY62" fmla="*/ 736094 h 6516987"/>
              <a:gd name="connsiteX0" fmla="*/ 0 w 11769505"/>
              <a:gd name="connsiteY0" fmla="*/ 736094 h 6516987"/>
              <a:gd name="connsiteX1" fmla="*/ 736094 w 11769505"/>
              <a:gd name="connsiteY1" fmla="*/ 0 h 6516987"/>
              <a:gd name="connsiteX2" fmla="*/ 1308167 w 11769505"/>
              <a:gd name="connsiteY2" fmla="*/ 0 h 6516987"/>
              <a:gd name="connsiteX3" fmla="*/ 1983214 w 11769505"/>
              <a:gd name="connsiteY3" fmla="*/ 0 h 6516987"/>
              <a:gd name="connsiteX4" fmla="*/ 2555287 w 11769505"/>
              <a:gd name="connsiteY4" fmla="*/ 0 h 6516987"/>
              <a:gd name="connsiteX5" fmla="*/ 3230333 w 11769505"/>
              <a:gd name="connsiteY5" fmla="*/ 0 h 6516987"/>
              <a:gd name="connsiteX6" fmla="*/ 4008353 w 11769505"/>
              <a:gd name="connsiteY6" fmla="*/ 0 h 6516987"/>
              <a:gd name="connsiteX7" fmla="*/ 4477453 w 11769505"/>
              <a:gd name="connsiteY7" fmla="*/ 0 h 6516987"/>
              <a:gd name="connsiteX8" fmla="*/ 4946553 w 11769505"/>
              <a:gd name="connsiteY8" fmla="*/ 0 h 6516987"/>
              <a:gd name="connsiteX9" fmla="*/ 5518626 w 11769505"/>
              <a:gd name="connsiteY9" fmla="*/ 0 h 6516987"/>
              <a:gd name="connsiteX10" fmla="*/ 6296645 w 11769505"/>
              <a:gd name="connsiteY10" fmla="*/ 0 h 6516987"/>
              <a:gd name="connsiteX11" fmla="*/ 6971692 w 11769505"/>
              <a:gd name="connsiteY11" fmla="*/ 0 h 6516987"/>
              <a:gd name="connsiteX12" fmla="*/ 7749711 w 11769505"/>
              <a:gd name="connsiteY12" fmla="*/ 0 h 6516987"/>
              <a:gd name="connsiteX13" fmla="*/ 8527731 w 11769505"/>
              <a:gd name="connsiteY13" fmla="*/ 0 h 6516987"/>
              <a:gd name="connsiteX14" fmla="*/ 9202777 w 11769505"/>
              <a:gd name="connsiteY14" fmla="*/ 0 h 6516987"/>
              <a:gd name="connsiteX15" fmla="*/ 9980796 w 11769505"/>
              <a:gd name="connsiteY15" fmla="*/ 0 h 6516987"/>
              <a:gd name="connsiteX16" fmla="*/ 11033411 w 11769505"/>
              <a:gd name="connsiteY16" fmla="*/ 0 h 6516987"/>
              <a:gd name="connsiteX17" fmla="*/ 11769505 w 11769505"/>
              <a:gd name="connsiteY17" fmla="*/ 736094 h 6516987"/>
              <a:gd name="connsiteX18" fmla="*/ 11769505 w 11769505"/>
              <a:gd name="connsiteY18" fmla="*/ 1296627 h 6516987"/>
              <a:gd name="connsiteX19" fmla="*/ 11769505 w 11769505"/>
              <a:gd name="connsiteY19" fmla="*/ 1705816 h 6516987"/>
              <a:gd name="connsiteX20" fmla="*/ 11769505 w 11769505"/>
              <a:gd name="connsiteY20" fmla="*/ 2165454 h 6516987"/>
              <a:gd name="connsiteX21" fmla="*/ 11769505 w 11769505"/>
              <a:gd name="connsiteY21" fmla="*/ 2725987 h 6516987"/>
              <a:gd name="connsiteX22" fmla="*/ 11769505 w 11769505"/>
              <a:gd name="connsiteY22" fmla="*/ 3236072 h 6516987"/>
              <a:gd name="connsiteX23" fmla="*/ 11769505 w 11769505"/>
              <a:gd name="connsiteY23" fmla="*/ 3796605 h 6516987"/>
              <a:gd name="connsiteX24" fmla="*/ 11769505 w 11769505"/>
              <a:gd name="connsiteY24" fmla="*/ 4306691 h 6516987"/>
              <a:gd name="connsiteX25" fmla="*/ 11769505 w 11769505"/>
              <a:gd name="connsiteY25" fmla="*/ 4816776 h 6516987"/>
              <a:gd name="connsiteX26" fmla="*/ 11769505 w 11769505"/>
              <a:gd name="connsiteY26" fmla="*/ 5225965 h 6516987"/>
              <a:gd name="connsiteX27" fmla="*/ 11769505 w 11769505"/>
              <a:gd name="connsiteY27" fmla="*/ 5780893 h 6516987"/>
              <a:gd name="connsiteX28" fmla="*/ 11033411 w 11769505"/>
              <a:gd name="connsiteY28" fmla="*/ 6516987 h 6516987"/>
              <a:gd name="connsiteX29" fmla="*/ 10358365 w 11769505"/>
              <a:gd name="connsiteY29" fmla="*/ 6516987 h 6516987"/>
              <a:gd name="connsiteX30" fmla="*/ 9889265 w 11769505"/>
              <a:gd name="connsiteY30" fmla="*/ 6516987 h 6516987"/>
              <a:gd name="connsiteX31" fmla="*/ 9214218 w 11769505"/>
              <a:gd name="connsiteY31" fmla="*/ 6516987 h 6516987"/>
              <a:gd name="connsiteX32" fmla="*/ 8848092 w 11769505"/>
              <a:gd name="connsiteY32" fmla="*/ 6516987 h 6516987"/>
              <a:gd name="connsiteX33" fmla="*/ 8070072 w 11769505"/>
              <a:gd name="connsiteY33" fmla="*/ 6516987 h 6516987"/>
              <a:gd name="connsiteX34" fmla="*/ 7497999 w 11769505"/>
              <a:gd name="connsiteY34" fmla="*/ 6516987 h 6516987"/>
              <a:gd name="connsiteX35" fmla="*/ 6925926 w 11769505"/>
              <a:gd name="connsiteY35" fmla="*/ 6516987 h 6516987"/>
              <a:gd name="connsiteX36" fmla="*/ 6662772 w 11769505"/>
              <a:gd name="connsiteY36" fmla="*/ 6516987 h 6516987"/>
              <a:gd name="connsiteX37" fmla="*/ 6399618 w 11769505"/>
              <a:gd name="connsiteY37" fmla="*/ 6516987 h 6516987"/>
              <a:gd name="connsiteX38" fmla="*/ 5827545 w 11769505"/>
              <a:gd name="connsiteY38" fmla="*/ 6516987 h 6516987"/>
              <a:gd name="connsiteX39" fmla="*/ 5564392 w 11769505"/>
              <a:gd name="connsiteY39" fmla="*/ 6516987 h 6516987"/>
              <a:gd name="connsiteX40" fmla="*/ 5198265 w 11769505"/>
              <a:gd name="connsiteY40" fmla="*/ 6516987 h 6516987"/>
              <a:gd name="connsiteX41" fmla="*/ 4832138 w 11769505"/>
              <a:gd name="connsiteY41" fmla="*/ 6516987 h 6516987"/>
              <a:gd name="connsiteX42" fmla="*/ 4363038 w 11769505"/>
              <a:gd name="connsiteY42" fmla="*/ 6516987 h 6516987"/>
              <a:gd name="connsiteX43" fmla="*/ 3893938 w 11769505"/>
              <a:gd name="connsiteY43" fmla="*/ 6516987 h 6516987"/>
              <a:gd name="connsiteX44" fmla="*/ 3424838 w 11769505"/>
              <a:gd name="connsiteY44" fmla="*/ 6516987 h 6516987"/>
              <a:gd name="connsiteX45" fmla="*/ 2852765 w 11769505"/>
              <a:gd name="connsiteY45" fmla="*/ 6516987 h 6516987"/>
              <a:gd name="connsiteX46" fmla="*/ 2177718 w 11769505"/>
              <a:gd name="connsiteY46" fmla="*/ 6516987 h 6516987"/>
              <a:gd name="connsiteX47" fmla="*/ 1502672 w 11769505"/>
              <a:gd name="connsiteY47" fmla="*/ 6516987 h 6516987"/>
              <a:gd name="connsiteX48" fmla="*/ 736094 w 11769505"/>
              <a:gd name="connsiteY48" fmla="*/ 6516987 h 6516987"/>
              <a:gd name="connsiteX49" fmla="*/ 0 w 11769505"/>
              <a:gd name="connsiteY49" fmla="*/ 5780893 h 6516987"/>
              <a:gd name="connsiteX50" fmla="*/ 0 w 11769505"/>
              <a:gd name="connsiteY50" fmla="*/ 5169912 h 6516987"/>
              <a:gd name="connsiteX51" fmla="*/ 0 w 11769505"/>
              <a:gd name="connsiteY51" fmla="*/ 4760723 h 6516987"/>
              <a:gd name="connsiteX52" fmla="*/ 0 w 11769505"/>
              <a:gd name="connsiteY52" fmla="*/ 4351533 h 6516987"/>
              <a:gd name="connsiteX53" fmla="*/ 0 w 11769505"/>
              <a:gd name="connsiteY53" fmla="*/ 3690104 h 6516987"/>
              <a:gd name="connsiteX54" fmla="*/ 0 w 11769505"/>
              <a:gd name="connsiteY54" fmla="*/ 3230467 h 6516987"/>
              <a:gd name="connsiteX55" fmla="*/ 0 w 11769505"/>
              <a:gd name="connsiteY55" fmla="*/ 2569038 h 6516987"/>
              <a:gd name="connsiteX56" fmla="*/ 0 w 11769505"/>
              <a:gd name="connsiteY56" fmla="*/ 2008504 h 6516987"/>
              <a:gd name="connsiteX57" fmla="*/ 0 w 11769505"/>
              <a:gd name="connsiteY57" fmla="*/ 1397523 h 6516987"/>
              <a:gd name="connsiteX58" fmla="*/ 0 w 11769505"/>
              <a:gd name="connsiteY58" fmla="*/ 736094 h 6516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1769505" h="6516987" fill="none" extrusionOk="0">
                <a:moveTo>
                  <a:pt x="0" y="736094"/>
                </a:moveTo>
                <a:cubicBezTo>
                  <a:pt x="22531" y="267349"/>
                  <a:pt x="323468" y="-90296"/>
                  <a:pt x="736094" y="0"/>
                </a:cubicBezTo>
                <a:cubicBezTo>
                  <a:pt x="942991" y="-34240"/>
                  <a:pt x="1153230" y="58656"/>
                  <a:pt x="1411140" y="0"/>
                </a:cubicBezTo>
                <a:cubicBezTo>
                  <a:pt x="1682891" y="-45118"/>
                  <a:pt x="1875967" y="52678"/>
                  <a:pt x="2086187" y="0"/>
                </a:cubicBezTo>
                <a:cubicBezTo>
                  <a:pt x="2289989" y="-55193"/>
                  <a:pt x="2481146" y="13259"/>
                  <a:pt x="2555287" y="0"/>
                </a:cubicBezTo>
                <a:cubicBezTo>
                  <a:pt x="2694613" y="-61722"/>
                  <a:pt x="3015238" y="30631"/>
                  <a:pt x="3333306" y="0"/>
                </a:cubicBezTo>
                <a:cubicBezTo>
                  <a:pt x="3633194" y="-45799"/>
                  <a:pt x="3822686" y="16747"/>
                  <a:pt x="4008353" y="0"/>
                </a:cubicBezTo>
                <a:cubicBezTo>
                  <a:pt x="4234889" y="-51445"/>
                  <a:pt x="4399600" y="-15577"/>
                  <a:pt x="4786372" y="0"/>
                </a:cubicBezTo>
                <a:cubicBezTo>
                  <a:pt x="5175394" y="5337"/>
                  <a:pt x="4946306" y="7722"/>
                  <a:pt x="5049526" y="0"/>
                </a:cubicBezTo>
                <a:cubicBezTo>
                  <a:pt x="5136410" y="9193"/>
                  <a:pt x="5254938" y="39421"/>
                  <a:pt x="5415653" y="0"/>
                </a:cubicBezTo>
                <a:cubicBezTo>
                  <a:pt x="5568306" y="9046"/>
                  <a:pt x="5735939" y="38003"/>
                  <a:pt x="5884752" y="0"/>
                </a:cubicBezTo>
                <a:cubicBezTo>
                  <a:pt x="6059430" y="-31639"/>
                  <a:pt x="6302681" y="38068"/>
                  <a:pt x="6456826" y="0"/>
                </a:cubicBezTo>
                <a:cubicBezTo>
                  <a:pt x="6624427" y="25256"/>
                  <a:pt x="6803878" y="30351"/>
                  <a:pt x="7131872" y="0"/>
                </a:cubicBezTo>
                <a:cubicBezTo>
                  <a:pt x="7436965" y="631"/>
                  <a:pt x="7244719" y="32538"/>
                  <a:pt x="7395026" y="0"/>
                </a:cubicBezTo>
                <a:cubicBezTo>
                  <a:pt x="7518144" y="-25519"/>
                  <a:pt x="7657987" y="60141"/>
                  <a:pt x="7864126" y="0"/>
                </a:cubicBezTo>
                <a:cubicBezTo>
                  <a:pt x="8079965" y="-9830"/>
                  <a:pt x="8141635" y="33304"/>
                  <a:pt x="8333226" y="0"/>
                </a:cubicBezTo>
                <a:cubicBezTo>
                  <a:pt x="8518906" y="-14130"/>
                  <a:pt x="8621942" y="16851"/>
                  <a:pt x="8699352" y="0"/>
                </a:cubicBezTo>
                <a:cubicBezTo>
                  <a:pt x="8789632" y="-24671"/>
                  <a:pt x="9078694" y="-13942"/>
                  <a:pt x="9168452" y="0"/>
                </a:cubicBezTo>
                <a:cubicBezTo>
                  <a:pt x="9244860" y="8472"/>
                  <a:pt x="9465854" y="-13177"/>
                  <a:pt x="9637552" y="0"/>
                </a:cubicBezTo>
                <a:cubicBezTo>
                  <a:pt x="9797161" y="-41002"/>
                  <a:pt x="10026785" y="44554"/>
                  <a:pt x="10312599" y="0"/>
                </a:cubicBezTo>
                <a:cubicBezTo>
                  <a:pt x="10649673" y="-22877"/>
                  <a:pt x="10749233" y="26790"/>
                  <a:pt x="11033411" y="0"/>
                </a:cubicBezTo>
                <a:cubicBezTo>
                  <a:pt x="11499303" y="-1528"/>
                  <a:pt x="11786632" y="231503"/>
                  <a:pt x="11769505" y="736094"/>
                </a:cubicBezTo>
                <a:cubicBezTo>
                  <a:pt x="11804441" y="889716"/>
                  <a:pt x="11737913" y="1077209"/>
                  <a:pt x="11769505" y="1195731"/>
                </a:cubicBezTo>
                <a:cubicBezTo>
                  <a:pt x="11789369" y="1343652"/>
                  <a:pt x="11738520" y="1413957"/>
                  <a:pt x="11769505" y="1604920"/>
                </a:cubicBezTo>
                <a:cubicBezTo>
                  <a:pt x="11795346" y="1782525"/>
                  <a:pt x="11762751" y="1809580"/>
                  <a:pt x="11769505" y="2014110"/>
                </a:cubicBezTo>
                <a:cubicBezTo>
                  <a:pt x="11807613" y="2218736"/>
                  <a:pt x="11737092" y="2381326"/>
                  <a:pt x="11769505" y="2574643"/>
                </a:cubicBezTo>
                <a:cubicBezTo>
                  <a:pt x="11784090" y="2749840"/>
                  <a:pt x="11732331" y="2899209"/>
                  <a:pt x="11769505" y="3084728"/>
                </a:cubicBezTo>
                <a:cubicBezTo>
                  <a:pt x="11812484" y="3253053"/>
                  <a:pt x="11703389" y="3397474"/>
                  <a:pt x="11769505" y="3594813"/>
                </a:cubicBezTo>
                <a:cubicBezTo>
                  <a:pt x="11798364" y="3781715"/>
                  <a:pt x="11803914" y="3916056"/>
                  <a:pt x="11769505" y="4155347"/>
                </a:cubicBezTo>
                <a:cubicBezTo>
                  <a:pt x="11760666" y="4358888"/>
                  <a:pt x="11779386" y="4591946"/>
                  <a:pt x="11769505" y="4715880"/>
                </a:cubicBezTo>
                <a:cubicBezTo>
                  <a:pt x="11777712" y="4827984"/>
                  <a:pt x="11730660" y="5476505"/>
                  <a:pt x="11769505" y="5780893"/>
                </a:cubicBezTo>
                <a:cubicBezTo>
                  <a:pt x="11687085" y="6225591"/>
                  <a:pt x="11497092" y="6536056"/>
                  <a:pt x="11033411" y="6516987"/>
                </a:cubicBezTo>
                <a:cubicBezTo>
                  <a:pt x="10970314" y="6509046"/>
                  <a:pt x="10902723" y="6508354"/>
                  <a:pt x="10770257" y="6516987"/>
                </a:cubicBezTo>
                <a:cubicBezTo>
                  <a:pt x="10650860" y="6550236"/>
                  <a:pt x="10633109" y="6506495"/>
                  <a:pt x="10507104" y="6516987"/>
                </a:cubicBezTo>
                <a:cubicBezTo>
                  <a:pt x="10390755" y="6527733"/>
                  <a:pt x="10372933" y="6510879"/>
                  <a:pt x="10243950" y="6516987"/>
                </a:cubicBezTo>
                <a:cubicBezTo>
                  <a:pt x="10109809" y="6534091"/>
                  <a:pt x="9951479" y="6541934"/>
                  <a:pt x="9671877" y="6516987"/>
                </a:cubicBezTo>
                <a:cubicBezTo>
                  <a:pt x="9397181" y="6543731"/>
                  <a:pt x="9295978" y="6477072"/>
                  <a:pt x="9099804" y="6516987"/>
                </a:cubicBezTo>
                <a:cubicBezTo>
                  <a:pt x="8926664" y="6539341"/>
                  <a:pt x="8527529" y="6428017"/>
                  <a:pt x="8321784" y="6516987"/>
                </a:cubicBezTo>
                <a:cubicBezTo>
                  <a:pt x="8096292" y="6555915"/>
                  <a:pt x="8134365" y="6500952"/>
                  <a:pt x="8058631" y="6516987"/>
                </a:cubicBezTo>
                <a:cubicBezTo>
                  <a:pt x="8001728" y="6515153"/>
                  <a:pt x="7534568" y="6417190"/>
                  <a:pt x="7383584" y="6516987"/>
                </a:cubicBezTo>
                <a:cubicBezTo>
                  <a:pt x="7169077" y="6609112"/>
                  <a:pt x="6919901" y="6476719"/>
                  <a:pt x="6605565" y="6516987"/>
                </a:cubicBezTo>
                <a:cubicBezTo>
                  <a:pt x="6284213" y="6517438"/>
                  <a:pt x="6237766" y="6501807"/>
                  <a:pt x="6033492" y="6516987"/>
                </a:cubicBezTo>
                <a:cubicBezTo>
                  <a:pt x="5841977" y="6544758"/>
                  <a:pt x="5735532" y="6491205"/>
                  <a:pt x="5564392" y="6516987"/>
                </a:cubicBezTo>
                <a:cubicBezTo>
                  <a:pt x="5317190" y="6563662"/>
                  <a:pt x="4997914" y="6439330"/>
                  <a:pt x="4786372" y="6516987"/>
                </a:cubicBezTo>
                <a:cubicBezTo>
                  <a:pt x="4573091" y="6622493"/>
                  <a:pt x="4514061" y="6493169"/>
                  <a:pt x="4420245" y="6516987"/>
                </a:cubicBezTo>
                <a:cubicBezTo>
                  <a:pt x="4339462" y="6529657"/>
                  <a:pt x="4251836" y="6491570"/>
                  <a:pt x="4157092" y="6516987"/>
                </a:cubicBezTo>
                <a:cubicBezTo>
                  <a:pt x="4079239" y="6521908"/>
                  <a:pt x="3808006" y="6509905"/>
                  <a:pt x="3687992" y="6516987"/>
                </a:cubicBezTo>
                <a:cubicBezTo>
                  <a:pt x="3590628" y="6527482"/>
                  <a:pt x="3400063" y="6499797"/>
                  <a:pt x="3321865" y="6516987"/>
                </a:cubicBezTo>
                <a:cubicBezTo>
                  <a:pt x="3258929" y="6571077"/>
                  <a:pt x="3062266" y="6481776"/>
                  <a:pt x="2955738" y="6516987"/>
                </a:cubicBezTo>
                <a:cubicBezTo>
                  <a:pt x="2766496" y="6540026"/>
                  <a:pt x="2421198" y="6537389"/>
                  <a:pt x="2177718" y="6516987"/>
                </a:cubicBezTo>
                <a:cubicBezTo>
                  <a:pt x="1897250" y="6560988"/>
                  <a:pt x="2016623" y="6490983"/>
                  <a:pt x="1914565" y="6516987"/>
                </a:cubicBezTo>
                <a:cubicBezTo>
                  <a:pt x="1793564" y="6526204"/>
                  <a:pt x="1708763" y="6475098"/>
                  <a:pt x="1548438" y="6516987"/>
                </a:cubicBezTo>
                <a:cubicBezTo>
                  <a:pt x="1411996" y="6569325"/>
                  <a:pt x="1075858" y="6515150"/>
                  <a:pt x="736094" y="6516987"/>
                </a:cubicBezTo>
                <a:cubicBezTo>
                  <a:pt x="370991" y="6591270"/>
                  <a:pt x="63279" y="6134412"/>
                  <a:pt x="0" y="5780893"/>
                </a:cubicBezTo>
                <a:cubicBezTo>
                  <a:pt x="-24858" y="5635603"/>
                  <a:pt x="25678" y="5420759"/>
                  <a:pt x="0" y="5270808"/>
                </a:cubicBezTo>
                <a:cubicBezTo>
                  <a:pt x="-55441" y="5180926"/>
                  <a:pt x="-1885" y="4935860"/>
                  <a:pt x="0" y="4609379"/>
                </a:cubicBezTo>
                <a:cubicBezTo>
                  <a:pt x="-73988" y="4320024"/>
                  <a:pt x="38597" y="4247723"/>
                  <a:pt x="0" y="3947949"/>
                </a:cubicBezTo>
                <a:cubicBezTo>
                  <a:pt x="-70181" y="3623880"/>
                  <a:pt x="24982" y="3648214"/>
                  <a:pt x="0" y="3437864"/>
                </a:cubicBezTo>
                <a:cubicBezTo>
                  <a:pt x="6445" y="3260678"/>
                  <a:pt x="-6830" y="3101094"/>
                  <a:pt x="0" y="2978227"/>
                </a:cubicBezTo>
                <a:cubicBezTo>
                  <a:pt x="18753" y="2854552"/>
                  <a:pt x="45321" y="2551408"/>
                  <a:pt x="0" y="2417694"/>
                </a:cubicBezTo>
                <a:cubicBezTo>
                  <a:pt x="-50915" y="2259308"/>
                  <a:pt x="25338" y="2122997"/>
                  <a:pt x="0" y="1907608"/>
                </a:cubicBezTo>
                <a:cubicBezTo>
                  <a:pt x="-62539" y="1718853"/>
                  <a:pt x="37338" y="1689079"/>
                  <a:pt x="0" y="1498419"/>
                </a:cubicBezTo>
                <a:cubicBezTo>
                  <a:pt x="-73996" y="1313799"/>
                  <a:pt x="46150" y="921772"/>
                  <a:pt x="0" y="736094"/>
                </a:cubicBezTo>
                <a:close/>
              </a:path>
              <a:path w="11769505" h="6516987" stroke="0" extrusionOk="0">
                <a:moveTo>
                  <a:pt x="0" y="736094"/>
                </a:moveTo>
                <a:cubicBezTo>
                  <a:pt x="-103311" y="410020"/>
                  <a:pt x="217295" y="-10142"/>
                  <a:pt x="736094" y="0"/>
                </a:cubicBezTo>
                <a:cubicBezTo>
                  <a:pt x="985101" y="-13738"/>
                  <a:pt x="1062482" y="48457"/>
                  <a:pt x="1308167" y="0"/>
                </a:cubicBezTo>
                <a:cubicBezTo>
                  <a:pt x="1538773" y="-39193"/>
                  <a:pt x="1779383" y="64774"/>
                  <a:pt x="1983214" y="0"/>
                </a:cubicBezTo>
                <a:cubicBezTo>
                  <a:pt x="2190908" y="-71841"/>
                  <a:pt x="2235810" y="49263"/>
                  <a:pt x="2555287" y="0"/>
                </a:cubicBezTo>
                <a:cubicBezTo>
                  <a:pt x="2826030" y="-27070"/>
                  <a:pt x="3089150" y="71868"/>
                  <a:pt x="3230333" y="0"/>
                </a:cubicBezTo>
                <a:cubicBezTo>
                  <a:pt x="3405631" y="-49848"/>
                  <a:pt x="3765436" y="83651"/>
                  <a:pt x="4008353" y="0"/>
                </a:cubicBezTo>
                <a:cubicBezTo>
                  <a:pt x="4266568" y="-49443"/>
                  <a:pt x="4366938" y="70606"/>
                  <a:pt x="4477453" y="0"/>
                </a:cubicBezTo>
                <a:cubicBezTo>
                  <a:pt x="4583627" y="-53909"/>
                  <a:pt x="4853829" y="17246"/>
                  <a:pt x="4946553" y="0"/>
                </a:cubicBezTo>
                <a:cubicBezTo>
                  <a:pt x="5059167" y="-23291"/>
                  <a:pt x="5362981" y="51407"/>
                  <a:pt x="5518626" y="0"/>
                </a:cubicBezTo>
                <a:cubicBezTo>
                  <a:pt x="5650158" y="-39136"/>
                  <a:pt x="6011494" y="59563"/>
                  <a:pt x="6296645" y="0"/>
                </a:cubicBezTo>
                <a:cubicBezTo>
                  <a:pt x="6610822" y="-45756"/>
                  <a:pt x="6742958" y="90870"/>
                  <a:pt x="6971692" y="0"/>
                </a:cubicBezTo>
                <a:cubicBezTo>
                  <a:pt x="7253652" y="-109154"/>
                  <a:pt x="7344615" y="88680"/>
                  <a:pt x="7749711" y="0"/>
                </a:cubicBezTo>
                <a:cubicBezTo>
                  <a:pt x="8126252" y="-90270"/>
                  <a:pt x="8188056" y="29197"/>
                  <a:pt x="8527731" y="0"/>
                </a:cubicBezTo>
                <a:cubicBezTo>
                  <a:pt x="8899054" y="8384"/>
                  <a:pt x="9036810" y="-31637"/>
                  <a:pt x="9202777" y="0"/>
                </a:cubicBezTo>
                <a:cubicBezTo>
                  <a:pt x="9349178" y="-35459"/>
                  <a:pt x="9577972" y="2752"/>
                  <a:pt x="9980796" y="0"/>
                </a:cubicBezTo>
                <a:cubicBezTo>
                  <a:pt x="10393932" y="-49071"/>
                  <a:pt x="10565992" y="101039"/>
                  <a:pt x="11033411" y="0"/>
                </a:cubicBezTo>
                <a:cubicBezTo>
                  <a:pt x="11328939" y="140112"/>
                  <a:pt x="11852300" y="342174"/>
                  <a:pt x="11769505" y="736094"/>
                </a:cubicBezTo>
                <a:cubicBezTo>
                  <a:pt x="11780176" y="969578"/>
                  <a:pt x="11742258" y="1176756"/>
                  <a:pt x="11769505" y="1296627"/>
                </a:cubicBezTo>
                <a:cubicBezTo>
                  <a:pt x="11771615" y="1417192"/>
                  <a:pt x="11728643" y="1516282"/>
                  <a:pt x="11769505" y="1705816"/>
                </a:cubicBezTo>
                <a:cubicBezTo>
                  <a:pt x="11816140" y="1897211"/>
                  <a:pt x="11734564" y="1951930"/>
                  <a:pt x="11769505" y="2165454"/>
                </a:cubicBezTo>
                <a:cubicBezTo>
                  <a:pt x="11787029" y="2405689"/>
                  <a:pt x="11711076" y="2471766"/>
                  <a:pt x="11769505" y="2725987"/>
                </a:cubicBezTo>
                <a:cubicBezTo>
                  <a:pt x="11813436" y="2982391"/>
                  <a:pt x="11762776" y="3043584"/>
                  <a:pt x="11769505" y="3236072"/>
                </a:cubicBezTo>
                <a:cubicBezTo>
                  <a:pt x="11784388" y="3362026"/>
                  <a:pt x="11719638" y="3625769"/>
                  <a:pt x="11769505" y="3796605"/>
                </a:cubicBezTo>
                <a:cubicBezTo>
                  <a:pt x="11818020" y="3965241"/>
                  <a:pt x="11732909" y="4071488"/>
                  <a:pt x="11769505" y="4306691"/>
                </a:cubicBezTo>
                <a:cubicBezTo>
                  <a:pt x="11818664" y="4562228"/>
                  <a:pt x="11702461" y="4677583"/>
                  <a:pt x="11769505" y="4816776"/>
                </a:cubicBezTo>
                <a:cubicBezTo>
                  <a:pt x="11810692" y="4954552"/>
                  <a:pt x="11731781" y="5050682"/>
                  <a:pt x="11769505" y="5225965"/>
                </a:cubicBezTo>
                <a:cubicBezTo>
                  <a:pt x="11809343" y="5407140"/>
                  <a:pt x="11700453" y="5683335"/>
                  <a:pt x="11769505" y="5780893"/>
                </a:cubicBezTo>
                <a:cubicBezTo>
                  <a:pt x="11790742" y="6165597"/>
                  <a:pt x="11433200" y="6583442"/>
                  <a:pt x="11033411" y="6516987"/>
                </a:cubicBezTo>
                <a:cubicBezTo>
                  <a:pt x="10858639" y="6576948"/>
                  <a:pt x="10638053" y="6517288"/>
                  <a:pt x="10358365" y="6516987"/>
                </a:cubicBezTo>
                <a:cubicBezTo>
                  <a:pt x="10087322" y="6547922"/>
                  <a:pt x="10060611" y="6482856"/>
                  <a:pt x="9889265" y="6516987"/>
                </a:cubicBezTo>
                <a:cubicBezTo>
                  <a:pt x="9747050" y="6549383"/>
                  <a:pt x="9477247" y="6499322"/>
                  <a:pt x="9214218" y="6516987"/>
                </a:cubicBezTo>
                <a:cubicBezTo>
                  <a:pt x="8976175" y="6587152"/>
                  <a:pt x="8962437" y="6473201"/>
                  <a:pt x="8848092" y="6516987"/>
                </a:cubicBezTo>
                <a:cubicBezTo>
                  <a:pt x="8748552" y="6576450"/>
                  <a:pt x="8484469" y="6501024"/>
                  <a:pt x="8070072" y="6516987"/>
                </a:cubicBezTo>
                <a:cubicBezTo>
                  <a:pt x="7731300" y="6600249"/>
                  <a:pt x="7812603" y="6451729"/>
                  <a:pt x="7497999" y="6516987"/>
                </a:cubicBezTo>
                <a:cubicBezTo>
                  <a:pt x="7209032" y="6577899"/>
                  <a:pt x="7066848" y="6470325"/>
                  <a:pt x="6925926" y="6516987"/>
                </a:cubicBezTo>
                <a:cubicBezTo>
                  <a:pt x="6805803" y="6590755"/>
                  <a:pt x="6755487" y="6507079"/>
                  <a:pt x="6662772" y="6516987"/>
                </a:cubicBezTo>
                <a:cubicBezTo>
                  <a:pt x="6602294" y="6545864"/>
                  <a:pt x="6481175" y="6487843"/>
                  <a:pt x="6399618" y="6516987"/>
                </a:cubicBezTo>
                <a:cubicBezTo>
                  <a:pt x="6312472" y="6561918"/>
                  <a:pt x="5959337" y="6494176"/>
                  <a:pt x="5827545" y="6516987"/>
                </a:cubicBezTo>
                <a:cubicBezTo>
                  <a:pt x="5701253" y="6529106"/>
                  <a:pt x="5632657" y="6498252"/>
                  <a:pt x="5564392" y="6516987"/>
                </a:cubicBezTo>
                <a:cubicBezTo>
                  <a:pt x="5516755" y="6538580"/>
                  <a:pt x="5358306" y="6506079"/>
                  <a:pt x="5198265" y="6516987"/>
                </a:cubicBezTo>
                <a:cubicBezTo>
                  <a:pt x="5021605" y="6535533"/>
                  <a:pt x="4967112" y="6475905"/>
                  <a:pt x="4832138" y="6516987"/>
                </a:cubicBezTo>
                <a:cubicBezTo>
                  <a:pt x="4735506" y="6529806"/>
                  <a:pt x="4562001" y="6476133"/>
                  <a:pt x="4363038" y="6516987"/>
                </a:cubicBezTo>
                <a:cubicBezTo>
                  <a:pt x="4172471" y="6545842"/>
                  <a:pt x="4128805" y="6477577"/>
                  <a:pt x="3893938" y="6516987"/>
                </a:cubicBezTo>
                <a:cubicBezTo>
                  <a:pt x="3653818" y="6534781"/>
                  <a:pt x="3613097" y="6520084"/>
                  <a:pt x="3424838" y="6516987"/>
                </a:cubicBezTo>
                <a:cubicBezTo>
                  <a:pt x="3206741" y="6486959"/>
                  <a:pt x="3052329" y="6463279"/>
                  <a:pt x="2852765" y="6516987"/>
                </a:cubicBezTo>
                <a:cubicBezTo>
                  <a:pt x="2648086" y="6587162"/>
                  <a:pt x="2480657" y="6498058"/>
                  <a:pt x="2177718" y="6516987"/>
                </a:cubicBezTo>
                <a:cubicBezTo>
                  <a:pt x="1941412" y="6542306"/>
                  <a:pt x="1662957" y="6442965"/>
                  <a:pt x="1502672" y="6516987"/>
                </a:cubicBezTo>
                <a:cubicBezTo>
                  <a:pt x="1384006" y="6630190"/>
                  <a:pt x="1010176" y="6392849"/>
                  <a:pt x="736094" y="6516987"/>
                </a:cubicBezTo>
                <a:cubicBezTo>
                  <a:pt x="368673" y="6587015"/>
                  <a:pt x="71273" y="6311350"/>
                  <a:pt x="0" y="5780893"/>
                </a:cubicBezTo>
                <a:cubicBezTo>
                  <a:pt x="-52591" y="5496218"/>
                  <a:pt x="39397" y="5325310"/>
                  <a:pt x="0" y="5169912"/>
                </a:cubicBezTo>
                <a:cubicBezTo>
                  <a:pt x="-29700" y="5052871"/>
                  <a:pt x="55600" y="4866150"/>
                  <a:pt x="0" y="4760723"/>
                </a:cubicBezTo>
                <a:cubicBezTo>
                  <a:pt x="-57876" y="4671534"/>
                  <a:pt x="-9464" y="4539690"/>
                  <a:pt x="0" y="4351533"/>
                </a:cubicBezTo>
                <a:cubicBezTo>
                  <a:pt x="-11580" y="4093300"/>
                  <a:pt x="69884" y="3937389"/>
                  <a:pt x="0" y="3690104"/>
                </a:cubicBezTo>
                <a:cubicBezTo>
                  <a:pt x="-47981" y="3453127"/>
                  <a:pt x="26050" y="3377599"/>
                  <a:pt x="0" y="3230467"/>
                </a:cubicBezTo>
                <a:cubicBezTo>
                  <a:pt x="-29232" y="3097986"/>
                  <a:pt x="52295" y="2737189"/>
                  <a:pt x="0" y="2569038"/>
                </a:cubicBezTo>
                <a:cubicBezTo>
                  <a:pt x="-80588" y="2398043"/>
                  <a:pt x="78662" y="2229458"/>
                  <a:pt x="0" y="2008504"/>
                </a:cubicBezTo>
                <a:cubicBezTo>
                  <a:pt x="-73997" y="1803496"/>
                  <a:pt x="56680" y="1527591"/>
                  <a:pt x="0" y="1397523"/>
                </a:cubicBezTo>
                <a:cubicBezTo>
                  <a:pt x="-21297" y="1309119"/>
                  <a:pt x="45829" y="996072"/>
                  <a:pt x="0" y="736094"/>
                </a:cubicBezTo>
                <a:close/>
              </a:path>
              <a:path w="11769505" h="6516987" fill="none" stroke="0" extrusionOk="0">
                <a:moveTo>
                  <a:pt x="0" y="736094"/>
                </a:moveTo>
                <a:cubicBezTo>
                  <a:pt x="-68367" y="359271"/>
                  <a:pt x="322685" y="-110660"/>
                  <a:pt x="736094" y="0"/>
                </a:cubicBezTo>
                <a:cubicBezTo>
                  <a:pt x="964173" y="-1088"/>
                  <a:pt x="1095242" y="21311"/>
                  <a:pt x="1411140" y="0"/>
                </a:cubicBezTo>
                <a:cubicBezTo>
                  <a:pt x="1740595" y="-33881"/>
                  <a:pt x="1919188" y="45718"/>
                  <a:pt x="2086187" y="0"/>
                </a:cubicBezTo>
                <a:cubicBezTo>
                  <a:pt x="2310123" y="-52400"/>
                  <a:pt x="2459052" y="24847"/>
                  <a:pt x="2555287" y="0"/>
                </a:cubicBezTo>
                <a:cubicBezTo>
                  <a:pt x="2676349" y="-33032"/>
                  <a:pt x="3020084" y="95333"/>
                  <a:pt x="3333306" y="0"/>
                </a:cubicBezTo>
                <a:cubicBezTo>
                  <a:pt x="3632542" y="-28028"/>
                  <a:pt x="3765722" y="614"/>
                  <a:pt x="4008353" y="0"/>
                </a:cubicBezTo>
                <a:cubicBezTo>
                  <a:pt x="4202026" y="-12059"/>
                  <a:pt x="4428221" y="5265"/>
                  <a:pt x="4786372" y="0"/>
                </a:cubicBezTo>
                <a:cubicBezTo>
                  <a:pt x="5119303" y="-466"/>
                  <a:pt x="4953400" y="16671"/>
                  <a:pt x="5049526" y="0"/>
                </a:cubicBezTo>
                <a:cubicBezTo>
                  <a:pt x="5160656" y="-24787"/>
                  <a:pt x="5270323" y="6312"/>
                  <a:pt x="5415653" y="0"/>
                </a:cubicBezTo>
                <a:cubicBezTo>
                  <a:pt x="5605658" y="-42881"/>
                  <a:pt x="5763677" y="6660"/>
                  <a:pt x="5884752" y="0"/>
                </a:cubicBezTo>
                <a:cubicBezTo>
                  <a:pt x="6065918" y="-18451"/>
                  <a:pt x="6317192" y="22106"/>
                  <a:pt x="6456826" y="0"/>
                </a:cubicBezTo>
                <a:cubicBezTo>
                  <a:pt x="6561295" y="-17155"/>
                  <a:pt x="6829526" y="-19144"/>
                  <a:pt x="7131872" y="0"/>
                </a:cubicBezTo>
                <a:cubicBezTo>
                  <a:pt x="7466180" y="-15804"/>
                  <a:pt x="7271892" y="-17269"/>
                  <a:pt x="7395026" y="0"/>
                </a:cubicBezTo>
                <a:cubicBezTo>
                  <a:pt x="7526789" y="8616"/>
                  <a:pt x="7665804" y="24546"/>
                  <a:pt x="7864126" y="0"/>
                </a:cubicBezTo>
                <a:cubicBezTo>
                  <a:pt x="8064376" y="-50203"/>
                  <a:pt x="8163325" y="9656"/>
                  <a:pt x="8333226" y="0"/>
                </a:cubicBezTo>
                <a:cubicBezTo>
                  <a:pt x="8513754" y="-17745"/>
                  <a:pt x="8633910" y="31801"/>
                  <a:pt x="8699352" y="0"/>
                </a:cubicBezTo>
                <a:cubicBezTo>
                  <a:pt x="8782026" y="-20332"/>
                  <a:pt x="9085855" y="5172"/>
                  <a:pt x="9168452" y="0"/>
                </a:cubicBezTo>
                <a:cubicBezTo>
                  <a:pt x="9240064" y="23155"/>
                  <a:pt x="9524275" y="35655"/>
                  <a:pt x="9637552" y="0"/>
                </a:cubicBezTo>
                <a:cubicBezTo>
                  <a:pt x="9775170" y="5694"/>
                  <a:pt x="10016312" y="425"/>
                  <a:pt x="10312599" y="0"/>
                </a:cubicBezTo>
                <a:cubicBezTo>
                  <a:pt x="10645567" y="-17279"/>
                  <a:pt x="10749643" y="26308"/>
                  <a:pt x="11033411" y="0"/>
                </a:cubicBezTo>
                <a:cubicBezTo>
                  <a:pt x="11485275" y="5276"/>
                  <a:pt x="11792883" y="328774"/>
                  <a:pt x="11769505" y="736094"/>
                </a:cubicBezTo>
                <a:cubicBezTo>
                  <a:pt x="11774533" y="890407"/>
                  <a:pt x="11766290" y="1080467"/>
                  <a:pt x="11769505" y="1195731"/>
                </a:cubicBezTo>
                <a:cubicBezTo>
                  <a:pt x="11802283" y="1335213"/>
                  <a:pt x="11745383" y="1419564"/>
                  <a:pt x="11769505" y="1604920"/>
                </a:cubicBezTo>
                <a:cubicBezTo>
                  <a:pt x="11803425" y="1786202"/>
                  <a:pt x="11764358" y="1820628"/>
                  <a:pt x="11769505" y="2014110"/>
                </a:cubicBezTo>
                <a:cubicBezTo>
                  <a:pt x="11796521" y="2183839"/>
                  <a:pt x="11783211" y="2387627"/>
                  <a:pt x="11769505" y="2574643"/>
                </a:cubicBezTo>
                <a:cubicBezTo>
                  <a:pt x="11755931" y="2747416"/>
                  <a:pt x="11744895" y="2856244"/>
                  <a:pt x="11769505" y="3084728"/>
                </a:cubicBezTo>
                <a:cubicBezTo>
                  <a:pt x="11821041" y="3284409"/>
                  <a:pt x="11736889" y="3384397"/>
                  <a:pt x="11769505" y="3594813"/>
                </a:cubicBezTo>
                <a:cubicBezTo>
                  <a:pt x="11826740" y="3783059"/>
                  <a:pt x="11789945" y="3944533"/>
                  <a:pt x="11769505" y="4155347"/>
                </a:cubicBezTo>
                <a:cubicBezTo>
                  <a:pt x="11776772" y="4370258"/>
                  <a:pt x="11741606" y="4562806"/>
                  <a:pt x="11769505" y="4715880"/>
                </a:cubicBezTo>
                <a:cubicBezTo>
                  <a:pt x="11798472" y="4834209"/>
                  <a:pt x="11761822" y="5583162"/>
                  <a:pt x="11769505" y="5780893"/>
                </a:cubicBezTo>
                <a:cubicBezTo>
                  <a:pt x="11777819" y="6378414"/>
                  <a:pt x="11397037" y="6565651"/>
                  <a:pt x="11033411" y="6516987"/>
                </a:cubicBezTo>
                <a:cubicBezTo>
                  <a:pt x="10993099" y="6545437"/>
                  <a:pt x="10899775" y="6500731"/>
                  <a:pt x="10770257" y="6516987"/>
                </a:cubicBezTo>
                <a:cubicBezTo>
                  <a:pt x="10659909" y="6536694"/>
                  <a:pt x="10616458" y="6509892"/>
                  <a:pt x="10507104" y="6516987"/>
                </a:cubicBezTo>
                <a:cubicBezTo>
                  <a:pt x="10386417" y="6525624"/>
                  <a:pt x="10371857" y="6510454"/>
                  <a:pt x="10243950" y="6516987"/>
                </a:cubicBezTo>
                <a:cubicBezTo>
                  <a:pt x="10091765" y="6497200"/>
                  <a:pt x="9955137" y="6477124"/>
                  <a:pt x="9671877" y="6516987"/>
                </a:cubicBezTo>
                <a:cubicBezTo>
                  <a:pt x="9435315" y="6522601"/>
                  <a:pt x="9279907" y="6482674"/>
                  <a:pt x="9099804" y="6516987"/>
                </a:cubicBezTo>
                <a:cubicBezTo>
                  <a:pt x="8919670" y="6597382"/>
                  <a:pt x="8540255" y="6490310"/>
                  <a:pt x="8321784" y="6516987"/>
                </a:cubicBezTo>
                <a:cubicBezTo>
                  <a:pt x="8101369" y="6559572"/>
                  <a:pt x="8138509" y="6512176"/>
                  <a:pt x="8058631" y="6516987"/>
                </a:cubicBezTo>
                <a:cubicBezTo>
                  <a:pt x="7984466" y="6507570"/>
                  <a:pt x="7600178" y="6383316"/>
                  <a:pt x="7383584" y="6516987"/>
                </a:cubicBezTo>
                <a:cubicBezTo>
                  <a:pt x="7150386" y="6608030"/>
                  <a:pt x="6869991" y="6531280"/>
                  <a:pt x="6605565" y="6516987"/>
                </a:cubicBezTo>
                <a:cubicBezTo>
                  <a:pt x="6287543" y="6532172"/>
                  <a:pt x="6242236" y="6507761"/>
                  <a:pt x="6033492" y="6516987"/>
                </a:cubicBezTo>
                <a:cubicBezTo>
                  <a:pt x="5848510" y="6536959"/>
                  <a:pt x="5751796" y="6505311"/>
                  <a:pt x="5564392" y="6516987"/>
                </a:cubicBezTo>
                <a:cubicBezTo>
                  <a:pt x="5350067" y="6551674"/>
                  <a:pt x="5055236" y="6410679"/>
                  <a:pt x="4786372" y="6516987"/>
                </a:cubicBezTo>
                <a:cubicBezTo>
                  <a:pt x="4543840" y="6592221"/>
                  <a:pt x="4545010" y="6506610"/>
                  <a:pt x="4420245" y="6516987"/>
                </a:cubicBezTo>
                <a:cubicBezTo>
                  <a:pt x="4309775" y="6533833"/>
                  <a:pt x="4241720" y="6506553"/>
                  <a:pt x="4157092" y="6516987"/>
                </a:cubicBezTo>
                <a:cubicBezTo>
                  <a:pt x="4058312" y="6545027"/>
                  <a:pt x="3794605" y="6521652"/>
                  <a:pt x="3687992" y="6516987"/>
                </a:cubicBezTo>
                <a:cubicBezTo>
                  <a:pt x="3569038" y="6556796"/>
                  <a:pt x="3408256" y="6487385"/>
                  <a:pt x="3321865" y="6516987"/>
                </a:cubicBezTo>
                <a:cubicBezTo>
                  <a:pt x="3244806" y="6535459"/>
                  <a:pt x="3052698" y="6483946"/>
                  <a:pt x="2955738" y="6516987"/>
                </a:cubicBezTo>
                <a:cubicBezTo>
                  <a:pt x="2831327" y="6567484"/>
                  <a:pt x="2478717" y="6467272"/>
                  <a:pt x="2177718" y="6516987"/>
                </a:cubicBezTo>
                <a:cubicBezTo>
                  <a:pt x="1887668" y="6540858"/>
                  <a:pt x="2017202" y="6509584"/>
                  <a:pt x="1914565" y="6516987"/>
                </a:cubicBezTo>
                <a:cubicBezTo>
                  <a:pt x="1805029" y="6537309"/>
                  <a:pt x="1737628" y="6465582"/>
                  <a:pt x="1548438" y="6516987"/>
                </a:cubicBezTo>
                <a:cubicBezTo>
                  <a:pt x="1381607" y="6606830"/>
                  <a:pt x="1093288" y="6571696"/>
                  <a:pt x="736094" y="6516987"/>
                </a:cubicBezTo>
                <a:cubicBezTo>
                  <a:pt x="261464" y="6520244"/>
                  <a:pt x="162285" y="6175586"/>
                  <a:pt x="0" y="5780893"/>
                </a:cubicBezTo>
                <a:cubicBezTo>
                  <a:pt x="-35284" y="5572359"/>
                  <a:pt x="15180" y="5422548"/>
                  <a:pt x="0" y="5270808"/>
                </a:cubicBezTo>
                <a:cubicBezTo>
                  <a:pt x="-62685" y="5155988"/>
                  <a:pt x="29256" y="4886643"/>
                  <a:pt x="0" y="4609379"/>
                </a:cubicBezTo>
                <a:cubicBezTo>
                  <a:pt x="-38988" y="4334278"/>
                  <a:pt x="104246" y="4279607"/>
                  <a:pt x="0" y="3947949"/>
                </a:cubicBezTo>
                <a:cubicBezTo>
                  <a:pt x="-65000" y="3624844"/>
                  <a:pt x="-2292" y="3631145"/>
                  <a:pt x="0" y="3437864"/>
                </a:cubicBezTo>
                <a:cubicBezTo>
                  <a:pt x="-20579" y="3213884"/>
                  <a:pt x="39" y="3106451"/>
                  <a:pt x="0" y="2978227"/>
                </a:cubicBezTo>
                <a:cubicBezTo>
                  <a:pt x="-16612" y="2839450"/>
                  <a:pt x="-4013" y="2557403"/>
                  <a:pt x="0" y="2417694"/>
                </a:cubicBezTo>
                <a:cubicBezTo>
                  <a:pt x="-29893" y="2227127"/>
                  <a:pt x="79165" y="2100325"/>
                  <a:pt x="0" y="1907608"/>
                </a:cubicBezTo>
                <a:cubicBezTo>
                  <a:pt x="-46437" y="1745596"/>
                  <a:pt x="68234" y="1677512"/>
                  <a:pt x="0" y="1498419"/>
                </a:cubicBezTo>
                <a:cubicBezTo>
                  <a:pt x="-56358" y="1314894"/>
                  <a:pt x="39404" y="897314"/>
                  <a:pt x="0" y="736094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9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833128947">
                  <a:custGeom>
                    <a:avLst/>
                    <a:gdLst>
                      <a:gd name="connsiteX0" fmla="*/ 0 w 11769505"/>
                      <a:gd name="connsiteY0" fmla="*/ 736094 h 6516987"/>
                      <a:gd name="connsiteX1" fmla="*/ 736094 w 11769505"/>
                      <a:gd name="connsiteY1" fmla="*/ 0 h 6516987"/>
                      <a:gd name="connsiteX2" fmla="*/ 1411140 w 11769505"/>
                      <a:gd name="connsiteY2" fmla="*/ 0 h 6516987"/>
                      <a:gd name="connsiteX3" fmla="*/ 2086187 w 11769505"/>
                      <a:gd name="connsiteY3" fmla="*/ 0 h 6516987"/>
                      <a:gd name="connsiteX4" fmla="*/ 2555287 w 11769505"/>
                      <a:gd name="connsiteY4" fmla="*/ 0 h 6516987"/>
                      <a:gd name="connsiteX5" fmla="*/ 3333306 w 11769505"/>
                      <a:gd name="connsiteY5" fmla="*/ 0 h 6516987"/>
                      <a:gd name="connsiteX6" fmla="*/ 4008353 w 11769505"/>
                      <a:gd name="connsiteY6" fmla="*/ 0 h 6516987"/>
                      <a:gd name="connsiteX7" fmla="*/ 4786372 w 11769505"/>
                      <a:gd name="connsiteY7" fmla="*/ 0 h 6516987"/>
                      <a:gd name="connsiteX8" fmla="*/ 5049526 w 11769505"/>
                      <a:gd name="connsiteY8" fmla="*/ 0 h 6516987"/>
                      <a:gd name="connsiteX9" fmla="*/ 5415653 w 11769505"/>
                      <a:gd name="connsiteY9" fmla="*/ 0 h 6516987"/>
                      <a:gd name="connsiteX10" fmla="*/ 5884752 w 11769505"/>
                      <a:gd name="connsiteY10" fmla="*/ 0 h 6516987"/>
                      <a:gd name="connsiteX11" fmla="*/ 6456826 w 11769505"/>
                      <a:gd name="connsiteY11" fmla="*/ 0 h 6516987"/>
                      <a:gd name="connsiteX12" fmla="*/ 7131872 w 11769505"/>
                      <a:gd name="connsiteY12" fmla="*/ 0 h 6516987"/>
                      <a:gd name="connsiteX13" fmla="*/ 7395026 w 11769505"/>
                      <a:gd name="connsiteY13" fmla="*/ 0 h 6516987"/>
                      <a:gd name="connsiteX14" fmla="*/ 7864126 w 11769505"/>
                      <a:gd name="connsiteY14" fmla="*/ 0 h 6516987"/>
                      <a:gd name="connsiteX15" fmla="*/ 8333226 w 11769505"/>
                      <a:gd name="connsiteY15" fmla="*/ 0 h 6516987"/>
                      <a:gd name="connsiteX16" fmla="*/ 8699352 w 11769505"/>
                      <a:gd name="connsiteY16" fmla="*/ 0 h 6516987"/>
                      <a:gd name="connsiteX17" fmla="*/ 9168452 w 11769505"/>
                      <a:gd name="connsiteY17" fmla="*/ 0 h 6516987"/>
                      <a:gd name="connsiteX18" fmla="*/ 9637552 w 11769505"/>
                      <a:gd name="connsiteY18" fmla="*/ 0 h 6516987"/>
                      <a:gd name="connsiteX19" fmla="*/ 10312599 w 11769505"/>
                      <a:gd name="connsiteY19" fmla="*/ 0 h 6516987"/>
                      <a:gd name="connsiteX20" fmla="*/ 11033411 w 11769505"/>
                      <a:gd name="connsiteY20" fmla="*/ 0 h 6516987"/>
                      <a:gd name="connsiteX21" fmla="*/ 11769505 w 11769505"/>
                      <a:gd name="connsiteY21" fmla="*/ 736094 h 6516987"/>
                      <a:gd name="connsiteX22" fmla="*/ 11769505 w 11769505"/>
                      <a:gd name="connsiteY22" fmla="*/ 1195731 h 6516987"/>
                      <a:gd name="connsiteX23" fmla="*/ 11769505 w 11769505"/>
                      <a:gd name="connsiteY23" fmla="*/ 1604920 h 6516987"/>
                      <a:gd name="connsiteX24" fmla="*/ 11769505 w 11769505"/>
                      <a:gd name="connsiteY24" fmla="*/ 2014110 h 6516987"/>
                      <a:gd name="connsiteX25" fmla="*/ 11769505 w 11769505"/>
                      <a:gd name="connsiteY25" fmla="*/ 2574643 h 6516987"/>
                      <a:gd name="connsiteX26" fmla="*/ 11769505 w 11769505"/>
                      <a:gd name="connsiteY26" fmla="*/ 3084728 h 6516987"/>
                      <a:gd name="connsiteX27" fmla="*/ 11769505 w 11769505"/>
                      <a:gd name="connsiteY27" fmla="*/ 3594813 h 6516987"/>
                      <a:gd name="connsiteX28" fmla="*/ 11769505 w 11769505"/>
                      <a:gd name="connsiteY28" fmla="*/ 4155347 h 6516987"/>
                      <a:gd name="connsiteX29" fmla="*/ 11769505 w 11769505"/>
                      <a:gd name="connsiteY29" fmla="*/ 4715880 h 6516987"/>
                      <a:gd name="connsiteX30" fmla="*/ 11769505 w 11769505"/>
                      <a:gd name="connsiteY30" fmla="*/ 5780893 h 6516987"/>
                      <a:gd name="connsiteX31" fmla="*/ 11033411 w 11769505"/>
                      <a:gd name="connsiteY31" fmla="*/ 6516987 h 6516987"/>
                      <a:gd name="connsiteX32" fmla="*/ 10770257 w 11769505"/>
                      <a:gd name="connsiteY32" fmla="*/ 6516987 h 6516987"/>
                      <a:gd name="connsiteX33" fmla="*/ 10507104 w 11769505"/>
                      <a:gd name="connsiteY33" fmla="*/ 6516987 h 6516987"/>
                      <a:gd name="connsiteX34" fmla="*/ 10243950 w 11769505"/>
                      <a:gd name="connsiteY34" fmla="*/ 6516987 h 6516987"/>
                      <a:gd name="connsiteX35" fmla="*/ 9671877 w 11769505"/>
                      <a:gd name="connsiteY35" fmla="*/ 6516987 h 6516987"/>
                      <a:gd name="connsiteX36" fmla="*/ 9099804 w 11769505"/>
                      <a:gd name="connsiteY36" fmla="*/ 6516987 h 6516987"/>
                      <a:gd name="connsiteX37" fmla="*/ 8321784 w 11769505"/>
                      <a:gd name="connsiteY37" fmla="*/ 6516987 h 6516987"/>
                      <a:gd name="connsiteX38" fmla="*/ 8058631 w 11769505"/>
                      <a:gd name="connsiteY38" fmla="*/ 6516987 h 6516987"/>
                      <a:gd name="connsiteX39" fmla="*/ 7383584 w 11769505"/>
                      <a:gd name="connsiteY39" fmla="*/ 6516987 h 6516987"/>
                      <a:gd name="connsiteX40" fmla="*/ 6605565 w 11769505"/>
                      <a:gd name="connsiteY40" fmla="*/ 6516987 h 6516987"/>
                      <a:gd name="connsiteX41" fmla="*/ 6033492 w 11769505"/>
                      <a:gd name="connsiteY41" fmla="*/ 6516987 h 6516987"/>
                      <a:gd name="connsiteX42" fmla="*/ 5564392 w 11769505"/>
                      <a:gd name="connsiteY42" fmla="*/ 6516987 h 6516987"/>
                      <a:gd name="connsiteX43" fmla="*/ 4786372 w 11769505"/>
                      <a:gd name="connsiteY43" fmla="*/ 6516987 h 6516987"/>
                      <a:gd name="connsiteX44" fmla="*/ 4420245 w 11769505"/>
                      <a:gd name="connsiteY44" fmla="*/ 6516987 h 6516987"/>
                      <a:gd name="connsiteX45" fmla="*/ 4157092 w 11769505"/>
                      <a:gd name="connsiteY45" fmla="*/ 6516987 h 6516987"/>
                      <a:gd name="connsiteX46" fmla="*/ 3687992 w 11769505"/>
                      <a:gd name="connsiteY46" fmla="*/ 6516987 h 6516987"/>
                      <a:gd name="connsiteX47" fmla="*/ 3321865 w 11769505"/>
                      <a:gd name="connsiteY47" fmla="*/ 6516987 h 6516987"/>
                      <a:gd name="connsiteX48" fmla="*/ 2955738 w 11769505"/>
                      <a:gd name="connsiteY48" fmla="*/ 6516987 h 6516987"/>
                      <a:gd name="connsiteX49" fmla="*/ 2177718 w 11769505"/>
                      <a:gd name="connsiteY49" fmla="*/ 6516987 h 6516987"/>
                      <a:gd name="connsiteX50" fmla="*/ 1914565 w 11769505"/>
                      <a:gd name="connsiteY50" fmla="*/ 6516987 h 6516987"/>
                      <a:gd name="connsiteX51" fmla="*/ 1548438 w 11769505"/>
                      <a:gd name="connsiteY51" fmla="*/ 6516987 h 6516987"/>
                      <a:gd name="connsiteX52" fmla="*/ 736094 w 11769505"/>
                      <a:gd name="connsiteY52" fmla="*/ 6516987 h 6516987"/>
                      <a:gd name="connsiteX53" fmla="*/ 0 w 11769505"/>
                      <a:gd name="connsiteY53" fmla="*/ 5780893 h 6516987"/>
                      <a:gd name="connsiteX54" fmla="*/ 0 w 11769505"/>
                      <a:gd name="connsiteY54" fmla="*/ 5270808 h 6516987"/>
                      <a:gd name="connsiteX55" fmla="*/ 0 w 11769505"/>
                      <a:gd name="connsiteY55" fmla="*/ 4609379 h 6516987"/>
                      <a:gd name="connsiteX56" fmla="*/ 0 w 11769505"/>
                      <a:gd name="connsiteY56" fmla="*/ 3947949 h 6516987"/>
                      <a:gd name="connsiteX57" fmla="*/ 0 w 11769505"/>
                      <a:gd name="connsiteY57" fmla="*/ 3437864 h 6516987"/>
                      <a:gd name="connsiteX58" fmla="*/ 0 w 11769505"/>
                      <a:gd name="connsiteY58" fmla="*/ 2978227 h 6516987"/>
                      <a:gd name="connsiteX59" fmla="*/ 0 w 11769505"/>
                      <a:gd name="connsiteY59" fmla="*/ 2417694 h 6516987"/>
                      <a:gd name="connsiteX60" fmla="*/ 0 w 11769505"/>
                      <a:gd name="connsiteY60" fmla="*/ 1907608 h 6516987"/>
                      <a:gd name="connsiteX61" fmla="*/ 0 w 11769505"/>
                      <a:gd name="connsiteY61" fmla="*/ 1498419 h 6516987"/>
                      <a:gd name="connsiteX62" fmla="*/ 0 w 11769505"/>
                      <a:gd name="connsiteY62" fmla="*/ 736094 h 6516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11769505" h="6516987" fill="none" extrusionOk="0">
                        <a:moveTo>
                          <a:pt x="0" y="736094"/>
                        </a:moveTo>
                        <a:cubicBezTo>
                          <a:pt x="26330" y="313226"/>
                          <a:pt x="348468" y="-95544"/>
                          <a:pt x="736094" y="0"/>
                        </a:cubicBezTo>
                        <a:cubicBezTo>
                          <a:pt x="944624" y="-27426"/>
                          <a:pt x="1125560" y="52898"/>
                          <a:pt x="1411140" y="0"/>
                        </a:cubicBezTo>
                        <a:cubicBezTo>
                          <a:pt x="1696720" y="-52898"/>
                          <a:pt x="1873968" y="56704"/>
                          <a:pt x="2086187" y="0"/>
                        </a:cubicBezTo>
                        <a:cubicBezTo>
                          <a:pt x="2298406" y="-56704"/>
                          <a:pt x="2452674" y="26398"/>
                          <a:pt x="2555287" y="0"/>
                        </a:cubicBezTo>
                        <a:cubicBezTo>
                          <a:pt x="2657900" y="-26398"/>
                          <a:pt x="3023230" y="28999"/>
                          <a:pt x="3333306" y="0"/>
                        </a:cubicBezTo>
                        <a:cubicBezTo>
                          <a:pt x="3643382" y="-28999"/>
                          <a:pt x="3806177" y="9093"/>
                          <a:pt x="4008353" y="0"/>
                        </a:cubicBezTo>
                        <a:cubicBezTo>
                          <a:pt x="4210529" y="-9093"/>
                          <a:pt x="4424215" y="9385"/>
                          <a:pt x="4786372" y="0"/>
                        </a:cubicBezTo>
                        <a:cubicBezTo>
                          <a:pt x="5148529" y="-9385"/>
                          <a:pt x="4943230" y="11294"/>
                          <a:pt x="5049526" y="0"/>
                        </a:cubicBezTo>
                        <a:cubicBezTo>
                          <a:pt x="5155822" y="-11294"/>
                          <a:pt x="5252488" y="17761"/>
                          <a:pt x="5415653" y="0"/>
                        </a:cubicBezTo>
                        <a:cubicBezTo>
                          <a:pt x="5578818" y="-17761"/>
                          <a:pt x="5726478" y="33301"/>
                          <a:pt x="5884752" y="0"/>
                        </a:cubicBezTo>
                        <a:cubicBezTo>
                          <a:pt x="6043026" y="-33301"/>
                          <a:pt x="6313433" y="20142"/>
                          <a:pt x="6456826" y="0"/>
                        </a:cubicBezTo>
                        <a:cubicBezTo>
                          <a:pt x="6600219" y="-20142"/>
                          <a:pt x="6800727" y="14345"/>
                          <a:pt x="7131872" y="0"/>
                        </a:cubicBezTo>
                        <a:cubicBezTo>
                          <a:pt x="7463017" y="-14345"/>
                          <a:pt x="7263821" y="16857"/>
                          <a:pt x="7395026" y="0"/>
                        </a:cubicBezTo>
                        <a:cubicBezTo>
                          <a:pt x="7526231" y="-16857"/>
                          <a:pt x="7658174" y="35458"/>
                          <a:pt x="7864126" y="0"/>
                        </a:cubicBezTo>
                        <a:cubicBezTo>
                          <a:pt x="8070078" y="-35458"/>
                          <a:pt x="8166287" y="29508"/>
                          <a:pt x="8333226" y="0"/>
                        </a:cubicBezTo>
                        <a:cubicBezTo>
                          <a:pt x="8500165" y="-29508"/>
                          <a:pt x="8618301" y="23292"/>
                          <a:pt x="8699352" y="0"/>
                        </a:cubicBezTo>
                        <a:cubicBezTo>
                          <a:pt x="8780403" y="-23292"/>
                          <a:pt x="9061001" y="550"/>
                          <a:pt x="9168452" y="0"/>
                        </a:cubicBezTo>
                        <a:cubicBezTo>
                          <a:pt x="9275903" y="-550"/>
                          <a:pt x="9485009" y="20143"/>
                          <a:pt x="9637552" y="0"/>
                        </a:cubicBezTo>
                        <a:cubicBezTo>
                          <a:pt x="9790095" y="-20143"/>
                          <a:pt x="9993118" y="5345"/>
                          <a:pt x="10312599" y="0"/>
                        </a:cubicBezTo>
                        <a:cubicBezTo>
                          <a:pt x="10632080" y="-5345"/>
                          <a:pt x="10727490" y="8644"/>
                          <a:pt x="11033411" y="0"/>
                        </a:cubicBezTo>
                        <a:cubicBezTo>
                          <a:pt x="11471094" y="5517"/>
                          <a:pt x="11739182" y="301162"/>
                          <a:pt x="11769505" y="736094"/>
                        </a:cubicBezTo>
                        <a:cubicBezTo>
                          <a:pt x="11810196" y="893607"/>
                          <a:pt x="11745101" y="1053381"/>
                          <a:pt x="11769505" y="1195731"/>
                        </a:cubicBezTo>
                        <a:cubicBezTo>
                          <a:pt x="11793909" y="1338081"/>
                          <a:pt x="11746871" y="1421130"/>
                          <a:pt x="11769505" y="1604920"/>
                        </a:cubicBezTo>
                        <a:cubicBezTo>
                          <a:pt x="11792139" y="1788710"/>
                          <a:pt x="11752386" y="1814196"/>
                          <a:pt x="11769505" y="2014110"/>
                        </a:cubicBezTo>
                        <a:cubicBezTo>
                          <a:pt x="11786624" y="2214024"/>
                          <a:pt x="11753727" y="2403604"/>
                          <a:pt x="11769505" y="2574643"/>
                        </a:cubicBezTo>
                        <a:cubicBezTo>
                          <a:pt x="11785283" y="2745682"/>
                          <a:pt x="11714364" y="2890607"/>
                          <a:pt x="11769505" y="3084728"/>
                        </a:cubicBezTo>
                        <a:cubicBezTo>
                          <a:pt x="11824646" y="3278850"/>
                          <a:pt x="11724735" y="3416932"/>
                          <a:pt x="11769505" y="3594813"/>
                        </a:cubicBezTo>
                        <a:cubicBezTo>
                          <a:pt x="11814275" y="3772694"/>
                          <a:pt x="11762090" y="3935120"/>
                          <a:pt x="11769505" y="4155347"/>
                        </a:cubicBezTo>
                        <a:cubicBezTo>
                          <a:pt x="11776920" y="4375574"/>
                          <a:pt x="11765492" y="4591377"/>
                          <a:pt x="11769505" y="4715880"/>
                        </a:cubicBezTo>
                        <a:cubicBezTo>
                          <a:pt x="11773518" y="4840383"/>
                          <a:pt x="11724191" y="5512817"/>
                          <a:pt x="11769505" y="5780893"/>
                        </a:cubicBezTo>
                        <a:cubicBezTo>
                          <a:pt x="11780535" y="6284953"/>
                          <a:pt x="11416855" y="6575867"/>
                          <a:pt x="11033411" y="6516987"/>
                        </a:cubicBezTo>
                        <a:cubicBezTo>
                          <a:pt x="10978808" y="6526448"/>
                          <a:pt x="10886664" y="6486755"/>
                          <a:pt x="10770257" y="6516987"/>
                        </a:cubicBezTo>
                        <a:cubicBezTo>
                          <a:pt x="10653850" y="6547219"/>
                          <a:pt x="10625581" y="6509362"/>
                          <a:pt x="10507104" y="6516987"/>
                        </a:cubicBezTo>
                        <a:cubicBezTo>
                          <a:pt x="10388627" y="6524612"/>
                          <a:pt x="10372358" y="6511230"/>
                          <a:pt x="10243950" y="6516987"/>
                        </a:cubicBezTo>
                        <a:cubicBezTo>
                          <a:pt x="10115542" y="6522744"/>
                          <a:pt x="9933923" y="6498364"/>
                          <a:pt x="9671877" y="6516987"/>
                        </a:cubicBezTo>
                        <a:cubicBezTo>
                          <a:pt x="9409831" y="6535610"/>
                          <a:pt x="9298375" y="6475440"/>
                          <a:pt x="9099804" y="6516987"/>
                        </a:cubicBezTo>
                        <a:cubicBezTo>
                          <a:pt x="8901233" y="6558534"/>
                          <a:pt x="8541895" y="6482321"/>
                          <a:pt x="8321784" y="6516987"/>
                        </a:cubicBezTo>
                        <a:cubicBezTo>
                          <a:pt x="8101673" y="6551653"/>
                          <a:pt x="8140314" y="6515110"/>
                          <a:pt x="8058631" y="6516987"/>
                        </a:cubicBezTo>
                        <a:cubicBezTo>
                          <a:pt x="7976948" y="6518864"/>
                          <a:pt x="7577272" y="6440045"/>
                          <a:pt x="7383584" y="6516987"/>
                        </a:cubicBezTo>
                        <a:cubicBezTo>
                          <a:pt x="7189896" y="6593929"/>
                          <a:pt x="6923896" y="6514528"/>
                          <a:pt x="6605565" y="6516987"/>
                        </a:cubicBezTo>
                        <a:cubicBezTo>
                          <a:pt x="6287234" y="6519446"/>
                          <a:pt x="6237425" y="6499280"/>
                          <a:pt x="6033492" y="6516987"/>
                        </a:cubicBezTo>
                        <a:cubicBezTo>
                          <a:pt x="5829559" y="6534694"/>
                          <a:pt x="5751434" y="6500273"/>
                          <a:pt x="5564392" y="6516987"/>
                        </a:cubicBezTo>
                        <a:cubicBezTo>
                          <a:pt x="5377350" y="6533701"/>
                          <a:pt x="5004611" y="6429989"/>
                          <a:pt x="4786372" y="6516987"/>
                        </a:cubicBezTo>
                        <a:cubicBezTo>
                          <a:pt x="4568133" y="6603985"/>
                          <a:pt x="4522171" y="6504122"/>
                          <a:pt x="4420245" y="6516987"/>
                        </a:cubicBezTo>
                        <a:cubicBezTo>
                          <a:pt x="4318319" y="6529852"/>
                          <a:pt x="4243293" y="6507170"/>
                          <a:pt x="4157092" y="6516987"/>
                        </a:cubicBezTo>
                        <a:cubicBezTo>
                          <a:pt x="4070891" y="6526804"/>
                          <a:pt x="3796058" y="6498274"/>
                          <a:pt x="3687992" y="6516987"/>
                        </a:cubicBezTo>
                        <a:cubicBezTo>
                          <a:pt x="3579926" y="6535700"/>
                          <a:pt x="3400129" y="6492427"/>
                          <a:pt x="3321865" y="6516987"/>
                        </a:cubicBezTo>
                        <a:cubicBezTo>
                          <a:pt x="3243601" y="6541547"/>
                          <a:pt x="3074167" y="6474190"/>
                          <a:pt x="2955738" y="6516987"/>
                        </a:cubicBezTo>
                        <a:cubicBezTo>
                          <a:pt x="2837309" y="6559784"/>
                          <a:pt x="2458910" y="6478854"/>
                          <a:pt x="2177718" y="6516987"/>
                        </a:cubicBezTo>
                        <a:cubicBezTo>
                          <a:pt x="1896526" y="6555120"/>
                          <a:pt x="2031360" y="6495966"/>
                          <a:pt x="1914565" y="6516987"/>
                        </a:cubicBezTo>
                        <a:cubicBezTo>
                          <a:pt x="1797770" y="6538008"/>
                          <a:pt x="1719159" y="6473780"/>
                          <a:pt x="1548438" y="6516987"/>
                        </a:cubicBezTo>
                        <a:cubicBezTo>
                          <a:pt x="1377717" y="6560194"/>
                          <a:pt x="1083602" y="6509492"/>
                          <a:pt x="736094" y="6516987"/>
                        </a:cubicBezTo>
                        <a:cubicBezTo>
                          <a:pt x="308667" y="6512362"/>
                          <a:pt x="48444" y="6184973"/>
                          <a:pt x="0" y="5780893"/>
                        </a:cubicBezTo>
                        <a:cubicBezTo>
                          <a:pt x="-22808" y="5605180"/>
                          <a:pt x="42160" y="5419447"/>
                          <a:pt x="0" y="5270808"/>
                        </a:cubicBezTo>
                        <a:cubicBezTo>
                          <a:pt x="-42160" y="5122170"/>
                          <a:pt x="52152" y="4882964"/>
                          <a:pt x="0" y="4609379"/>
                        </a:cubicBezTo>
                        <a:cubicBezTo>
                          <a:pt x="-52152" y="4335794"/>
                          <a:pt x="67375" y="4273437"/>
                          <a:pt x="0" y="3947949"/>
                        </a:cubicBezTo>
                        <a:cubicBezTo>
                          <a:pt x="-67375" y="3622461"/>
                          <a:pt x="6698" y="3646035"/>
                          <a:pt x="0" y="3437864"/>
                        </a:cubicBezTo>
                        <a:cubicBezTo>
                          <a:pt x="-6698" y="3229693"/>
                          <a:pt x="5303" y="3099733"/>
                          <a:pt x="0" y="2978227"/>
                        </a:cubicBezTo>
                        <a:cubicBezTo>
                          <a:pt x="-5303" y="2856721"/>
                          <a:pt x="32631" y="2561064"/>
                          <a:pt x="0" y="2417694"/>
                        </a:cubicBezTo>
                        <a:cubicBezTo>
                          <a:pt x="-32631" y="2274324"/>
                          <a:pt x="55369" y="2090001"/>
                          <a:pt x="0" y="1907608"/>
                        </a:cubicBezTo>
                        <a:cubicBezTo>
                          <a:pt x="-55369" y="1725215"/>
                          <a:pt x="44700" y="1686921"/>
                          <a:pt x="0" y="1498419"/>
                        </a:cubicBezTo>
                        <a:cubicBezTo>
                          <a:pt x="-44700" y="1309917"/>
                          <a:pt x="58348" y="907390"/>
                          <a:pt x="0" y="736094"/>
                        </a:cubicBezTo>
                        <a:close/>
                      </a:path>
                      <a:path w="11769505" h="6516987" stroke="0" extrusionOk="0">
                        <a:moveTo>
                          <a:pt x="0" y="736094"/>
                        </a:moveTo>
                        <a:cubicBezTo>
                          <a:pt x="-85428" y="371098"/>
                          <a:pt x="273897" y="-32635"/>
                          <a:pt x="736094" y="0"/>
                        </a:cubicBezTo>
                        <a:cubicBezTo>
                          <a:pt x="974159" y="-16955"/>
                          <a:pt x="1074964" y="29215"/>
                          <a:pt x="1308167" y="0"/>
                        </a:cubicBezTo>
                        <a:cubicBezTo>
                          <a:pt x="1541370" y="-29215"/>
                          <a:pt x="1761284" y="78815"/>
                          <a:pt x="1983214" y="0"/>
                        </a:cubicBezTo>
                        <a:cubicBezTo>
                          <a:pt x="2205144" y="-78815"/>
                          <a:pt x="2277718" y="50205"/>
                          <a:pt x="2555287" y="0"/>
                        </a:cubicBezTo>
                        <a:cubicBezTo>
                          <a:pt x="2832856" y="-50205"/>
                          <a:pt x="3075131" y="64527"/>
                          <a:pt x="3230333" y="0"/>
                        </a:cubicBezTo>
                        <a:cubicBezTo>
                          <a:pt x="3385535" y="-64527"/>
                          <a:pt x="3750466" y="30642"/>
                          <a:pt x="4008353" y="0"/>
                        </a:cubicBezTo>
                        <a:cubicBezTo>
                          <a:pt x="4266240" y="-30642"/>
                          <a:pt x="4371984" y="37776"/>
                          <a:pt x="4477453" y="0"/>
                        </a:cubicBezTo>
                        <a:cubicBezTo>
                          <a:pt x="4582922" y="-37776"/>
                          <a:pt x="4825697" y="40613"/>
                          <a:pt x="4946553" y="0"/>
                        </a:cubicBezTo>
                        <a:cubicBezTo>
                          <a:pt x="5067409" y="-40613"/>
                          <a:pt x="5377277" y="31772"/>
                          <a:pt x="5518626" y="0"/>
                        </a:cubicBezTo>
                        <a:cubicBezTo>
                          <a:pt x="5659975" y="-31772"/>
                          <a:pt x="5987588" y="46322"/>
                          <a:pt x="6296645" y="0"/>
                        </a:cubicBezTo>
                        <a:cubicBezTo>
                          <a:pt x="6605702" y="-46322"/>
                          <a:pt x="6742914" y="57499"/>
                          <a:pt x="6971692" y="0"/>
                        </a:cubicBezTo>
                        <a:cubicBezTo>
                          <a:pt x="7200470" y="-57499"/>
                          <a:pt x="7416378" y="85397"/>
                          <a:pt x="7749711" y="0"/>
                        </a:cubicBezTo>
                        <a:cubicBezTo>
                          <a:pt x="8083044" y="-85397"/>
                          <a:pt x="8184175" y="25863"/>
                          <a:pt x="8527731" y="0"/>
                        </a:cubicBezTo>
                        <a:cubicBezTo>
                          <a:pt x="8871287" y="-25863"/>
                          <a:pt x="9043779" y="3533"/>
                          <a:pt x="9202777" y="0"/>
                        </a:cubicBezTo>
                        <a:cubicBezTo>
                          <a:pt x="9361775" y="-3533"/>
                          <a:pt x="9624198" y="22394"/>
                          <a:pt x="9980796" y="0"/>
                        </a:cubicBezTo>
                        <a:cubicBezTo>
                          <a:pt x="10337394" y="-22394"/>
                          <a:pt x="10539984" y="120415"/>
                          <a:pt x="11033411" y="0"/>
                        </a:cubicBezTo>
                        <a:cubicBezTo>
                          <a:pt x="11333947" y="41776"/>
                          <a:pt x="11836161" y="347637"/>
                          <a:pt x="11769505" y="736094"/>
                        </a:cubicBezTo>
                        <a:cubicBezTo>
                          <a:pt x="11782019" y="967631"/>
                          <a:pt x="11761745" y="1171991"/>
                          <a:pt x="11769505" y="1296627"/>
                        </a:cubicBezTo>
                        <a:cubicBezTo>
                          <a:pt x="11777265" y="1421263"/>
                          <a:pt x="11722294" y="1512717"/>
                          <a:pt x="11769505" y="1705816"/>
                        </a:cubicBezTo>
                        <a:cubicBezTo>
                          <a:pt x="11816716" y="1898915"/>
                          <a:pt x="11750090" y="1941135"/>
                          <a:pt x="11769505" y="2165454"/>
                        </a:cubicBezTo>
                        <a:cubicBezTo>
                          <a:pt x="11788920" y="2389773"/>
                          <a:pt x="11723308" y="2469979"/>
                          <a:pt x="11769505" y="2725987"/>
                        </a:cubicBezTo>
                        <a:cubicBezTo>
                          <a:pt x="11815702" y="2981995"/>
                          <a:pt x="11753208" y="3060579"/>
                          <a:pt x="11769505" y="3236072"/>
                        </a:cubicBezTo>
                        <a:cubicBezTo>
                          <a:pt x="11785802" y="3411566"/>
                          <a:pt x="11737340" y="3607336"/>
                          <a:pt x="11769505" y="3796605"/>
                        </a:cubicBezTo>
                        <a:cubicBezTo>
                          <a:pt x="11801670" y="3985874"/>
                          <a:pt x="11732550" y="4066344"/>
                          <a:pt x="11769505" y="4306691"/>
                        </a:cubicBezTo>
                        <a:cubicBezTo>
                          <a:pt x="11806460" y="4547038"/>
                          <a:pt x="11714141" y="4680846"/>
                          <a:pt x="11769505" y="4816776"/>
                        </a:cubicBezTo>
                        <a:cubicBezTo>
                          <a:pt x="11824869" y="4952706"/>
                          <a:pt x="11759718" y="5040921"/>
                          <a:pt x="11769505" y="5225965"/>
                        </a:cubicBezTo>
                        <a:cubicBezTo>
                          <a:pt x="11779292" y="5411009"/>
                          <a:pt x="11705761" y="5645621"/>
                          <a:pt x="11769505" y="5780893"/>
                        </a:cubicBezTo>
                        <a:cubicBezTo>
                          <a:pt x="11802545" y="6214271"/>
                          <a:pt x="11406789" y="6577089"/>
                          <a:pt x="11033411" y="6516987"/>
                        </a:cubicBezTo>
                        <a:cubicBezTo>
                          <a:pt x="10839460" y="6595031"/>
                          <a:pt x="10621551" y="6483782"/>
                          <a:pt x="10358365" y="6516987"/>
                        </a:cubicBezTo>
                        <a:cubicBezTo>
                          <a:pt x="10095179" y="6550192"/>
                          <a:pt x="10040614" y="6487373"/>
                          <a:pt x="9889265" y="6516987"/>
                        </a:cubicBezTo>
                        <a:cubicBezTo>
                          <a:pt x="9737916" y="6546601"/>
                          <a:pt x="9457523" y="6462972"/>
                          <a:pt x="9214218" y="6516987"/>
                        </a:cubicBezTo>
                        <a:cubicBezTo>
                          <a:pt x="8970913" y="6571002"/>
                          <a:pt x="8941462" y="6483959"/>
                          <a:pt x="8848092" y="6516987"/>
                        </a:cubicBezTo>
                        <a:cubicBezTo>
                          <a:pt x="8754722" y="6550015"/>
                          <a:pt x="8418030" y="6433878"/>
                          <a:pt x="8070072" y="6516987"/>
                        </a:cubicBezTo>
                        <a:cubicBezTo>
                          <a:pt x="7722114" y="6600096"/>
                          <a:pt x="7784020" y="6465672"/>
                          <a:pt x="7497999" y="6516987"/>
                        </a:cubicBezTo>
                        <a:cubicBezTo>
                          <a:pt x="7211978" y="6568302"/>
                          <a:pt x="7041097" y="6451509"/>
                          <a:pt x="6925926" y="6516987"/>
                        </a:cubicBezTo>
                        <a:cubicBezTo>
                          <a:pt x="6810755" y="6582465"/>
                          <a:pt x="6740008" y="6501607"/>
                          <a:pt x="6662772" y="6516987"/>
                        </a:cubicBezTo>
                        <a:cubicBezTo>
                          <a:pt x="6585536" y="6532367"/>
                          <a:pt x="6506036" y="6494693"/>
                          <a:pt x="6399618" y="6516987"/>
                        </a:cubicBezTo>
                        <a:cubicBezTo>
                          <a:pt x="6293200" y="6539281"/>
                          <a:pt x="5950949" y="6503896"/>
                          <a:pt x="5827545" y="6516987"/>
                        </a:cubicBezTo>
                        <a:cubicBezTo>
                          <a:pt x="5704141" y="6530078"/>
                          <a:pt x="5629785" y="6502862"/>
                          <a:pt x="5564392" y="6516987"/>
                        </a:cubicBezTo>
                        <a:cubicBezTo>
                          <a:pt x="5498999" y="6531112"/>
                          <a:pt x="5367678" y="6511828"/>
                          <a:pt x="5198265" y="6516987"/>
                        </a:cubicBezTo>
                        <a:cubicBezTo>
                          <a:pt x="5028852" y="6522146"/>
                          <a:pt x="4958468" y="6484347"/>
                          <a:pt x="4832138" y="6516987"/>
                        </a:cubicBezTo>
                        <a:cubicBezTo>
                          <a:pt x="4705808" y="6549627"/>
                          <a:pt x="4545259" y="6487652"/>
                          <a:pt x="4363038" y="6516987"/>
                        </a:cubicBezTo>
                        <a:cubicBezTo>
                          <a:pt x="4180817" y="6546322"/>
                          <a:pt x="4116206" y="6497919"/>
                          <a:pt x="3893938" y="6516987"/>
                        </a:cubicBezTo>
                        <a:cubicBezTo>
                          <a:pt x="3671670" y="6536055"/>
                          <a:pt x="3619000" y="6504192"/>
                          <a:pt x="3424838" y="6516987"/>
                        </a:cubicBezTo>
                        <a:cubicBezTo>
                          <a:pt x="3230676" y="6529782"/>
                          <a:pt x="3063182" y="6452759"/>
                          <a:pt x="2852765" y="6516987"/>
                        </a:cubicBezTo>
                        <a:cubicBezTo>
                          <a:pt x="2642348" y="6581215"/>
                          <a:pt x="2417747" y="6490307"/>
                          <a:pt x="2177718" y="6516987"/>
                        </a:cubicBezTo>
                        <a:cubicBezTo>
                          <a:pt x="1937689" y="6543667"/>
                          <a:pt x="1655606" y="6445215"/>
                          <a:pt x="1502672" y="6516987"/>
                        </a:cubicBezTo>
                        <a:cubicBezTo>
                          <a:pt x="1349738" y="6588759"/>
                          <a:pt x="1012460" y="6428236"/>
                          <a:pt x="736094" y="6516987"/>
                        </a:cubicBezTo>
                        <a:cubicBezTo>
                          <a:pt x="310145" y="6517135"/>
                          <a:pt x="74475" y="6191437"/>
                          <a:pt x="0" y="5780893"/>
                        </a:cubicBezTo>
                        <a:cubicBezTo>
                          <a:pt x="-63934" y="5527621"/>
                          <a:pt x="25991" y="5314712"/>
                          <a:pt x="0" y="5169912"/>
                        </a:cubicBezTo>
                        <a:cubicBezTo>
                          <a:pt x="-25991" y="5025112"/>
                          <a:pt x="37387" y="4871879"/>
                          <a:pt x="0" y="4760723"/>
                        </a:cubicBezTo>
                        <a:cubicBezTo>
                          <a:pt x="-37387" y="4649567"/>
                          <a:pt x="26127" y="4546597"/>
                          <a:pt x="0" y="4351533"/>
                        </a:cubicBezTo>
                        <a:cubicBezTo>
                          <a:pt x="-26127" y="4156469"/>
                          <a:pt x="49986" y="3921812"/>
                          <a:pt x="0" y="3690104"/>
                        </a:cubicBezTo>
                        <a:cubicBezTo>
                          <a:pt x="-49986" y="3458396"/>
                          <a:pt x="3064" y="3385616"/>
                          <a:pt x="0" y="3230467"/>
                        </a:cubicBezTo>
                        <a:cubicBezTo>
                          <a:pt x="-3064" y="3075318"/>
                          <a:pt x="57060" y="2727219"/>
                          <a:pt x="0" y="2569038"/>
                        </a:cubicBezTo>
                        <a:cubicBezTo>
                          <a:pt x="-57060" y="2410857"/>
                          <a:pt x="63772" y="2206634"/>
                          <a:pt x="0" y="2008504"/>
                        </a:cubicBezTo>
                        <a:cubicBezTo>
                          <a:pt x="-63772" y="1810374"/>
                          <a:pt x="58666" y="1535622"/>
                          <a:pt x="0" y="1397523"/>
                        </a:cubicBezTo>
                        <a:cubicBezTo>
                          <a:pt x="-58666" y="1259424"/>
                          <a:pt x="38984" y="1017573"/>
                          <a:pt x="0" y="73609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0596361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F8B4-777D-495B-90C5-2F75C5FE76AA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0710-1DBA-4B98-9C26-6346A72A0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90452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F8B4-777D-495B-90C5-2F75C5FE76AA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0710-1DBA-4B98-9C26-6346A72A0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23070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F8B4-777D-495B-90C5-2F75C5FE76AA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0710-1DBA-4B98-9C26-6346A72A0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657720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F8B4-777D-495B-90C5-2F75C5FE76AA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0710-1DBA-4B98-9C26-6346A72A0FA7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691003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1240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F8B4-777D-495B-90C5-2F75C5FE76AA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0710-1DBA-4B98-9C26-6346A72A0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704910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F8B4-777D-495B-90C5-2F75C5FE76AA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0710-1DBA-4B98-9C26-6346A72A0FA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42684069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F8B4-777D-495B-90C5-2F75C5FE76AA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0710-1DBA-4B98-9C26-6346A72A0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54413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F8B4-777D-495B-90C5-2F75C5FE76AA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0710-1DBA-4B98-9C26-6346A72A0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99371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F8B4-777D-495B-90C5-2F75C5FE76AA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0710-1DBA-4B98-9C26-6346A72A0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299589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83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E6D732-5B9A-1400-A42A-BCE9828EC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D86EC3F-26FE-4D10-3EF5-88CAB8405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9BCCB8-3776-EEEE-2DD0-C9B85147EA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93BE-C793-4D7B-BCFB-7C8CFCF1D4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1/28/2026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239E9B-9728-C5D4-CDEC-09FA8D8A9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E440FE-E61F-A7EC-BB5E-68122F4C4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89F3A-CEF0-456F-8C9C-1EF866209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389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F9569E-7EE1-E772-4BFA-11FA17190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12A7BC9-902F-1E5D-5266-BAEDB38EC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79A185-CF97-F34D-2CB8-1C77282B1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93BE-C793-4D7B-BCFB-7C8CFCF1D4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1/28/2026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2C54BF-99E3-657C-F45D-86662B467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D3B213-0FF3-DF15-AA7B-B6B001EF2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89F3A-CEF0-456F-8C9C-1EF866209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75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DF5E71-C984-F15A-22D0-D290ACF59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79D4F1C-987F-6F38-BAC4-2829D74A8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4B7A6B-D24D-950D-6598-6CB40D011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93BE-C793-4D7B-BCFB-7C8CFCF1D4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1/28/2026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05FE3E-921E-FD9A-C229-E7ED549B3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DE429B-575C-4554-57FD-2A4559FFB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89F3A-CEF0-456F-8C9C-1EF866209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092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5014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234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9253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407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124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3808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3020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5A431A-B129-6C28-90BB-2262F70CC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AEC6A90-785D-E22D-4214-52EE2BD4A0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7066FD-BDAA-C634-9339-9AAA64BA00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93BE-C793-4D7B-BCFB-7C8CFCF1D4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1/28/2026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D25B28-881C-2F14-0AAF-8645F0564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98633F-464E-B9BB-F706-3E9EF3F0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89F3A-CEF0-456F-8C9C-1EF866209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145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ECE6A16-97D9-A55F-E58F-D936B6F791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772DA80-3DEA-1583-23C3-71EB3DBDA3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7013D1-250A-BCC3-FFFF-BA2308416B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93BE-C793-4D7B-BCFB-7C8CFCF1D4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1/28/2026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394F21-653F-4793-DAB6-395FF0444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22791D-AD9E-48FD-4D4B-8591124BE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89F3A-CEF0-456F-8C9C-1EF866209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266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725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278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492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8717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277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6.jp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1122E24-795C-4761-BD98-D19D5A7282BF}"/>
              </a:ext>
            </a:extLst>
          </p:cNvPr>
          <p:cNvSpPr txBox="1"/>
          <p:nvPr userDrawn="1"/>
        </p:nvSpPr>
        <p:spPr>
          <a:xfrm>
            <a:off x="9044354" y="6581001"/>
            <a:ext cx="31476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: tranthao121004@gmail.com</a:t>
            </a:r>
          </a:p>
        </p:txBody>
      </p:sp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6CE5595F-FBF4-5B85-2578-C3080CD1D11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774" y="83951"/>
            <a:ext cx="1469865" cy="146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472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86CF109E-8136-48AE-9F98-B8DEA4C960E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774" y="83951"/>
            <a:ext cx="1469865" cy="146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27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512570" y="-582295"/>
            <a:ext cx="13532485" cy="799084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" b="59828"/>
            <a:stretch>
              <a:fillRect/>
            </a:stretch>
          </p:blipFill>
          <p:spPr>
            <a:xfrm>
              <a:off x="0" y="0"/>
              <a:ext cx="12192000" cy="299586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83" b="59828"/>
            <a:stretch>
              <a:fillRect/>
            </a:stretch>
          </p:blipFill>
          <p:spPr>
            <a:xfrm flipV="1">
              <a:off x="0" y="3982453"/>
              <a:ext cx="12192000" cy="2875547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4123079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46552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E2F8489-6B76-5930-9CEE-537C4B7C6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64D0CE-4EC7-CD51-6C88-831B926DF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18439C-DB55-FF73-F434-693308C22D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6C7A8-1282-4CB2-99D6-3DF3FA46177F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17A469-35B7-3D9A-100C-4101748C16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7BF986-116B-9BC1-BEF9-5A411E244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531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974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FF0BB43A-C4F3-1324-F535-2B350B80571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774" y="83951"/>
            <a:ext cx="1469865" cy="146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275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0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4.png"/><Relationship Id="rId11" Type="http://schemas.openxmlformats.org/officeDocument/2006/relationships/audio" Target="../media/audio1.wav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3"/>
          <p:cNvSpPr/>
          <p:nvPr/>
        </p:nvSpPr>
        <p:spPr>
          <a:xfrm>
            <a:off x="439771" y="797643"/>
            <a:ext cx="11582400" cy="5718904"/>
          </a:xfrm>
          <a:custGeom>
            <a:avLst/>
            <a:gdLst>
              <a:gd name="connsiteX0" fmla="*/ 0 w 5538087"/>
              <a:gd name="connsiteY0" fmla="*/ 526811 h 1488166"/>
              <a:gd name="connsiteX1" fmla="*/ 526811 w 5538087"/>
              <a:gd name="connsiteY1" fmla="*/ 0 h 1488166"/>
              <a:gd name="connsiteX2" fmla="*/ 1167449 w 5538087"/>
              <a:gd name="connsiteY2" fmla="*/ 0 h 1488166"/>
              <a:gd name="connsiteX3" fmla="*/ 1808087 w 5538087"/>
              <a:gd name="connsiteY3" fmla="*/ 0 h 1488166"/>
              <a:gd name="connsiteX4" fmla="*/ 2448725 w 5538087"/>
              <a:gd name="connsiteY4" fmla="*/ 0 h 1488166"/>
              <a:gd name="connsiteX5" fmla="*/ 3044518 w 5538087"/>
              <a:gd name="connsiteY5" fmla="*/ 0 h 1488166"/>
              <a:gd name="connsiteX6" fmla="*/ 3774845 w 5538087"/>
              <a:gd name="connsiteY6" fmla="*/ 0 h 1488166"/>
              <a:gd name="connsiteX7" fmla="*/ 4325793 w 5538087"/>
              <a:gd name="connsiteY7" fmla="*/ 0 h 1488166"/>
              <a:gd name="connsiteX8" fmla="*/ 5011276 w 5538087"/>
              <a:gd name="connsiteY8" fmla="*/ 0 h 1488166"/>
              <a:gd name="connsiteX9" fmla="*/ 5538087 w 5538087"/>
              <a:gd name="connsiteY9" fmla="*/ 526811 h 1488166"/>
              <a:gd name="connsiteX10" fmla="*/ 5538087 w 5538087"/>
              <a:gd name="connsiteY10" fmla="*/ 961355 h 1488166"/>
              <a:gd name="connsiteX11" fmla="*/ 5011276 w 5538087"/>
              <a:gd name="connsiteY11" fmla="*/ 1488166 h 1488166"/>
              <a:gd name="connsiteX12" fmla="*/ 4460327 w 5538087"/>
              <a:gd name="connsiteY12" fmla="*/ 1488166 h 1488166"/>
              <a:gd name="connsiteX13" fmla="*/ 3819690 w 5538087"/>
              <a:gd name="connsiteY13" fmla="*/ 1488166 h 1488166"/>
              <a:gd name="connsiteX14" fmla="*/ 3313586 w 5538087"/>
              <a:gd name="connsiteY14" fmla="*/ 1488166 h 1488166"/>
              <a:gd name="connsiteX15" fmla="*/ 2672948 w 5538087"/>
              <a:gd name="connsiteY15" fmla="*/ 1488166 h 1488166"/>
              <a:gd name="connsiteX16" fmla="*/ 1987465 w 5538087"/>
              <a:gd name="connsiteY16" fmla="*/ 1488166 h 1488166"/>
              <a:gd name="connsiteX17" fmla="*/ 1301983 w 5538087"/>
              <a:gd name="connsiteY17" fmla="*/ 1488166 h 1488166"/>
              <a:gd name="connsiteX18" fmla="*/ 526811 w 5538087"/>
              <a:gd name="connsiteY18" fmla="*/ 1488166 h 1488166"/>
              <a:gd name="connsiteX19" fmla="*/ 0 w 5538087"/>
              <a:gd name="connsiteY19" fmla="*/ 961355 h 1488166"/>
              <a:gd name="connsiteX20" fmla="*/ 0 w 5538087"/>
              <a:gd name="connsiteY20" fmla="*/ 526811 h 148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38087" h="1488166" fill="none" extrusionOk="0">
                <a:moveTo>
                  <a:pt x="0" y="526811"/>
                </a:moveTo>
                <a:cubicBezTo>
                  <a:pt x="25961" y="223717"/>
                  <a:pt x="225585" y="-30731"/>
                  <a:pt x="526811" y="0"/>
                </a:cubicBezTo>
                <a:cubicBezTo>
                  <a:pt x="846848" y="15387"/>
                  <a:pt x="1009412" y="26790"/>
                  <a:pt x="1167449" y="0"/>
                </a:cubicBezTo>
                <a:cubicBezTo>
                  <a:pt x="1325486" y="-26790"/>
                  <a:pt x="1639624" y="-12226"/>
                  <a:pt x="1808087" y="0"/>
                </a:cubicBezTo>
                <a:cubicBezTo>
                  <a:pt x="1976550" y="12226"/>
                  <a:pt x="2209993" y="-3999"/>
                  <a:pt x="2448725" y="0"/>
                </a:cubicBezTo>
                <a:cubicBezTo>
                  <a:pt x="2687457" y="3999"/>
                  <a:pt x="2887074" y="16047"/>
                  <a:pt x="3044518" y="0"/>
                </a:cubicBezTo>
                <a:cubicBezTo>
                  <a:pt x="3201962" y="-16047"/>
                  <a:pt x="3508713" y="47"/>
                  <a:pt x="3774845" y="0"/>
                </a:cubicBezTo>
                <a:cubicBezTo>
                  <a:pt x="4040977" y="-47"/>
                  <a:pt x="4175704" y="-23876"/>
                  <a:pt x="4325793" y="0"/>
                </a:cubicBezTo>
                <a:cubicBezTo>
                  <a:pt x="4475882" y="23876"/>
                  <a:pt x="4737957" y="11821"/>
                  <a:pt x="5011276" y="0"/>
                </a:cubicBezTo>
                <a:cubicBezTo>
                  <a:pt x="5318727" y="-16935"/>
                  <a:pt x="5522707" y="229204"/>
                  <a:pt x="5538087" y="526811"/>
                </a:cubicBezTo>
                <a:cubicBezTo>
                  <a:pt x="5545074" y="700027"/>
                  <a:pt x="5548538" y="782965"/>
                  <a:pt x="5538087" y="961355"/>
                </a:cubicBezTo>
                <a:cubicBezTo>
                  <a:pt x="5598159" y="1262498"/>
                  <a:pt x="5262143" y="1532519"/>
                  <a:pt x="5011276" y="1488166"/>
                </a:cubicBezTo>
                <a:cubicBezTo>
                  <a:pt x="4846267" y="1506415"/>
                  <a:pt x="4603005" y="1484651"/>
                  <a:pt x="4460327" y="1488166"/>
                </a:cubicBezTo>
                <a:cubicBezTo>
                  <a:pt x="4317649" y="1491681"/>
                  <a:pt x="4099852" y="1456792"/>
                  <a:pt x="3819690" y="1488166"/>
                </a:cubicBezTo>
                <a:cubicBezTo>
                  <a:pt x="3539528" y="1519540"/>
                  <a:pt x="3564210" y="1482021"/>
                  <a:pt x="3313586" y="1488166"/>
                </a:cubicBezTo>
                <a:cubicBezTo>
                  <a:pt x="3062962" y="1494311"/>
                  <a:pt x="2851720" y="1458861"/>
                  <a:pt x="2672948" y="1488166"/>
                </a:cubicBezTo>
                <a:cubicBezTo>
                  <a:pt x="2494176" y="1517471"/>
                  <a:pt x="2249310" y="1484301"/>
                  <a:pt x="1987465" y="1488166"/>
                </a:cubicBezTo>
                <a:cubicBezTo>
                  <a:pt x="1725620" y="1492031"/>
                  <a:pt x="1621880" y="1497999"/>
                  <a:pt x="1301983" y="1488166"/>
                </a:cubicBezTo>
                <a:cubicBezTo>
                  <a:pt x="982086" y="1478333"/>
                  <a:pt x="824912" y="1520359"/>
                  <a:pt x="526811" y="1488166"/>
                </a:cubicBezTo>
                <a:cubicBezTo>
                  <a:pt x="244573" y="1472292"/>
                  <a:pt x="-11026" y="1321313"/>
                  <a:pt x="0" y="961355"/>
                </a:cubicBezTo>
                <a:cubicBezTo>
                  <a:pt x="14192" y="835032"/>
                  <a:pt x="-15120" y="698968"/>
                  <a:pt x="0" y="526811"/>
                </a:cubicBezTo>
                <a:close/>
              </a:path>
              <a:path w="5538087" h="1488166" stroke="0" extrusionOk="0">
                <a:moveTo>
                  <a:pt x="0" y="526811"/>
                </a:moveTo>
                <a:cubicBezTo>
                  <a:pt x="-14809" y="218442"/>
                  <a:pt x="211554" y="-31951"/>
                  <a:pt x="526811" y="0"/>
                </a:cubicBezTo>
                <a:cubicBezTo>
                  <a:pt x="770076" y="25946"/>
                  <a:pt x="920332" y="27117"/>
                  <a:pt x="1077760" y="0"/>
                </a:cubicBezTo>
                <a:cubicBezTo>
                  <a:pt x="1235188" y="-27117"/>
                  <a:pt x="1473325" y="10319"/>
                  <a:pt x="1763242" y="0"/>
                </a:cubicBezTo>
                <a:cubicBezTo>
                  <a:pt x="2053159" y="-10319"/>
                  <a:pt x="2161335" y="-8128"/>
                  <a:pt x="2269346" y="0"/>
                </a:cubicBezTo>
                <a:cubicBezTo>
                  <a:pt x="2377357" y="8128"/>
                  <a:pt x="2672881" y="-10373"/>
                  <a:pt x="2909984" y="0"/>
                </a:cubicBezTo>
                <a:cubicBezTo>
                  <a:pt x="3147087" y="10373"/>
                  <a:pt x="3189552" y="-229"/>
                  <a:pt x="3460932" y="0"/>
                </a:cubicBezTo>
                <a:cubicBezTo>
                  <a:pt x="3732312" y="229"/>
                  <a:pt x="3985047" y="-26615"/>
                  <a:pt x="4191260" y="0"/>
                </a:cubicBezTo>
                <a:cubicBezTo>
                  <a:pt x="4397473" y="26615"/>
                  <a:pt x="4830427" y="32988"/>
                  <a:pt x="5011276" y="0"/>
                </a:cubicBezTo>
                <a:cubicBezTo>
                  <a:pt x="5265588" y="-15896"/>
                  <a:pt x="5550715" y="238401"/>
                  <a:pt x="5538087" y="526811"/>
                </a:cubicBezTo>
                <a:cubicBezTo>
                  <a:pt x="5534211" y="721273"/>
                  <a:pt x="5540309" y="830123"/>
                  <a:pt x="5538087" y="961355"/>
                </a:cubicBezTo>
                <a:cubicBezTo>
                  <a:pt x="5532618" y="1185524"/>
                  <a:pt x="5287590" y="1493284"/>
                  <a:pt x="5011276" y="1488166"/>
                </a:cubicBezTo>
                <a:cubicBezTo>
                  <a:pt x="4778352" y="1501087"/>
                  <a:pt x="4698793" y="1473664"/>
                  <a:pt x="4460327" y="1488166"/>
                </a:cubicBezTo>
                <a:cubicBezTo>
                  <a:pt x="4221861" y="1502668"/>
                  <a:pt x="4109904" y="1512301"/>
                  <a:pt x="3864534" y="1488166"/>
                </a:cubicBezTo>
                <a:cubicBezTo>
                  <a:pt x="3619164" y="1464031"/>
                  <a:pt x="3535327" y="1475228"/>
                  <a:pt x="3268741" y="1488166"/>
                </a:cubicBezTo>
                <a:cubicBezTo>
                  <a:pt x="3002155" y="1501104"/>
                  <a:pt x="2864284" y="1501304"/>
                  <a:pt x="2628103" y="1488166"/>
                </a:cubicBezTo>
                <a:cubicBezTo>
                  <a:pt x="2391922" y="1475028"/>
                  <a:pt x="2367678" y="1485128"/>
                  <a:pt x="2121999" y="1488166"/>
                </a:cubicBezTo>
                <a:cubicBezTo>
                  <a:pt x="1876320" y="1491204"/>
                  <a:pt x="1727052" y="1459528"/>
                  <a:pt x="1481361" y="1488166"/>
                </a:cubicBezTo>
                <a:cubicBezTo>
                  <a:pt x="1235670" y="1516804"/>
                  <a:pt x="961382" y="1528263"/>
                  <a:pt x="526811" y="1488166"/>
                </a:cubicBezTo>
                <a:cubicBezTo>
                  <a:pt x="210050" y="1453487"/>
                  <a:pt x="9933" y="1239955"/>
                  <a:pt x="0" y="961355"/>
                </a:cubicBezTo>
                <a:cubicBezTo>
                  <a:pt x="-8318" y="749823"/>
                  <a:pt x="8943" y="694689"/>
                  <a:pt x="0" y="526811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solidFill>
              <a:schemeClr val="accent6">
                <a:lumMod val="20000"/>
                <a:lumOff val="80000"/>
                <a:alpha val="50000"/>
              </a:schemeClr>
            </a:solidFill>
          </a:ln>
          <a:effectLst>
            <a:innerShdw blurRad="114300">
              <a:schemeClr val="accent1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srgbClr val="FFFF00"/>
                </a:outerShdw>
              </a:effectLst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7C330DE-7940-B922-AEF8-2671BA222E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0" t="2059" r="20356" b="14"/>
          <a:stretch/>
        </p:blipFill>
        <p:spPr>
          <a:xfrm>
            <a:off x="4067182" y="4052948"/>
            <a:ext cx="3930924" cy="24635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F7D0524-67F0-0B03-48C2-56DDAC68F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552" y="1270916"/>
            <a:ext cx="9035055" cy="23044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1599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844D63-6CA5-0A1E-713D-F6CB89CFB7B0}"/>
              </a:ext>
            </a:extLst>
          </p:cNvPr>
          <p:cNvSpPr txBox="1"/>
          <p:nvPr/>
        </p:nvSpPr>
        <p:spPr>
          <a:xfrm>
            <a:off x="793251" y="364419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CD32D55-A98B-C2F9-BA38-E7D9E5DF7DA7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3B3CD9AE-AC4A-3F84-D752-39F686368336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A83C05ED-16DA-FD97-4175-00196DB30378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2,5 li?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B10193A-5E82-ABD1-5E10-94ED4CA32E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7861865-3727-EA1B-5661-AE10721649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6FAF011-0BDA-8986-5741-94783354BD8B}"/>
              </a:ext>
            </a:extLst>
          </p:cNvPr>
          <p:cNvGrpSpPr/>
          <p:nvPr/>
        </p:nvGrpSpPr>
        <p:grpSpPr>
          <a:xfrm>
            <a:off x="5757705" y="4238303"/>
            <a:ext cx="4282271" cy="662484"/>
            <a:chOff x="3111906" y="2642792"/>
            <a:chExt cx="5177983" cy="662484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xmlns="" id="{67782D91-D805-3A87-9774-2CD464DCC42D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CEF6BF97-2ACB-F074-B628-7F5E677E29FF}"/>
                </a:ext>
              </a:extLst>
            </p:cNvPr>
            <p:cNvSpPr txBox="1"/>
            <p:nvPr/>
          </p:nvSpPr>
          <p:spPr>
            <a:xfrm>
              <a:off x="3111906" y="2681646"/>
              <a:ext cx="4986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lang="en-US" sz="3200" b="1" i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S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h,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y,k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2,5 li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B97F3A3-5139-4EE8-3FDB-844BDB314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464" y="1106941"/>
            <a:ext cx="9182100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1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D0657FC-C57C-52A7-3F69-3E4A692783A1}"/>
              </a:ext>
            </a:extLst>
          </p:cNvPr>
          <p:cNvGrpSpPr/>
          <p:nvPr/>
        </p:nvGrpSpPr>
        <p:grpSpPr>
          <a:xfrm>
            <a:off x="1725234" y="3266422"/>
            <a:ext cx="5683751" cy="1116072"/>
            <a:chOff x="1122333" y="3266422"/>
            <a:chExt cx="5177983" cy="1116072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xmlns="" id="{721EE9B5-D62F-C2D4-EF77-F82B3A76B55D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C46A144C-810D-9FE3-F462-96B312FFA859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1,25 li?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BE4C24B-9D74-9CA5-C411-A8E338B533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DA2B4FA-EDAE-50F6-694E-3409E1C2E5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BC9AF71-55F1-DCD9-5F3E-8EE5A0A0DFCD}"/>
              </a:ext>
            </a:extLst>
          </p:cNvPr>
          <p:cNvGrpSpPr/>
          <p:nvPr/>
        </p:nvGrpSpPr>
        <p:grpSpPr>
          <a:xfrm>
            <a:off x="5757705" y="4238303"/>
            <a:ext cx="4282271" cy="662484"/>
            <a:chOff x="3111906" y="2642792"/>
            <a:chExt cx="5177983" cy="662484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xmlns="" id="{80EF5BC0-F620-DB98-3CB0-842A0467F98A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0C6C0A0F-98E6-569F-DC5B-E7B65D93F294}"/>
                </a:ext>
              </a:extLst>
            </p:cNvPr>
            <p:cNvSpPr txBox="1"/>
            <p:nvPr/>
          </p:nvSpPr>
          <p:spPr>
            <a:xfrm>
              <a:off x="3111906" y="2681646"/>
              <a:ext cx="4986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lang="en-US" sz="3200" b="1" i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r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1,5 li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F2982CF-6FEE-A8D2-5326-A464AFDC6B0B}"/>
              </a:ext>
            </a:extLst>
          </p:cNvPr>
          <p:cNvSpPr txBox="1"/>
          <p:nvPr/>
        </p:nvSpPr>
        <p:spPr>
          <a:xfrm>
            <a:off x="793251" y="364419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1E2ADEA-99D1-4BB0-32FE-EF7D7E17F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464" y="1106941"/>
            <a:ext cx="9182100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2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BD381CB-D67E-04FD-D877-F790EE8B24DA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xmlns="" id="{A37680F5-807E-06E3-089D-783BA1647CCB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98D6EE93-C2E7-1D7B-A7F6-9586C6C3D809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 li?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4DFD99C-363B-9C42-55E1-DE5D61F48A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684632D-CD40-03B5-CB98-2FF4FFD75D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62778D0-41BC-6741-FFE2-E66B3F03558C}"/>
              </a:ext>
            </a:extLst>
          </p:cNvPr>
          <p:cNvGrpSpPr/>
          <p:nvPr/>
        </p:nvGrpSpPr>
        <p:grpSpPr>
          <a:xfrm>
            <a:off x="6353399" y="4201928"/>
            <a:ext cx="3686578" cy="1077219"/>
            <a:chOff x="3832200" y="2606417"/>
            <a:chExt cx="4457690" cy="1077219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xmlns="" id="{14BACECF-A5F4-71EF-2B06-9E49D881C33A}"/>
                </a:ext>
              </a:extLst>
            </p:cNvPr>
            <p:cNvSpPr/>
            <p:nvPr/>
          </p:nvSpPr>
          <p:spPr>
            <a:xfrm>
              <a:off x="3832200" y="2642792"/>
              <a:ext cx="4457689" cy="104084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554ACDDE-ECE9-218E-87AA-9EE00F6C4A7C}"/>
                </a:ext>
              </a:extLst>
            </p:cNvPr>
            <p:cNvSpPr txBox="1"/>
            <p:nvPr/>
          </p:nvSpPr>
          <p:spPr>
            <a:xfrm>
              <a:off x="3832201" y="2606417"/>
              <a:ext cx="44576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ô, u, a, o, e, c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 ô li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9E131BB-17C0-6B84-D782-E1305294572A}"/>
              </a:ext>
            </a:extLst>
          </p:cNvPr>
          <p:cNvSpPr txBox="1"/>
          <p:nvPr/>
        </p:nvSpPr>
        <p:spPr>
          <a:xfrm>
            <a:off x="793251" y="364419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D937366-7B3D-545B-04CD-4485749D1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464" y="1106941"/>
            <a:ext cx="9182100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76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339CA63-20FE-48ED-DCDB-D41057A3BA09}"/>
              </a:ext>
            </a:extLst>
          </p:cNvPr>
          <p:cNvSpPr txBox="1"/>
          <p:nvPr/>
        </p:nvSpPr>
        <p:spPr>
          <a:xfrm>
            <a:off x="1021850" y="961478"/>
            <a:ext cx="8436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CDFCCF6-DF9C-4555-FAD0-1C00749B19A0}"/>
              </a:ext>
            </a:extLst>
          </p:cNvPr>
          <p:cNvGrpSpPr/>
          <p:nvPr/>
        </p:nvGrpSpPr>
        <p:grpSpPr>
          <a:xfrm>
            <a:off x="3930875" y="3737355"/>
            <a:ext cx="3766180" cy="2588992"/>
            <a:chOff x="3709812" y="3737355"/>
            <a:chExt cx="3766180" cy="258899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E907D8D4-3226-394B-7308-37019A9495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52" r="71731"/>
            <a:stretch/>
          </p:blipFill>
          <p:spPr>
            <a:xfrm>
              <a:off x="3709812" y="3737355"/>
              <a:ext cx="2005975" cy="254286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B980880E-5D5C-D764-E61B-BB4FE80251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37" t="-1626" b="-1626"/>
            <a:stretch/>
          </p:blipFill>
          <p:spPr>
            <a:xfrm>
              <a:off x="5715787" y="3737355"/>
              <a:ext cx="1760205" cy="2588992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D439823-14D2-8A05-6990-DCF4B87A9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207" y="1760084"/>
            <a:ext cx="9182100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09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of yellow flowers&#10;&#10;Description automatically generated with low confidence">
            <a:extLst>
              <a:ext uri="{FF2B5EF4-FFF2-40B4-BE49-F238E27FC236}">
                <a16:creationId xmlns:a16="http://schemas.microsoft.com/office/drawing/2014/main" xmlns="" id="{681DC4AC-B71C-4FDC-BD4F-950566ADBF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BF8A5213-2BF0-3153-412E-B1DD02EFD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961" y="0"/>
            <a:ext cx="5940000" cy="5940000"/>
          </a:xfrm>
          <a:prstGeom prst="rect">
            <a:avLst/>
          </a:prstGeom>
        </p:spPr>
      </p:pic>
      <p:pic>
        <p:nvPicPr>
          <p:cNvPr id="10" name="Picture 9" descr="A close-up of some flowers&#10;&#10;Description automatically generated with low confidence">
            <a:extLst>
              <a:ext uri="{FF2B5EF4-FFF2-40B4-BE49-F238E27FC236}">
                <a16:creationId xmlns:a16="http://schemas.microsoft.com/office/drawing/2014/main" xmlns="" id="{58DEF69C-F939-B9CB-4DAC-0CCCBBD3F6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9"/>
          <a:stretch/>
        </p:blipFill>
        <p:spPr>
          <a:xfrm flipH="1">
            <a:off x="7747606" y="2898000"/>
            <a:ext cx="4444392" cy="3960000"/>
          </a:xfrm>
          <a:prstGeom prst="rect">
            <a:avLst/>
          </a:prstGeom>
        </p:spPr>
      </p:pic>
      <p:pic>
        <p:nvPicPr>
          <p:cNvPr id="9" name="Picture 8" descr="A close-up of some flowers&#10;&#10;Description automatically generated with low confidence">
            <a:extLst>
              <a:ext uri="{FF2B5EF4-FFF2-40B4-BE49-F238E27FC236}">
                <a16:creationId xmlns:a16="http://schemas.microsoft.com/office/drawing/2014/main" xmlns="" id="{F0DD9F9E-C4F3-EE36-DA13-FD301E4D2E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9"/>
          <a:stretch/>
        </p:blipFill>
        <p:spPr>
          <a:xfrm>
            <a:off x="0" y="2898000"/>
            <a:ext cx="4444392" cy="3960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144141" y="233184"/>
            <a:ext cx="2972161" cy="4860000"/>
            <a:chOff x="957761" y="1458000"/>
            <a:chExt cx="2972161" cy="4860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0A684ED8-28A8-1E8A-12CC-4958D7399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7761" y="1458000"/>
              <a:ext cx="2972161" cy="4860000"/>
            </a:xfrm>
            <a:prstGeom prst="rect">
              <a:avLst/>
            </a:prstGeom>
          </p:spPr>
        </p:pic>
        <p:pic>
          <p:nvPicPr>
            <p:cNvPr id="13" name="图片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8812" y="3934750"/>
              <a:ext cx="535248" cy="535248"/>
            </a:xfrm>
            <a:prstGeom prst="rect">
              <a:avLst/>
            </a:prstGeom>
          </p:spPr>
        </p:pic>
      </p:grpSp>
      <p:pic>
        <p:nvPicPr>
          <p:cNvPr id="3" name="Picture 2" descr="A close up of a black background&#10;&#10;Description automatically generated">
            <a:extLst>
              <a:ext uri="{FF2B5EF4-FFF2-40B4-BE49-F238E27FC236}">
                <a16:creationId xmlns:a16="http://schemas.microsoft.com/office/drawing/2014/main" xmlns="" id="{10223E2E-98B2-7C89-AEF6-6163E16853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057" y="1762787"/>
            <a:ext cx="10341428" cy="249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97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3CFA7377-1FEB-DC7F-8704-B5C3D57D64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8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1CA14B3C-87C3-2122-95F1-9B89E7B57F4B}"/>
              </a:ext>
            </a:extLst>
          </p:cNvPr>
          <p:cNvGrpSpPr/>
          <p:nvPr/>
        </p:nvGrpSpPr>
        <p:grpSpPr>
          <a:xfrm>
            <a:off x="5125666" y="135771"/>
            <a:ext cx="6930768" cy="5868000"/>
            <a:chOff x="4227089" y="495000"/>
            <a:chExt cx="6930768" cy="5868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584775D6-7834-05FD-48EF-4856B0B07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54" t="15789" r="5161" b="9210"/>
            <a:stretch/>
          </p:blipFill>
          <p:spPr>
            <a:xfrm>
              <a:off x="4227089" y="495000"/>
              <a:ext cx="6930768" cy="58680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97568BE0-D9F0-DB91-B015-21D685AE745B}"/>
                </a:ext>
              </a:extLst>
            </p:cNvPr>
            <p:cNvSpPr txBox="1"/>
            <p:nvPr/>
          </p:nvSpPr>
          <p:spPr>
            <a:xfrm>
              <a:off x="8579379" y="4967866"/>
              <a:ext cx="16517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25400" h="254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 w="3175">
                    <a:noFill/>
                    <a:prstDash val="solid"/>
                  </a:ln>
                  <a:blipFill dpi="0"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glow rad="152400">
                      <a:prstClr val="white"/>
                    </a:glow>
                    <a:innerShdw>
                      <a:prstClr val="black"/>
                    </a:innerShdw>
                  </a:effectLst>
                  <a:uLnTx/>
                  <a:uFillTx/>
                  <a:latin typeface="LNTH-Dinomiko" panose="02000500000000000000" pitchFamily="2" charset="0"/>
                  <a:ea typeface="+mn-ea"/>
                  <a:cs typeface="+mn-cs"/>
                </a:rPr>
                <a:t>TẬP VIẾT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754929" y="1368216"/>
            <a:ext cx="2203648" cy="4608000"/>
            <a:chOff x="2418461" y="1530511"/>
            <a:chExt cx="2203648" cy="460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8D8016B-AC90-B90D-D578-DBB307409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8461" y="1530511"/>
              <a:ext cx="2203648" cy="460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0047" y="3925873"/>
              <a:ext cx="535248" cy="53524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8B9B3A3-0B72-4B09-8214-1A7E82BE59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3193" y="1390931"/>
            <a:ext cx="5157663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5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1979DA3-F43B-7089-516D-50A070950DB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xmlns="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1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xmlns="" id="{3CFA7377-1FEB-DC7F-8704-B5C3D57D64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48"/>
            <a:stretch/>
          </p:blipFill>
          <p:spPr>
            <a:xfrm flipH="1">
              <a:off x="0" y="0"/>
              <a:ext cx="12192000" cy="6858000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1CA14B3C-87C3-2122-95F1-9B89E7B57F4B}"/>
              </a:ext>
            </a:extLst>
          </p:cNvPr>
          <p:cNvGrpSpPr/>
          <p:nvPr/>
        </p:nvGrpSpPr>
        <p:grpSpPr>
          <a:xfrm>
            <a:off x="3277772" y="135770"/>
            <a:ext cx="8778662" cy="6518247"/>
            <a:chOff x="4227089" y="495000"/>
            <a:chExt cx="6930768" cy="5868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584775D6-7834-05FD-48EF-4856B0B07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54" t="15789" r="5161" b="9210"/>
            <a:stretch/>
          </p:blipFill>
          <p:spPr>
            <a:xfrm>
              <a:off x="4227089" y="495000"/>
              <a:ext cx="6930768" cy="58680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97568BE0-D9F0-DB91-B015-21D685AE745B}"/>
                </a:ext>
              </a:extLst>
            </p:cNvPr>
            <p:cNvSpPr txBox="1"/>
            <p:nvPr/>
          </p:nvSpPr>
          <p:spPr>
            <a:xfrm>
              <a:off x="8579379" y="4967866"/>
              <a:ext cx="1651731" cy="526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25400" h="254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  <a:prstDash val="solid"/>
                  </a:ln>
                  <a:blipFill dpi="0"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glow rad="152400">
                      <a:prstClr val="white"/>
                    </a:glow>
                    <a:innerShdw>
                      <a:prstClr val="black"/>
                    </a:inn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TẬP VIẾT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28810" y="1530511"/>
            <a:ext cx="2203648" cy="4608000"/>
            <a:chOff x="2418461" y="1530511"/>
            <a:chExt cx="2203648" cy="460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38D8016B-AC90-B90D-D578-DBB307409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8461" y="1530511"/>
              <a:ext cx="2203648" cy="4608000"/>
            </a:xfrm>
            <a:prstGeom prst="rect">
              <a:avLst/>
            </a:prstGeom>
          </p:spPr>
        </p:pic>
        <p:pic>
          <p:nvPicPr>
            <p:cNvPr id="16" name="图片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0047" y="3925873"/>
              <a:ext cx="535248" cy="53524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9737478-F1F1-4917-AEE3-35F7852BA3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4393" y="1157061"/>
            <a:ext cx="4279763" cy="8291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0EE6CCD-1FA5-4E05-99AF-4483F3A655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2694" y="2621603"/>
            <a:ext cx="61270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8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xmlns="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80E4C05-6D5E-2761-542F-E6BA24A9533D}"/>
              </a:ext>
            </a:extLst>
          </p:cNvPr>
          <p:cNvSpPr/>
          <p:nvPr/>
        </p:nvSpPr>
        <p:spPr>
          <a:xfrm>
            <a:off x="516000" y="85725"/>
            <a:ext cx="11160000" cy="6559623"/>
          </a:xfrm>
          <a:custGeom>
            <a:avLst/>
            <a:gdLst>
              <a:gd name="connsiteX0" fmla="*/ 0 w 11160000"/>
              <a:gd name="connsiteY0" fmla="*/ 334738 h 6559623"/>
              <a:gd name="connsiteX1" fmla="*/ 334738 w 11160000"/>
              <a:gd name="connsiteY1" fmla="*/ 0 h 6559623"/>
              <a:gd name="connsiteX2" fmla="*/ 1139012 w 11160000"/>
              <a:gd name="connsiteY2" fmla="*/ 0 h 6559623"/>
              <a:gd name="connsiteX3" fmla="*/ 2048190 w 11160000"/>
              <a:gd name="connsiteY3" fmla="*/ 0 h 6559623"/>
              <a:gd name="connsiteX4" fmla="*/ 2432843 w 11160000"/>
              <a:gd name="connsiteY4" fmla="*/ 0 h 6559623"/>
              <a:gd name="connsiteX5" fmla="*/ 2817495 w 11160000"/>
              <a:gd name="connsiteY5" fmla="*/ 0 h 6559623"/>
              <a:gd name="connsiteX6" fmla="*/ 3307053 w 11160000"/>
              <a:gd name="connsiteY6" fmla="*/ 0 h 6559623"/>
              <a:gd name="connsiteX7" fmla="*/ 4006421 w 11160000"/>
              <a:gd name="connsiteY7" fmla="*/ 0 h 6559623"/>
              <a:gd name="connsiteX8" fmla="*/ 4600884 w 11160000"/>
              <a:gd name="connsiteY8" fmla="*/ 0 h 6559623"/>
              <a:gd name="connsiteX9" fmla="*/ 5300253 w 11160000"/>
              <a:gd name="connsiteY9" fmla="*/ 0 h 6559623"/>
              <a:gd name="connsiteX10" fmla="*/ 6104526 w 11160000"/>
              <a:gd name="connsiteY10" fmla="*/ 0 h 6559623"/>
              <a:gd name="connsiteX11" fmla="*/ 6908800 w 11160000"/>
              <a:gd name="connsiteY11" fmla="*/ 0 h 6559623"/>
              <a:gd name="connsiteX12" fmla="*/ 7503263 w 11160000"/>
              <a:gd name="connsiteY12" fmla="*/ 0 h 6559623"/>
              <a:gd name="connsiteX13" fmla="*/ 8307536 w 11160000"/>
              <a:gd name="connsiteY13" fmla="*/ 0 h 6559623"/>
              <a:gd name="connsiteX14" fmla="*/ 9216715 w 11160000"/>
              <a:gd name="connsiteY14" fmla="*/ 0 h 6559623"/>
              <a:gd name="connsiteX15" fmla="*/ 10125894 w 11160000"/>
              <a:gd name="connsiteY15" fmla="*/ 0 h 6559623"/>
              <a:gd name="connsiteX16" fmla="*/ 10825262 w 11160000"/>
              <a:gd name="connsiteY16" fmla="*/ 0 h 6559623"/>
              <a:gd name="connsiteX17" fmla="*/ 11160000 w 11160000"/>
              <a:gd name="connsiteY17" fmla="*/ 334738 h 6559623"/>
              <a:gd name="connsiteX18" fmla="*/ 11160000 w 11160000"/>
              <a:gd name="connsiteY18" fmla="*/ 871396 h 6559623"/>
              <a:gd name="connsiteX19" fmla="*/ 11160000 w 11160000"/>
              <a:gd name="connsiteY19" fmla="*/ 1349152 h 6559623"/>
              <a:gd name="connsiteX20" fmla="*/ 11160000 w 11160000"/>
              <a:gd name="connsiteY20" fmla="*/ 2121416 h 6559623"/>
              <a:gd name="connsiteX21" fmla="*/ 11160000 w 11160000"/>
              <a:gd name="connsiteY21" fmla="*/ 2893680 h 6559623"/>
              <a:gd name="connsiteX22" fmla="*/ 11160000 w 11160000"/>
              <a:gd name="connsiteY22" fmla="*/ 3665943 h 6559623"/>
              <a:gd name="connsiteX23" fmla="*/ 11160000 w 11160000"/>
              <a:gd name="connsiteY23" fmla="*/ 4202601 h 6559623"/>
              <a:gd name="connsiteX24" fmla="*/ 11160000 w 11160000"/>
              <a:gd name="connsiteY24" fmla="*/ 4798161 h 6559623"/>
              <a:gd name="connsiteX25" fmla="*/ 11160000 w 11160000"/>
              <a:gd name="connsiteY25" fmla="*/ 5452621 h 6559623"/>
              <a:gd name="connsiteX26" fmla="*/ 11160000 w 11160000"/>
              <a:gd name="connsiteY26" fmla="*/ 6224885 h 6559623"/>
              <a:gd name="connsiteX27" fmla="*/ 10825262 w 11160000"/>
              <a:gd name="connsiteY27" fmla="*/ 6559623 h 6559623"/>
              <a:gd name="connsiteX28" fmla="*/ 10440609 w 11160000"/>
              <a:gd name="connsiteY28" fmla="*/ 6559623 h 6559623"/>
              <a:gd name="connsiteX29" fmla="*/ 9636336 w 11160000"/>
              <a:gd name="connsiteY29" fmla="*/ 6559623 h 6559623"/>
              <a:gd name="connsiteX30" fmla="*/ 8936968 w 11160000"/>
              <a:gd name="connsiteY30" fmla="*/ 6559623 h 6559623"/>
              <a:gd name="connsiteX31" fmla="*/ 8132694 w 11160000"/>
              <a:gd name="connsiteY31" fmla="*/ 6559623 h 6559623"/>
              <a:gd name="connsiteX32" fmla="*/ 7328421 w 11160000"/>
              <a:gd name="connsiteY32" fmla="*/ 6559623 h 6559623"/>
              <a:gd name="connsiteX33" fmla="*/ 6419242 w 11160000"/>
              <a:gd name="connsiteY33" fmla="*/ 6559623 h 6559623"/>
              <a:gd name="connsiteX34" fmla="*/ 5510063 w 11160000"/>
              <a:gd name="connsiteY34" fmla="*/ 6559623 h 6559623"/>
              <a:gd name="connsiteX35" fmla="*/ 4915600 w 11160000"/>
              <a:gd name="connsiteY35" fmla="*/ 6559623 h 6559623"/>
              <a:gd name="connsiteX36" fmla="*/ 4006421 w 11160000"/>
              <a:gd name="connsiteY36" fmla="*/ 6559623 h 6559623"/>
              <a:gd name="connsiteX37" fmla="*/ 3411958 w 11160000"/>
              <a:gd name="connsiteY37" fmla="*/ 6559623 h 6559623"/>
              <a:gd name="connsiteX38" fmla="*/ 2607685 w 11160000"/>
              <a:gd name="connsiteY38" fmla="*/ 6559623 h 6559623"/>
              <a:gd name="connsiteX39" fmla="*/ 1908317 w 11160000"/>
              <a:gd name="connsiteY39" fmla="*/ 6559623 h 6559623"/>
              <a:gd name="connsiteX40" fmla="*/ 1523664 w 11160000"/>
              <a:gd name="connsiteY40" fmla="*/ 6559623 h 6559623"/>
              <a:gd name="connsiteX41" fmla="*/ 1139012 w 11160000"/>
              <a:gd name="connsiteY41" fmla="*/ 6559623 h 6559623"/>
              <a:gd name="connsiteX42" fmla="*/ 334738 w 11160000"/>
              <a:gd name="connsiteY42" fmla="*/ 6559623 h 6559623"/>
              <a:gd name="connsiteX43" fmla="*/ 0 w 11160000"/>
              <a:gd name="connsiteY43" fmla="*/ 6224885 h 6559623"/>
              <a:gd name="connsiteX44" fmla="*/ 0 w 11160000"/>
              <a:gd name="connsiteY44" fmla="*/ 5747129 h 6559623"/>
              <a:gd name="connsiteX45" fmla="*/ 0 w 11160000"/>
              <a:gd name="connsiteY45" fmla="*/ 5151569 h 6559623"/>
              <a:gd name="connsiteX46" fmla="*/ 0 w 11160000"/>
              <a:gd name="connsiteY46" fmla="*/ 4614911 h 6559623"/>
              <a:gd name="connsiteX47" fmla="*/ 0 w 11160000"/>
              <a:gd name="connsiteY47" fmla="*/ 3901549 h 6559623"/>
              <a:gd name="connsiteX48" fmla="*/ 0 w 11160000"/>
              <a:gd name="connsiteY48" fmla="*/ 3188187 h 6559623"/>
              <a:gd name="connsiteX49" fmla="*/ 0 w 11160000"/>
              <a:gd name="connsiteY49" fmla="*/ 2651529 h 6559623"/>
              <a:gd name="connsiteX50" fmla="*/ 0 w 11160000"/>
              <a:gd name="connsiteY50" fmla="*/ 1938167 h 6559623"/>
              <a:gd name="connsiteX51" fmla="*/ 0 w 11160000"/>
              <a:gd name="connsiteY51" fmla="*/ 1283706 h 6559623"/>
              <a:gd name="connsiteX52" fmla="*/ 0 w 11160000"/>
              <a:gd name="connsiteY52" fmla="*/ 334738 h 6559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60000" h="6559623" fill="none" extrusionOk="0">
                <a:moveTo>
                  <a:pt x="0" y="334738"/>
                </a:moveTo>
                <a:cubicBezTo>
                  <a:pt x="1023" y="139854"/>
                  <a:pt x="180751" y="-6993"/>
                  <a:pt x="334738" y="0"/>
                </a:cubicBezTo>
                <a:cubicBezTo>
                  <a:pt x="723438" y="7319"/>
                  <a:pt x="813102" y="-35489"/>
                  <a:pt x="1139012" y="0"/>
                </a:cubicBezTo>
                <a:cubicBezTo>
                  <a:pt x="1464922" y="35489"/>
                  <a:pt x="1754177" y="4963"/>
                  <a:pt x="2048190" y="0"/>
                </a:cubicBezTo>
                <a:cubicBezTo>
                  <a:pt x="2342203" y="-4963"/>
                  <a:pt x="2300196" y="10018"/>
                  <a:pt x="2432843" y="0"/>
                </a:cubicBezTo>
                <a:cubicBezTo>
                  <a:pt x="2565490" y="-10018"/>
                  <a:pt x="2634579" y="-113"/>
                  <a:pt x="2817495" y="0"/>
                </a:cubicBezTo>
                <a:cubicBezTo>
                  <a:pt x="3000411" y="113"/>
                  <a:pt x="3177111" y="1177"/>
                  <a:pt x="3307053" y="0"/>
                </a:cubicBezTo>
                <a:cubicBezTo>
                  <a:pt x="3436995" y="-1177"/>
                  <a:pt x="3836152" y="-29214"/>
                  <a:pt x="4006421" y="0"/>
                </a:cubicBezTo>
                <a:cubicBezTo>
                  <a:pt x="4176690" y="29214"/>
                  <a:pt x="4406470" y="-28636"/>
                  <a:pt x="4600884" y="0"/>
                </a:cubicBezTo>
                <a:cubicBezTo>
                  <a:pt x="4795298" y="28636"/>
                  <a:pt x="5149920" y="-7046"/>
                  <a:pt x="5300253" y="0"/>
                </a:cubicBezTo>
                <a:cubicBezTo>
                  <a:pt x="5450586" y="7046"/>
                  <a:pt x="5895509" y="-30357"/>
                  <a:pt x="6104526" y="0"/>
                </a:cubicBezTo>
                <a:cubicBezTo>
                  <a:pt x="6313543" y="30357"/>
                  <a:pt x="6636188" y="-5528"/>
                  <a:pt x="6908800" y="0"/>
                </a:cubicBezTo>
                <a:cubicBezTo>
                  <a:pt x="7181412" y="5528"/>
                  <a:pt x="7242996" y="23661"/>
                  <a:pt x="7503263" y="0"/>
                </a:cubicBezTo>
                <a:cubicBezTo>
                  <a:pt x="7763530" y="-23661"/>
                  <a:pt x="7932420" y="22185"/>
                  <a:pt x="8307536" y="0"/>
                </a:cubicBezTo>
                <a:cubicBezTo>
                  <a:pt x="8682652" y="-22185"/>
                  <a:pt x="9020718" y="30553"/>
                  <a:pt x="9216715" y="0"/>
                </a:cubicBezTo>
                <a:cubicBezTo>
                  <a:pt x="9412712" y="-30553"/>
                  <a:pt x="9761768" y="-25462"/>
                  <a:pt x="10125894" y="0"/>
                </a:cubicBezTo>
                <a:cubicBezTo>
                  <a:pt x="10490020" y="25462"/>
                  <a:pt x="10614930" y="-19057"/>
                  <a:pt x="10825262" y="0"/>
                </a:cubicBezTo>
                <a:cubicBezTo>
                  <a:pt x="10982981" y="31953"/>
                  <a:pt x="11140356" y="124580"/>
                  <a:pt x="11160000" y="334738"/>
                </a:cubicBezTo>
                <a:cubicBezTo>
                  <a:pt x="11143057" y="481948"/>
                  <a:pt x="11185125" y="737152"/>
                  <a:pt x="11160000" y="871396"/>
                </a:cubicBezTo>
                <a:cubicBezTo>
                  <a:pt x="11134875" y="1005640"/>
                  <a:pt x="11137562" y="1151098"/>
                  <a:pt x="11160000" y="1349152"/>
                </a:cubicBezTo>
                <a:cubicBezTo>
                  <a:pt x="11182438" y="1547206"/>
                  <a:pt x="11147285" y="1929798"/>
                  <a:pt x="11160000" y="2121416"/>
                </a:cubicBezTo>
                <a:cubicBezTo>
                  <a:pt x="11172715" y="2313034"/>
                  <a:pt x="11186840" y="2546737"/>
                  <a:pt x="11160000" y="2893680"/>
                </a:cubicBezTo>
                <a:cubicBezTo>
                  <a:pt x="11133160" y="3240623"/>
                  <a:pt x="11177853" y="3312742"/>
                  <a:pt x="11160000" y="3665943"/>
                </a:cubicBezTo>
                <a:cubicBezTo>
                  <a:pt x="11142147" y="4019144"/>
                  <a:pt x="11154885" y="4070090"/>
                  <a:pt x="11160000" y="4202601"/>
                </a:cubicBezTo>
                <a:cubicBezTo>
                  <a:pt x="11165115" y="4335112"/>
                  <a:pt x="11166873" y="4559375"/>
                  <a:pt x="11160000" y="4798161"/>
                </a:cubicBezTo>
                <a:cubicBezTo>
                  <a:pt x="11153127" y="5036947"/>
                  <a:pt x="11147021" y="5179856"/>
                  <a:pt x="11160000" y="5452621"/>
                </a:cubicBezTo>
                <a:cubicBezTo>
                  <a:pt x="11172979" y="5725386"/>
                  <a:pt x="11188287" y="5936841"/>
                  <a:pt x="11160000" y="6224885"/>
                </a:cubicBezTo>
                <a:cubicBezTo>
                  <a:pt x="11157638" y="6397573"/>
                  <a:pt x="10998180" y="6537819"/>
                  <a:pt x="10825262" y="6559623"/>
                </a:cubicBezTo>
                <a:cubicBezTo>
                  <a:pt x="10641331" y="6552874"/>
                  <a:pt x="10578790" y="6548054"/>
                  <a:pt x="10440609" y="6559623"/>
                </a:cubicBezTo>
                <a:cubicBezTo>
                  <a:pt x="10302428" y="6571192"/>
                  <a:pt x="9815398" y="6560113"/>
                  <a:pt x="9636336" y="6559623"/>
                </a:cubicBezTo>
                <a:cubicBezTo>
                  <a:pt x="9457274" y="6559133"/>
                  <a:pt x="9199610" y="6589538"/>
                  <a:pt x="8936968" y="6559623"/>
                </a:cubicBezTo>
                <a:cubicBezTo>
                  <a:pt x="8674326" y="6529708"/>
                  <a:pt x="8423595" y="6532434"/>
                  <a:pt x="8132694" y="6559623"/>
                </a:cubicBezTo>
                <a:cubicBezTo>
                  <a:pt x="7841793" y="6586812"/>
                  <a:pt x="7641745" y="6590238"/>
                  <a:pt x="7328421" y="6559623"/>
                </a:cubicBezTo>
                <a:cubicBezTo>
                  <a:pt x="7015097" y="6529008"/>
                  <a:pt x="6629154" y="6516518"/>
                  <a:pt x="6419242" y="6559623"/>
                </a:cubicBezTo>
                <a:cubicBezTo>
                  <a:pt x="6209330" y="6602728"/>
                  <a:pt x="5864328" y="6573367"/>
                  <a:pt x="5510063" y="6559623"/>
                </a:cubicBezTo>
                <a:cubicBezTo>
                  <a:pt x="5155798" y="6545879"/>
                  <a:pt x="5048411" y="6559442"/>
                  <a:pt x="4915600" y="6559623"/>
                </a:cubicBezTo>
                <a:cubicBezTo>
                  <a:pt x="4782789" y="6559804"/>
                  <a:pt x="4264690" y="6539467"/>
                  <a:pt x="4006421" y="6559623"/>
                </a:cubicBezTo>
                <a:cubicBezTo>
                  <a:pt x="3748152" y="6579779"/>
                  <a:pt x="3668212" y="6548995"/>
                  <a:pt x="3411958" y="6559623"/>
                </a:cubicBezTo>
                <a:cubicBezTo>
                  <a:pt x="3155704" y="6570251"/>
                  <a:pt x="2874012" y="6539629"/>
                  <a:pt x="2607685" y="6559623"/>
                </a:cubicBezTo>
                <a:cubicBezTo>
                  <a:pt x="2341358" y="6579617"/>
                  <a:pt x="2117766" y="6531288"/>
                  <a:pt x="1908317" y="6559623"/>
                </a:cubicBezTo>
                <a:cubicBezTo>
                  <a:pt x="1698868" y="6587958"/>
                  <a:pt x="1622368" y="6576646"/>
                  <a:pt x="1523664" y="6559623"/>
                </a:cubicBezTo>
                <a:cubicBezTo>
                  <a:pt x="1424960" y="6542600"/>
                  <a:pt x="1327061" y="6540922"/>
                  <a:pt x="1139012" y="6559623"/>
                </a:cubicBezTo>
                <a:cubicBezTo>
                  <a:pt x="950963" y="6578324"/>
                  <a:pt x="640972" y="6543848"/>
                  <a:pt x="334738" y="6559623"/>
                </a:cubicBezTo>
                <a:cubicBezTo>
                  <a:pt x="142875" y="6571343"/>
                  <a:pt x="26792" y="6416301"/>
                  <a:pt x="0" y="6224885"/>
                </a:cubicBezTo>
                <a:cubicBezTo>
                  <a:pt x="-20319" y="6124340"/>
                  <a:pt x="4136" y="5867682"/>
                  <a:pt x="0" y="5747129"/>
                </a:cubicBezTo>
                <a:cubicBezTo>
                  <a:pt x="-4136" y="5626576"/>
                  <a:pt x="-14887" y="5295417"/>
                  <a:pt x="0" y="5151569"/>
                </a:cubicBezTo>
                <a:cubicBezTo>
                  <a:pt x="14887" y="5007721"/>
                  <a:pt x="-18593" y="4864889"/>
                  <a:pt x="0" y="4614911"/>
                </a:cubicBezTo>
                <a:cubicBezTo>
                  <a:pt x="18593" y="4364933"/>
                  <a:pt x="-716" y="4248194"/>
                  <a:pt x="0" y="3901549"/>
                </a:cubicBezTo>
                <a:cubicBezTo>
                  <a:pt x="716" y="3554904"/>
                  <a:pt x="22488" y="3376293"/>
                  <a:pt x="0" y="3188187"/>
                </a:cubicBezTo>
                <a:cubicBezTo>
                  <a:pt x="-22488" y="3000081"/>
                  <a:pt x="-14143" y="2813919"/>
                  <a:pt x="0" y="2651529"/>
                </a:cubicBezTo>
                <a:cubicBezTo>
                  <a:pt x="14143" y="2489139"/>
                  <a:pt x="-4569" y="2260091"/>
                  <a:pt x="0" y="1938167"/>
                </a:cubicBezTo>
                <a:cubicBezTo>
                  <a:pt x="4569" y="1616243"/>
                  <a:pt x="-23952" y="1557979"/>
                  <a:pt x="0" y="1283706"/>
                </a:cubicBezTo>
                <a:cubicBezTo>
                  <a:pt x="23952" y="1009433"/>
                  <a:pt x="-33665" y="632168"/>
                  <a:pt x="0" y="334738"/>
                </a:cubicBezTo>
                <a:close/>
              </a:path>
              <a:path w="11160000" h="6559623" stroke="0" extrusionOk="0">
                <a:moveTo>
                  <a:pt x="0" y="334738"/>
                </a:moveTo>
                <a:cubicBezTo>
                  <a:pt x="-9224" y="169243"/>
                  <a:pt x="163953" y="3572"/>
                  <a:pt x="334738" y="0"/>
                </a:cubicBezTo>
                <a:cubicBezTo>
                  <a:pt x="505726" y="-5840"/>
                  <a:pt x="592344" y="24269"/>
                  <a:pt x="824296" y="0"/>
                </a:cubicBezTo>
                <a:cubicBezTo>
                  <a:pt x="1056248" y="-24269"/>
                  <a:pt x="1125357" y="-22803"/>
                  <a:pt x="1418759" y="0"/>
                </a:cubicBezTo>
                <a:cubicBezTo>
                  <a:pt x="1712161" y="22803"/>
                  <a:pt x="2099942" y="13468"/>
                  <a:pt x="2327938" y="0"/>
                </a:cubicBezTo>
                <a:cubicBezTo>
                  <a:pt x="2555934" y="-13468"/>
                  <a:pt x="2866811" y="24338"/>
                  <a:pt x="3132211" y="0"/>
                </a:cubicBezTo>
                <a:cubicBezTo>
                  <a:pt x="3397611" y="-24338"/>
                  <a:pt x="3792541" y="41948"/>
                  <a:pt x="4041390" y="0"/>
                </a:cubicBezTo>
                <a:cubicBezTo>
                  <a:pt x="4290239" y="-41948"/>
                  <a:pt x="4352438" y="-10465"/>
                  <a:pt x="4530948" y="0"/>
                </a:cubicBezTo>
                <a:cubicBezTo>
                  <a:pt x="4709458" y="10465"/>
                  <a:pt x="4917174" y="-23731"/>
                  <a:pt x="5125411" y="0"/>
                </a:cubicBezTo>
                <a:cubicBezTo>
                  <a:pt x="5333648" y="23731"/>
                  <a:pt x="5720769" y="13820"/>
                  <a:pt x="5929684" y="0"/>
                </a:cubicBezTo>
                <a:cubicBezTo>
                  <a:pt x="6138599" y="-13820"/>
                  <a:pt x="6190543" y="-7607"/>
                  <a:pt x="6314337" y="0"/>
                </a:cubicBezTo>
                <a:cubicBezTo>
                  <a:pt x="6438131" y="7607"/>
                  <a:pt x="6619102" y="18748"/>
                  <a:pt x="6803894" y="0"/>
                </a:cubicBezTo>
                <a:cubicBezTo>
                  <a:pt x="6988686" y="-18748"/>
                  <a:pt x="7294681" y="-26981"/>
                  <a:pt x="7713073" y="0"/>
                </a:cubicBezTo>
                <a:cubicBezTo>
                  <a:pt x="8131465" y="26981"/>
                  <a:pt x="7992275" y="654"/>
                  <a:pt x="8097726" y="0"/>
                </a:cubicBezTo>
                <a:cubicBezTo>
                  <a:pt x="8203177" y="-654"/>
                  <a:pt x="8612118" y="21580"/>
                  <a:pt x="8797094" y="0"/>
                </a:cubicBezTo>
                <a:cubicBezTo>
                  <a:pt x="8982070" y="-21580"/>
                  <a:pt x="9082568" y="11108"/>
                  <a:pt x="9286652" y="0"/>
                </a:cubicBezTo>
                <a:cubicBezTo>
                  <a:pt x="9490736" y="-11108"/>
                  <a:pt x="9875076" y="20915"/>
                  <a:pt x="10090925" y="0"/>
                </a:cubicBezTo>
                <a:cubicBezTo>
                  <a:pt x="10306774" y="-20915"/>
                  <a:pt x="10612224" y="19082"/>
                  <a:pt x="10825262" y="0"/>
                </a:cubicBezTo>
                <a:cubicBezTo>
                  <a:pt x="11009280" y="31260"/>
                  <a:pt x="11167631" y="184471"/>
                  <a:pt x="11160000" y="334738"/>
                </a:cubicBezTo>
                <a:cubicBezTo>
                  <a:pt x="11162233" y="530245"/>
                  <a:pt x="11174301" y="785661"/>
                  <a:pt x="11160000" y="1048100"/>
                </a:cubicBezTo>
                <a:cubicBezTo>
                  <a:pt x="11145699" y="1310539"/>
                  <a:pt x="11189685" y="1407818"/>
                  <a:pt x="11160000" y="1643660"/>
                </a:cubicBezTo>
                <a:cubicBezTo>
                  <a:pt x="11130315" y="1879502"/>
                  <a:pt x="11139212" y="1968900"/>
                  <a:pt x="11160000" y="2180317"/>
                </a:cubicBezTo>
                <a:cubicBezTo>
                  <a:pt x="11180788" y="2391734"/>
                  <a:pt x="11158119" y="2544832"/>
                  <a:pt x="11160000" y="2716975"/>
                </a:cubicBezTo>
                <a:cubicBezTo>
                  <a:pt x="11161881" y="2889118"/>
                  <a:pt x="11154593" y="3086564"/>
                  <a:pt x="11160000" y="3253633"/>
                </a:cubicBezTo>
                <a:cubicBezTo>
                  <a:pt x="11165407" y="3420702"/>
                  <a:pt x="11142758" y="3650569"/>
                  <a:pt x="11160000" y="3849192"/>
                </a:cubicBezTo>
                <a:cubicBezTo>
                  <a:pt x="11177242" y="4047815"/>
                  <a:pt x="11175210" y="4198746"/>
                  <a:pt x="11160000" y="4444752"/>
                </a:cubicBezTo>
                <a:cubicBezTo>
                  <a:pt x="11144790" y="4690758"/>
                  <a:pt x="11139953" y="4801240"/>
                  <a:pt x="11160000" y="5040311"/>
                </a:cubicBezTo>
                <a:cubicBezTo>
                  <a:pt x="11180047" y="5279382"/>
                  <a:pt x="11162536" y="5642764"/>
                  <a:pt x="11160000" y="6224885"/>
                </a:cubicBezTo>
                <a:cubicBezTo>
                  <a:pt x="11163078" y="6454711"/>
                  <a:pt x="11037054" y="6526695"/>
                  <a:pt x="10825262" y="6559623"/>
                </a:cubicBezTo>
                <a:cubicBezTo>
                  <a:pt x="10721274" y="6571416"/>
                  <a:pt x="10595881" y="6541598"/>
                  <a:pt x="10440609" y="6559623"/>
                </a:cubicBezTo>
                <a:cubicBezTo>
                  <a:pt x="10285337" y="6577648"/>
                  <a:pt x="9949089" y="6597393"/>
                  <a:pt x="9531431" y="6559623"/>
                </a:cubicBezTo>
                <a:cubicBezTo>
                  <a:pt x="9113773" y="6521853"/>
                  <a:pt x="9230828" y="6567482"/>
                  <a:pt x="9146778" y="6559623"/>
                </a:cubicBezTo>
                <a:cubicBezTo>
                  <a:pt x="9062728" y="6551764"/>
                  <a:pt x="8512628" y="6585330"/>
                  <a:pt x="8342505" y="6559623"/>
                </a:cubicBezTo>
                <a:cubicBezTo>
                  <a:pt x="8172382" y="6533916"/>
                  <a:pt x="7770460" y="6555248"/>
                  <a:pt x="7538231" y="6559623"/>
                </a:cubicBezTo>
                <a:cubicBezTo>
                  <a:pt x="7306002" y="6563998"/>
                  <a:pt x="7033461" y="6520528"/>
                  <a:pt x="6733958" y="6559623"/>
                </a:cubicBezTo>
                <a:cubicBezTo>
                  <a:pt x="6434455" y="6598718"/>
                  <a:pt x="6401272" y="6587119"/>
                  <a:pt x="6139495" y="6559623"/>
                </a:cubicBezTo>
                <a:cubicBezTo>
                  <a:pt x="5877718" y="6532127"/>
                  <a:pt x="5718194" y="6561414"/>
                  <a:pt x="5440126" y="6559623"/>
                </a:cubicBezTo>
                <a:cubicBezTo>
                  <a:pt x="5162058" y="6557832"/>
                  <a:pt x="5133071" y="6554541"/>
                  <a:pt x="5055474" y="6559623"/>
                </a:cubicBezTo>
                <a:cubicBezTo>
                  <a:pt x="4977877" y="6564705"/>
                  <a:pt x="4782423" y="6543018"/>
                  <a:pt x="4670821" y="6559623"/>
                </a:cubicBezTo>
                <a:cubicBezTo>
                  <a:pt x="4559219" y="6576228"/>
                  <a:pt x="4212038" y="6548450"/>
                  <a:pt x="3761643" y="6559623"/>
                </a:cubicBezTo>
                <a:cubicBezTo>
                  <a:pt x="3311248" y="6570796"/>
                  <a:pt x="3368369" y="6538469"/>
                  <a:pt x="3167179" y="6559623"/>
                </a:cubicBezTo>
                <a:cubicBezTo>
                  <a:pt x="2965989" y="6580777"/>
                  <a:pt x="2508851" y="6516031"/>
                  <a:pt x="2258001" y="6559623"/>
                </a:cubicBezTo>
                <a:cubicBezTo>
                  <a:pt x="2007151" y="6603215"/>
                  <a:pt x="1744469" y="6570409"/>
                  <a:pt x="1348822" y="6559623"/>
                </a:cubicBezTo>
                <a:cubicBezTo>
                  <a:pt x="953175" y="6548837"/>
                  <a:pt x="708655" y="6576752"/>
                  <a:pt x="334738" y="6559623"/>
                </a:cubicBezTo>
                <a:cubicBezTo>
                  <a:pt x="152492" y="6595418"/>
                  <a:pt x="-14925" y="6446825"/>
                  <a:pt x="0" y="6224885"/>
                </a:cubicBezTo>
                <a:cubicBezTo>
                  <a:pt x="-21355" y="6014110"/>
                  <a:pt x="21292" y="5953199"/>
                  <a:pt x="0" y="5688227"/>
                </a:cubicBezTo>
                <a:cubicBezTo>
                  <a:pt x="-21292" y="5423255"/>
                  <a:pt x="13196" y="5171654"/>
                  <a:pt x="0" y="4974865"/>
                </a:cubicBezTo>
                <a:cubicBezTo>
                  <a:pt x="-13196" y="4778076"/>
                  <a:pt x="14933" y="4454530"/>
                  <a:pt x="0" y="4261503"/>
                </a:cubicBezTo>
                <a:cubicBezTo>
                  <a:pt x="-14933" y="4068476"/>
                  <a:pt x="-15246" y="3818823"/>
                  <a:pt x="0" y="3607042"/>
                </a:cubicBezTo>
                <a:cubicBezTo>
                  <a:pt x="15246" y="3395261"/>
                  <a:pt x="-34480" y="3125959"/>
                  <a:pt x="0" y="2893680"/>
                </a:cubicBezTo>
                <a:cubicBezTo>
                  <a:pt x="34480" y="2661401"/>
                  <a:pt x="-14058" y="2304444"/>
                  <a:pt x="0" y="2121416"/>
                </a:cubicBezTo>
                <a:cubicBezTo>
                  <a:pt x="14058" y="1938388"/>
                  <a:pt x="4056" y="1659206"/>
                  <a:pt x="0" y="1349152"/>
                </a:cubicBezTo>
                <a:cubicBezTo>
                  <a:pt x="-4056" y="1039098"/>
                  <a:pt x="-7278" y="542757"/>
                  <a:pt x="0" y="33473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5A88EB17-AB7E-472F-9315-31C599F8A9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1084" t="23276" r="12289" b="23165"/>
          <a:stretch/>
        </p:blipFill>
        <p:spPr bwMode="auto">
          <a:xfrm>
            <a:off x="6334032" y="2226732"/>
            <a:ext cx="3116710" cy="307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E4517C5-1FBA-460A-8DAC-6BFBAD668719}"/>
              </a:ext>
            </a:extLst>
          </p:cNvPr>
          <p:cNvSpPr txBox="1"/>
          <p:nvPr/>
        </p:nvSpPr>
        <p:spPr>
          <a:xfrm>
            <a:off x="2518782" y="0"/>
            <a:ext cx="7154436" cy="102335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S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BB547E7-DFC9-4197-966B-33C7739E4B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-1954" b="2473"/>
          <a:stretch/>
        </p:blipFill>
        <p:spPr>
          <a:xfrm>
            <a:off x="1982358" y="924523"/>
            <a:ext cx="3670414" cy="4572142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40A7735F-DD73-4511-8D97-331CA347CC38}"/>
              </a:ext>
            </a:extLst>
          </p:cNvPr>
          <p:cNvSpPr/>
          <p:nvPr/>
        </p:nvSpPr>
        <p:spPr>
          <a:xfrm>
            <a:off x="1828800" y="5476875"/>
            <a:ext cx="8451542" cy="9443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9006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xmlns="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80E4C05-6D5E-2761-542F-E6BA24A9533D}"/>
              </a:ext>
            </a:extLst>
          </p:cNvPr>
          <p:cNvSpPr/>
          <p:nvPr/>
        </p:nvSpPr>
        <p:spPr>
          <a:xfrm>
            <a:off x="516000" y="85725"/>
            <a:ext cx="11160000" cy="6559623"/>
          </a:xfrm>
          <a:custGeom>
            <a:avLst/>
            <a:gdLst>
              <a:gd name="connsiteX0" fmla="*/ 0 w 11160000"/>
              <a:gd name="connsiteY0" fmla="*/ 334738 h 6559623"/>
              <a:gd name="connsiteX1" fmla="*/ 334738 w 11160000"/>
              <a:gd name="connsiteY1" fmla="*/ 0 h 6559623"/>
              <a:gd name="connsiteX2" fmla="*/ 1139012 w 11160000"/>
              <a:gd name="connsiteY2" fmla="*/ 0 h 6559623"/>
              <a:gd name="connsiteX3" fmla="*/ 2048190 w 11160000"/>
              <a:gd name="connsiteY3" fmla="*/ 0 h 6559623"/>
              <a:gd name="connsiteX4" fmla="*/ 2432843 w 11160000"/>
              <a:gd name="connsiteY4" fmla="*/ 0 h 6559623"/>
              <a:gd name="connsiteX5" fmla="*/ 2817495 w 11160000"/>
              <a:gd name="connsiteY5" fmla="*/ 0 h 6559623"/>
              <a:gd name="connsiteX6" fmla="*/ 3307053 w 11160000"/>
              <a:gd name="connsiteY6" fmla="*/ 0 h 6559623"/>
              <a:gd name="connsiteX7" fmla="*/ 4006421 w 11160000"/>
              <a:gd name="connsiteY7" fmla="*/ 0 h 6559623"/>
              <a:gd name="connsiteX8" fmla="*/ 4600884 w 11160000"/>
              <a:gd name="connsiteY8" fmla="*/ 0 h 6559623"/>
              <a:gd name="connsiteX9" fmla="*/ 5300253 w 11160000"/>
              <a:gd name="connsiteY9" fmla="*/ 0 h 6559623"/>
              <a:gd name="connsiteX10" fmla="*/ 6104526 w 11160000"/>
              <a:gd name="connsiteY10" fmla="*/ 0 h 6559623"/>
              <a:gd name="connsiteX11" fmla="*/ 6908800 w 11160000"/>
              <a:gd name="connsiteY11" fmla="*/ 0 h 6559623"/>
              <a:gd name="connsiteX12" fmla="*/ 7503263 w 11160000"/>
              <a:gd name="connsiteY12" fmla="*/ 0 h 6559623"/>
              <a:gd name="connsiteX13" fmla="*/ 8307536 w 11160000"/>
              <a:gd name="connsiteY13" fmla="*/ 0 h 6559623"/>
              <a:gd name="connsiteX14" fmla="*/ 9216715 w 11160000"/>
              <a:gd name="connsiteY14" fmla="*/ 0 h 6559623"/>
              <a:gd name="connsiteX15" fmla="*/ 10125894 w 11160000"/>
              <a:gd name="connsiteY15" fmla="*/ 0 h 6559623"/>
              <a:gd name="connsiteX16" fmla="*/ 10825262 w 11160000"/>
              <a:gd name="connsiteY16" fmla="*/ 0 h 6559623"/>
              <a:gd name="connsiteX17" fmla="*/ 11160000 w 11160000"/>
              <a:gd name="connsiteY17" fmla="*/ 334738 h 6559623"/>
              <a:gd name="connsiteX18" fmla="*/ 11160000 w 11160000"/>
              <a:gd name="connsiteY18" fmla="*/ 871396 h 6559623"/>
              <a:gd name="connsiteX19" fmla="*/ 11160000 w 11160000"/>
              <a:gd name="connsiteY19" fmla="*/ 1349152 h 6559623"/>
              <a:gd name="connsiteX20" fmla="*/ 11160000 w 11160000"/>
              <a:gd name="connsiteY20" fmla="*/ 2121416 h 6559623"/>
              <a:gd name="connsiteX21" fmla="*/ 11160000 w 11160000"/>
              <a:gd name="connsiteY21" fmla="*/ 2893680 h 6559623"/>
              <a:gd name="connsiteX22" fmla="*/ 11160000 w 11160000"/>
              <a:gd name="connsiteY22" fmla="*/ 3665943 h 6559623"/>
              <a:gd name="connsiteX23" fmla="*/ 11160000 w 11160000"/>
              <a:gd name="connsiteY23" fmla="*/ 4202601 h 6559623"/>
              <a:gd name="connsiteX24" fmla="*/ 11160000 w 11160000"/>
              <a:gd name="connsiteY24" fmla="*/ 4798161 h 6559623"/>
              <a:gd name="connsiteX25" fmla="*/ 11160000 w 11160000"/>
              <a:gd name="connsiteY25" fmla="*/ 5452621 h 6559623"/>
              <a:gd name="connsiteX26" fmla="*/ 11160000 w 11160000"/>
              <a:gd name="connsiteY26" fmla="*/ 6224885 h 6559623"/>
              <a:gd name="connsiteX27" fmla="*/ 10825262 w 11160000"/>
              <a:gd name="connsiteY27" fmla="*/ 6559623 h 6559623"/>
              <a:gd name="connsiteX28" fmla="*/ 10440609 w 11160000"/>
              <a:gd name="connsiteY28" fmla="*/ 6559623 h 6559623"/>
              <a:gd name="connsiteX29" fmla="*/ 9636336 w 11160000"/>
              <a:gd name="connsiteY29" fmla="*/ 6559623 h 6559623"/>
              <a:gd name="connsiteX30" fmla="*/ 8936968 w 11160000"/>
              <a:gd name="connsiteY30" fmla="*/ 6559623 h 6559623"/>
              <a:gd name="connsiteX31" fmla="*/ 8132694 w 11160000"/>
              <a:gd name="connsiteY31" fmla="*/ 6559623 h 6559623"/>
              <a:gd name="connsiteX32" fmla="*/ 7328421 w 11160000"/>
              <a:gd name="connsiteY32" fmla="*/ 6559623 h 6559623"/>
              <a:gd name="connsiteX33" fmla="*/ 6419242 w 11160000"/>
              <a:gd name="connsiteY33" fmla="*/ 6559623 h 6559623"/>
              <a:gd name="connsiteX34" fmla="*/ 5510063 w 11160000"/>
              <a:gd name="connsiteY34" fmla="*/ 6559623 h 6559623"/>
              <a:gd name="connsiteX35" fmla="*/ 4915600 w 11160000"/>
              <a:gd name="connsiteY35" fmla="*/ 6559623 h 6559623"/>
              <a:gd name="connsiteX36" fmla="*/ 4006421 w 11160000"/>
              <a:gd name="connsiteY36" fmla="*/ 6559623 h 6559623"/>
              <a:gd name="connsiteX37" fmla="*/ 3411958 w 11160000"/>
              <a:gd name="connsiteY37" fmla="*/ 6559623 h 6559623"/>
              <a:gd name="connsiteX38" fmla="*/ 2607685 w 11160000"/>
              <a:gd name="connsiteY38" fmla="*/ 6559623 h 6559623"/>
              <a:gd name="connsiteX39" fmla="*/ 1908317 w 11160000"/>
              <a:gd name="connsiteY39" fmla="*/ 6559623 h 6559623"/>
              <a:gd name="connsiteX40" fmla="*/ 1523664 w 11160000"/>
              <a:gd name="connsiteY40" fmla="*/ 6559623 h 6559623"/>
              <a:gd name="connsiteX41" fmla="*/ 1139012 w 11160000"/>
              <a:gd name="connsiteY41" fmla="*/ 6559623 h 6559623"/>
              <a:gd name="connsiteX42" fmla="*/ 334738 w 11160000"/>
              <a:gd name="connsiteY42" fmla="*/ 6559623 h 6559623"/>
              <a:gd name="connsiteX43" fmla="*/ 0 w 11160000"/>
              <a:gd name="connsiteY43" fmla="*/ 6224885 h 6559623"/>
              <a:gd name="connsiteX44" fmla="*/ 0 w 11160000"/>
              <a:gd name="connsiteY44" fmla="*/ 5747129 h 6559623"/>
              <a:gd name="connsiteX45" fmla="*/ 0 w 11160000"/>
              <a:gd name="connsiteY45" fmla="*/ 5151569 h 6559623"/>
              <a:gd name="connsiteX46" fmla="*/ 0 w 11160000"/>
              <a:gd name="connsiteY46" fmla="*/ 4614911 h 6559623"/>
              <a:gd name="connsiteX47" fmla="*/ 0 w 11160000"/>
              <a:gd name="connsiteY47" fmla="*/ 3901549 h 6559623"/>
              <a:gd name="connsiteX48" fmla="*/ 0 w 11160000"/>
              <a:gd name="connsiteY48" fmla="*/ 3188187 h 6559623"/>
              <a:gd name="connsiteX49" fmla="*/ 0 w 11160000"/>
              <a:gd name="connsiteY49" fmla="*/ 2651529 h 6559623"/>
              <a:gd name="connsiteX50" fmla="*/ 0 w 11160000"/>
              <a:gd name="connsiteY50" fmla="*/ 1938167 h 6559623"/>
              <a:gd name="connsiteX51" fmla="*/ 0 w 11160000"/>
              <a:gd name="connsiteY51" fmla="*/ 1283706 h 6559623"/>
              <a:gd name="connsiteX52" fmla="*/ 0 w 11160000"/>
              <a:gd name="connsiteY52" fmla="*/ 334738 h 6559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60000" h="6559623" fill="none" extrusionOk="0">
                <a:moveTo>
                  <a:pt x="0" y="334738"/>
                </a:moveTo>
                <a:cubicBezTo>
                  <a:pt x="1023" y="139854"/>
                  <a:pt x="180751" y="-6993"/>
                  <a:pt x="334738" y="0"/>
                </a:cubicBezTo>
                <a:cubicBezTo>
                  <a:pt x="723438" y="7319"/>
                  <a:pt x="813102" y="-35489"/>
                  <a:pt x="1139012" y="0"/>
                </a:cubicBezTo>
                <a:cubicBezTo>
                  <a:pt x="1464922" y="35489"/>
                  <a:pt x="1754177" y="4963"/>
                  <a:pt x="2048190" y="0"/>
                </a:cubicBezTo>
                <a:cubicBezTo>
                  <a:pt x="2342203" y="-4963"/>
                  <a:pt x="2300196" y="10018"/>
                  <a:pt x="2432843" y="0"/>
                </a:cubicBezTo>
                <a:cubicBezTo>
                  <a:pt x="2565490" y="-10018"/>
                  <a:pt x="2634579" y="-113"/>
                  <a:pt x="2817495" y="0"/>
                </a:cubicBezTo>
                <a:cubicBezTo>
                  <a:pt x="3000411" y="113"/>
                  <a:pt x="3177111" y="1177"/>
                  <a:pt x="3307053" y="0"/>
                </a:cubicBezTo>
                <a:cubicBezTo>
                  <a:pt x="3436995" y="-1177"/>
                  <a:pt x="3836152" y="-29214"/>
                  <a:pt x="4006421" y="0"/>
                </a:cubicBezTo>
                <a:cubicBezTo>
                  <a:pt x="4176690" y="29214"/>
                  <a:pt x="4406470" y="-28636"/>
                  <a:pt x="4600884" y="0"/>
                </a:cubicBezTo>
                <a:cubicBezTo>
                  <a:pt x="4795298" y="28636"/>
                  <a:pt x="5149920" y="-7046"/>
                  <a:pt x="5300253" y="0"/>
                </a:cubicBezTo>
                <a:cubicBezTo>
                  <a:pt x="5450586" y="7046"/>
                  <a:pt x="5895509" y="-30357"/>
                  <a:pt x="6104526" y="0"/>
                </a:cubicBezTo>
                <a:cubicBezTo>
                  <a:pt x="6313543" y="30357"/>
                  <a:pt x="6636188" y="-5528"/>
                  <a:pt x="6908800" y="0"/>
                </a:cubicBezTo>
                <a:cubicBezTo>
                  <a:pt x="7181412" y="5528"/>
                  <a:pt x="7242996" y="23661"/>
                  <a:pt x="7503263" y="0"/>
                </a:cubicBezTo>
                <a:cubicBezTo>
                  <a:pt x="7763530" y="-23661"/>
                  <a:pt x="7932420" y="22185"/>
                  <a:pt x="8307536" y="0"/>
                </a:cubicBezTo>
                <a:cubicBezTo>
                  <a:pt x="8682652" y="-22185"/>
                  <a:pt x="9020718" y="30553"/>
                  <a:pt x="9216715" y="0"/>
                </a:cubicBezTo>
                <a:cubicBezTo>
                  <a:pt x="9412712" y="-30553"/>
                  <a:pt x="9761768" y="-25462"/>
                  <a:pt x="10125894" y="0"/>
                </a:cubicBezTo>
                <a:cubicBezTo>
                  <a:pt x="10490020" y="25462"/>
                  <a:pt x="10614930" y="-19057"/>
                  <a:pt x="10825262" y="0"/>
                </a:cubicBezTo>
                <a:cubicBezTo>
                  <a:pt x="10982981" y="31953"/>
                  <a:pt x="11140356" y="124580"/>
                  <a:pt x="11160000" y="334738"/>
                </a:cubicBezTo>
                <a:cubicBezTo>
                  <a:pt x="11143057" y="481948"/>
                  <a:pt x="11185125" y="737152"/>
                  <a:pt x="11160000" y="871396"/>
                </a:cubicBezTo>
                <a:cubicBezTo>
                  <a:pt x="11134875" y="1005640"/>
                  <a:pt x="11137562" y="1151098"/>
                  <a:pt x="11160000" y="1349152"/>
                </a:cubicBezTo>
                <a:cubicBezTo>
                  <a:pt x="11182438" y="1547206"/>
                  <a:pt x="11147285" y="1929798"/>
                  <a:pt x="11160000" y="2121416"/>
                </a:cubicBezTo>
                <a:cubicBezTo>
                  <a:pt x="11172715" y="2313034"/>
                  <a:pt x="11186840" y="2546737"/>
                  <a:pt x="11160000" y="2893680"/>
                </a:cubicBezTo>
                <a:cubicBezTo>
                  <a:pt x="11133160" y="3240623"/>
                  <a:pt x="11177853" y="3312742"/>
                  <a:pt x="11160000" y="3665943"/>
                </a:cubicBezTo>
                <a:cubicBezTo>
                  <a:pt x="11142147" y="4019144"/>
                  <a:pt x="11154885" y="4070090"/>
                  <a:pt x="11160000" y="4202601"/>
                </a:cubicBezTo>
                <a:cubicBezTo>
                  <a:pt x="11165115" y="4335112"/>
                  <a:pt x="11166873" y="4559375"/>
                  <a:pt x="11160000" y="4798161"/>
                </a:cubicBezTo>
                <a:cubicBezTo>
                  <a:pt x="11153127" y="5036947"/>
                  <a:pt x="11147021" y="5179856"/>
                  <a:pt x="11160000" y="5452621"/>
                </a:cubicBezTo>
                <a:cubicBezTo>
                  <a:pt x="11172979" y="5725386"/>
                  <a:pt x="11188287" y="5936841"/>
                  <a:pt x="11160000" y="6224885"/>
                </a:cubicBezTo>
                <a:cubicBezTo>
                  <a:pt x="11157638" y="6397573"/>
                  <a:pt x="10998180" y="6537819"/>
                  <a:pt x="10825262" y="6559623"/>
                </a:cubicBezTo>
                <a:cubicBezTo>
                  <a:pt x="10641331" y="6552874"/>
                  <a:pt x="10578790" y="6548054"/>
                  <a:pt x="10440609" y="6559623"/>
                </a:cubicBezTo>
                <a:cubicBezTo>
                  <a:pt x="10302428" y="6571192"/>
                  <a:pt x="9815398" y="6560113"/>
                  <a:pt x="9636336" y="6559623"/>
                </a:cubicBezTo>
                <a:cubicBezTo>
                  <a:pt x="9457274" y="6559133"/>
                  <a:pt x="9199610" y="6589538"/>
                  <a:pt x="8936968" y="6559623"/>
                </a:cubicBezTo>
                <a:cubicBezTo>
                  <a:pt x="8674326" y="6529708"/>
                  <a:pt x="8423595" y="6532434"/>
                  <a:pt x="8132694" y="6559623"/>
                </a:cubicBezTo>
                <a:cubicBezTo>
                  <a:pt x="7841793" y="6586812"/>
                  <a:pt x="7641745" y="6590238"/>
                  <a:pt x="7328421" y="6559623"/>
                </a:cubicBezTo>
                <a:cubicBezTo>
                  <a:pt x="7015097" y="6529008"/>
                  <a:pt x="6629154" y="6516518"/>
                  <a:pt x="6419242" y="6559623"/>
                </a:cubicBezTo>
                <a:cubicBezTo>
                  <a:pt x="6209330" y="6602728"/>
                  <a:pt x="5864328" y="6573367"/>
                  <a:pt x="5510063" y="6559623"/>
                </a:cubicBezTo>
                <a:cubicBezTo>
                  <a:pt x="5155798" y="6545879"/>
                  <a:pt x="5048411" y="6559442"/>
                  <a:pt x="4915600" y="6559623"/>
                </a:cubicBezTo>
                <a:cubicBezTo>
                  <a:pt x="4782789" y="6559804"/>
                  <a:pt x="4264690" y="6539467"/>
                  <a:pt x="4006421" y="6559623"/>
                </a:cubicBezTo>
                <a:cubicBezTo>
                  <a:pt x="3748152" y="6579779"/>
                  <a:pt x="3668212" y="6548995"/>
                  <a:pt x="3411958" y="6559623"/>
                </a:cubicBezTo>
                <a:cubicBezTo>
                  <a:pt x="3155704" y="6570251"/>
                  <a:pt x="2874012" y="6539629"/>
                  <a:pt x="2607685" y="6559623"/>
                </a:cubicBezTo>
                <a:cubicBezTo>
                  <a:pt x="2341358" y="6579617"/>
                  <a:pt x="2117766" y="6531288"/>
                  <a:pt x="1908317" y="6559623"/>
                </a:cubicBezTo>
                <a:cubicBezTo>
                  <a:pt x="1698868" y="6587958"/>
                  <a:pt x="1622368" y="6576646"/>
                  <a:pt x="1523664" y="6559623"/>
                </a:cubicBezTo>
                <a:cubicBezTo>
                  <a:pt x="1424960" y="6542600"/>
                  <a:pt x="1327061" y="6540922"/>
                  <a:pt x="1139012" y="6559623"/>
                </a:cubicBezTo>
                <a:cubicBezTo>
                  <a:pt x="950963" y="6578324"/>
                  <a:pt x="640972" y="6543848"/>
                  <a:pt x="334738" y="6559623"/>
                </a:cubicBezTo>
                <a:cubicBezTo>
                  <a:pt x="142875" y="6571343"/>
                  <a:pt x="26792" y="6416301"/>
                  <a:pt x="0" y="6224885"/>
                </a:cubicBezTo>
                <a:cubicBezTo>
                  <a:pt x="-20319" y="6124340"/>
                  <a:pt x="4136" y="5867682"/>
                  <a:pt x="0" y="5747129"/>
                </a:cubicBezTo>
                <a:cubicBezTo>
                  <a:pt x="-4136" y="5626576"/>
                  <a:pt x="-14887" y="5295417"/>
                  <a:pt x="0" y="5151569"/>
                </a:cubicBezTo>
                <a:cubicBezTo>
                  <a:pt x="14887" y="5007721"/>
                  <a:pt x="-18593" y="4864889"/>
                  <a:pt x="0" y="4614911"/>
                </a:cubicBezTo>
                <a:cubicBezTo>
                  <a:pt x="18593" y="4364933"/>
                  <a:pt x="-716" y="4248194"/>
                  <a:pt x="0" y="3901549"/>
                </a:cubicBezTo>
                <a:cubicBezTo>
                  <a:pt x="716" y="3554904"/>
                  <a:pt x="22488" y="3376293"/>
                  <a:pt x="0" y="3188187"/>
                </a:cubicBezTo>
                <a:cubicBezTo>
                  <a:pt x="-22488" y="3000081"/>
                  <a:pt x="-14143" y="2813919"/>
                  <a:pt x="0" y="2651529"/>
                </a:cubicBezTo>
                <a:cubicBezTo>
                  <a:pt x="14143" y="2489139"/>
                  <a:pt x="-4569" y="2260091"/>
                  <a:pt x="0" y="1938167"/>
                </a:cubicBezTo>
                <a:cubicBezTo>
                  <a:pt x="4569" y="1616243"/>
                  <a:pt x="-23952" y="1557979"/>
                  <a:pt x="0" y="1283706"/>
                </a:cubicBezTo>
                <a:cubicBezTo>
                  <a:pt x="23952" y="1009433"/>
                  <a:pt x="-33665" y="632168"/>
                  <a:pt x="0" y="334738"/>
                </a:cubicBezTo>
                <a:close/>
              </a:path>
              <a:path w="11160000" h="6559623" stroke="0" extrusionOk="0">
                <a:moveTo>
                  <a:pt x="0" y="334738"/>
                </a:moveTo>
                <a:cubicBezTo>
                  <a:pt x="-9224" y="169243"/>
                  <a:pt x="163953" y="3572"/>
                  <a:pt x="334738" y="0"/>
                </a:cubicBezTo>
                <a:cubicBezTo>
                  <a:pt x="505726" y="-5840"/>
                  <a:pt x="592344" y="24269"/>
                  <a:pt x="824296" y="0"/>
                </a:cubicBezTo>
                <a:cubicBezTo>
                  <a:pt x="1056248" y="-24269"/>
                  <a:pt x="1125357" y="-22803"/>
                  <a:pt x="1418759" y="0"/>
                </a:cubicBezTo>
                <a:cubicBezTo>
                  <a:pt x="1712161" y="22803"/>
                  <a:pt x="2099942" y="13468"/>
                  <a:pt x="2327938" y="0"/>
                </a:cubicBezTo>
                <a:cubicBezTo>
                  <a:pt x="2555934" y="-13468"/>
                  <a:pt x="2866811" y="24338"/>
                  <a:pt x="3132211" y="0"/>
                </a:cubicBezTo>
                <a:cubicBezTo>
                  <a:pt x="3397611" y="-24338"/>
                  <a:pt x="3792541" y="41948"/>
                  <a:pt x="4041390" y="0"/>
                </a:cubicBezTo>
                <a:cubicBezTo>
                  <a:pt x="4290239" y="-41948"/>
                  <a:pt x="4352438" y="-10465"/>
                  <a:pt x="4530948" y="0"/>
                </a:cubicBezTo>
                <a:cubicBezTo>
                  <a:pt x="4709458" y="10465"/>
                  <a:pt x="4917174" y="-23731"/>
                  <a:pt x="5125411" y="0"/>
                </a:cubicBezTo>
                <a:cubicBezTo>
                  <a:pt x="5333648" y="23731"/>
                  <a:pt x="5720769" y="13820"/>
                  <a:pt x="5929684" y="0"/>
                </a:cubicBezTo>
                <a:cubicBezTo>
                  <a:pt x="6138599" y="-13820"/>
                  <a:pt x="6190543" y="-7607"/>
                  <a:pt x="6314337" y="0"/>
                </a:cubicBezTo>
                <a:cubicBezTo>
                  <a:pt x="6438131" y="7607"/>
                  <a:pt x="6619102" y="18748"/>
                  <a:pt x="6803894" y="0"/>
                </a:cubicBezTo>
                <a:cubicBezTo>
                  <a:pt x="6988686" y="-18748"/>
                  <a:pt x="7294681" y="-26981"/>
                  <a:pt x="7713073" y="0"/>
                </a:cubicBezTo>
                <a:cubicBezTo>
                  <a:pt x="8131465" y="26981"/>
                  <a:pt x="7992275" y="654"/>
                  <a:pt x="8097726" y="0"/>
                </a:cubicBezTo>
                <a:cubicBezTo>
                  <a:pt x="8203177" y="-654"/>
                  <a:pt x="8612118" y="21580"/>
                  <a:pt x="8797094" y="0"/>
                </a:cubicBezTo>
                <a:cubicBezTo>
                  <a:pt x="8982070" y="-21580"/>
                  <a:pt x="9082568" y="11108"/>
                  <a:pt x="9286652" y="0"/>
                </a:cubicBezTo>
                <a:cubicBezTo>
                  <a:pt x="9490736" y="-11108"/>
                  <a:pt x="9875076" y="20915"/>
                  <a:pt x="10090925" y="0"/>
                </a:cubicBezTo>
                <a:cubicBezTo>
                  <a:pt x="10306774" y="-20915"/>
                  <a:pt x="10612224" y="19082"/>
                  <a:pt x="10825262" y="0"/>
                </a:cubicBezTo>
                <a:cubicBezTo>
                  <a:pt x="11009280" y="31260"/>
                  <a:pt x="11167631" y="184471"/>
                  <a:pt x="11160000" y="334738"/>
                </a:cubicBezTo>
                <a:cubicBezTo>
                  <a:pt x="11162233" y="530245"/>
                  <a:pt x="11174301" y="785661"/>
                  <a:pt x="11160000" y="1048100"/>
                </a:cubicBezTo>
                <a:cubicBezTo>
                  <a:pt x="11145699" y="1310539"/>
                  <a:pt x="11189685" y="1407818"/>
                  <a:pt x="11160000" y="1643660"/>
                </a:cubicBezTo>
                <a:cubicBezTo>
                  <a:pt x="11130315" y="1879502"/>
                  <a:pt x="11139212" y="1968900"/>
                  <a:pt x="11160000" y="2180317"/>
                </a:cubicBezTo>
                <a:cubicBezTo>
                  <a:pt x="11180788" y="2391734"/>
                  <a:pt x="11158119" y="2544832"/>
                  <a:pt x="11160000" y="2716975"/>
                </a:cubicBezTo>
                <a:cubicBezTo>
                  <a:pt x="11161881" y="2889118"/>
                  <a:pt x="11154593" y="3086564"/>
                  <a:pt x="11160000" y="3253633"/>
                </a:cubicBezTo>
                <a:cubicBezTo>
                  <a:pt x="11165407" y="3420702"/>
                  <a:pt x="11142758" y="3650569"/>
                  <a:pt x="11160000" y="3849192"/>
                </a:cubicBezTo>
                <a:cubicBezTo>
                  <a:pt x="11177242" y="4047815"/>
                  <a:pt x="11175210" y="4198746"/>
                  <a:pt x="11160000" y="4444752"/>
                </a:cubicBezTo>
                <a:cubicBezTo>
                  <a:pt x="11144790" y="4690758"/>
                  <a:pt x="11139953" y="4801240"/>
                  <a:pt x="11160000" y="5040311"/>
                </a:cubicBezTo>
                <a:cubicBezTo>
                  <a:pt x="11180047" y="5279382"/>
                  <a:pt x="11162536" y="5642764"/>
                  <a:pt x="11160000" y="6224885"/>
                </a:cubicBezTo>
                <a:cubicBezTo>
                  <a:pt x="11163078" y="6454711"/>
                  <a:pt x="11037054" y="6526695"/>
                  <a:pt x="10825262" y="6559623"/>
                </a:cubicBezTo>
                <a:cubicBezTo>
                  <a:pt x="10721274" y="6571416"/>
                  <a:pt x="10595881" y="6541598"/>
                  <a:pt x="10440609" y="6559623"/>
                </a:cubicBezTo>
                <a:cubicBezTo>
                  <a:pt x="10285337" y="6577648"/>
                  <a:pt x="9949089" y="6597393"/>
                  <a:pt x="9531431" y="6559623"/>
                </a:cubicBezTo>
                <a:cubicBezTo>
                  <a:pt x="9113773" y="6521853"/>
                  <a:pt x="9230828" y="6567482"/>
                  <a:pt x="9146778" y="6559623"/>
                </a:cubicBezTo>
                <a:cubicBezTo>
                  <a:pt x="9062728" y="6551764"/>
                  <a:pt x="8512628" y="6585330"/>
                  <a:pt x="8342505" y="6559623"/>
                </a:cubicBezTo>
                <a:cubicBezTo>
                  <a:pt x="8172382" y="6533916"/>
                  <a:pt x="7770460" y="6555248"/>
                  <a:pt x="7538231" y="6559623"/>
                </a:cubicBezTo>
                <a:cubicBezTo>
                  <a:pt x="7306002" y="6563998"/>
                  <a:pt x="7033461" y="6520528"/>
                  <a:pt x="6733958" y="6559623"/>
                </a:cubicBezTo>
                <a:cubicBezTo>
                  <a:pt x="6434455" y="6598718"/>
                  <a:pt x="6401272" y="6587119"/>
                  <a:pt x="6139495" y="6559623"/>
                </a:cubicBezTo>
                <a:cubicBezTo>
                  <a:pt x="5877718" y="6532127"/>
                  <a:pt x="5718194" y="6561414"/>
                  <a:pt x="5440126" y="6559623"/>
                </a:cubicBezTo>
                <a:cubicBezTo>
                  <a:pt x="5162058" y="6557832"/>
                  <a:pt x="5133071" y="6554541"/>
                  <a:pt x="5055474" y="6559623"/>
                </a:cubicBezTo>
                <a:cubicBezTo>
                  <a:pt x="4977877" y="6564705"/>
                  <a:pt x="4782423" y="6543018"/>
                  <a:pt x="4670821" y="6559623"/>
                </a:cubicBezTo>
                <a:cubicBezTo>
                  <a:pt x="4559219" y="6576228"/>
                  <a:pt x="4212038" y="6548450"/>
                  <a:pt x="3761643" y="6559623"/>
                </a:cubicBezTo>
                <a:cubicBezTo>
                  <a:pt x="3311248" y="6570796"/>
                  <a:pt x="3368369" y="6538469"/>
                  <a:pt x="3167179" y="6559623"/>
                </a:cubicBezTo>
                <a:cubicBezTo>
                  <a:pt x="2965989" y="6580777"/>
                  <a:pt x="2508851" y="6516031"/>
                  <a:pt x="2258001" y="6559623"/>
                </a:cubicBezTo>
                <a:cubicBezTo>
                  <a:pt x="2007151" y="6603215"/>
                  <a:pt x="1744469" y="6570409"/>
                  <a:pt x="1348822" y="6559623"/>
                </a:cubicBezTo>
                <a:cubicBezTo>
                  <a:pt x="953175" y="6548837"/>
                  <a:pt x="708655" y="6576752"/>
                  <a:pt x="334738" y="6559623"/>
                </a:cubicBezTo>
                <a:cubicBezTo>
                  <a:pt x="152492" y="6595418"/>
                  <a:pt x="-14925" y="6446825"/>
                  <a:pt x="0" y="6224885"/>
                </a:cubicBezTo>
                <a:cubicBezTo>
                  <a:pt x="-21355" y="6014110"/>
                  <a:pt x="21292" y="5953199"/>
                  <a:pt x="0" y="5688227"/>
                </a:cubicBezTo>
                <a:cubicBezTo>
                  <a:pt x="-21292" y="5423255"/>
                  <a:pt x="13196" y="5171654"/>
                  <a:pt x="0" y="4974865"/>
                </a:cubicBezTo>
                <a:cubicBezTo>
                  <a:pt x="-13196" y="4778076"/>
                  <a:pt x="14933" y="4454530"/>
                  <a:pt x="0" y="4261503"/>
                </a:cubicBezTo>
                <a:cubicBezTo>
                  <a:pt x="-14933" y="4068476"/>
                  <a:pt x="-15246" y="3818823"/>
                  <a:pt x="0" y="3607042"/>
                </a:cubicBezTo>
                <a:cubicBezTo>
                  <a:pt x="15246" y="3395261"/>
                  <a:pt x="-34480" y="3125959"/>
                  <a:pt x="0" y="2893680"/>
                </a:cubicBezTo>
                <a:cubicBezTo>
                  <a:pt x="34480" y="2661401"/>
                  <a:pt x="-14058" y="2304444"/>
                  <a:pt x="0" y="2121416"/>
                </a:cubicBezTo>
                <a:cubicBezTo>
                  <a:pt x="14058" y="1938388"/>
                  <a:pt x="4056" y="1659206"/>
                  <a:pt x="0" y="1349152"/>
                </a:cubicBezTo>
                <a:cubicBezTo>
                  <a:pt x="-4056" y="1039098"/>
                  <a:pt x="-7278" y="542757"/>
                  <a:pt x="0" y="33473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617610B-23D9-430D-8A7A-1C8880C7661B}"/>
              </a:ext>
            </a:extLst>
          </p:cNvPr>
          <p:cNvSpPr txBox="1"/>
          <p:nvPr/>
        </p:nvSpPr>
        <p:spPr>
          <a:xfrm>
            <a:off x="1277217" y="2181958"/>
            <a:ext cx="437803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 S gồm 1 nét.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CBF85C7-F36B-4353-822A-07272976AB56}"/>
              </a:ext>
            </a:extLst>
          </p:cNvPr>
          <p:cNvSpPr txBox="1"/>
          <p:nvPr/>
        </p:nvSpPr>
        <p:spPr>
          <a:xfrm>
            <a:off x="814097" y="3642094"/>
            <a:ext cx="59010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*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1: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 kết hợp của 2 nét cơ bản cong dưới và móc ngược trái nối liền nhau tạo vòng xoắn to ở đầu chữ (gần giống phần đầu chữ L), cuối nét móc lượn vào 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xmlns="" id="{2429170C-919F-4E57-A75E-35F903E1166F}"/>
              </a:ext>
            </a:extLst>
          </p:cNvPr>
          <p:cNvSpPr/>
          <p:nvPr/>
        </p:nvSpPr>
        <p:spPr>
          <a:xfrm>
            <a:off x="934054" y="1389742"/>
            <a:ext cx="5064362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gồm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xmlns="" id="{084F2FD8-C99A-4D38-8C9C-63EF5A08188E}"/>
              </a:ext>
            </a:extLst>
          </p:cNvPr>
          <p:cNvSpPr/>
          <p:nvPr/>
        </p:nvSpPr>
        <p:spPr>
          <a:xfrm>
            <a:off x="934054" y="2744282"/>
            <a:ext cx="5064362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Đó là nét nào?</a:t>
            </a:r>
          </a:p>
        </p:txBody>
      </p:sp>
      <p:sp>
        <p:nvSpPr>
          <p:cNvPr id="16" name="Google Shape;187;p5">
            <a:extLst>
              <a:ext uri="{FF2B5EF4-FFF2-40B4-BE49-F238E27FC236}">
                <a16:creationId xmlns:a16="http://schemas.microsoft.com/office/drawing/2014/main" xmlns="" id="{3C5B3E4D-F707-4191-8FBB-ECD0AA0CB095}"/>
              </a:ext>
            </a:extLst>
          </p:cNvPr>
          <p:cNvSpPr txBox="1"/>
          <p:nvPr/>
        </p:nvSpPr>
        <p:spPr>
          <a:xfrm>
            <a:off x="5134768" y="280056"/>
            <a:ext cx="316071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S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BA3359F-D9B7-4A5D-842F-BF15AE8F6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975" y="1614487"/>
            <a:ext cx="3314700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6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xmlns="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80E4C05-6D5E-2761-542F-E6BA24A9533D}"/>
              </a:ext>
            </a:extLst>
          </p:cNvPr>
          <p:cNvSpPr/>
          <p:nvPr/>
        </p:nvSpPr>
        <p:spPr>
          <a:xfrm>
            <a:off x="516000" y="85725"/>
            <a:ext cx="11160000" cy="6559623"/>
          </a:xfrm>
          <a:custGeom>
            <a:avLst/>
            <a:gdLst>
              <a:gd name="connsiteX0" fmla="*/ 0 w 11160000"/>
              <a:gd name="connsiteY0" fmla="*/ 334738 h 6559623"/>
              <a:gd name="connsiteX1" fmla="*/ 334738 w 11160000"/>
              <a:gd name="connsiteY1" fmla="*/ 0 h 6559623"/>
              <a:gd name="connsiteX2" fmla="*/ 1139012 w 11160000"/>
              <a:gd name="connsiteY2" fmla="*/ 0 h 6559623"/>
              <a:gd name="connsiteX3" fmla="*/ 2048190 w 11160000"/>
              <a:gd name="connsiteY3" fmla="*/ 0 h 6559623"/>
              <a:gd name="connsiteX4" fmla="*/ 2432843 w 11160000"/>
              <a:gd name="connsiteY4" fmla="*/ 0 h 6559623"/>
              <a:gd name="connsiteX5" fmla="*/ 2817495 w 11160000"/>
              <a:gd name="connsiteY5" fmla="*/ 0 h 6559623"/>
              <a:gd name="connsiteX6" fmla="*/ 3307053 w 11160000"/>
              <a:gd name="connsiteY6" fmla="*/ 0 h 6559623"/>
              <a:gd name="connsiteX7" fmla="*/ 4006421 w 11160000"/>
              <a:gd name="connsiteY7" fmla="*/ 0 h 6559623"/>
              <a:gd name="connsiteX8" fmla="*/ 4600884 w 11160000"/>
              <a:gd name="connsiteY8" fmla="*/ 0 h 6559623"/>
              <a:gd name="connsiteX9" fmla="*/ 5300253 w 11160000"/>
              <a:gd name="connsiteY9" fmla="*/ 0 h 6559623"/>
              <a:gd name="connsiteX10" fmla="*/ 6104526 w 11160000"/>
              <a:gd name="connsiteY10" fmla="*/ 0 h 6559623"/>
              <a:gd name="connsiteX11" fmla="*/ 6908800 w 11160000"/>
              <a:gd name="connsiteY11" fmla="*/ 0 h 6559623"/>
              <a:gd name="connsiteX12" fmla="*/ 7503263 w 11160000"/>
              <a:gd name="connsiteY12" fmla="*/ 0 h 6559623"/>
              <a:gd name="connsiteX13" fmla="*/ 8307536 w 11160000"/>
              <a:gd name="connsiteY13" fmla="*/ 0 h 6559623"/>
              <a:gd name="connsiteX14" fmla="*/ 9216715 w 11160000"/>
              <a:gd name="connsiteY14" fmla="*/ 0 h 6559623"/>
              <a:gd name="connsiteX15" fmla="*/ 10125894 w 11160000"/>
              <a:gd name="connsiteY15" fmla="*/ 0 h 6559623"/>
              <a:gd name="connsiteX16" fmla="*/ 10825262 w 11160000"/>
              <a:gd name="connsiteY16" fmla="*/ 0 h 6559623"/>
              <a:gd name="connsiteX17" fmla="*/ 11160000 w 11160000"/>
              <a:gd name="connsiteY17" fmla="*/ 334738 h 6559623"/>
              <a:gd name="connsiteX18" fmla="*/ 11160000 w 11160000"/>
              <a:gd name="connsiteY18" fmla="*/ 871396 h 6559623"/>
              <a:gd name="connsiteX19" fmla="*/ 11160000 w 11160000"/>
              <a:gd name="connsiteY19" fmla="*/ 1349152 h 6559623"/>
              <a:gd name="connsiteX20" fmla="*/ 11160000 w 11160000"/>
              <a:gd name="connsiteY20" fmla="*/ 2121416 h 6559623"/>
              <a:gd name="connsiteX21" fmla="*/ 11160000 w 11160000"/>
              <a:gd name="connsiteY21" fmla="*/ 2893680 h 6559623"/>
              <a:gd name="connsiteX22" fmla="*/ 11160000 w 11160000"/>
              <a:gd name="connsiteY22" fmla="*/ 3665943 h 6559623"/>
              <a:gd name="connsiteX23" fmla="*/ 11160000 w 11160000"/>
              <a:gd name="connsiteY23" fmla="*/ 4202601 h 6559623"/>
              <a:gd name="connsiteX24" fmla="*/ 11160000 w 11160000"/>
              <a:gd name="connsiteY24" fmla="*/ 4798161 h 6559623"/>
              <a:gd name="connsiteX25" fmla="*/ 11160000 w 11160000"/>
              <a:gd name="connsiteY25" fmla="*/ 5452621 h 6559623"/>
              <a:gd name="connsiteX26" fmla="*/ 11160000 w 11160000"/>
              <a:gd name="connsiteY26" fmla="*/ 6224885 h 6559623"/>
              <a:gd name="connsiteX27" fmla="*/ 10825262 w 11160000"/>
              <a:gd name="connsiteY27" fmla="*/ 6559623 h 6559623"/>
              <a:gd name="connsiteX28" fmla="*/ 10440609 w 11160000"/>
              <a:gd name="connsiteY28" fmla="*/ 6559623 h 6559623"/>
              <a:gd name="connsiteX29" fmla="*/ 9636336 w 11160000"/>
              <a:gd name="connsiteY29" fmla="*/ 6559623 h 6559623"/>
              <a:gd name="connsiteX30" fmla="*/ 8936968 w 11160000"/>
              <a:gd name="connsiteY30" fmla="*/ 6559623 h 6559623"/>
              <a:gd name="connsiteX31" fmla="*/ 8132694 w 11160000"/>
              <a:gd name="connsiteY31" fmla="*/ 6559623 h 6559623"/>
              <a:gd name="connsiteX32" fmla="*/ 7328421 w 11160000"/>
              <a:gd name="connsiteY32" fmla="*/ 6559623 h 6559623"/>
              <a:gd name="connsiteX33" fmla="*/ 6419242 w 11160000"/>
              <a:gd name="connsiteY33" fmla="*/ 6559623 h 6559623"/>
              <a:gd name="connsiteX34" fmla="*/ 5510063 w 11160000"/>
              <a:gd name="connsiteY34" fmla="*/ 6559623 h 6559623"/>
              <a:gd name="connsiteX35" fmla="*/ 4915600 w 11160000"/>
              <a:gd name="connsiteY35" fmla="*/ 6559623 h 6559623"/>
              <a:gd name="connsiteX36" fmla="*/ 4006421 w 11160000"/>
              <a:gd name="connsiteY36" fmla="*/ 6559623 h 6559623"/>
              <a:gd name="connsiteX37" fmla="*/ 3411958 w 11160000"/>
              <a:gd name="connsiteY37" fmla="*/ 6559623 h 6559623"/>
              <a:gd name="connsiteX38" fmla="*/ 2607685 w 11160000"/>
              <a:gd name="connsiteY38" fmla="*/ 6559623 h 6559623"/>
              <a:gd name="connsiteX39" fmla="*/ 1908317 w 11160000"/>
              <a:gd name="connsiteY39" fmla="*/ 6559623 h 6559623"/>
              <a:gd name="connsiteX40" fmla="*/ 1523664 w 11160000"/>
              <a:gd name="connsiteY40" fmla="*/ 6559623 h 6559623"/>
              <a:gd name="connsiteX41" fmla="*/ 1139012 w 11160000"/>
              <a:gd name="connsiteY41" fmla="*/ 6559623 h 6559623"/>
              <a:gd name="connsiteX42" fmla="*/ 334738 w 11160000"/>
              <a:gd name="connsiteY42" fmla="*/ 6559623 h 6559623"/>
              <a:gd name="connsiteX43" fmla="*/ 0 w 11160000"/>
              <a:gd name="connsiteY43" fmla="*/ 6224885 h 6559623"/>
              <a:gd name="connsiteX44" fmla="*/ 0 w 11160000"/>
              <a:gd name="connsiteY44" fmla="*/ 5747129 h 6559623"/>
              <a:gd name="connsiteX45" fmla="*/ 0 w 11160000"/>
              <a:gd name="connsiteY45" fmla="*/ 5151569 h 6559623"/>
              <a:gd name="connsiteX46" fmla="*/ 0 w 11160000"/>
              <a:gd name="connsiteY46" fmla="*/ 4614911 h 6559623"/>
              <a:gd name="connsiteX47" fmla="*/ 0 w 11160000"/>
              <a:gd name="connsiteY47" fmla="*/ 3901549 h 6559623"/>
              <a:gd name="connsiteX48" fmla="*/ 0 w 11160000"/>
              <a:gd name="connsiteY48" fmla="*/ 3188187 h 6559623"/>
              <a:gd name="connsiteX49" fmla="*/ 0 w 11160000"/>
              <a:gd name="connsiteY49" fmla="*/ 2651529 h 6559623"/>
              <a:gd name="connsiteX50" fmla="*/ 0 w 11160000"/>
              <a:gd name="connsiteY50" fmla="*/ 1938167 h 6559623"/>
              <a:gd name="connsiteX51" fmla="*/ 0 w 11160000"/>
              <a:gd name="connsiteY51" fmla="*/ 1283706 h 6559623"/>
              <a:gd name="connsiteX52" fmla="*/ 0 w 11160000"/>
              <a:gd name="connsiteY52" fmla="*/ 334738 h 6559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60000" h="6559623" fill="none" extrusionOk="0">
                <a:moveTo>
                  <a:pt x="0" y="334738"/>
                </a:moveTo>
                <a:cubicBezTo>
                  <a:pt x="1023" y="139854"/>
                  <a:pt x="180751" y="-6993"/>
                  <a:pt x="334738" y="0"/>
                </a:cubicBezTo>
                <a:cubicBezTo>
                  <a:pt x="723438" y="7319"/>
                  <a:pt x="813102" y="-35489"/>
                  <a:pt x="1139012" y="0"/>
                </a:cubicBezTo>
                <a:cubicBezTo>
                  <a:pt x="1464922" y="35489"/>
                  <a:pt x="1754177" y="4963"/>
                  <a:pt x="2048190" y="0"/>
                </a:cubicBezTo>
                <a:cubicBezTo>
                  <a:pt x="2342203" y="-4963"/>
                  <a:pt x="2300196" y="10018"/>
                  <a:pt x="2432843" y="0"/>
                </a:cubicBezTo>
                <a:cubicBezTo>
                  <a:pt x="2565490" y="-10018"/>
                  <a:pt x="2634579" y="-113"/>
                  <a:pt x="2817495" y="0"/>
                </a:cubicBezTo>
                <a:cubicBezTo>
                  <a:pt x="3000411" y="113"/>
                  <a:pt x="3177111" y="1177"/>
                  <a:pt x="3307053" y="0"/>
                </a:cubicBezTo>
                <a:cubicBezTo>
                  <a:pt x="3436995" y="-1177"/>
                  <a:pt x="3836152" y="-29214"/>
                  <a:pt x="4006421" y="0"/>
                </a:cubicBezTo>
                <a:cubicBezTo>
                  <a:pt x="4176690" y="29214"/>
                  <a:pt x="4406470" y="-28636"/>
                  <a:pt x="4600884" y="0"/>
                </a:cubicBezTo>
                <a:cubicBezTo>
                  <a:pt x="4795298" y="28636"/>
                  <a:pt x="5149920" y="-7046"/>
                  <a:pt x="5300253" y="0"/>
                </a:cubicBezTo>
                <a:cubicBezTo>
                  <a:pt x="5450586" y="7046"/>
                  <a:pt x="5895509" y="-30357"/>
                  <a:pt x="6104526" y="0"/>
                </a:cubicBezTo>
                <a:cubicBezTo>
                  <a:pt x="6313543" y="30357"/>
                  <a:pt x="6636188" y="-5528"/>
                  <a:pt x="6908800" y="0"/>
                </a:cubicBezTo>
                <a:cubicBezTo>
                  <a:pt x="7181412" y="5528"/>
                  <a:pt x="7242996" y="23661"/>
                  <a:pt x="7503263" y="0"/>
                </a:cubicBezTo>
                <a:cubicBezTo>
                  <a:pt x="7763530" y="-23661"/>
                  <a:pt x="7932420" y="22185"/>
                  <a:pt x="8307536" y="0"/>
                </a:cubicBezTo>
                <a:cubicBezTo>
                  <a:pt x="8682652" y="-22185"/>
                  <a:pt x="9020718" y="30553"/>
                  <a:pt x="9216715" y="0"/>
                </a:cubicBezTo>
                <a:cubicBezTo>
                  <a:pt x="9412712" y="-30553"/>
                  <a:pt x="9761768" y="-25462"/>
                  <a:pt x="10125894" y="0"/>
                </a:cubicBezTo>
                <a:cubicBezTo>
                  <a:pt x="10490020" y="25462"/>
                  <a:pt x="10614930" y="-19057"/>
                  <a:pt x="10825262" y="0"/>
                </a:cubicBezTo>
                <a:cubicBezTo>
                  <a:pt x="10982981" y="31953"/>
                  <a:pt x="11140356" y="124580"/>
                  <a:pt x="11160000" y="334738"/>
                </a:cubicBezTo>
                <a:cubicBezTo>
                  <a:pt x="11143057" y="481948"/>
                  <a:pt x="11185125" y="737152"/>
                  <a:pt x="11160000" y="871396"/>
                </a:cubicBezTo>
                <a:cubicBezTo>
                  <a:pt x="11134875" y="1005640"/>
                  <a:pt x="11137562" y="1151098"/>
                  <a:pt x="11160000" y="1349152"/>
                </a:cubicBezTo>
                <a:cubicBezTo>
                  <a:pt x="11182438" y="1547206"/>
                  <a:pt x="11147285" y="1929798"/>
                  <a:pt x="11160000" y="2121416"/>
                </a:cubicBezTo>
                <a:cubicBezTo>
                  <a:pt x="11172715" y="2313034"/>
                  <a:pt x="11186840" y="2546737"/>
                  <a:pt x="11160000" y="2893680"/>
                </a:cubicBezTo>
                <a:cubicBezTo>
                  <a:pt x="11133160" y="3240623"/>
                  <a:pt x="11177853" y="3312742"/>
                  <a:pt x="11160000" y="3665943"/>
                </a:cubicBezTo>
                <a:cubicBezTo>
                  <a:pt x="11142147" y="4019144"/>
                  <a:pt x="11154885" y="4070090"/>
                  <a:pt x="11160000" y="4202601"/>
                </a:cubicBezTo>
                <a:cubicBezTo>
                  <a:pt x="11165115" y="4335112"/>
                  <a:pt x="11166873" y="4559375"/>
                  <a:pt x="11160000" y="4798161"/>
                </a:cubicBezTo>
                <a:cubicBezTo>
                  <a:pt x="11153127" y="5036947"/>
                  <a:pt x="11147021" y="5179856"/>
                  <a:pt x="11160000" y="5452621"/>
                </a:cubicBezTo>
                <a:cubicBezTo>
                  <a:pt x="11172979" y="5725386"/>
                  <a:pt x="11188287" y="5936841"/>
                  <a:pt x="11160000" y="6224885"/>
                </a:cubicBezTo>
                <a:cubicBezTo>
                  <a:pt x="11157638" y="6397573"/>
                  <a:pt x="10998180" y="6537819"/>
                  <a:pt x="10825262" y="6559623"/>
                </a:cubicBezTo>
                <a:cubicBezTo>
                  <a:pt x="10641331" y="6552874"/>
                  <a:pt x="10578790" y="6548054"/>
                  <a:pt x="10440609" y="6559623"/>
                </a:cubicBezTo>
                <a:cubicBezTo>
                  <a:pt x="10302428" y="6571192"/>
                  <a:pt x="9815398" y="6560113"/>
                  <a:pt x="9636336" y="6559623"/>
                </a:cubicBezTo>
                <a:cubicBezTo>
                  <a:pt x="9457274" y="6559133"/>
                  <a:pt x="9199610" y="6589538"/>
                  <a:pt x="8936968" y="6559623"/>
                </a:cubicBezTo>
                <a:cubicBezTo>
                  <a:pt x="8674326" y="6529708"/>
                  <a:pt x="8423595" y="6532434"/>
                  <a:pt x="8132694" y="6559623"/>
                </a:cubicBezTo>
                <a:cubicBezTo>
                  <a:pt x="7841793" y="6586812"/>
                  <a:pt x="7641745" y="6590238"/>
                  <a:pt x="7328421" y="6559623"/>
                </a:cubicBezTo>
                <a:cubicBezTo>
                  <a:pt x="7015097" y="6529008"/>
                  <a:pt x="6629154" y="6516518"/>
                  <a:pt x="6419242" y="6559623"/>
                </a:cubicBezTo>
                <a:cubicBezTo>
                  <a:pt x="6209330" y="6602728"/>
                  <a:pt x="5864328" y="6573367"/>
                  <a:pt x="5510063" y="6559623"/>
                </a:cubicBezTo>
                <a:cubicBezTo>
                  <a:pt x="5155798" y="6545879"/>
                  <a:pt x="5048411" y="6559442"/>
                  <a:pt x="4915600" y="6559623"/>
                </a:cubicBezTo>
                <a:cubicBezTo>
                  <a:pt x="4782789" y="6559804"/>
                  <a:pt x="4264690" y="6539467"/>
                  <a:pt x="4006421" y="6559623"/>
                </a:cubicBezTo>
                <a:cubicBezTo>
                  <a:pt x="3748152" y="6579779"/>
                  <a:pt x="3668212" y="6548995"/>
                  <a:pt x="3411958" y="6559623"/>
                </a:cubicBezTo>
                <a:cubicBezTo>
                  <a:pt x="3155704" y="6570251"/>
                  <a:pt x="2874012" y="6539629"/>
                  <a:pt x="2607685" y="6559623"/>
                </a:cubicBezTo>
                <a:cubicBezTo>
                  <a:pt x="2341358" y="6579617"/>
                  <a:pt x="2117766" y="6531288"/>
                  <a:pt x="1908317" y="6559623"/>
                </a:cubicBezTo>
                <a:cubicBezTo>
                  <a:pt x="1698868" y="6587958"/>
                  <a:pt x="1622368" y="6576646"/>
                  <a:pt x="1523664" y="6559623"/>
                </a:cubicBezTo>
                <a:cubicBezTo>
                  <a:pt x="1424960" y="6542600"/>
                  <a:pt x="1327061" y="6540922"/>
                  <a:pt x="1139012" y="6559623"/>
                </a:cubicBezTo>
                <a:cubicBezTo>
                  <a:pt x="950963" y="6578324"/>
                  <a:pt x="640972" y="6543848"/>
                  <a:pt x="334738" y="6559623"/>
                </a:cubicBezTo>
                <a:cubicBezTo>
                  <a:pt x="142875" y="6571343"/>
                  <a:pt x="26792" y="6416301"/>
                  <a:pt x="0" y="6224885"/>
                </a:cubicBezTo>
                <a:cubicBezTo>
                  <a:pt x="-20319" y="6124340"/>
                  <a:pt x="4136" y="5867682"/>
                  <a:pt x="0" y="5747129"/>
                </a:cubicBezTo>
                <a:cubicBezTo>
                  <a:pt x="-4136" y="5626576"/>
                  <a:pt x="-14887" y="5295417"/>
                  <a:pt x="0" y="5151569"/>
                </a:cubicBezTo>
                <a:cubicBezTo>
                  <a:pt x="14887" y="5007721"/>
                  <a:pt x="-18593" y="4864889"/>
                  <a:pt x="0" y="4614911"/>
                </a:cubicBezTo>
                <a:cubicBezTo>
                  <a:pt x="18593" y="4364933"/>
                  <a:pt x="-716" y="4248194"/>
                  <a:pt x="0" y="3901549"/>
                </a:cubicBezTo>
                <a:cubicBezTo>
                  <a:pt x="716" y="3554904"/>
                  <a:pt x="22488" y="3376293"/>
                  <a:pt x="0" y="3188187"/>
                </a:cubicBezTo>
                <a:cubicBezTo>
                  <a:pt x="-22488" y="3000081"/>
                  <a:pt x="-14143" y="2813919"/>
                  <a:pt x="0" y="2651529"/>
                </a:cubicBezTo>
                <a:cubicBezTo>
                  <a:pt x="14143" y="2489139"/>
                  <a:pt x="-4569" y="2260091"/>
                  <a:pt x="0" y="1938167"/>
                </a:cubicBezTo>
                <a:cubicBezTo>
                  <a:pt x="4569" y="1616243"/>
                  <a:pt x="-23952" y="1557979"/>
                  <a:pt x="0" y="1283706"/>
                </a:cubicBezTo>
                <a:cubicBezTo>
                  <a:pt x="23952" y="1009433"/>
                  <a:pt x="-33665" y="632168"/>
                  <a:pt x="0" y="334738"/>
                </a:cubicBezTo>
                <a:close/>
              </a:path>
              <a:path w="11160000" h="6559623" stroke="0" extrusionOk="0">
                <a:moveTo>
                  <a:pt x="0" y="334738"/>
                </a:moveTo>
                <a:cubicBezTo>
                  <a:pt x="-9224" y="169243"/>
                  <a:pt x="163953" y="3572"/>
                  <a:pt x="334738" y="0"/>
                </a:cubicBezTo>
                <a:cubicBezTo>
                  <a:pt x="505726" y="-5840"/>
                  <a:pt x="592344" y="24269"/>
                  <a:pt x="824296" y="0"/>
                </a:cubicBezTo>
                <a:cubicBezTo>
                  <a:pt x="1056248" y="-24269"/>
                  <a:pt x="1125357" y="-22803"/>
                  <a:pt x="1418759" y="0"/>
                </a:cubicBezTo>
                <a:cubicBezTo>
                  <a:pt x="1712161" y="22803"/>
                  <a:pt x="2099942" y="13468"/>
                  <a:pt x="2327938" y="0"/>
                </a:cubicBezTo>
                <a:cubicBezTo>
                  <a:pt x="2555934" y="-13468"/>
                  <a:pt x="2866811" y="24338"/>
                  <a:pt x="3132211" y="0"/>
                </a:cubicBezTo>
                <a:cubicBezTo>
                  <a:pt x="3397611" y="-24338"/>
                  <a:pt x="3792541" y="41948"/>
                  <a:pt x="4041390" y="0"/>
                </a:cubicBezTo>
                <a:cubicBezTo>
                  <a:pt x="4290239" y="-41948"/>
                  <a:pt x="4352438" y="-10465"/>
                  <a:pt x="4530948" y="0"/>
                </a:cubicBezTo>
                <a:cubicBezTo>
                  <a:pt x="4709458" y="10465"/>
                  <a:pt x="4917174" y="-23731"/>
                  <a:pt x="5125411" y="0"/>
                </a:cubicBezTo>
                <a:cubicBezTo>
                  <a:pt x="5333648" y="23731"/>
                  <a:pt x="5720769" y="13820"/>
                  <a:pt x="5929684" y="0"/>
                </a:cubicBezTo>
                <a:cubicBezTo>
                  <a:pt x="6138599" y="-13820"/>
                  <a:pt x="6190543" y="-7607"/>
                  <a:pt x="6314337" y="0"/>
                </a:cubicBezTo>
                <a:cubicBezTo>
                  <a:pt x="6438131" y="7607"/>
                  <a:pt x="6619102" y="18748"/>
                  <a:pt x="6803894" y="0"/>
                </a:cubicBezTo>
                <a:cubicBezTo>
                  <a:pt x="6988686" y="-18748"/>
                  <a:pt x="7294681" y="-26981"/>
                  <a:pt x="7713073" y="0"/>
                </a:cubicBezTo>
                <a:cubicBezTo>
                  <a:pt x="8131465" y="26981"/>
                  <a:pt x="7992275" y="654"/>
                  <a:pt x="8097726" y="0"/>
                </a:cubicBezTo>
                <a:cubicBezTo>
                  <a:pt x="8203177" y="-654"/>
                  <a:pt x="8612118" y="21580"/>
                  <a:pt x="8797094" y="0"/>
                </a:cubicBezTo>
                <a:cubicBezTo>
                  <a:pt x="8982070" y="-21580"/>
                  <a:pt x="9082568" y="11108"/>
                  <a:pt x="9286652" y="0"/>
                </a:cubicBezTo>
                <a:cubicBezTo>
                  <a:pt x="9490736" y="-11108"/>
                  <a:pt x="9875076" y="20915"/>
                  <a:pt x="10090925" y="0"/>
                </a:cubicBezTo>
                <a:cubicBezTo>
                  <a:pt x="10306774" y="-20915"/>
                  <a:pt x="10612224" y="19082"/>
                  <a:pt x="10825262" y="0"/>
                </a:cubicBezTo>
                <a:cubicBezTo>
                  <a:pt x="11009280" y="31260"/>
                  <a:pt x="11167631" y="184471"/>
                  <a:pt x="11160000" y="334738"/>
                </a:cubicBezTo>
                <a:cubicBezTo>
                  <a:pt x="11162233" y="530245"/>
                  <a:pt x="11174301" y="785661"/>
                  <a:pt x="11160000" y="1048100"/>
                </a:cubicBezTo>
                <a:cubicBezTo>
                  <a:pt x="11145699" y="1310539"/>
                  <a:pt x="11189685" y="1407818"/>
                  <a:pt x="11160000" y="1643660"/>
                </a:cubicBezTo>
                <a:cubicBezTo>
                  <a:pt x="11130315" y="1879502"/>
                  <a:pt x="11139212" y="1968900"/>
                  <a:pt x="11160000" y="2180317"/>
                </a:cubicBezTo>
                <a:cubicBezTo>
                  <a:pt x="11180788" y="2391734"/>
                  <a:pt x="11158119" y="2544832"/>
                  <a:pt x="11160000" y="2716975"/>
                </a:cubicBezTo>
                <a:cubicBezTo>
                  <a:pt x="11161881" y="2889118"/>
                  <a:pt x="11154593" y="3086564"/>
                  <a:pt x="11160000" y="3253633"/>
                </a:cubicBezTo>
                <a:cubicBezTo>
                  <a:pt x="11165407" y="3420702"/>
                  <a:pt x="11142758" y="3650569"/>
                  <a:pt x="11160000" y="3849192"/>
                </a:cubicBezTo>
                <a:cubicBezTo>
                  <a:pt x="11177242" y="4047815"/>
                  <a:pt x="11175210" y="4198746"/>
                  <a:pt x="11160000" y="4444752"/>
                </a:cubicBezTo>
                <a:cubicBezTo>
                  <a:pt x="11144790" y="4690758"/>
                  <a:pt x="11139953" y="4801240"/>
                  <a:pt x="11160000" y="5040311"/>
                </a:cubicBezTo>
                <a:cubicBezTo>
                  <a:pt x="11180047" y="5279382"/>
                  <a:pt x="11162536" y="5642764"/>
                  <a:pt x="11160000" y="6224885"/>
                </a:cubicBezTo>
                <a:cubicBezTo>
                  <a:pt x="11163078" y="6454711"/>
                  <a:pt x="11037054" y="6526695"/>
                  <a:pt x="10825262" y="6559623"/>
                </a:cubicBezTo>
                <a:cubicBezTo>
                  <a:pt x="10721274" y="6571416"/>
                  <a:pt x="10595881" y="6541598"/>
                  <a:pt x="10440609" y="6559623"/>
                </a:cubicBezTo>
                <a:cubicBezTo>
                  <a:pt x="10285337" y="6577648"/>
                  <a:pt x="9949089" y="6597393"/>
                  <a:pt x="9531431" y="6559623"/>
                </a:cubicBezTo>
                <a:cubicBezTo>
                  <a:pt x="9113773" y="6521853"/>
                  <a:pt x="9230828" y="6567482"/>
                  <a:pt x="9146778" y="6559623"/>
                </a:cubicBezTo>
                <a:cubicBezTo>
                  <a:pt x="9062728" y="6551764"/>
                  <a:pt x="8512628" y="6585330"/>
                  <a:pt x="8342505" y="6559623"/>
                </a:cubicBezTo>
                <a:cubicBezTo>
                  <a:pt x="8172382" y="6533916"/>
                  <a:pt x="7770460" y="6555248"/>
                  <a:pt x="7538231" y="6559623"/>
                </a:cubicBezTo>
                <a:cubicBezTo>
                  <a:pt x="7306002" y="6563998"/>
                  <a:pt x="7033461" y="6520528"/>
                  <a:pt x="6733958" y="6559623"/>
                </a:cubicBezTo>
                <a:cubicBezTo>
                  <a:pt x="6434455" y="6598718"/>
                  <a:pt x="6401272" y="6587119"/>
                  <a:pt x="6139495" y="6559623"/>
                </a:cubicBezTo>
                <a:cubicBezTo>
                  <a:pt x="5877718" y="6532127"/>
                  <a:pt x="5718194" y="6561414"/>
                  <a:pt x="5440126" y="6559623"/>
                </a:cubicBezTo>
                <a:cubicBezTo>
                  <a:pt x="5162058" y="6557832"/>
                  <a:pt x="5133071" y="6554541"/>
                  <a:pt x="5055474" y="6559623"/>
                </a:cubicBezTo>
                <a:cubicBezTo>
                  <a:pt x="4977877" y="6564705"/>
                  <a:pt x="4782423" y="6543018"/>
                  <a:pt x="4670821" y="6559623"/>
                </a:cubicBezTo>
                <a:cubicBezTo>
                  <a:pt x="4559219" y="6576228"/>
                  <a:pt x="4212038" y="6548450"/>
                  <a:pt x="3761643" y="6559623"/>
                </a:cubicBezTo>
                <a:cubicBezTo>
                  <a:pt x="3311248" y="6570796"/>
                  <a:pt x="3368369" y="6538469"/>
                  <a:pt x="3167179" y="6559623"/>
                </a:cubicBezTo>
                <a:cubicBezTo>
                  <a:pt x="2965989" y="6580777"/>
                  <a:pt x="2508851" y="6516031"/>
                  <a:pt x="2258001" y="6559623"/>
                </a:cubicBezTo>
                <a:cubicBezTo>
                  <a:pt x="2007151" y="6603215"/>
                  <a:pt x="1744469" y="6570409"/>
                  <a:pt x="1348822" y="6559623"/>
                </a:cubicBezTo>
                <a:cubicBezTo>
                  <a:pt x="953175" y="6548837"/>
                  <a:pt x="708655" y="6576752"/>
                  <a:pt x="334738" y="6559623"/>
                </a:cubicBezTo>
                <a:cubicBezTo>
                  <a:pt x="152492" y="6595418"/>
                  <a:pt x="-14925" y="6446825"/>
                  <a:pt x="0" y="6224885"/>
                </a:cubicBezTo>
                <a:cubicBezTo>
                  <a:pt x="-21355" y="6014110"/>
                  <a:pt x="21292" y="5953199"/>
                  <a:pt x="0" y="5688227"/>
                </a:cubicBezTo>
                <a:cubicBezTo>
                  <a:pt x="-21292" y="5423255"/>
                  <a:pt x="13196" y="5171654"/>
                  <a:pt x="0" y="4974865"/>
                </a:cubicBezTo>
                <a:cubicBezTo>
                  <a:pt x="-13196" y="4778076"/>
                  <a:pt x="14933" y="4454530"/>
                  <a:pt x="0" y="4261503"/>
                </a:cubicBezTo>
                <a:cubicBezTo>
                  <a:pt x="-14933" y="4068476"/>
                  <a:pt x="-15246" y="3818823"/>
                  <a:pt x="0" y="3607042"/>
                </a:cubicBezTo>
                <a:cubicBezTo>
                  <a:pt x="15246" y="3395261"/>
                  <a:pt x="-34480" y="3125959"/>
                  <a:pt x="0" y="2893680"/>
                </a:cubicBezTo>
                <a:cubicBezTo>
                  <a:pt x="34480" y="2661401"/>
                  <a:pt x="-14058" y="2304444"/>
                  <a:pt x="0" y="2121416"/>
                </a:cubicBezTo>
                <a:cubicBezTo>
                  <a:pt x="14058" y="1938388"/>
                  <a:pt x="4056" y="1659206"/>
                  <a:pt x="0" y="1349152"/>
                </a:cubicBezTo>
                <a:cubicBezTo>
                  <a:pt x="-4056" y="1039098"/>
                  <a:pt x="-7278" y="542757"/>
                  <a:pt x="0" y="33473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1450B80-0F84-45F8-8AC1-089FBDB935E8}"/>
              </a:ext>
            </a:extLst>
          </p:cNvPr>
          <p:cNvSpPr txBox="1"/>
          <p:nvPr/>
        </p:nvSpPr>
        <p:spPr>
          <a:xfrm>
            <a:off x="2518782" y="248331"/>
            <a:ext cx="715443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15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xmlns="" id="{E716D17A-814D-4E39-8F33-8422CD852EE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55542.2669" end="181994.6934"/>
                </p14:media>
              </p:ext>
            </p:extLst>
          </p:nvPr>
        </p:nvPicPr>
        <p:blipFill rotWithShape="1">
          <a:blip r:embed="rId5"/>
          <a:srcRect l="6168" r="8270"/>
          <a:stretch/>
        </p:blipFill>
        <p:spPr>
          <a:xfrm>
            <a:off x="2336478" y="1447419"/>
            <a:ext cx="7417644" cy="487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34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4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8D9601A-55B1-3221-C918-2FCB9D0824C7}"/>
              </a:ext>
            </a:extLst>
          </p:cNvPr>
          <p:cNvSpPr txBox="1"/>
          <p:nvPr/>
        </p:nvSpPr>
        <p:spPr>
          <a:xfrm>
            <a:off x="2507896" y="0"/>
            <a:ext cx="715443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3" name="S.mp4" descr="S.mp4">
            <a:hlinkClick r:id="" action="ppaction://media"/>
            <a:extLst>
              <a:ext uri="{FF2B5EF4-FFF2-40B4-BE49-F238E27FC236}">
                <a16:creationId xmlns:a16="http://schemas.microsoft.com/office/drawing/2014/main" xmlns="" id="{41A95078-6DC0-2067-9660-2AFBA19354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8797" b="13989"/>
          <a:stretch/>
        </p:blipFill>
        <p:spPr>
          <a:xfrm>
            <a:off x="3434890" y="969977"/>
            <a:ext cx="6566360" cy="538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87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E64712-9ED8-2992-8AC2-66A048BB9B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"/>
          <a:stretch/>
        </p:blipFill>
        <p:spPr>
          <a:xfrm>
            <a:off x="0" y="0"/>
            <a:ext cx="1219546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C8F3E494-07C1-B345-5E71-342E87CBD035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picture containing grass, field, outdoor, plant&#10;&#10;Description automatically generated">
            <a:extLst>
              <a:ext uri="{FF2B5EF4-FFF2-40B4-BE49-F238E27FC236}">
                <a16:creationId xmlns:a16="http://schemas.microsoft.com/office/drawing/2014/main" xmlns="" id="{CF8B785E-DA6F-39C4-F227-4035C636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0" y="3429001"/>
            <a:ext cx="12195460" cy="34289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29DB5A1-4B85-0318-6285-BB9C4E855C92}"/>
              </a:ext>
            </a:extLst>
          </p:cNvPr>
          <p:cNvGrpSpPr/>
          <p:nvPr/>
        </p:nvGrpSpPr>
        <p:grpSpPr>
          <a:xfrm>
            <a:off x="515999" y="0"/>
            <a:ext cx="5392587" cy="1044000"/>
            <a:chOff x="515999" y="0"/>
            <a:chExt cx="5392587" cy="10440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A4CE5AA5-AC17-E959-B5BE-19B854F9D69B}"/>
                </a:ext>
              </a:extLst>
            </p:cNvPr>
            <p:cNvSpPr/>
            <p:nvPr/>
          </p:nvSpPr>
          <p:spPr>
            <a:xfrm>
              <a:off x="652586" y="458999"/>
              <a:ext cx="5256000" cy="574473"/>
            </a:xfrm>
            <a:custGeom>
              <a:avLst/>
              <a:gdLst>
                <a:gd name="connsiteX0" fmla="*/ 0 w 5256000"/>
                <a:gd name="connsiteY0" fmla="*/ 82942 h 574473"/>
                <a:gd name="connsiteX1" fmla="*/ 82942 w 5256000"/>
                <a:gd name="connsiteY1" fmla="*/ 0 h 574473"/>
                <a:gd name="connsiteX2" fmla="*/ 5173058 w 5256000"/>
                <a:gd name="connsiteY2" fmla="*/ 0 h 574473"/>
                <a:gd name="connsiteX3" fmla="*/ 5256000 w 5256000"/>
                <a:gd name="connsiteY3" fmla="*/ 82942 h 574473"/>
                <a:gd name="connsiteX4" fmla="*/ 5256000 w 5256000"/>
                <a:gd name="connsiteY4" fmla="*/ 491531 h 574473"/>
                <a:gd name="connsiteX5" fmla="*/ 5173058 w 5256000"/>
                <a:gd name="connsiteY5" fmla="*/ 574473 h 574473"/>
                <a:gd name="connsiteX6" fmla="*/ 82942 w 5256000"/>
                <a:gd name="connsiteY6" fmla="*/ 574473 h 574473"/>
                <a:gd name="connsiteX7" fmla="*/ 0 w 5256000"/>
                <a:gd name="connsiteY7" fmla="*/ 491531 h 574473"/>
                <a:gd name="connsiteX8" fmla="*/ 0 w 525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5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204230" y="-92351"/>
                    <a:pt x="3584356" y="104030"/>
                    <a:pt x="5173058" y="0"/>
                  </a:cubicBezTo>
                  <a:cubicBezTo>
                    <a:pt x="5217008" y="2172"/>
                    <a:pt x="5259811" y="29465"/>
                    <a:pt x="5256000" y="82942"/>
                  </a:cubicBezTo>
                  <a:cubicBezTo>
                    <a:pt x="5247915" y="244919"/>
                    <a:pt x="5242797" y="382450"/>
                    <a:pt x="5256000" y="491531"/>
                  </a:cubicBezTo>
                  <a:cubicBezTo>
                    <a:pt x="5255626" y="542904"/>
                    <a:pt x="5213905" y="567011"/>
                    <a:pt x="5173058" y="574473"/>
                  </a:cubicBezTo>
                  <a:cubicBezTo>
                    <a:pt x="3834874" y="437847"/>
                    <a:pt x="1465670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525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930949" y="-168373"/>
                    <a:pt x="3744677" y="-141978"/>
                    <a:pt x="5173058" y="0"/>
                  </a:cubicBezTo>
                  <a:cubicBezTo>
                    <a:pt x="5217402" y="1693"/>
                    <a:pt x="5258644" y="35760"/>
                    <a:pt x="5256000" y="82942"/>
                  </a:cubicBezTo>
                  <a:cubicBezTo>
                    <a:pt x="5242215" y="283589"/>
                    <a:pt x="5219465" y="429706"/>
                    <a:pt x="5256000" y="491531"/>
                  </a:cubicBezTo>
                  <a:cubicBezTo>
                    <a:pt x="5252089" y="543285"/>
                    <a:pt x="5223490" y="577198"/>
                    <a:pt x="5173058" y="574473"/>
                  </a:cubicBezTo>
                  <a:cubicBezTo>
                    <a:pt x="3506827" y="662374"/>
                    <a:pt x="203537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2302ECD1-4BD5-62AF-3760-6B6E8BE563B7}"/>
                </a:ext>
              </a:extLst>
            </p:cNvPr>
            <p:cNvSpPr txBox="1"/>
            <p:nvPr/>
          </p:nvSpPr>
          <p:spPr>
            <a:xfrm>
              <a:off x="1781175" y="397669"/>
              <a:ext cx="40671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Luyện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viết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bảng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 con</a:t>
              </a:r>
            </a:p>
          </p:txBody>
        </p:sp>
        <p:pic>
          <p:nvPicPr>
            <p:cNvPr id="8" name="Picture 7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xmlns="" id="{26A63B7E-FA9A-E81D-917F-661DC0970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40" name="Picture 39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A485A4A3-6310-B075-E05E-9D26C6B6C0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16629" r="1429" b="16629"/>
          <a:stretch/>
        </p:blipFill>
        <p:spPr>
          <a:xfrm>
            <a:off x="2686465" y="1503000"/>
            <a:ext cx="5868382" cy="40320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23C20EE9-73F9-04CF-6125-F42978C526B3}"/>
              </a:ext>
            </a:extLst>
          </p:cNvPr>
          <p:cNvSpPr txBox="1"/>
          <p:nvPr/>
        </p:nvSpPr>
        <p:spPr>
          <a:xfrm>
            <a:off x="3467100" y="1990725"/>
            <a:ext cx="3314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Suối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2D223806-4D68-6117-0AFA-76224E7F58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554847" y="1791000"/>
            <a:ext cx="3121152" cy="4608000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4601E2E6-B70F-266E-5BF0-D96F2D3193E4}"/>
              </a:ext>
            </a:extLst>
          </p:cNvPr>
          <p:cNvGrpSpPr/>
          <p:nvPr/>
        </p:nvGrpSpPr>
        <p:grpSpPr>
          <a:xfrm>
            <a:off x="8170079" y="458999"/>
            <a:ext cx="1945344" cy="2448000"/>
            <a:chOff x="8170079" y="458999"/>
            <a:chExt cx="1945344" cy="2448000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xmlns="" id="{210034CD-D3C0-C530-52B5-724E4F94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70079" y="458999"/>
              <a:ext cx="1945344" cy="2448000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77426F71-8C12-FBBE-EBB5-CB1E1B0FD44E}"/>
                </a:ext>
              </a:extLst>
            </p:cNvPr>
            <p:cNvSpPr txBox="1"/>
            <p:nvPr/>
          </p:nvSpPr>
          <p:spPr>
            <a:xfrm>
              <a:off x="8231697" y="964391"/>
              <a:ext cx="175193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 vào bảng 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815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ản mềm mẫu giấy 4 ô ly - Mẫu giấy luyện viết chữ đẹp - Luyện chữ đẹp">
            <a:extLst>
              <a:ext uri="{FF2B5EF4-FFF2-40B4-BE49-F238E27FC236}">
                <a16:creationId xmlns:a16="http://schemas.microsoft.com/office/drawing/2014/main" xmlns="" id="{9389D56B-7B60-897F-8F53-C0C75107BF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44" t="29326" r="43392" b="48505"/>
          <a:stretch/>
        </p:blipFill>
        <p:spPr bwMode="auto">
          <a:xfrm>
            <a:off x="134115" y="1801683"/>
            <a:ext cx="11946282" cy="387096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A946DB-BA1F-0C28-7AD4-51D72D1E44FA}"/>
              </a:ext>
            </a:extLst>
          </p:cNvPr>
          <p:cNvSpPr txBox="1"/>
          <p:nvPr/>
        </p:nvSpPr>
        <p:spPr>
          <a:xfrm>
            <a:off x="1235157" y="949563"/>
            <a:ext cx="3718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FC4CD76-9BDA-78D6-5C5B-9736D845731E}"/>
              </a:ext>
            </a:extLst>
          </p:cNvPr>
          <p:cNvSpPr txBox="1"/>
          <p:nvPr/>
        </p:nvSpPr>
        <p:spPr>
          <a:xfrm>
            <a:off x="1602945" y="3229331"/>
            <a:ext cx="100425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" panose="020B0603050302020204" pitchFamily="34" charset="0"/>
              </a:rPr>
              <a:t>SuĒ</a:t>
            </a:r>
            <a:r>
              <a:rPr kumimoji="0" lang="en-US" sz="60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" panose="020B0603050302020204" pitchFamily="34" charset="0"/>
              </a:rPr>
              <a:t> </a:t>
            </a:r>
            <a:r>
              <a:rPr kumimoji="0" lang="el-GR" sz="60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" panose="020B0603050302020204" pitchFamily="34" charset="0"/>
              </a:rPr>
              <a:t>ε</a:t>
            </a:r>
            <a:r>
              <a:rPr kumimoji="0" lang="en-US" sz="6000" b="1" i="0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" panose="020B0603050302020204" pitchFamily="34" charset="0"/>
              </a:rPr>
              <a:t>ảy</a:t>
            </a:r>
            <a:r>
              <a:rPr kumimoji="0" lang="en-US" sz="60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" panose="020B0603050302020204" pitchFamily="34" charset="0"/>
              </a:rPr>
              <a:t> </a:t>
            </a:r>
            <a:r>
              <a:rPr kumimoji="0" lang="en-US" sz="6000" b="1" i="0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" panose="020B0603050302020204" pitchFamily="34" charset="0"/>
              </a:rPr>
              <a:t>ǟŉ</a:t>
            </a:r>
            <a:r>
              <a:rPr kumimoji="0" lang="en-US" sz="60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" panose="020B0603050302020204" pitchFamily="34" charset="0"/>
              </a:rPr>
              <a:t> </a:t>
            </a:r>
            <a:r>
              <a:rPr kumimoji="0" lang="en-US" sz="6000" b="1" i="0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" panose="020B0603050302020204" pitchFamily="34" charset="0"/>
              </a:rPr>
              <a:t>ǟá</a:t>
            </a:r>
            <a:r>
              <a:rPr kumimoji="0" lang="el-GR" sz="60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" panose="020B0603050302020204" pitchFamily="34" charset="0"/>
              </a:rPr>
              <a:t>ε </a:t>
            </a:r>
            <a:r>
              <a:rPr kumimoji="0" lang="en-US" sz="60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" panose="020B0603050302020204" pitchFamily="34" charset="0"/>
              </a:rPr>
              <a:t>Ǖ</a:t>
            </a:r>
            <a:r>
              <a:rPr kumimoji="0" lang="el-GR" sz="60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" panose="020B0603050302020204" pitchFamily="34" charset="0"/>
              </a:rPr>
              <a:t>ί</a:t>
            </a:r>
            <a:r>
              <a:rPr kumimoji="0" lang="en-US" sz="60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" panose="020B0603050302020204" pitchFamily="34" charset="0"/>
              </a:rPr>
              <a:t>a </a:t>
            </a:r>
            <a:r>
              <a:rPr kumimoji="0" lang="el-GR" sz="60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" panose="020B0603050302020204" pitchFamily="34" charset="0"/>
              </a:rPr>
              <a:t>Ά; </a:t>
            </a:r>
            <a:r>
              <a:rPr kumimoji="0" lang="en-US" sz="6000" b="1" i="0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" panose="020B0603050302020204" pitchFamily="34" charset="0"/>
              </a:rPr>
              <a:t>đá</a:t>
            </a:r>
            <a:r>
              <a:rPr lang="en-US" sz="6000" b="1" spc="-150" dirty="0">
                <a:solidFill>
                  <a:srgbClr val="FF00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.</a:t>
            </a:r>
            <a:r>
              <a:rPr kumimoji="0" lang="en-US" sz="60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" panose="020B0603050302020204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7758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Âm thanh của tiếng suối chảy róc rách - Thư giãn cùng âm thanh của thiên  nhiên ☆5 - YouTube">
            <a:extLst>
              <a:ext uri="{FF2B5EF4-FFF2-40B4-BE49-F238E27FC236}">
                <a16:creationId xmlns:a16="http://schemas.microsoft.com/office/drawing/2014/main" xmlns="" id="{4158E8FE-3610-41A2-9FD4-30AADB179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0311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198</Words>
  <Application>Microsoft Office PowerPoint</Application>
  <PresentationFormat>Widescreen</PresentationFormat>
  <Paragraphs>28</Paragraphs>
  <Slides>15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15</vt:i4>
      </vt:variant>
    </vt:vector>
  </HeadingPairs>
  <TitlesOfParts>
    <vt:vector size="43" baseType="lpstr">
      <vt:lpstr>微软雅黑</vt:lpstr>
      <vt:lpstr>宋体</vt:lpstr>
      <vt:lpstr>Arial</vt:lpstr>
      <vt:lpstr>Arial-Rounded</vt:lpstr>
      <vt:lpstr>Calibri</vt:lpstr>
      <vt:lpstr>Calibri Light</vt:lpstr>
      <vt:lpstr>Cambria</vt:lpstr>
      <vt:lpstr>HP001 4 hàng</vt:lpstr>
      <vt:lpstr>HP001 5 hàng</vt:lpstr>
      <vt:lpstr>HP001 5H</vt:lpstr>
      <vt:lpstr>Kalam</vt:lpstr>
      <vt:lpstr>LNTH-Dinomiko</vt:lpstr>
      <vt:lpstr>LNTH-LuoLuoNotangYuanTi 1</vt:lpstr>
      <vt:lpstr>Montserrat</vt:lpstr>
      <vt:lpstr>黑体</vt:lpstr>
      <vt:lpstr>Trebuchet MS</vt:lpstr>
      <vt:lpstr>UTM Avo</vt:lpstr>
      <vt:lpstr>Wingdings 3</vt:lpstr>
      <vt:lpstr>字魂37号-波纹乖乖体</vt:lpstr>
      <vt:lpstr>字魂70号-灵悦黑体</vt:lpstr>
      <vt:lpstr>等线</vt:lpstr>
      <vt:lpstr>2_Doodle Sketchbook by Slidesgo</vt:lpstr>
      <vt:lpstr>Office 主题</vt:lpstr>
      <vt:lpstr>1_Office 主题</vt:lpstr>
      <vt:lpstr>1_Doodle Sketchbook by Slidesgo</vt:lpstr>
      <vt:lpstr>1_Office Theme</vt:lpstr>
      <vt:lpstr>Facet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ACER</cp:lastModifiedBy>
  <cp:revision>18</cp:revision>
  <dcterms:created xsi:type="dcterms:W3CDTF">2021-08-01T02:31:00Z</dcterms:created>
  <dcterms:modified xsi:type="dcterms:W3CDTF">2026-01-28T01:36:05Z</dcterms:modified>
</cp:coreProperties>
</file>